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8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3" r:id="rId24"/>
    <p:sldId id="278" r:id="rId25"/>
    <p:sldId id="280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CF8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1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B98C3-F9F3-47B2-AD6F-F37AEA43A721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22424-67B5-4D20-8E45-F69F2A001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8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https://www.youtube.com/watch?v=Au6LqK1UH8g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22424-67B5-4D20-8E45-F69F2A00116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402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6611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7857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92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8848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934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3735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3565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7960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5412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25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4985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6262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6754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4635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6914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65025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7556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2150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9699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80784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88351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43234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6380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60685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31803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041246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8701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1330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4313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3982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9647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7986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6796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3138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2575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24032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44605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9880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4393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1504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8615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0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271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2169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36886" y="-432156"/>
            <a:ext cx="14662485" cy="7570892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250130" y="7848169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445558" y="6944200"/>
            <a:ext cx="1804572" cy="2542252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1525918" y="-34090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7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66244" y="-161916"/>
            <a:ext cx="14467781" cy="7188358"/>
            <a:chOff x="-166244" y="-161916"/>
            <a:chExt cx="14467781" cy="7188358"/>
          </a:xfrm>
        </p:grpSpPr>
        <p:pic>
          <p:nvPicPr>
            <p:cNvPr id="11" name="Picture 4" descr="du-lich-Da-Lat-ivivu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44"/>
            <a:stretch/>
          </p:blipFill>
          <p:spPr bwMode="auto">
            <a:xfrm>
              <a:off x="-24063" y="0"/>
              <a:ext cx="1226851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3"/>
            <p:cNvGrpSpPr/>
            <p:nvPr/>
          </p:nvGrpSpPr>
          <p:grpSpPr>
            <a:xfrm>
              <a:off x="-166244" y="-161916"/>
              <a:ext cx="14467781" cy="7188358"/>
              <a:chOff x="-899074" y="-38100"/>
              <a:chExt cx="5715667" cy="2839845"/>
            </a:xfrm>
          </p:grpSpPr>
          <p:sp>
            <p:nvSpPr>
              <p:cNvPr id="13" name="Freeform 4"/>
              <p:cNvSpPr/>
              <p:nvPr/>
            </p:nvSpPr>
            <p:spPr>
              <a:xfrm>
                <a:off x="-899074" y="-38100"/>
                <a:ext cx="4959160" cy="2839845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709333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F0E0E">
                  <a:alpha val="29804"/>
                </a:srgbClr>
              </a:solidFill>
            </p:spPr>
          </p:sp>
          <p:sp>
            <p:nvSpPr>
              <p:cNvPr id="14" name="TextBox 5"/>
              <p:cNvSpPr txBox="1"/>
              <p:nvPr/>
            </p:nvSpPr>
            <p:spPr>
              <a:xfrm>
                <a:off x="0" y="-38100"/>
                <a:ext cx="4816593" cy="27474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9" name="TextBox 18"/>
          <p:cNvSpPr txBox="1"/>
          <p:nvPr userDrawn="1"/>
        </p:nvSpPr>
        <p:spPr>
          <a:xfrm>
            <a:off x="11509876" y="-18048"/>
            <a:ext cx="86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0126" y="183092"/>
            <a:ext cx="11914496" cy="6449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250130" y="7848169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7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445558" y="6944200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2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245A-4A7E-4DAF-9341-1CD98A0235C7}" type="datetimeFigureOut">
              <a:rPr lang="en-GB" smtClean="0"/>
              <a:t>25/08/2024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69ACA-B08B-41E6-A011-88BDB8438B1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>
            <a:off x="-57150" y="-114300"/>
            <a:ext cx="12382500" cy="7010400"/>
          </a:xfrm>
          <a:custGeom>
            <a:avLst/>
            <a:gdLst/>
            <a:ahLst/>
            <a:cxnLst/>
            <a:rect l="l" t="t" r="r" b="b"/>
            <a:pathLst>
              <a:path w="18464410" h="10243958">
                <a:moveTo>
                  <a:pt x="0" y="0"/>
                </a:moveTo>
                <a:lnTo>
                  <a:pt x="18464410" y="0"/>
                </a:lnTo>
                <a:lnTo>
                  <a:pt x="18464410" y="10243958"/>
                </a:lnTo>
                <a:lnTo>
                  <a:pt x="0" y="102439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250130" y="7848169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445558" y="6944200"/>
            <a:ext cx="1804572" cy="254225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515725" y="6462281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638212" y="-82216"/>
            <a:ext cx="86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3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648200" y="7935437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42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1" Type="http://schemas.openxmlformats.org/officeDocument/2006/relationships/image" Target="../media/image5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14.png"/><Relationship Id="rId19" Type="http://schemas.openxmlformats.org/officeDocument/2006/relationships/image" Target="../media/image34.svg"/><Relationship Id="rId2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6.png"/><Relationship Id="rId38" Type="http://schemas.openxmlformats.org/officeDocument/2006/relationships/image" Target="../media/image3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9.png"/><Relationship Id="rId38" Type="http://schemas.openxmlformats.org/officeDocument/2006/relationships/image" Target="../media/image3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0.svg"/><Relationship Id="rId25" Type="http://schemas.openxmlformats.org/officeDocument/2006/relationships/image" Target="../media/image54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3.png"/><Relationship Id="rId23" Type="http://schemas.openxmlformats.org/officeDocument/2006/relationships/image" Target="../media/image23.png"/><Relationship Id="rId19" Type="http://schemas.openxmlformats.org/officeDocument/2006/relationships/image" Target="../media/image34.svg"/><Relationship Id="rId2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25" Type="http://schemas.openxmlformats.org/officeDocument/2006/relationships/image" Target="../media/image7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888456" y="1477768"/>
            <a:ext cx="13968911" cy="4237232"/>
            <a:chOff x="0" y="0"/>
            <a:chExt cx="5518582" cy="1547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18583" cy="1547655"/>
            </a:xfrm>
            <a:custGeom>
              <a:avLst/>
              <a:gdLst/>
              <a:ahLst/>
              <a:cxnLst/>
              <a:rect l="l" t="t" r="r" b="b"/>
              <a:pathLst>
                <a:path w="5518583" h="1547655">
                  <a:moveTo>
                    <a:pt x="0" y="0"/>
                  </a:moveTo>
                  <a:lnTo>
                    <a:pt x="5518583" y="0"/>
                  </a:lnTo>
                  <a:lnTo>
                    <a:pt x="5518583" y="1547655"/>
                  </a:lnTo>
                  <a:lnTo>
                    <a:pt x="0" y="1547655"/>
                  </a:lnTo>
                  <a:close/>
                </a:path>
              </a:pathLst>
            </a:custGeom>
            <a:solidFill>
              <a:srgbClr val="265121">
                <a:alpha val="53725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518582" cy="1585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909360" y="228600"/>
            <a:ext cx="1045766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307"/>
              </a:lnSpc>
              <a:spcBef>
                <a:spcPct val="0"/>
              </a:spcBef>
            </a:pPr>
            <a:r>
              <a:rPr lang="en-US" sz="933" spc="-1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Thành</a:t>
            </a:r>
            <a:r>
              <a:rPr lang="en-US" sz="933" spc="-1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33" spc="-1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phố</a:t>
            </a:r>
            <a:r>
              <a:rPr lang="en-US" sz="933" spc="-1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33" spc="-1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Đà</a:t>
            </a:r>
            <a:r>
              <a:rPr lang="en-US" sz="933" spc="-1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33" spc="-1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Lạt</a:t>
            </a:r>
            <a:endParaRPr lang="en-US" sz="933" spc="-1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740" y="1090375"/>
            <a:ext cx="12808806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38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936583" y="771916"/>
            <a:ext cx="13968911" cy="4237232"/>
            <a:chOff x="0" y="0"/>
            <a:chExt cx="5518582" cy="1547655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5518583" cy="1547655"/>
            </a:xfrm>
            <a:custGeom>
              <a:avLst/>
              <a:gdLst/>
              <a:ahLst/>
              <a:cxnLst/>
              <a:rect l="l" t="t" r="r" b="b"/>
              <a:pathLst>
                <a:path w="5518583" h="1547655">
                  <a:moveTo>
                    <a:pt x="0" y="0"/>
                  </a:moveTo>
                  <a:lnTo>
                    <a:pt x="5518583" y="0"/>
                  </a:lnTo>
                  <a:lnTo>
                    <a:pt x="5518583" y="1547655"/>
                  </a:lnTo>
                  <a:lnTo>
                    <a:pt x="0" y="1547655"/>
                  </a:lnTo>
                  <a:close/>
                </a:path>
              </a:pathLst>
            </a:custGeom>
            <a:solidFill>
              <a:srgbClr val="265121">
                <a:alpha val="53725"/>
              </a:srgbClr>
            </a:solidFill>
          </p:spPr>
        </p:sp>
        <p:sp>
          <p:nvSpPr>
            <p:cNvPr id="4" name="TextBox 8"/>
            <p:cNvSpPr txBox="1"/>
            <p:nvPr/>
          </p:nvSpPr>
          <p:spPr>
            <a:xfrm>
              <a:off x="0" y="-38100"/>
              <a:ext cx="5518582" cy="1585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13"/>
          <p:cNvSpPr/>
          <p:nvPr/>
        </p:nvSpPr>
        <p:spPr>
          <a:xfrm>
            <a:off x="378025" y="1804550"/>
            <a:ext cx="2380089" cy="495300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7"/>
          <p:cNvSpPr/>
          <p:nvPr/>
        </p:nvSpPr>
        <p:spPr>
          <a:xfrm flipH="1">
            <a:off x="8973290" y="1603651"/>
            <a:ext cx="3218710" cy="5153899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46771" y="247803"/>
            <a:ext cx="8602202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06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84586" y="303274"/>
            <a:ext cx="8750063" cy="3270649"/>
            <a:chOff x="1760522" y="314762"/>
            <a:chExt cx="8750063" cy="2741260"/>
          </a:xfrm>
        </p:grpSpPr>
        <p:sp>
          <p:nvSpPr>
            <p:cNvPr id="3" name="Freeform 15"/>
            <p:cNvSpPr/>
            <p:nvPr/>
          </p:nvSpPr>
          <p:spPr>
            <a:xfrm>
              <a:off x="1760522" y="314762"/>
              <a:ext cx="8750063" cy="2741260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chemeClr val="bg1"/>
              </a:solidFill>
              <a:prstDash val="solid"/>
              <a:miter/>
            </a:ln>
          </p:spPr>
        </p:sp>
        <p:sp>
          <p:nvSpPr>
            <p:cNvPr id="2" name="Rectangle 1"/>
            <p:cNvSpPr/>
            <p:nvPr/>
          </p:nvSpPr>
          <p:spPr>
            <a:xfrm>
              <a:off x="1892966" y="328734"/>
              <a:ext cx="8430127" cy="1315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/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./...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142935" y="2103719"/>
            <a:ext cx="7160884" cy="1077218"/>
          </a:xfrm>
          <a:prstGeom prst="rect">
            <a:avLst/>
          </a:prstGeom>
          <a:ln w="19050"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Freeform 20"/>
          <p:cNvSpPr/>
          <p:nvPr/>
        </p:nvSpPr>
        <p:spPr>
          <a:xfrm>
            <a:off x="2030100" y="2278373"/>
            <a:ext cx="980391" cy="727911"/>
          </a:xfrm>
          <a:custGeom>
            <a:avLst/>
            <a:gdLst/>
            <a:ahLst/>
            <a:cxnLst/>
            <a:rect l="l" t="t" r="r" b="b"/>
            <a:pathLst>
              <a:path w="6677160" h="4114800">
                <a:moveTo>
                  <a:pt x="0" y="0"/>
                </a:moveTo>
                <a:lnTo>
                  <a:pt x="6677160" y="0"/>
                </a:lnTo>
                <a:lnTo>
                  <a:pt x="66771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53884" y="0"/>
            <a:ext cx="1443210" cy="169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5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641652" y="510893"/>
            <a:ext cx="3502222" cy="3749232"/>
            <a:chOff x="7866519" y="207501"/>
            <a:chExt cx="3502222" cy="3749232"/>
          </a:xfrm>
        </p:grpSpPr>
        <p:grpSp>
          <p:nvGrpSpPr>
            <p:cNvPr id="11" name="Group 19"/>
            <p:cNvGrpSpPr/>
            <p:nvPr/>
          </p:nvGrpSpPr>
          <p:grpSpPr>
            <a:xfrm rot="215709">
              <a:off x="7896335" y="207501"/>
              <a:ext cx="3379103" cy="3749232"/>
              <a:chOff x="0" y="0"/>
              <a:chExt cx="1157033" cy="988797"/>
            </a:xfrm>
          </p:grpSpPr>
          <p:sp>
            <p:nvSpPr>
              <p:cNvPr id="12" name="Freeform 20"/>
              <p:cNvSpPr/>
              <p:nvPr/>
            </p:nvSpPr>
            <p:spPr>
              <a:xfrm>
                <a:off x="0" y="0"/>
                <a:ext cx="1157033" cy="988797"/>
              </a:xfrm>
              <a:custGeom>
                <a:avLst/>
                <a:gdLst/>
                <a:ahLst/>
                <a:cxnLst/>
                <a:rect l="l" t="t" r="r" b="b"/>
                <a:pathLst>
                  <a:path w="1157033" h="988797">
                    <a:moveTo>
                      <a:pt x="30363" y="0"/>
                    </a:moveTo>
                    <a:lnTo>
                      <a:pt x="1126669" y="0"/>
                    </a:lnTo>
                    <a:cubicBezTo>
                      <a:pt x="1143439" y="0"/>
                      <a:pt x="1157033" y="13594"/>
                      <a:pt x="1157033" y="30363"/>
                    </a:cubicBezTo>
                    <a:lnTo>
                      <a:pt x="1157033" y="958434"/>
                    </a:lnTo>
                    <a:cubicBezTo>
                      <a:pt x="1157033" y="975203"/>
                      <a:pt x="1143439" y="988797"/>
                      <a:pt x="1126669" y="988797"/>
                    </a:cubicBezTo>
                    <a:lnTo>
                      <a:pt x="30363" y="988797"/>
                    </a:lnTo>
                    <a:cubicBezTo>
                      <a:pt x="13594" y="988797"/>
                      <a:pt x="0" y="975203"/>
                      <a:pt x="0" y="958434"/>
                    </a:cubicBezTo>
                    <a:lnTo>
                      <a:pt x="0" y="30363"/>
                    </a:lnTo>
                    <a:cubicBezTo>
                      <a:pt x="0" y="13594"/>
                      <a:pt x="13594" y="0"/>
                      <a:pt x="30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724E39"/>
                </a:solidFill>
                <a:prstDash val="solid"/>
                <a:miter/>
              </a:ln>
            </p:spPr>
          </p:sp>
          <p:sp>
            <p:nvSpPr>
              <p:cNvPr id="13" name="TextBox 21"/>
              <p:cNvSpPr txBox="1"/>
              <p:nvPr/>
            </p:nvSpPr>
            <p:spPr>
              <a:xfrm>
                <a:off x="0" y="-28575"/>
                <a:ext cx="1157033" cy="1017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 sz="1400"/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275844">
              <a:off x="7866519" y="715522"/>
              <a:ext cx="350222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Kết </a:t>
              </a:r>
              <a:r>
                <a:rPr lang="vi-VN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lang="en-GB" sz="28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28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Đoạn 6</a:t>
              </a:r>
              <a:r>
                <a:rPr lang="en-GB" sz="28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vi-VN" sz="28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Khẳng định phong cảnh hồ Hoàn Kiếm đã in sâu trong tâm trí của nhiều người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39891" y="615770"/>
            <a:ext cx="3379103" cy="3746611"/>
            <a:chOff x="386762" y="315581"/>
            <a:chExt cx="3379103" cy="3746611"/>
          </a:xfrm>
        </p:grpSpPr>
        <p:grpSp>
          <p:nvGrpSpPr>
            <p:cNvPr id="4" name="Group 19"/>
            <p:cNvGrpSpPr/>
            <p:nvPr/>
          </p:nvGrpSpPr>
          <p:grpSpPr>
            <a:xfrm rot="21390000">
              <a:off x="386762" y="315581"/>
              <a:ext cx="3379103" cy="3746611"/>
              <a:chOff x="0" y="0"/>
              <a:chExt cx="1157033" cy="988797"/>
            </a:xfrm>
          </p:grpSpPr>
          <p:sp>
            <p:nvSpPr>
              <p:cNvPr id="6" name="Freeform 20"/>
              <p:cNvSpPr/>
              <p:nvPr/>
            </p:nvSpPr>
            <p:spPr>
              <a:xfrm>
                <a:off x="0" y="0"/>
                <a:ext cx="1157033" cy="988797"/>
              </a:xfrm>
              <a:custGeom>
                <a:avLst/>
                <a:gdLst/>
                <a:ahLst/>
                <a:cxnLst/>
                <a:rect l="l" t="t" r="r" b="b"/>
                <a:pathLst>
                  <a:path w="1157033" h="988797">
                    <a:moveTo>
                      <a:pt x="30363" y="0"/>
                    </a:moveTo>
                    <a:lnTo>
                      <a:pt x="1126669" y="0"/>
                    </a:lnTo>
                    <a:cubicBezTo>
                      <a:pt x="1143439" y="0"/>
                      <a:pt x="1157033" y="13594"/>
                      <a:pt x="1157033" y="30363"/>
                    </a:cubicBezTo>
                    <a:lnTo>
                      <a:pt x="1157033" y="958434"/>
                    </a:lnTo>
                    <a:cubicBezTo>
                      <a:pt x="1157033" y="975203"/>
                      <a:pt x="1143439" y="988797"/>
                      <a:pt x="1126669" y="988797"/>
                    </a:cubicBezTo>
                    <a:lnTo>
                      <a:pt x="30363" y="988797"/>
                    </a:lnTo>
                    <a:cubicBezTo>
                      <a:pt x="13594" y="988797"/>
                      <a:pt x="0" y="975203"/>
                      <a:pt x="0" y="958434"/>
                    </a:cubicBezTo>
                    <a:lnTo>
                      <a:pt x="0" y="30363"/>
                    </a:lnTo>
                    <a:cubicBezTo>
                      <a:pt x="0" y="13594"/>
                      <a:pt x="13594" y="0"/>
                      <a:pt x="30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724E39"/>
                </a:solidFill>
                <a:prstDash val="solid"/>
                <a:miter/>
              </a:ln>
            </p:spPr>
          </p:sp>
          <p:sp>
            <p:nvSpPr>
              <p:cNvPr id="7" name="TextBox 21"/>
              <p:cNvSpPr txBox="1"/>
              <p:nvPr/>
            </p:nvSpPr>
            <p:spPr>
              <a:xfrm>
                <a:off x="0" y="-28575"/>
                <a:ext cx="1157033" cy="1017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 sz="140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 rot="21409099">
              <a:off x="521213" y="419171"/>
              <a:ext cx="3085121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ở bài</a:t>
              </a:r>
              <a:r>
                <a:rPr lang="en-GB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-</a:t>
              </a:r>
              <a:r>
                <a:rPr lang="vi-VN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 </a:t>
              </a:r>
              <a:r>
                <a:rPr lang="vi-VN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GB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vi-VN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 thiệu tên cảnh vật (hồ Hoàn Kiếm) và nhận xét bao quát về cảnh vật (cảnh đẹp, quen thuộc với nhiều người). 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98585" y="300501"/>
            <a:ext cx="3431887" cy="3854883"/>
            <a:chOff x="4360379" y="51696"/>
            <a:chExt cx="3379103" cy="3854883"/>
          </a:xfrm>
        </p:grpSpPr>
        <p:grpSp>
          <p:nvGrpSpPr>
            <p:cNvPr id="8" name="Group 19"/>
            <p:cNvGrpSpPr/>
            <p:nvPr/>
          </p:nvGrpSpPr>
          <p:grpSpPr>
            <a:xfrm>
              <a:off x="4360379" y="51696"/>
              <a:ext cx="3379103" cy="3854883"/>
              <a:chOff x="0" y="-28575"/>
              <a:chExt cx="1157033" cy="1017372"/>
            </a:xfrm>
          </p:grpSpPr>
          <p:sp>
            <p:nvSpPr>
              <p:cNvPr id="9" name="Freeform 20"/>
              <p:cNvSpPr/>
              <p:nvPr/>
            </p:nvSpPr>
            <p:spPr>
              <a:xfrm>
                <a:off x="0" y="0"/>
                <a:ext cx="1157033" cy="988797"/>
              </a:xfrm>
              <a:custGeom>
                <a:avLst/>
                <a:gdLst/>
                <a:ahLst/>
                <a:cxnLst/>
                <a:rect l="l" t="t" r="r" b="b"/>
                <a:pathLst>
                  <a:path w="1157033" h="988797">
                    <a:moveTo>
                      <a:pt x="30363" y="0"/>
                    </a:moveTo>
                    <a:lnTo>
                      <a:pt x="1126669" y="0"/>
                    </a:lnTo>
                    <a:cubicBezTo>
                      <a:pt x="1143439" y="0"/>
                      <a:pt x="1157033" y="13594"/>
                      <a:pt x="1157033" y="30363"/>
                    </a:cubicBezTo>
                    <a:lnTo>
                      <a:pt x="1157033" y="958434"/>
                    </a:lnTo>
                    <a:cubicBezTo>
                      <a:pt x="1157033" y="975203"/>
                      <a:pt x="1143439" y="988797"/>
                      <a:pt x="1126669" y="988797"/>
                    </a:cubicBezTo>
                    <a:lnTo>
                      <a:pt x="30363" y="988797"/>
                    </a:lnTo>
                    <a:cubicBezTo>
                      <a:pt x="13594" y="988797"/>
                      <a:pt x="0" y="975203"/>
                      <a:pt x="0" y="958434"/>
                    </a:cubicBezTo>
                    <a:lnTo>
                      <a:pt x="0" y="30363"/>
                    </a:lnTo>
                    <a:cubicBezTo>
                      <a:pt x="0" y="13594"/>
                      <a:pt x="13594" y="0"/>
                      <a:pt x="30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724E39"/>
                </a:solidFill>
                <a:prstDash val="solid"/>
                <a:miter/>
              </a:ln>
            </p:spPr>
          </p:sp>
          <p:sp>
            <p:nvSpPr>
              <p:cNvPr id="10" name="TextBox 21"/>
              <p:cNvSpPr txBox="1"/>
              <p:nvPr/>
            </p:nvSpPr>
            <p:spPr>
              <a:xfrm>
                <a:off x="0" y="-28575"/>
                <a:ext cx="1157033" cy="1017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 sz="1400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500223" y="505303"/>
              <a:ext cx="3099413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 bài </a:t>
              </a:r>
              <a:endParaRPr lang="en-GB" sz="2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 </a:t>
              </a:r>
              <a:r>
                <a:rPr lang="vi-VN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2, 3, 4, </a:t>
              </a:r>
              <a:r>
                <a:rPr lang="vi-VN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lang="en-GB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vi-VN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Miêu tả đặc điểm của phong cảnh trong những thời gian khác nhau. </a:t>
              </a:r>
              <a:endParaRPr lang="en-GB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8" y="456030"/>
            <a:ext cx="866274" cy="101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95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84586" y="177858"/>
            <a:ext cx="10407414" cy="6366161"/>
            <a:chOff x="1760522" y="314762"/>
            <a:chExt cx="8750063" cy="4741230"/>
          </a:xfrm>
        </p:grpSpPr>
        <p:sp>
          <p:nvSpPr>
            <p:cNvPr id="3" name="Freeform 15"/>
            <p:cNvSpPr/>
            <p:nvPr/>
          </p:nvSpPr>
          <p:spPr>
            <a:xfrm>
              <a:off x="1760522" y="314762"/>
              <a:ext cx="8750063" cy="4741230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chemeClr val="bg1"/>
              </a:solidFill>
              <a:prstDash val="solid"/>
              <a:miter/>
            </a:ln>
          </p:spPr>
        </p:sp>
        <p:sp>
          <p:nvSpPr>
            <p:cNvPr id="2" name="Rectangle 1"/>
            <p:cNvSpPr/>
            <p:nvPr/>
          </p:nvSpPr>
          <p:spPr>
            <a:xfrm>
              <a:off x="1892966" y="328734"/>
              <a:ext cx="8430127" cy="1160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Trong phần thân bài, cảnh hồ Hoàn Kiếm được miêu tả lần lượt theo các mùa: mùa hè, mùa đông, mùa xuân, mùa thu. Từ ngữ giúp nhận ra thời gian các mùa: 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04222" y="1692203"/>
            <a:ext cx="9681258" cy="920375"/>
            <a:chOff x="2104222" y="1692203"/>
            <a:chExt cx="9681258" cy="920375"/>
          </a:xfrm>
        </p:grpSpPr>
        <p:sp>
          <p:nvSpPr>
            <p:cNvPr id="8" name="Rectangle 7"/>
            <p:cNvSpPr/>
            <p:nvPr/>
          </p:nvSpPr>
          <p:spPr>
            <a:xfrm>
              <a:off x="3787234" y="1692204"/>
              <a:ext cx="7998246" cy="92037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104222" y="1692203"/>
              <a:ext cx="7998591" cy="920374"/>
              <a:chOff x="2104222" y="1692203"/>
              <a:chExt cx="7998591" cy="920374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104222" y="1692203"/>
                <a:ext cx="1872868" cy="9203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08922" y="1918738"/>
                <a:ext cx="13821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vi-VN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Mùa hè </a:t>
                </a:r>
                <a:endParaRPr lang="en-GB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079561" y="1890780"/>
                <a:ext cx="60232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vi-VN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mùa hè, những cơn mưa rào, dông gió </a:t>
                </a:r>
                <a:endParaRPr lang="en-GB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2104222" y="2834411"/>
            <a:ext cx="9681258" cy="920375"/>
            <a:chOff x="2104222" y="2834411"/>
            <a:chExt cx="9681258" cy="920375"/>
          </a:xfrm>
        </p:grpSpPr>
        <p:grpSp>
          <p:nvGrpSpPr>
            <p:cNvPr id="22" name="Group 21"/>
            <p:cNvGrpSpPr/>
            <p:nvPr/>
          </p:nvGrpSpPr>
          <p:grpSpPr>
            <a:xfrm>
              <a:off x="2104222" y="2834411"/>
              <a:ext cx="9681258" cy="920375"/>
              <a:chOff x="2256622" y="1844603"/>
              <a:chExt cx="9681258" cy="9203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939634" y="1844604"/>
                <a:ext cx="7998246" cy="92037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2256622" y="1844603"/>
                <a:ext cx="1872868" cy="9203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208922" y="3024978"/>
              <a:ext cx="17764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 đông </a:t>
              </a:r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79561" y="3032988"/>
              <a:ext cx="71012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 đông, cái lạnh bao trùm, màn sương </a:t>
              </a:r>
              <a:endParaRPr lang="en-GB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147664" y="4016472"/>
            <a:ext cx="9681258" cy="954107"/>
            <a:chOff x="2147664" y="4016472"/>
            <a:chExt cx="9681258" cy="954107"/>
          </a:xfrm>
        </p:grpSpPr>
        <p:grpSp>
          <p:nvGrpSpPr>
            <p:cNvPr id="21" name="Group 20"/>
            <p:cNvGrpSpPr/>
            <p:nvPr/>
          </p:nvGrpSpPr>
          <p:grpSpPr>
            <a:xfrm>
              <a:off x="2147664" y="4016472"/>
              <a:ext cx="9681258" cy="920375"/>
              <a:chOff x="2123146" y="3418015"/>
              <a:chExt cx="9681258" cy="9203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806158" y="3418016"/>
                <a:ext cx="7998246" cy="92037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2123146" y="3418015"/>
                <a:ext cx="1872868" cy="9203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2208922" y="4223579"/>
              <a:ext cx="17503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 xuân </a:t>
              </a:r>
              <a:endParaRPr lang="en-GB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079561" y="4016472"/>
              <a:ext cx="759941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dịp tết Nguyên đán, mưa bay, trẩy hội, chim hót mùa xuân </a:t>
              </a:r>
              <a:endParaRPr lang="en-GB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47664" y="5264997"/>
            <a:ext cx="9681258" cy="920375"/>
            <a:chOff x="2147664" y="5264997"/>
            <a:chExt cx="9681258" cy="920375"/>
          </a:xfrm>
        </p:grpSpPr>
        <p:grpSp>
          <p:nvGrpSpPr>
            <p:cNvPr id="20" name="Group 19"/>
            <p:cNvGrpSpPr/>
            <p:nvPr/>
          </p:nvGrpSpPr>
          <p:grpSpPr>
            <a:xfrm>
              <a:off x="2147664" y="5264997"/>
              <a:ext cx="9681258" cy="920375"/>
              <a:chOff x="2104222" y="4665568"/>
              <a:chExt cx="9681258" cy="92037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787234" y="4665569"/>
                <a:ext cx="7998246" cy="92037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2104222" y="4665568"/>
                <a:ext cx="1872868" cy="9203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2208922" y="5463574"/>
              <a:ext cx="15279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 thu </a:t>
              </a:r>
              <a:endParaRPr lang="en-GB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079561" y="5463574"/>
              <a:ext cx="72567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 thu, mùa thu Hà Nội, ánh nắng mùa thu </a:t>
              </a:r>
              <a:endParaRPr lang="en-GB" dirty="0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5" y="-39195"/>
            <a:ext cx="1541733" cy="18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8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84586" y="215139"/>
            <a:ext cx="10407414" cy="3270649"/>
            <a:chOff x="1760522" y="314762"/>
            <a:chExt cx="8750063" cy="2741260"/>
          </a:xfrm>
        </p:grpSpPr>
        <p:sp>
          <p:nvSpPr>
            <p:cNvPr id="3" name="Freeform 15"/>
            <p:cNvSpPr/>
            <p:nvPr/>
          </p:nvSpPr>
          <p:spPr>
            <a:xfrm>
              <a:off x="1760522" y="314762"/>
              <a:ext cx="8750063" cy="2741260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chemeClr val="bg1"/>
              </a:solidFill>
              <a:prstDash val="solid"/>
              <a:miter/>
            </a:ln>
          </p:spPr>
        </p:sp>
        <p:sp>
          <p:nvSpPr>
            <p:cNvPr id="2" name="Rectangle 1"/>
            <p:cNvSpPr/>
            <p:nvPr/>
          </p:nvSpPr>
          <p:spPr>
            <a:xfrm>
              <a:off x="1892966" y="328734"/>
              <a:ext cx="8430127" cy="799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627104" y="1266182"/>
            <a:ext cx="9432732" cy="2246769"/>
          </a:xfrm>
          <a:prstGeom prst="rect">
            <a:avLst/>
          </a:prstGeom>
          <a:ln w="19050"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Tả phong cảnh theo mùa, tác giả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đã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giúp người đọc cảm nhận được nhiều vẻ đẹp,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nhiều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đặc điểm của hồ Hoàn Kiếm (theo trình tự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thời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gian của một năm).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tác giả, cảnh hồ Hoàn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Kiếm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đẹp nhất vào mùa thu nên đã tả đặc điểm hồ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Kiếm vào mùa thu sau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Freeform 20"/>
          <p:cNvSpPr/>
          <p:nvPr/>
        </p:nvSpPr>
        <p:spPr>
          <a:xfrm>
            <a:off x="1825907" y="2142347"/>
            <a:ext cx="669033" cy="494438"/>
          </a:xfrm>
          <a:custGeom>
            <a:avLst/>
            <a:gdLst/>
            <a:ahLst/>
            <a:cxnLst/>
            <a:rect l="l" t="t" r="r" b="b"/>
            <a:pathLst>
              <a:path w="6677160" h="4114800">
                <a:moveTo>
                  <a:pt x="0" y="0"/>
                </a:moveTo>
                <a:lnTo>
                  <a:pt x="6677160" y="0"/>
                </a:lnTo>
                <a:lnTo>
                  <a:pt x="66771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11997" y="0"/>
            <a:ext cx="1456353" cy="170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6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968666" y="1044631"/>
            <a:ext cx="13968911" cy="4237232"/>
            <a:chOff x="0" y="0"/>
            <a:chExt cx="5518582" cy="1547655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5518583" cy="1547655"/>
            </a:xfrm>
            <a:custGeom>
              <a:avLst/>
              <a:gdLst/>
              <a:ahLst/>
              <a:cxnLst/>
              <a:rect l="l" t="t" r="r" b="b"/>
              <a:pathLst>
                <a:path w="5518583" h="1547655">
                  <a:moveTo>
                    <a:pt x="0" y="0"/>
                  </a:moveTo>
                  <a:lnTo>
                    <a:pt x="5518583" y="0"/>
                  </a:lnTo>
                  <a:lnTo>
                    <a:pt x="5518583" y="1547655"/>
                  </a:lnTo>
                  <a:lnTo>
                    <a:pt x="0" y="1547655"/>
                  </a:lnTo>
                  <a:close/>
                </a:path>
              </a:pathLst>
            </a:custGeom>
            <a:solidFill>
              <a:srgbClr val="265121">
                <a:alpha val="53725"/>
              </a:srgbClr>
            </a:solidFill>
          </p:spPr>
        </p:sp>
        <p:sp>
          <p:nvSpPr>
            <p:cNvPr id="4" name="TextBox 8"/>
            <p:cNvSpPr txBox="1"/>
            <p:nvPr/>
          </p:nvSpPr>
          <p:spPr>
            <a:xfrm>
              <a:off x="0" y="-38100"/>
              <a:ext cx="5518582" cy="1585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132" y="1044631"/>
            <a:ext cx="1274784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44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05523" y="379974"/>
            <a:ext cx="9610057" cy="5591848"/>
            <a:chOff x="464024" y="635873"/>
            <a:chExt cx="9610057" cy="4754993"/>
          </a:xfrm>
        </p:grpSpPr>
        <p:grpSp>
          <p:nvGrpSpPr>
            <p:cNvPr id="2" name="Group 14"/>
            <p:cNvGrpSpPr/>
            <p:nvPr/>
          </p:nvGrpSpPr>
          <p:grpSpPr>
            <a:xfrm>
              <a:off x="464024" y="635873"/>
              <a:ext cx="9610057" cy="4754993"/>
              <a:chOff x="0" y="-28575"/>
              <a:chExt cx="2668170" cy="936336"/>
            </a:xfrm>
          </p:grpSpPr>
          <p:sp>
            <p:nvSpPr>
              <p:cNvPr id="3" name="Freeform 15"/>
              <p:cNvSpPr/>
              <p:nvPr/>
            </p:nvSpPr>
            <p:spPr>
              <a:xfrm>
                <a:off x="0" y="0"/>
                <a:ext cx="2668170" cy="907761"/>
              </a:xfrm>
              <a:custGeom>
                <a:avLst/>
                <a:gdLst/>
                <a:ahLst/>
                <a:cxnLst/>
                <a:rect l="l" t="t" r="r" b="b"/>
                <a:pathLst>
                  <a:path w="2668170" h="907761">
                    <a:moveTo>
                      <a:pt x="9935" y="0"/>
                    </a:moveTo>
                    <a:lnTo>
                      <a:pt x="2658236" y="0"/>
                    </a:lnTo>
                    <a:cubicBezTo>
                      <a:pt x="2660871" y="0"/>
                      <a:pt x="2663398" y="1047"/>
                      <a:pt x="2665261" y="2910"/>
                    </a:cubicBezTo>
                    <a:cubicBezTo>
                      <a:pt x="2667124" y="4773"/>
                      <a:pt x="2668170" y="7300"/>
                      <a:pt x="2668170" y="9935"/>
                    </a:cubicBezTo>
                    <a:lnTo>
                      <a:pt x="2668170" y="897827"/>
                    </a:lnTo>
                    <a:cubicBezTo>
                      <a:pt x="2668170" y="900462"/>
                      <a:pt x="2667124" y="902989"/>
                      <a:pt x="2665261" y="904852"/>
                    </a:cubicBezTo>
                    <a:cubicBezTo>
                      <a:pt x="2663398" y="906715"/>
                      <a:pt x="2660871" y="907761"/>
                      <a:pt x="2658236" y="907761"/>
                    </a:cubicBezTo>
                    <a:lnTo>
                      <a:pt x="9935" y="907761"/>
                    </a:lnTo>
                    <a:cubicBezTo>
                      <a:pt x="7300" y="907761"/>
                      <a:pt x="4773" y="906715"/>
                      <a:pt x="2910" y="904852"/>
                    </a:cubicBezTo>
                    <a:cubicBezTo>
                      <a:pt x="1047" y="902989"/>
                      <a:pt x="0" y="900462"/>
                      <a:pt x="0" y="897827"/>
                    </a:cubicBezTo>
                    <a:lnTo>
                      <a:pt x="0" y="9935"/>
                    </a:lnTo>
                    <a:cubicBezTo>
                      <a:pt x="0" y="7300"/>
                      <a:pt x="1047" y="4773"/>
                      <a:pt x="2910" y="2910"/>
                    </a:cubicBezTo>
                    <a:cubicBezTo>
                      <a:pt x="4773" y="1047"/>
                      <a:pt x="7300" y="0"/>
                      <a:pt x="993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8575" cap="sq">
                <a:solidFill>
                  <a:srgbClr val="7D4C2A"/>
                </a:solidFill>
                <a:prstDash val="solid"/>
                <a:miter/>
              </a:ln>
            </p:spPr>
          </p:sp>
          <p:sp>
            <p:nvSpPr>
              <p:cNvPr id="4" name="TextBox 16"/>
              <p:cNvSpPr txBox="1"/>
              <p:nvPr/>
            </p:nvSpPr>
            <p:spPr>
              <a:xfrm>
                <a:off x="0" y="-28575"/>
                <a:ext cx="2668170" cy="9363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99844" y="959078"/>
              <a:ext cx="911317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Freeform 57"/>
          <p:cNvSpPr/>
          <p:nvPr/>
        </p:nvSpPr>
        <p:spPr>
          <a:xfrm flipH="1">
            <a:off x="52601" y="2460978"/>
            <a:ext cx="3018952" cy="4397022"/>
          </a:xfrm>
          <a:custGeom>
            <a:avLst/>
            <a:gdLst/>
            <a:ahLst/>
            <a:cxnLst/>
            <a:rect l="l" t="t" r="r" b="b"/>
            <a:pathLst>
              <a:path w="3283616" h="4608583">
                <a:moveTo>
                  <a:pt x="3283616" y="0"/>
                </a:moveTo>
                <a:lnTo>
                  <a:pt x="0" y="0"/>
                </a:lnTo>
                <a:lnTo>
                  <a:pt x="0" y="4608583"/>
                </a:lnTo>
                <a:lnTo>
                  <a:pt x="3283616" y="4608583"/>
                </a:lnTo>
                <a:lnTo>
                  <a:pt x="32836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5"/>
          <p:cNvGrpSpPr/>
          <p:nvPr/>
        </p:nvGrpSpPr>
        <p:grpSpPr>
          <a:xfrm>
            <a:off x="2599799" y="2089237"/>
            <a:ext cx="4070858" cy="1933574"/>
            <a:chOff x="2864732" y="1863238"/>
            <a:chExt cx="4253166" cy="1933574"/>
          </a:xfrm>
        </p:grpSpPr>
        <p:sp>
          <p:nvSpPr>
            <p:cNvPr id="5" name="Cloud 4"/>
            <p:cNvSpPr/>
            <p:nvPr/>
          </p:nvSpPr>
          <p:spPr>
            <a:xfrm rot="223276">
              <a:off x="2864732" y="1863238"/>
              <a:ext cx="4253166" cy="193357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34165 w 43256"/>
                <a:gd name="connsiteY4" fmla="*/ 22813 h 43219"/>
                <a:gd name="connsiteX5" fmla="*/ 37416 w 43256"/>
                <a:gd name="connsiteY5" fmla="*/ 29949 h 43219"/>
                <a:gd name="connsiteX6" fmla="*/ 41834 w 43256"/>
                <a:gd name="connsiteY6" fmla="*/ 15213 h 43219"/>
                <a:gd name="connsiteX7" fmla="*/ 40386 w 43256"/>
                <a:gd name="connsiteY7" fmla="*/ 1788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14036 w 43256"/>
                <a:gd name="connsiteY14" fmla="*/ 5051 h 43219"/>
                <a:gd name="connsiteX15" fmla="*/ 15336 w 43256"/>
                <a:gd name="connsiteY15" fmla="*/ 639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41834 w 43256"/>
                <a:gd name="connsiteY4" fmla="*/ 15213 h 43219"/>
                <a:gd name="connsiteX5" fmla="*/ 40386 w 43256"/>
                <a:gd name="connsiteY5" fmla="*/ 17889 h 43219"/>
                <a:gd name="connsiteX6" fmla="*/ 38360 w 43256"/>
                <a:gd name="connsiteY6" fmla="*/ 5285 h 43219"/>
                <a:gd name="connsiteX7" fmla="*/ 38436 w 43256"/>
                <a:gd name="connsiteY7" fmla="*/ 6549 h 43219"/>
                <a:gd name="connsiteX8" fmla="*/ 29114 w 43256"/>
                <a:gd name="connsiteY8" fmla="*/ 3811 h 43219"/>
                <a:gd name="connsiteX9" fmla="*/ 29856 w 43256"/>
                <a:gd name="connsiteY9" fmla="*/ 2199 h 43219"/>
                <a:gd name="connsiteX10" fmla="*/ 22177 w 43256"/>
                <a:gd name="connsiteY10" fmla="*/ 4579 h 43219"/>
                <a:gd name="connsiteX11" fmla="*/ 22536 w 43256"/>
                <a:gd name="connsiteY11" fmla="*/ 3189 h 43219"/>
                <a:gd name="connsiteX12" fmla="*/ 14036 w 43256"/>
                <a:gd name="connsiteY12" fmla="*/ 5051 h 43219"/>
                <a:gd name="connsiteX13" fmla="*/ 15336 w 43256"/>
                <a:gd name="connsiteY13" fmla="*/ 639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38360 w 43256"/>
                <a:gd name="connsiteY4" fmla="*/ 5285 h 43219"/>
                <a:gd name="connsiteX5" fmla="*/ 38436 w 43256"/>
                <a:gd name="connsiteY5" fmla="*/ 6549 h 43219"/>
                <a:gd name="connsiteX6" fmla="*/ 29114 w 43256"/>
                <a:gd name="connsiteY6" fmla="*/ 3811 h 43219"/>
                <a:gd name="connsiteX7" fmla="*/ 29856 w 43256"/>
                <a:gd name="connsiteY7" fmla="*/ 2199 h 43219"/>
                <a:gd name="connsiteX8" fmla="*/ 22177 w 43256"/>
                <a:gd name="connsiteY8" fmla="*/ 4579 h 43219"/>
                <a:gd name="connsiteX9" fmla="*/ 22536 w 43256"/>
                <a:gd name="connsiteY9" fmla="*/ 3189 h 43219"/>
                <a:gd name="connsiteX10" fmla="*/ 14036 w 43256"/>
                <a:gd name="connsiteY10" fmla="*/ 5051 h 43219"/>
                <a:gd name="connsiteX11" fmla="*/ 15336 w 43256"/>
                <a:gd name="connsiteY11" fmla="*/ 63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9114 w 43256"/>
                <a:gd name="connsiteY4" fmla="*/ 3811 h 43219"/>
                <a:gd name="connsiteX5" fmla="*/ 29856 w 43256"/>
                <a:gd name="connsiteY5" fmla="*/ 2199 h 43219"/>
                <a:gd name="connsiteX6" fmla="*/ 22177 w 43256"/>
                <a:gd name="connsiteY6" fmla="*/ 4579 h 43219"/>
                <a:gd name="connsiteX7" fmla="*/ 22536 w 43256"/>
                <a:gd name="connsiteY7" fmla="*/ 3189 h 43219"/>
                <a:gd name="connsiteX8" fmla="*/ 14036 w 43256"/>
                <a:gd name="connsiteY8" fmla="*/ 5051 h 43219"/>
                <a:gd name="connsiteX9" fmla="*/ 15336 w 43256"/>
                <a:gd name="connsiteY9" fmla="*/ 6399 h 43219"/>
                <a:gd name="connsiteX10" fmla="*/ 4163 w 43256"/>
                <a:gd name="connsiteY10" fmla="*/ 15648 h 43219"/>
                <a:gd name="connsiteX11" fmla="*/ 3936 w 43256"/>
                <a:gd name="connsiteY1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2177 w 43256"/>
                <a:gd name="connsiteY4" fmla="*/ 4579 h 43219"/>
                <a:gd name="connsiteX5" fmla="*/ 22536 w 43256"/>
                <a:gd name="connsiteY5" fmla="*/ 3189 h 43219"/>
                <a:gd name="connsiteX6" fmla="*/ 14036 w 43256"/>
                <a:gd name="connsiteY6" fmla="*/ 5051 h 43219"/>
                <a:gd name="connsiteX7" fmla="*/ 15336 w 43256"/>
                <a:gd name="connsiteY7" fmla="*/ 6399 h 43219"/>
                <a:gd name="connsiteX8" fmla="*/ 4163 w 43256"/>
                <a:gd name="connsiteY8" fmla="*/ 15648 h 43219"/>
                <a:gd name="connsiteX9" fmla="*/ 3936 w 43256"/>
                <a:gd name="connsiteY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4036 w 43256"/>
                <a:gd name="connsiteY4" fmla="*/ 5051 h 43219"/>
                <a:gd name="connsiteX5" fmla="*/ 15336 w 43256"/>
                <a:gd name="connsiteY5" fmla="*/ 6399 h 43219"/>
                <a:gd name="connsiteX6" fmla="*/ 4163 w 43256"/>
                <a:gd name="connsiteY6" fmla="*/ 15648 h 43219"/>
                <a:gd name="connsiteX7" fmla="*/ 3936 w 43256"/>
                <a:gd name="connsiteY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4163 w 43256"/>
                <a:gd name="connsiteY4" fmla="*/ 15648 h 43219"/>
                <a:gd name="connsiteX5" fmla="*/ 3936 w 43256"/>
                <a:gd name="connsiteY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6964 w 43256"/>
                <a:gd name="connsiteY2" fmla="*/ 34758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7089 w 43381"/>
                <a:gd name="connsiteY2" fmla="*/ 34758 h 43219"/>
                <a:gd name="connsiteX0" fmla="*/ 4061 w 43447"/>
                <a:gd name="connsiteY0" fmla="*/ 14229 h 43219"/>
                <a:gd name="connsiteX1" fmla="*/ 5784 w 43447"/>
                <a:gd name="connsiteY1" fmla="*/ 6766 h 43219"/>
                <a:gd name="connsiteX2" fmla="*/ 14166 w 43447"/>
                <a:gd name="connsiteY2" fmla="*/ 5061 h 43219"/>
                <a:gd name="connsiteX3" fmla="*/ 22617 w 43447"/>
                <a:gd name="connsiteY3" fmla="*/ 3291 h 43219"/>
                <a:gd name="connsiteX4" fmla="*/ 25910 w 43447"/>
                <a:gd name="connsiteY4" fmla="*/ 59 h 43219"/>
                <a:gd name="connsiteX5" fmla="*/ 29994 w 43447"/>
                <a:gd name="connsiteY5" fmla="*/ 2340 h 43219"/>
                <a:gd name="connsiteX6" fmla="*/ 35624 w 43447"/>
                <a:gd name="connsiteY6" fmla="*/ 549 h 43219"/>
                <a:gd name="connsiteX7" fmla="*/ 38479 w 43447"/>
                <a:gd name="connsiteY7" fmla="*/ 5435 h 43219"/>
                <a:gd name="connsiteX8" fmla="*/ 42143 w 43447"/>
                <a:gd name="connsiteY8" fmla="*/ 10177 h 43219"/>
                <a:gd name="connsiteX9" fmla="*/ 43177 w 43447"/>
                <a:gd name="connsiteY9" fmla="*/ 23181 h 43219"/>
                <a:gd name="connsiteX10" fmla="*/ 37565 w 43447"/>
                <a:gd name="connsiteY10" fmla="*/ 30063 h 43219"/>
                <a:gd name="connsiteX11" fmla="*/ 35556 w 43447"/>
                <a:gd name="connsiteY11" fmla="*/ 35960 h 43219"/>
                <a:gd name="connsiteX12" fmla="*/ 28716 w 43447"/>
                <a:gd name="connsiteY12" fmla="*/ 36674 h 43219"/>
                <a:gd name="connsiteX13" fmla="*/ 23828 w 43447"/>
                <a:gd name="connsiteY13" fmla="*/ 42965 h 43219"/>
                <a:gd name="connsiteX14" fmla="*/ 16641 w 43447"/>
                <a:gd name="connsiteY14" fmla="*/ 39125 h 43219"/>
                <a:gd name="connsiteX15" fmla="*/ 5965 w 43447"/>
                <a:gd name="connsiteY15" fmla="*/ 35331 h 43219"/>
                <a:gd name="connsiteX16" fmla="*/ 1271 w 43447"/>
                <a:gd name="connsiteY16" fmla="*/ 31109 h 43219"/>
                <a:gd name="connsiteX17" fmla="*/ 156 w 43447"/>
                <a:gd name="connsiteY17" fmla="*/ 19563 h 43219"/>
                <a:gd name="connsiteX18" fmla="*/ 4024 w 43447"/>
                <a:gd name="connsiteY18" fmla="*/ 14366 h 43219"/>
                <a:gd name="connsiteX19" fmla="*/ 4061 w 43447"/>
                <a:gd name="connsiteY19" fmla="*/ 14229 h 43219"/>
                <a:gd name="connsiteX0" fmla="*/ 7089 w 43447"/>
                <a:gd name="connsiteY0" fmla="*/ 34758 h 43219"/>
                <a:gd name="connsiteX1" fmla="*/ 5981 w 43447"/>
                <a:gd name="connsiteY1" fmla="*/ 35139 h 43219"/>
                <a:gd name="connsiteX2" fmla="*/ 7089 w 43447"/>
                <a:gd name="connsiteY2" fmla="*/ 34758 h 43219"/>
                <a:gd name="connsiteX0" fmla="*/ 4061 w 43447"/>
                <a:gd name="connsiteY0" fmla="*/ 14229 h 40633"/>
                <a:gd name="connsiteX1" fmla="*/ 5784 w 43447"/>
                <a:gd name="connsiteY1" fmla="*/ 6766 h 40633"/>
                <a:gd name="connsiteX2" fmla="*/ 14166 w 43447"/>
                <a:gd name="connsiteY2" fmla="*/ 5061 h 40633"/>
                <a:gd name="connsiteX3" fmla="*/ 22617 w 43447"/>
                <a:gd name="connsiteY3" fmla="*/ 3291 h 40633"/>
                <a:gd name="connsiteX4" fmla="*/ 25910 w 43447"/>
                <a:gd name="connsiteY4" fmla="*/ 59 h 40633"/>
                <a:gd name="connsiteX5" fmla="*/ 29994 w 43447"/>
                <a:gd name="connsiteY5" fmla="*/ 2340 h 40633"/>
                <a:gd name="connsiteX6" fmla="*/ 35624 w 43447"/>
                <a:gd name="connsiteY6" fmla="*/ 549 h 40633"/>
                <a:gd name="connsiteX7" fmla="*/ 38479 w 43447"/>
                <a:gd name="connsiteY7" fmla="*/ 5435 h 40633"/>
                <a:gd name="connsiteX8" fmla="*/ 42143 w 43447"/>
                <a:gd name="connsiteY8" fmla="*/ 10177 h 40633"/>
                <a:gd name="connsiteX9" fmla="*/ 43177 w 43447"/>
                <a:gd name="connsiteY9" fmla="*/ 23181 h 40633"/>
                <a:gd name="connsiteX10" fmla="*/ 37565 w 43447"/>
                <a:gd name="connsiteY10" fmla="*/ 30063 h 40633"/>
                <a:gd name="connsiteX11" fmla="*/ 35556 w 43447"/>
                <a:gd name="connsiteY11" fmla="*/ 35960 h 40633"/>
                <a:gd name="connsiteX12" fmla="*/ 28716 w 43447"/>
                <a:gd name="connsiteY12" fmla="*/ 36674 h 40633"/>
                <a:gd name="connsiteX13" fmla="*/ 16641 w 43447"/>
                <a:gd name="connsiteY13" fmla="*/ 39125 h 40633"/>
                <a:gd name="connsiteX14" fmla="*/ 5965 w 43447"/>
                <a:gd name="connsiteY14" fmla="*/ 35331 h 40633"/>
                <a:gd name="connsiteX15" fmla="*/ 1271 w 43447"/>
                <a:gd name="connsiteY15" fmla="*/ 31109 h 40633"/>
                <a:gd name="connsiteX16" fmla="*/ 156 w 43447"/>
                <a:gd name="connsiteY16" fmla="*/ 19563 h 40633"/>
                <a:gd name="connsiteX17" fmla="*/ 4024 w 43447"/>
                <a:gd name="connsiteY17" fmla="*/ 14366 h 40633"/>
                <a:gd name="connsiteX18" fmla="*/ 4061 w 43447"/>
                <a:gd name="connsiteY18" fmla="*/ 14229 h 40633"/>
                <a:gd name="connsiteX0" fmla="*/ 7089 w 43447"/>
                <a:gd name="connsiteY0" fmla="*/ 34758 h 40633"/>
                <a:gd name="connsiteX1" fmla="*/ 5981 w 43447"/>
                <a:gd name="connsiteY1" fmla="*/ 35139 h 40633"/>
                <a:gd name="connsiteX2" fmla="*/ 7089 w 43447"/>
                <a:gd name="connsiteY2" fmla="*/ 34758 h 40633"/>
                <a:gd name="connsiteX0" fmla="*/ 4061 w 43447"/>
                <a:gd name="connsiteY0" fmla="*/ 14229 h 40633"/>
                <a:gd name="connsiteX1" fmla="*/ 5784 w 43447"/>
                <a:gd name="connsiteY1" fmla="*/ 6766 h 40633"/>
                <a:gd name="connsiteX2" fmla="*/ 14166 w 43447"/>
                <a:gd name="connsiteY2" fmla="*/ 5061 h 40633"/>
                <a:gd name="connsiteX3" fmla="*/ 22617 w 43447"/>
                <a:gd name="connsiteY3" fmla="*/ 3291 h 40633"/>
                <a:gd name="connsiteX4" fmla="*/ 25910 w 43447"/>
                <a:gd name="connsiteY4" fmla="*/ 59 h 40633"/>
                <a:gd name="connsiteX5" fmla="*/ 29994 w 43447"/>
                <a:gd name="connsiteY5" fmla="*/ 2340 h 40633"/>
                <a:gd name="connsiteX6" fmla="*/ 35624 w 43447"/>
                <a:gd name="connsiteY6" fmla="*/ 549 h 40633"/>
                <a:gd name="connsiteX7" fmla="*/ 38479 w 43447"/>
                <a:gd name="connsiteY7" fmla="*/ 5435 h 40633"/>
                <a:gd name="connsiteX8" fmla="*/ 42143 w 43447"/>
                <a:gd name="connsiteY8" fmla="*/ 10177 h 40633"/>
                <a:gd name="connsiteX9" fmla="*/ 43177 w 43447"/>
                <a:gd name="connsiteY9" fmla="*/ 23181 h 40633"/>
                <a:gd name="connsiteX10" fmla="*/ 37565 w 43447"/>
                <a:gd name="connsiteY10" fmla="*/ 30063 h 40633"/>
                <a:gd name="connsiteX11" fmla="*/ 35556 w 43447"/>
                <a:gd name="connsiteY11" fmla="*/ 35960 h 40633"/>
                <a:gd name="connsiteX12" fmla="*/ 28716 w 43447"/>
                <a:gd name="connsiteY12" fmla="*/ 36674 h 40633"/>
                <a:gd name="connsiteX13" fmla="*/ 16641 w 43447"/>
                <a:gd name="connsiteY13" fmla="*/ 39125 h 40633"/>
                <a:gd name="connsiteX14" fmla="*/ 5965 w 43447"/>
                <a:gd name="connsiteY14" fmla="*/ 35331 h 40633"/>
                <a:gd name="connsiteX15" fmla="*/ 1271 w 43447"/>
                <a:gd name="connsiteY15" fmla="*/ 31109 h 40633"/>
                <a:gd name="connsiteX16" fmla="*/ 156 w 43447"/>
                <a:gd name="connsiteY16" fmla="*/ 19563 h 40633"/>
                <a:gd name="connsiteX17" fmla="*/ 4024 w 43447"/>
                <a:gd name="connsiteY17" fmla="*/ 14366 h 40633"/>
                <a:gd name="connsiteX18" fmla="*/ 4061 w 43447"/>
                <a:gd name="connsiteY18" fmla="*/ 14229 h 40633"/>
                <a:gd name="connsiteX0" fmla="*/ 7089 w 43447"/>
                <a:gd name="connsiteY0" fmla="*/ 34758 h 40633"/>
                <a:gd name="connsiteX1" fmla="*/ 5981 w 43447"/>
                <a:gd name="connsiteY1" fmla="*/ 35139 h 40633"/>
                <a:gd name="connsiteX2" fmla="*/ 7089 w 43447"/>
                <a:gd name="connsiteY2" fmla="*/ 34758 h 40633"/>
                <a:gd name="connsiteX0" fmla="*/ 4061 w 43447"/>
                <a:gd name="connsiteY0" fmla="*/ 14229 h 40763"/>
                <a:gd name="connsiteX1" fmla="*/ 5784 w 43447"/>
                <a:gd name="connsiteY1" fmla="*/ 6766 h 40763"/>
                <a:gd name="connsiteX2" fmla="*/ 14166 w 43447"/>
                <a:gd name="connsiteY2" fmla="*/ 5061 h 40763"/>
                <a:gd name="connsiteX3" fmla="*/ 22617 w 43447"/>
                <a:gd name="connsiteY3" fmla="*/ 3291 h 40763"/>
                <a:gd name="connsiteX4" fmla="*/ 25910 w 43447"/>
                <a:gd name="connsiteY4" fmla="*/ 59 h 40763"/>
                <a:gd name="connsiteX5" fmla="*/ 29994 w 43447"/>
                <a:gd name="connsiteY5" fmla="*/ 2340 h 40763"/>
                <a:gd name="connsiteX6" fmla="*/ 35624 w 43447"/>
                <a:gd name="connsiteY6" fmla="*/ 549 h 40763"/>
                <a:gd name="connsiteX7" fmla="*/ 38479 w 43447"/>
                <a:gd name="connsiteY7" fmla="*/ 5435 h 40763"/>
                <a:gd name="connsiteX8" fmla="*/ 42143 w 43447"/>
                <a:gd name="connsiteY8" fmla="*/ 10177 h 40763"/>
                <a:gd name="connsiteX9" fmla="*/ 43177 w 43447"/>
                <a:gd name="connsiteY9" fmla="*/ 23181 h 40763"/>
                <a:gd name="connsiteX10" fmla="*/ 37565 w 43447"/>
                <a:gd name="connsiteY10" fmla="*/ 30063 h 40763"/>
                <a:gd name="connsiteX11" fmla="*/ 35556 w 43447"/>
                <a:gd name="connsiteY11" fmla="*/ 35960 h 40763"/>
                <a:gd name="connsiteX12" fmla="*/ 28716 w 43447"/>
                <a:gd name="connsiteY12" fmla="*/ 36674 h 40763"/>
                <a:gd name="connsiteX13" fmla="*/ 16641 w 43447"/>
                <a:gd name="connsiteY13" fmla="*/ 39125 h 40763"/>
                <a:gd name="connsiteX14" fmla="*/ 5965 w 43447"/>
                <a:gd name="connsiteY14" fmla="*/ 35331 h 40763"/>
                <a:gd name="connsiteX15" fmla="*/ 1271 w 43447"/>
                <a:gd name="connsiteY15" fmla="*/ 31109 h 40763"/>
                <a:gd name="connsiteX16" fmla="*/ 156 w 43447"/>
                <a:gd name="connsiteY16" fmla="*/ 19563 h 40763"/>
                <a:gd name="connsiteX17" fmla="*/ 4024 w 43447"/>
                <a:gd name="connsiteY17" fmla="*/ 14366 h 40763"/>
                <a:gd name="connsiteX18" fmla="*/ 4061 w 43447"/>
                <a:gd name="connsiteY18" fmla="*/ 14229 h 40763"/>
                <a:gd name="connsiteX0" fmla="*/ 7089 w 43447"/>
                <a:gd name="connsiteY0" fmla="*/ 34758 h 40763"/>
                <a:gd name="connsiteX1" fmla="*/ 5981 w 43447"/>
                <a:gd name="connsiteY1" fmla="*/ 35139 h 40763"/>
                <a:gd name="connsiteX2" fmla="*/ 7089 w 43447"/>
                <a:gd name="connsiteY2" fmla="*/ 34758 h 40763"/>
                <a:gd name="connsiteX0" fmla="*/ 4061 w 43447"/>
                <a:gd name="connsiteY0" fmla="*/ 14277 h 40811"/>
                <a:gd name="connsiteX1" fmla="*/ 5784 w 43447"/>
                <a:gd name="connsiteY1" fmla="*/ 6814 h 40811"/>
                <a:gd name="connsiteX2" fmla="*/ 14166 w 43447"/>
                <a:gd name="connsiteY2" fmla="*/ 5109 h 40811"/>
                <a:gd name="connsiteX3" fmla="*/ 25910 w 43447"/>
                <a:gd name="connsiteY3" fmla="*/ 107 h 40811"/>
                <a:gd name="connsiteX4" fmla="*/ 29994 w 43447"/>
                <a:gd name="connsiteY4" fmla="*/ 2388 h 40811"/>
                <a:gd name="connsiteX5" fmla="*/ 35624 w 43447"/>
                <a:gd name="connsiteY5" fmla="*/ 597 h 40811"/>
                <a:gd name="connsiteX6" fmla="*/ 38479 w 43447"/>
                <a:gd name="connsiteY6" fmla="*/ 5483 h 40811"/>
                <a:gd name="connsiteX7" fmla="*/ 42143 w 43447"/>
                <a:gd name="connsiteY7" fmla="*/ 10225 h 40811"/>
                <a:gd name="connsiteX8" fmla="*/ 43177 w 43447"/>
                <a:gd name="connsiteY8" fmla="*/ 23229 h 40811"/>
                <a:gd name="connsiteX9" fmla="*/ 37565 w 43447"/>
                <a:gd name="connsiteY9" fmla="*/ 30111 h 40811"/>
                <a:gd name="connsiteX10" fmla="*/ 35556 w 43447"/>
                <a:gd name="connsiteY10" fmla="*/ 36008 h 40811"/>
                <a:gd name="connsiteX11" fmla="*/ 28716 w 43447"/>
                <a:gd name="connsiteY11" fmla="*/ 36722 h 40811"/>
                <a:gd name="connsiteX12" fmla="*/ 16641 w 43447"/>
                <a:gd name="connsiteY12" fmla="*/ 39173 h 40811"/>
                <a:gd name="connsiteX13" fmla="*/ 5965 w 43447"/>
                <a:gd name="connsiteY13" fmla="*/ 35379 h 40811"/>
                <a:gd name="connsiteX14" fmla="*/ 1271 w 43447"/>
                <a:gd name="connsiteY14" fmla="*/ 31157 h 40811"/>
                <a:gd name="connsiteX15" fmla="*/ 156 w 43447"/>
                <a:gd name="connsiteY15" fmla="*/ 19611 h 40811"/>
                <a:gd name="connsiteX16" fmla="*/ 4024 w 43447"/>
                <a:gd name="connsiteY16" fmla="*/ 14414 h 40811"/>
                <a:gd name="connsiteX17" fmla="*/ 4061 w 43447"/>
                <a:gd name="connsiteY17" fmla="*/ 14277 h 40811"/>
                <a:gd name="connsiteX0" fmla="*/ 7089 w 43447"/>
                <a:gd name="connsiteY0" fmla="*/ 34806 h 40811"/>
                <a:gd name="connsiteX1" fmla="*/ 5981 w 43447"/>
                <a:gd name="connsiteY1" fmla="*/ 35187 h 40811"/>
                <a:gd name="connsiteX2" fmla="*/ 7089 w 43447"/>
                <a:gd name="connsiteY2" fmla="*/ 34806 h 40811"/>
                <a:gd name="connsiteX0" fmla="*/ 4061 w 43447"/>
                <a:gd name="connsiteY0" fmla="*/ 14277 h 40811"/>
                <a:gd name="connsiteX1" fmla="*/ 5784 w 43447"/>
                <a:gd name="connsiteY1" fmla="*/ 6814 h 40811"/>
                <a:gd name="connsiteX2" fmla="*/ 14166 w 43447"/>
                <a:gd name="connsiteY2" fmla="*/ 5109 h 40811"/>
                <a:gd name="connsiteX3" fmla="*/ 25910 w 43447"/>
                <a:gd name="connsiteY3" fmla="*/ 107 h 40811"/>
                <a:gd name="connsiteX4" fmla="*/ 29994 w 43447"/>
                <a:gd name="connsiteY4" fmla="*/ 2388 h 40811"/>
                <a:gd name="connsiteX5" fmla="*/ 35624 w 43447"/>
                <a:gd name="connsiteY5" fmla="*/ 597 h 40811"/>
                <a:gd name="connsiteX6" fmla="*/ 38479 w 43447"/>
                <a:gd name="connsiteY6" fmla="*/ 5483 h 40811"/>
                <a:gd name="connsiteX7" fmla="*/ 42143 w 43447"/>
                <a:gd name="connsiteY7" fmla="*/ 10225 h 40811"/>
                <a:gd name="connsiteX8" fmla="*/ 43177 w 43447"/>
                <a:gd name="connsiteY8" fmla="*/ 23229 h 40811"/>
                <a:gd name="connsiteX9" fmla="*/ 37565 w 43447"/>
                <a:gd name="connsiteY9" fmla="*/ 30111 h 40811"/>
                <a:gd name="connsiteX10" fmla="*/ 35556 w 43447"/>
                <a:gd name="connsiteY10" fmla="*/ 36008 h 40811"/>
                <a:gd name="connsiteX11" fmla="*/ 28716 w 43447"/>
                <a:gd name="connsiteY11" fmla="*/ 36722 h 40811"/>
                <a:gd name="connsiteX12" fmla="*/ 16641 w 43447"/>
                <a:gd name="connsiteY12" fmla="*/ 39173 h 40811"/>
                <a:gd name="connsiteX13" fmla="*/ 5965 w 43447"/>
                <a:gd name="connsiteY13" fmla="*/ 35379 h 40811"/>
                <a:gd name="connsiteX14" fmla="*/ 1271 w 43447"/>
                <a:gd name="connsiteY14" fmla="*/ 31157 h 40811"/>
                <a:gd name="connsiteX15" fmla="*/ 156 w 43447"/>
                <a:gd name="connsiteY15" fmla="*/ 19611 h 40811"/>
                <a:gd name="connsiteX16" fmla="*/ 4024 w 43447"/>
                <a:gd name="connsiteY16" fmla="*/ 14414 h 40811"/>
                <a:gd name="connsiteX17" fmla="*/ 4061 w 43447"/>
                <a:gd name="connsiteY17" fmla="*/ 14277 h 40811"/>
                <a:gd name="connsiteX0" fmla="*/ 7089 w 43447"/>
                <a:gd name="connsiteY0" fmla="*/ 34806 h 40811"/>
                <a:gd name="connsiteX1" fmla="*/ 5981 w 43447"/>
                <a:gd name="connsiteY1" fmla="*/ 35187 h 40811"/>
                <a:gd name="connsiteX2" fmla="*/ 7089 w 43447"/>
                <a:gd name="connsiteY2" fmla="*/ 34806 h 40811"/>
                <a:gd name="connsiteX0" fmla="*/ 4061 w 43447"/>
                <a:gd name="connsiteY0" fmla="*/ 14221 h 40755"/>
                <a:gd name="connsiteX1" fmla="*/ 5784 w 43447"/>
                <a:gd name="connsiteY1" fmla="*/ 6758 h 40755"/>
                <a:gd name="connsiteX2" fmla="*/ 14166 w 43447"/>
                <a:gd name="connsiteY2" fmla="*/ 5053 h 40755"/>
                <a:gd name="connsiteX3" fmla="*/ 29994 w 43447"/>
                <a:gd name="connsiteY3" fmla="*/ 2332 h 40755"/>
                <a:gd name="connsiteX4" fmla="*/ 35624 w 43447"/>
                <a:gd name="connsiteY4" fmla="*/ 541 h 40755"/>
                <a:gd name="connsiteX5" fmla="*/ 38479 w 43447"/>
                <a:gd name="connsiteY5" fmla="*/ 5427 h 40755"/>
                <a:gd name="connsiteX6" fmla="*/ 42143 w 43447"/>
                <a:gd name="connsiteY6" fmla="*/ 10169 h 40755"/>
                <a:gd name="connsiteX7" fmla="*/ 43177 w 43447"/>
                <a:gd name="connsiteY7" fmla="*/ 23173 h 40755"/>
                <a:gd name="connsiteX8" fmla="*/ 37565 w 43447"/>
                <a:gd name="connsiteY8" fmla="*/ 30055 h 40755"/>
                <a:gd name="connsiteX9" fmla="*/ 35556 w 43447"/>
                <a:gd name="connsiteY9" fmla="*/ 35952 h 40755"/>
                <a:gd name="connsiteX10" fmla="*/ 28716 w 43447"/>
                <a:gd name="connsiteY10" fmla="*/ 36666 h 40755"/>
                <a:gd name="connsiteX11" fmla="*/ 16641 w 43447"/>
                <a:gd name="connsiteY11" fmla="*/ 39117 h 40755"/>
                <a:gd name="connsiteX12" fmla="*/ 5965 w 43447"/>
                <a:gd name="connsiteY12" fmla="*/ 35323 h 40755"/>
                <a:gd name="connsiteX13" fmla="*/ 1271 w 43447"/>
                <a:gd name="connsiteY13" fmla="*/ 31101 h 40755"/>
                <a:gd name="connsiteX14" fmla="*/ 156 w 43447"/>
                <a:gd name="connsiteY14" fmla="*/ 19555 h 40755"/>
                <a:gd name="connsiteX15" fmla="*/ 4024 w 43447"/>
                <a:gd name="connsiteY15" fmla="*/ 14358 h 40755"/>
                <a:gd name="connsiteX16" fmla="*/ 4061 w 43447"/>
                <a:gd name="connsiteY16" fmla="*/ 14221 h 40755"/>
                <a:gd name="connsiteX0" fmla="*/ 7089 w 43447"/>
                <a:gd name="connsiteY0" fmla="*/ 34750 h 40755"/>
                <a:gd name="connsiteX1" fmla="*/ 5981 w 43447"/>
                <a:gd name="connsiteY1" fmla="*/ 35131 h 40755"/>
                <a:gd name="connsiteX2" fmla="*/ 7089 w 43447"/>
                <a:gd name="connsiteY2" fmla="*/ 34750 h 40755"/>
                <a:gd name="connsiteX0" fmla="*/ 4061 w 43447"/>
                <a:gd name="connsiteY0" fmla="*/ 14468 h 41002"/>
                <a:gd name="connsiteX1" fmla="*/ 5784 w 43447"/>
                <a:gd name="connsiteY1" fmla="*/ 7005 h 41002"/>
                <a:gd name="connsiteX2" fmla="*/ 14166 w 43447"/>
                <a:gd name="connsiteY2" fmla="*/ 5300 h 41002"/>
                <a:gd name="connsiteX3" fmla="*/ 29994 w 43447"/>
                <a:gd name="connsiteY3" fmla="*/ 2579 h 41002"/>
                <a:gd name="connsiteX4" fmla="*/ 35624 w 43447"/>
                <a:gd name="connsiteY4" fmla="*/ 788 h 41002"/>
                <a:gd name="connsiteX5" fmla="*/ 38479 w 43447"/>
                <a:gd name="connsiteY5" fmla="*/ 5674 h 41002"/>
                <a:gd name="connsiteX6" fmla="*/ 42143 w 43447"/>
                <a:gd name="connsiteY6" fmla="*/ 10416 h 41002"/>
                <a:gd name="connsiteX7" fmla="*/ 43177 w 43447"/>
                <a:gd name="connsiteY7" fmla="*/ 23420 h 41002"/>
                <a:gd name="connsiteX8" fmla="*/ 37565 w 43447"/>
                <a:gd name="connsiteY8" fmla="*/ 30302 h 41002"/>
                <a:gd name="connsiteX9" fmla="*/ 35556 w 43447"/>
                <a:gd name="connsiteY9" fmla="*/ 36199 h 41002"/>
                <a:gd name="connsiteX10" fmla="*/ 28716 w 43447"/>
                <a:gd name="connsiteY10" fmla="*/ 36913 h 41002"/>
                <a:gd name="connsiteX11" fmla="*/ 16641 w 43447"/>
                <a:gd name="connsiteY11" fmla="*/ 39364 h 41002"/>
                <a:gd name="connsiteX12" fmla="*/ 5965 w 43447"/>
                <a:gd name="connsiteY12" fmla="*/ 35570 h 41002"/>
                <a:gd name="connsiteX13" fmla="*/ 1271 w 43447"/>
                <a:gd name="connsiteY13" fmla="*/ 31348 h 41002"/>
                <a:gd name="connsiteX14" fmla="*/ 156 w 43447"/>
                <a:gd name="connsiteY14" fmla="*/ 19802 h 41002"/>
                <a:gd name="connsiteX15" fmla="*/ 4024 w 43447"/>
                <a:gd name="connsiteY15" fmla="*/ 14605 h 41002"/>
                <a:gd name="connsiteX16" fmla="*/ 4061 w 43447"/>
                <a:gd name="connsiteY16" fmla="*/ 14468 h 41002"/>
                <a:gd name="connsiteX0" fmla="*/ 7089 w 43447"/>
                <a:gd name="connsiteY0" fmla="*/ 34997 h 41002"/>
                <a:gd name="connsiteX1" fmla="*/ 5981 w 43447"/>
                <a:gd name="connsiteY1" fmla="*/ 35378 h 41002"/>
                <a:gd name="connsiteX2" fmla="*/ 7089 w 43447"/>
                <a:gd name="connsiteY2" fmla="*/ 34997 h 41002"/>
                <a:gd name="connsiteX0" fmla="*/ 4061 w 43447"/>
                <a:gd name="connsiteY0" fmla="*/ 15863 h 42397"/>
                <a:gd name="connsiteX1" fmla="*/ 5784 w 43447"/>
                <a:gd name="connsiteY1" fmla="*/ 8400 h 42397"/>
                <a:gd name="connsiteX2" fmla="*/ 14166 w 43447"/>
                <a:gd name="connsiteY2" fmla="*/ 6695 h 42397"/>
                <a:gd name="connsiteX3" fmla="*/ 29994 w 43447"/>
                <a:gd name="connsiteY3" fmla="*/ 3974 h 42397"/>
                <a:gd name="connsiteX4" fmla="*/ 35624 w 43447"/>
                <a:gd name="connsiteY4" fmla="*/ 2183 h 42397"/>
                <a:gd name="connsiteX5" fmla="*/ 38479 w 43447"/>
                <a:gd name="connsiteY5" fmla="*/ 7069 h 42397"/>
                <a:gd name="connsiteX6" fmla="*/ 42143 w 43447"/>
                <a:gd name="connsiteY6" fmla="*/ 11811 h 42397"/>
                <a:gd name="connsiteX7" fmla="*/ 43177 w 43447"/>
                <a:gd name="connsiteY7" fmla="*/ 24815 h 42397"/>
                <a:gd name="connsiteX8" fmla="*/ 37565 w 43447"/>
                <a:gd name="connsiteY8" fmla="*/ 31697 h 42397"/>
                <a:gd name="connsiteX9" fmla="*/ 35556 w 43447"/>
                <a:gd name="connsiteY9" fmla="*/ 37594 h 42397"/>
                <a:gd name="connsiteX10" fmla="*/ 28716 w 43447"/>
                <a:gd name="connsiteY10" fmla="*/ 38308 h 42397"/>
                <a:gd name="connsiteX11" fmla="*/ 16641 w 43447"/>
                <a:gd name="connsiteY11" fmla="*/ 40759 h 42397"/>
                <a:gd name="connsiteX12" fmla="*/ 5965 w 43447"/>
                <a:gd name="connsiteY12" fmla="*/ 36965 h 42397"/>
                <a:gd name="connsiteX13" fmla="*/ 1271 w 43447"/>
                <a:gd name="connsiteY13" fmla="*/ 32743 h 42397"/>
                <a:gd name="connsiteX14" fmla="*/ 156 w 43447"/>
                <a:gd name="connsiteY14" fmla="*/ 21197 h 42397"/>
                <a:gd name="connsiteX15" fmla="*/ 4024 w 43447"/>
                <a:gd name="connsiteY15" fmla="*/ 16000 h 42397"/>
                <a:gd name="connsiteX16" fmla="*/ 4061 w 43447"/>
                <a:gd name="connsiteY16" fmla="*/ 15863 h 42397"/>
                <a:gd name="connsiteX0" fmla="*/ 7089 w 43447"/>
                <a:gd name="connsiteY0" fmla="*/ 36392 h 42397"/>
                <a:gd name="connsiteX1" fmla="*/ 5981 w 43447"/>
                <a:gd name="connsiteY1" fmla="*/ 36773 h 42397"/>
                <a:gd name="connsiteX2" fmla="*/ 7089 w 43447"/>
                <a:gd name="connsiteY2" fmla="*/ 36392 h 42397"/>
                <a:gd name="connsiteX0" fmla="*/ 4061 w 43852"/>
                <a:gd name="connsiteY0" fmla="*/ 15863 h 42397"/>
                <a:gd name="connsiteX1" fmla="*/ 5784 w 43852"/>
                <a:gd name="connsiteY1" fmla="*/ 8400 h 42397"/>
                <a:gd name="connsiteX2" fmla="*/ 14166 w 43852"/>
                <a:gd name="connsiteY2" fmla="*/ 6695 h 42397"/>
                <a:gd name="connsiteX3" fmla="*/ 29994 w 43852"/>
                <a:gd name="connsiteY3" fmla="*/ 3974 h 42397"/>
                <a:gd name="connsiteX4" fmla="*/ 35624 w 43852"/>
                <a:gd name="connsiteY4" fmla="*/ 2183 h 42397"/>
                <a:gd name="connsiteX5" fmla="*/ 38479 w 43852"/>
                <a:gd name="connsiteY5" fmla="*/ 7069 h 42397"/>
                <a:gd name="connsiteX6" fmla="*/ 42143 w 43852"/>
                <a:gd name="connsiteY6" fmla="*/ 11811 h 42397"/>
                <a:gd name="connsiteX7" fmla="*/ 43177 w 43852"/>
                <a:gd name="connsiteY7" fmla="*/ 24815 h 42397"/>
                <a:gd name="connsiteX8" fmla="*/ 37565 w 43852"/>
                <a:gd name="connsiteY8" fmla="*/ 31697 h 42397"/>
                <a:gd name="connsiteX9" fmla="*/ 35556 w 43852"/>
                <a:gd name="connsiteY9" fmla="*/ 37594 h 42397"/>
                <a:gd name="connsiteX10" fmla="*/ 28716 w 43852"/>
                <a:gd name="connsiteY10" fmla="*/ 38308 h 42397"/>
                <a:gd name="connsiteX11" fmla="*/ 16641 w 43852"/>
                <a:gd name="connsiteY11" fmla="*/ 40759 h 42397"/>
                <a:gd name="connsiteX12" fmla="*/ 5965 w 43852"/>
                <a:gd name="connsiteY12" fmla="*/ 36965 h 42397"/>
                <a:gd name="connsiteX13" fmla="*/ 1271 w 43852"/>
                <a:gd name="connsiteY13" fmla="*/ 32743 h 42397"/>
                <a:gd name="connsiteX14" fmla="*/ 156 w 43852"/>
                <a:gd name="connsiteY14" fmla="*/ 21197 h 42397"/>
                <a:gd name="connsiteX15" fmla="*/ 4024 w 43852"/>
                <a:gd name="connsiteY15" fmla="*/ 16000 h 42397"/>
                <a:gd name="connsiteX16" fmla="*/ 4061 w 43852"/>
                <a:gd name="connsiteY16" fmla="*/ 15863 h 42397"/>
                <a:gd name="connsiteX0" fmla="*/ 7089 w 43852"/>
                <a:gd name="connsiteY0" fmla="*/ 36392 h 42397"/>
                <a:gd name="connsiteX1" fmla="*/ 5981 w 43852"/>
                <a:gd name="connsiteY1" fmla="*/ 36773 h 42397"/>
                <a:gd name="connsiteX2" fmla="*/ 7089 w 43852"/>
                <a:gd name="connsiteY2" fmla="*/ 36392 h 42397"/>
                <a:gd name="connsiteX0" fmla="*/ 4061 w 43181"/>
                <a:gd name="connsiteY0" fmla="*/ 15863 h 42397"/>
                <a:gd name="connsiteX1" fmla="*/ 5784 w 43181"/>
                <a:gd name="connsiteY1" fmla="*/ 8400 h 42397"/>
                <a:gd name="connsiteX2" fmla="*/ 14166 w 43181"/>
                <a:gd name="connsiteY2" fmla="*/ 6695 h 42397"/>
                <a:gd name="connsiteX3" fmla="*/ 29994 w 43181"/>
                <a:gd name="connsiteY3" fmla="*/ 3974 h 42397"/>
                <a:gd name="connsiteX4" fmla="*/ 35624 w 43181"/>
                <a:gd name="connsiteY4" fmla="*/ 2183 h 42397"/>
                <a:gd name="connsiteX5" fmla="*/ 38479 w 43181"/>
                <a:gd name="connsiteY5" fmla="*/ 7069 h 42397"/>
                <a:gd name="connsiteX6" fmla="*/ 43177 w 43181"/>
                <a:gd name="connsiteY6" fmla="*/ 24815 h 42397"/>
                <a:gd name="connsiteX7" fmla="*/ 37565 w 43181"/>
                <a:gd name="connsiteY7" fmla="*/ 31697 h 42397"/>
                <a:gd name="connsiteX8" fmla="*/ 35556 w 43181"/>
                <a:gd name="connsiteY8" fmla="*/ 37594 h 42397"/>
                <a:gd name="connsiteX9" fmla="*/ 28716 w 43181"/>
                <a:gd name="connsiteY9" fmla="*/ 38308 h 42397"/>
                <a:gd name="connsiteX10" fmla="*/ 16641 w 43181"/>
                <a:gd name="connsiteY10" fmla="*/ 40759 h 42397"/>
                <a:gd name="connsiteX11" fmla="*/ 5965 w 43181"/>
                <a:gd name="connsiteY11" fmla="*/ 36965 h 42397"/>
                <a:gd name="connsiteX12" fmla="*/ 1271 w 43181"/>
                <a:gd name="connsiteY12" fmla="*/ 32743 h 42397"/>
                <a:gd name="connsiteX13" fmla="*/ 156 w 43181"/>
                <a:gd name="connsiteY13" fmla="*/ 21197 h 42397"/>
                <a:gd name="connsiteX14" fmla="*/ 4024 w 43181"/>
                <a:gd name="connsiteY14" fmla="*/ 16000 h 42397"/>
                <a:gd name="connsiteX15" fmla="*/ 4061 w 43181"/>
                <a:gd name="connsiteY15" fmla="*/ 15863 h 42397"/>
                <a:gd name="connsiteX0" fmla="*/ 7089 w 43181"/>
                <a:gd name="connsiteY0" fmla="*/ 36392 h 42397"/>
                <a:gd name="connsiteX1" fmla="*/ 5981 w 43181"/>
                <a:gd name="connsiteY1" fmla="*/ 36773 h 42397"/>
                <a:gd name="connsiteX2" fmla="*/ 7089 w 43181"/>
                <a:gd name="connsiteY2" fmla="*/ 36392 h 42397"/>
                <a:gd name="connsiteX0" fmla="*/ 4061 w 43830"/>
                <a:gd name="connsiteY0" fmla="*/ 15863 h 42397"/>
                <a:gd name="connsiteX1" fmla="*/ 5784 w 43830"/>
                <a:gd name="connsiteY1" fmla="*/ 8400 h 42397"/>
                <a:gd name="connsiteX2" fmla="*/ 14166 w 43830"/>
                <a:gd name="connsiteY2" fmla="*/ 6695 h 42397"/>
                <a:gd name="connsiteX3" fmla="*/ 29994 w 43830"/>
                <a:gd name="connsiteY3" fmla="*/ 3974 h 42397"/>
                <a:gd name="connsiteX4" fmla="*/ 35624 w 43830"/>
                <a:gd name="connsiteY4" fmla="*/ 2183 h 42397"/>
                <a:gd name="connsiteX5" fmla="*/ 38479 w 43830"/>
                <a:gd name="connsiteY5" fmla="*/ 7069 h 42397"/>
                <a:gd name="connsiteX6" fmla="*/ 43177 w 43830"/>
                <a:gd name="connsiteY6" fmla="*/ 24815 h 42397"/>
                <a:gd name="connsiteX7" fmla="*/ 37565 w 43830"/>
                <a:gd name="connsiteY7" fmla="*/ 31697 h 42397"/>
                <a:gd name="connsiteX8" fmla="*/ 35556 w 43830"/>
                <a:gd name="connsiteY8" fmla="*/ 37594 h 42397"/>
                <a:gd name="connsiteX9" fmla="*/ 28716 w 43830"/>
                <a:gd name="connsiteY9" fmla="*/ 38308 h 42397"/>
                <a:gd name="connsiteX10" fmla="*/ 16641 w 43830"/>
                <a:gd name="connsiteY10" fmla="*/ 40759 h 42397"/>
                <a:gd name="connsiteX11" fmla="*/ 5965 w 43830"/>
                <a:gd name="connsiteY11" fmla="*/ 36965 h 42397"/>
                <a:gd name="connsiteX12" fmla="*/ 1271 w 43830"/>
                <a:gd name="connsiteY12" fmla="*/ 32743 h 42397"/>
                <a:gd name="connsiteX13" fmla="*/ 156 w 43830"/>
                <a:gd name="connsiteY13" fmla="*/ 21197 h 42397"/>
                <a:gd name="connsiteX14" fmla="*/ 4024 w 43830"/>
                <a:gd name="connsiteY14" fmla="*/ 16000 h 42397"/>
                <a:gd name="connsiteX15" fmla="*/ 4061 w 43830"/>
                <a:gd name="connsiteY15" fmla="*/ 15863 h 42397"/>
                <a:gd name="connsiteX0" fmla="*/ 7089 w 43830"/>
                <a:gd name="connsiteY0" fmla="*/ 36392 h 42397"/>
                <a:gd name="connsiteX1" fmla="*/ 5981 w 43830"/>
                <a:gd name="connsiteY1" fmla="*/ 36773 h 42397"/>
                <a:gd name="connsiteX2" fmla="*/ 7089 w 43830"/>
                <a:gd name="connsiteY2" fmla="*/ 36392 h 4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30" h="42397">
                  <a:moveTo>
                    <a:pt x="4061" y="15863"/>
                  </a:moveTo>
                  <a:cubicBezTo>
                    <a:pt x="3790" y="13150"/>
                    <a:pt x="4422" y="10414"/>
                    <a:pt x="5784" y="8400"/>
                  </a:cubicBezTo>
                  <a:cubicBezTo>
                    <a:pt x="7936" y="5219"/>
                    <a:pt x="11425" y="4510"/>
                    <a:pt x="14166" y="6695"/>
                  </a:cubicBezTo>
                  <a:cubicBezTo>
                    <a:pt x="17386" y="-185"/>
                    <a:pt x="25899" y="-2856"/>
                    <a:pt x="29994" y="3974"/>
                  </a:cubicBezTo>
                  <a:cubicBezTo>
                    <a:pt x="31376" y="1760"/>
                    <a:pt x="33662" y="1033"/>
                    <a:pt x="35624" y="2183"/>
                  </a:cubicBezTo>
                  <a:cubicBezTo>
                    <a:pt x="37119" y="3059"/>
                    <a:pt x="38191" y="4893"/>
                    <a:pt x="38479" y="7069"/>
                  </a:cubicBezTo>
                  <a:cubicBezTo>
                    <a:pt x="46224" y="9711"/>
                    <a:pt x="43329" y="20710"/>
                    <a:pt x="43177" y="24815"/>
                  </a:cubicBezTo>
                  <a:cubicBezTo>
                    <a:pt x="43025" y="28920"/>
                    <a:pt x="40289" y="31167"/>
                    <a:pt x="37565" y="31697"/>
                  </a:cubicBezTo>
                  <a:cubicBezTo>
                    <a:pt x="37552" y="33964"/>
                    <a:pt x="36819" y="36114"/>
                    <a:pt x="35556" y="37594"/>
                  </a:cubicBezTo>
                  <a:cubicBezTo>
                    <a:pt x="33637" y="39843"/>
                    <a:pt x="30865" y="40132"/>
                    <a:pt x="28716" y="38308"/>
                  </a:cubicBezTo>
                  <a:cubicBezTo>
                    <a:pt x="25453" y="42064"/>
                    <a:pt x="20546" y="43986"/>
                    <a:pt x="16641" y="40759"/>
                  </a:cubicBezTo>
                  <a:cubicBezTo>
                    <a:pt x="12933" y="43803"/>
                    <a:pt x="8117" y="42092"/>
                    <a:pt x="5965" y="36965"/>
                  </a:cubicBezTo>
                  <a:cubicBezTo>
                    <a:pt x="3851" y="37302"/>
                    <a:pt x="2239" y="35371"/>
                    <a:pt x="1271" y="32743"/>
                  </a:cubicBezTo>
                  <a:cubicBezTo>
                    <a:pt x="303" y="30115"/>
                    <a:pt x="-303" y="23987"/>
                    <a:pt x="156" y="21197"/>
                  </a:cubicBezTo>
                  <a:cubicBezTo>
                    <a:pt x="400" y="18442"/>
                    <a:pt x="2006" y="16284"/>
                    <a:pt x="4024" y="16000"/>
                  </a:cubicBezTo>
                  <a:cubicBezTo>
                    <a:pt x="4036" y="15954"/>
                    <a:pt x="4049" y="15909"/>
                    <a:pt x="4061" y="15863"/>
                  </a:cubicBezTo>
                  <a:close/>
                </a:path>
                <a:path w="43830" h="42397" fill="none" extrusionOk="0">
                  <a:moveTo>
                    <a:pt x="7089" y="36392"/>
                  </a:moveTo>
                  <a:cubicBezTo>
                    <a:pt x="6734" y="36585"/>
                    <a:pt x="6361" y="36713"/>
                    <a:pt x="5981" y="36773"/>
                  </a:cubicBezTo>
                  <a:lnTo>
                    <a:pt x="7089" y="36392"/>
                  </a:lnTo>
                  <a:close/>
                </a:path>
              </a:pathLst>
            </a:custGeom>
            <a:solidFill>
              <a:srgbClr val="E0EC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71553" y="2137527"/>
              <a:ext cx="367302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83163" y="1944256"/>
            <a:ext cx="4743674" cy="2157978"/>
            <a:chOff x="2868645" y="1728914"/>
            <a:chExt cx="4253166" cy="2157978"/>
          </a:xfrm>
        </p:grpSpPr>
        <p:sp>
          <p:nvSpPr>
            <p:cNvPr id="16" name="Cloud 4"/>
            <p:cNvSpPr/>
            <p:nvPr/>
          </p:nvSpPr>
          <p:spPr>
            <a:xfrm rot="223276">
              <a:off x="2868645" y="1728914"/>
              <a:ext cx="4253166" cy="206804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34165 w 43256"/>
                <a:gd name="connsiteY4" fmla="*/ 22813 h 43219"/>
                <a:gd name="connsiteX5" fmla="*/ 37416 w 43256"/>
                <a:gd name="connsiteY5" fmla="*/ 29949 h 43219"/>
                <a:gd name="connsiteX6" fmla="*/ 41834 w 43256"/>
                <a:gd name="connsiteY6" fmla="*/ 15213 h 43219"/>
                <a:gd name="connsiteX7" fmla="*/ 40386 w 43256"/>
                <a:gd name="connsiteY7" fmla="*/ 1788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14036 w 43256"/>
                <a:gd name="connsiteY14" fmla="*/ 5051 h 43219"/>
                <a:gd name="connsiteX15" fmla="*/ 15336 w 43256"/>
                <a:gd name="connsiteY15" fmla="*/ 639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41834 w 43256"/>
                <a:gd name="connsiteY4" fmla="*/ 15213 h 43219"/>
                <a:gd name="connsiteX5" fmla="*/ 40386 w 43256"/>
                <a:gd name="connsiteY5" fmla="*/ 17889 h 43219"/>
                <a:gd name="connsiteX6" fmla="*/ 38360 w 43256"/>
                <a:gd name="connsiteY6" fmla="*/ 5285 h 43219"/>
                <a:gd name="connsiteX7" fmla="*/ 38436 w 43256"/>
                <a:gd name="connsiteY7" fmla="*/ 6549 h 43219"/>
                <a:gd name="connsiteX8" fmla="*/ 29114 w 43256"/>
                <a:gd name="connsiteY8" fmla="*/ 3811 h 43219"/>
                <a:gd name="connsiteX9" fmla="*/ 29856 w 43256"/>
                <a:gd name="connsiteY9" fmla="*/ 2199 h 43219"/>
                <a:gd name="connsiteX10" fmla="*/ 22177 w 43256"/>
                <a:gd name="connsiteY10" fmla="*/ 4579 h 43219"/>
                <a:gd name="connsiteX11" fmla="*/ 22536 w 43256"/>
                <a:gd name="connsiteY11" fmla="*/ 3189 h 43219"/>
                <a:gd name="connsiteX12" fmla="*/ 14036 w 43256"/>
                <a:gd name="connsiteY12" fmla="*/ 5051 h 43219"/>
                <a:gd name="connsiteX13" fmla="*/ 15336 w 43256"/>
                <a:gd name="connsiteY13" fmla="*/ 639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38360 w 43256"/>
                <a:gd name="connsiteY4" fmla="*/ 5285 h 43219"/>
                <a:gd name="connsiteX5" fmla="*/ 38436 w 43256"/>
                <a:gd name="connsiteY5" fmla="*/ 6549 h 43219"/>
                <a:gd name="connsiteX6" fmla="*/ 29114 w 43256"/>
                <a:gd name="connsiteY6" fmla="*/ 3811 h 43219"/>
                <a:gd name="connsiteX7" fmla="*/ 29856 w 43256"/>
                <a:gd name="connsiteY7" fmla="*/ 2199 h 43219"/>
                <a:gd name="connsiteX8" fmla="*/ 22177 w 43256"/>
                <a:gd name="connsiteY8" fmla="*/ 4579 h 43219"/>
                <a:gd name="connsiteX9" fmla="*/ 22536 w 43256"/>
                <a:gd name="connsiteY9" fmla="*/ 3189 h 43219"/>
                <a:gd name="connsiteX10" fmla="*/ 14036 w 43256"/>
                <a:gd name="connsiteY10" fmla="*/ 5051 h 43219"/>
                <a:gd name="connsiteX11" fmla="*/ 15336 w 43256"/>
                <a:gd name="connsiteY11" fmla="*/ 63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9114 w 43256"/>
                <a:gd name="connsiteY4" fmla="*/ 3811 h 43219"/>
                <a:gd name="connsiteX5" fmla="*/ 29856 w 43256"/>
                <a:gd name="connsiteY5" fmla="*/ 2199 h 43219"/>
                <a:gd name="connsiteX6" fmla="*/ 22177 w 43256"/>
                <a:gd name="connsiteY6" fmla="*/ 4579 h 43219"/>
                <a:gd name="connsiteX7" fmla="*/ 22536 w 43256"/>
                <a:gd name="connsiteY7" fmla="*/ 3189 h 43219"/>
                <a:gd name="connsiteX8" fmla="*/ 14036 w 43256"/>
                <a:gd name="connsiteY8" fmla="*/ 5051 h 43219"/>
                <a:gd name="connsiteX9" fmla="*/ 15336 w 43256"/>
                <a:gd name="connsiteY9" fmla="*/ 6399 h 43219"/>
                <a:gd name="connsiteX10" fmla="*/ 4163 w 43256"/>
                <a:gd name="connsiteY10" fmla="*/ 15648 h 43219"/>
                <a:gd name="connsiteX11" fmla="*/ 3936 w 43256"/>
                <a:gd name="connsiteY1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2177 w 43256"/>
                <a:gd name="connsiteY4" fmla="*/ 4579 h 43219"/>
                <a:gd name="connsiteX5" fmla="*/ 22536 w 43256"/>
                <a:gd name="connsiteY5" fmla="*/ 3189 h 43219"/>
                <a:gd name="connsiteX6" fmla="*/ 14036 w 43256"/>
                <a:gd name="connsiteY6" fmla="*/ 5051 h 43219"/>
                <a:gd name="connsiteX7" fmla="*/ 15336 w 43256"/>
                <a:gd name="connsiteY7" fmla="*/ 6399 h 43219"/>
                <a:gd name="connsiteX8" fmla="*/ 4163 w 43256"/>
                <a:gd name="connsiteY8" fmla="*/ 15648 h 43219"/>
                <a:gd name="connsiteX9" fmla="*/ 3936 w 43256"/>
                <a:gd name="connsiteY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4036 w 43256"/>
                <a:gd name="connsiteY4" fmla="*/ 5051 h 43219"/>
                <a:gd name="connsiteX5" fmla="*/ 15336 w 43256"/>
                <a:gd name="connsiteY5" fmla="*/ 6399 h 43219"/>
                <a:gd name="connsiteX6" fmla="*/ 4163 w 43256"/>
                <a:gd name="connsiteY6" fmla="*/ 15648 h 43219"/>
                <a:gd name="connsiteX7" fmla="*/ 3936 w 43256"/>
                <a:gd name="connsiteY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4163 w 43256"/>
                <a:gd name="connsiteY4" fmla="*/ 15648 h 43219"/>
                <a:gd name="connsiteX5" fmla="*/ 3936 w 43256"/>
                <a:gd name="connsiteY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6964 w 43256"/>
                <a:gd name="connsiteY2" fmla="*/ 34758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7089 w 43381"/>
                <a:gd name="connsiteY2" fmla="*/ 34758 h 43219"/>
                <a:gd name="connsiteX0" fmla="*/ 4061 w 43447"/>
                <a:gd name="connsiteY0" fmla="*/ 14229 h 43219"/>
                <a:gd name="connsiteX1" fmla="*/ 5784 w 43447"/>
                <a:gd name="connsiteY1" fmla="*/ 6766 h 43219"/>
                <a:gd name="connsiteX2" fmla="*/ 14166 w 43447"/>
                <a:gd name="connsiteY2" fmla="*/ 5061 h 43219"/>
                <a:gd name="connsiteX3" fmla="*/ 22617 w 43447"/>
                <a:gd name="connsiteY3" fmla="*/ 3291 h 43219"/>
                <a:gd name="connsiteX4" fmla="*/ 25910 w 43447"/>
                <a:gd name="connsiteY4" fmla="*/ 59 h 43219"/>
                <a:gd name="connsiteX5" fmla="*/ 29994 w 43447"/>
                <a:gd name="connsiteY5" fmla="*/ 2340 h 43219"/>
                <a:gd name="connsiteX6" fmla="*/ 35624 w 43447"/>
                <a:gd name="connsiteY6" fmla="*/ 549 h 43219"/>
                <a:gd name="connsiteX7" fmla="*/ 38479 w 43447"/>
                <a:gd name="connsiteY7" fmla="*/ 5435 h 43219"/>
                <a:gd name="connsiteX8" fmla="*/ 42143 w 43447"/>
                <a:gd name="connsiteY8" fmla="*/ 10177 h 43219"/>
                <a:gd name="connsiteX9" fmla="*/ 43177 w 43447"/>
                <a:gd name="connsiteY9" fmla="*/ 23181 h 43219"/>
                <a:gd name="connsiteX10" fmla="*/ 37565 w 43447"/>
                <a:gd name="connsiteY10" fmla="*/ 30063 h 43219"/>
                <a:gd name="connsiteX11" fmla="*/ 35556 w 43447"/>
                <a:gd name="connsiteY11" fmla="*/ 35960 h 43219"/>
                <a:gd name="connsiteX12" fmla="*/ 28716 w 43447"/>
                <a:gd name="connsiteY12" fmla="*/ 36674 h 43219"/>
                <a:gd name="connsiteX13" fmla="*/ 23828 w 43447"/>
                <a:gd name="connsiteY13" fmla="*/ 42965 h 43219"/>
                <a:gd name="connsiteX14" fmla="*/ 16641 w 43447"/>
                <a:gd name="connsiteY14" fmla="*/ 39125 h 43219"/>
                <a:gd name="connsiteX15" fmla="*/ 5965 w 43447"/>
                <a:gd name="connsiteY15" fmla="*/ 35331 h 43219"/>
                <a:gd name="connsiteX16" fmla="*/ 1271 w 43447"/>
                <a:gd name="connsiteY16" fmla="*/ 31109 h 43219"/>
                <a:gd name="connsiteX17" fmla="*/ 156 w 43447"/>
                <a:gd name="connsiteY17" fmla="*/ 19563 h 43219"/>
                <a:gd name="connsiteX18" fmla="*/ 4024 w 43447"/>
                <a:gd name="connsiteY18" fmla="*/ 14366 h 43219"/>
                <a:gd name="connsiteX19" fmla="*/ 4061 w 43447"/>
                <a:gd name="connsiteY19" fmla="*/ 14229 h 43219"/>
                <a:gd name="connsiteX0" fmla="*/ 7089 w 43447"/>
                <a:gd name="connsiteY0" fmla="*/ 34758 h 43219"/>
                <a:gd name="connsiteX1" fmla="*/ 5981 w 43447"/>
                <a:gd name="connsiteY1" fmla="*/ 35139 h 43219"/>
                <a:gd name="connsiteX2" fmla="*/ 7089 w 43447"/>
                <a:gd name="connsiteY2" fmla="*/ 34758 h 43219"/>
                <a:gd name="connsiteX0" fmla="*/ 4061 w 43447"/>
                <a:gd name="connsiteY0" fmla="*/ 14229 h 40633"/>
                <a:gd name="connsiteX1" fmla="*/ 5784 w 43447"/>
                <a:gd name="connsiteY1" fmla="*/ 6766 h 40633"/>
                <a:gd name="connsiteX2" fmla="*/ 14166 w 43447"/>
                <a:gd name="connsiteY2" fmla="*/ 5061 h 40633"/>
                <a:gd name="connsiteX3" fmla="*/ 22617 w 43447"/>
                <a:gd name="connsiteY3" fmla="*/ 3291 h 40633"/>
                <a:gd name="connsiteX4" fmla="*/ 25910 w 43447"/>
                <a:gd name="connsiteY4" fmla="*/ 59 h 40633"/>
                <a:gd name="connsiteX5" fmla="*/ 29994 w 43447"/>
                <a:gd name="connsiteY5" fmla="*/ 2340 h 40633"/>
                <a:gd name="connsiteX6" fmla="*/ 35624 w 43447"/>
                <a:gd name="connsiteY6" fmla="*/ 549 h 40633"/>
                <a:gd name="connsiteX7" fmla="*/ 38479 w 43447"/>
                <a:gd name="connsiteY7" fmla="*/ 5435 h 40633"/>
                <a:gd name="connsiteX8" fmla="*/ 42143 w 43447"/>
                <a:gd name="connsiteY8" fmla="*/ 10177 h 40633"/>
                <a:gd name="connsiteX9" fmla="*/ 43177 w 43447"/>
                <a:gd name="connsiteY9" fmla="*/ 23181 h 40633"/>
                <a:gd name="connsiteX10" fmla="*/ 37565 w 43447"/>
                <a:gd name="connsiteY10" fmla="*/ 30063 h 40633"/>
                <a:gd name="connsiteX11" fmla="*/ 35556 w 43447"/>
                <a:gd name="connsiteY11" fmla="*/ 35960 h 40633"/>
                <a:gd name="connsiteX12" fmla="*/ 28716 w 43447"/>
                <a:gd name="connsiteY12" fmla="*/ 36674 h 40633"/>
                <a:gd name="connsiteX13" fmla="*/ 16641 w 43447"/>
                <a:gd name="connsiteY13" fmla="*/ 39125 h 40633"/>
                <a:gd name="connsiteX14" fmla="*/ 5965 w 43447"/>
                <a:gd name="connsiteY14" fmla="*/ 35331 h 40633"/>
                <a:gd name="connsiteX15" fmla="*/ 1271 w 43447"/>
                <a:gd name="connsiteY15" fmla="*/ 31109 h 40633"/>
                <a:gd name="connsiteX16" fmla="*/ 156 w 43447"/>
                <a:gd name="connsiteY16" fmla="*/ 19563 h 40633"/>
                <a:gd name="connsiteX17" fmla="*/ 4024 w 43447"/>
                <a:gd name="connsiteY17" fmla="*/ 14366 h 40633"/>
                <a:gd name="connsiteX18" fmla="*/ 4061 w 43447"/>
                <a:gd name="connsiteY18" fmla="*/ 14229 h 40633"/>
                <a:gd name="connsiteX0" fmla="*/ 7089 w 43447"/>
                <a:gd name="connsiteY0" fmla="*/ 34758 h 40633"/>
                <a:gd name="connsiteX1" fmla="*/ 5981 w 43447"/>
                <a:gd name="connsiteY1" fmla="*/ 35139 h 40633"/>
                <a:gd name="connsiteX2" fmla="*/ 7089 w 43447"/>
                <a:gd name="connsiteY2" fmla="*/ 34758 h 40633"/>
                <a:gd name="connsiteX0" fmla="*/ 4061 w 43447"/>
                <a:gd name="connsiteY0" fmla="*/ 14229 h 40633"/>
                <a:gd name="connsiteX1" fmla="*/ 5784 w 43447"/>
                <a:gd name="connsiteY1" fmla="*/ 6766 h 40633"/>
                <a:gd name="connsiteX2" fmla="*/ 14166 w 43447"/>
                <a:gd name="connsiteY2" fmla="*/ 5061 h 40633"/>
                <a:gd name="connsiteX3" fmla="*/ 22617 w 43447"/>
                <a:gd name="connsiteY3" fmla="*/ 3291 h 40633"/>
                <a:gd name="connsiteX4" fmla="*/ 25910 w 43447"/>
                <a:gd name="connsiteY4" fmla="*/ 59 h 40633"/>
                <a:gd name="connsiteX5" fmla="*/ 29994 w 43447"/>
                <a:gd name="connsiteY5" fmla="*/ 2340 h 40633"/>
                <a:gd name="connsiteX6" fmla="*/ 35624 w 43447"/>
                <a:gd name="connsiteY6" fmla="*/ 549 h 40633"/>
                <a:gd name="connsiteX7" fmla="*/ 38479 w 43447"/>
                <a:gd name="connsiteY7" fmla="*/ 5435 h 40633"/>
                <a:gd name="connsiteX8" fmla="*/ 42143 w 43447"/>
                <a:gd name="connsiteY8" fmla="*/ 10177 h 40633"/>
                <a:gd name="connsiteX9" fmla="*/ 43177 w 43447"/>
                <a:gd name="connsiteY9" fmla="*/ 23181 h 40633"/>
                <a:gd name="connsiteX10" fmla="*/ 37565 w 43447"/>
                <a:gd name="connsiteY10" fmla="*/ 30063 h 40633"/>
                <a:gd name="connsiteX11" fmla="*/ 35556 w 43447"/>
                <a:gd name="connsiteY11" fmla="*/ 35960 h 40633"/>
                <a:gd name="connsiteX12" fmla="*/ 28716 w 43447"/>
                <a:gd name="connsiteY12" fmla="*/ 36674 h 40633"/>
                <a:gd name="connsiteX13" fmla="*/ 16641 w 43447"/>
                <a:gd name="connsiteY13" fmla="*/ 39125 h 40633"/>
                <a:gd name="connsiteX14" fmla="*/ 5965 w 43447"/>
                <a:gd name="connsiteY14" fmla="*/ 35331 h 40633"/>
                <a:gd name="connsiteX15" fmla="*/ 1271 w 43447"/>
                <a:gd name="connsiteY15" fmla="*/ 31109 h 40633"/>
                <a:gd name="connsiteX16" fmla="*/ 156 w 43447"/>
                <a:gd name="connsiteY16" fmla="*/ 19563 h 40633"/>
                <a:gd name="connsiteX17" fmla="*/ 4024 w 43447"/>
                <a:gd name="connsiteY17" fmla="*/ 14366 h 40633"/>
                <a:gd name="connsiteX18" fmla="*/ 4061 w 43447"/>
                <a:gd name="connsiteY18" fmla="*/ 14229 h 40633"/>
                <a:gd name="connsiteX0" fmla="*/ 7089 w 43447"/>
                <a:gd name="connsiteY0" fmla="*/ 34758 h 40633"/>
                <a:gd name="connsiteX1" fmla="*/ 5981 w 43447"/>
                <a:gd name="connsiteY1" fmla="*/ 35139 h 40633"/>
                <a:gd name="connsiteX2" fmla="*/ 7089 w 43447"/>
                <a:gd name="connsiteY2" fmla="*/ 34758 h 40633"/>
                <a:gd name="connsiteX0" fmla="*/ 4061 w 43447"/>
                <a:gd name="connsiteY0" fmla="*/ 14229 h 40763"/>
                <a:gd name="connsiteX1" fmla="*/ 5784 w 43447"/>
                <a:gd name="connsiteY1" fmla="*/ 6766 h 40763"/>
                <a:gd name="connsiteX2" fmla="*/ 14166 w 43447"/>
                <a:gd name="connsiteY2" fmla="*/ 5061 h 40763"/>
                <a:gd name="connsiteX3" fmla="*/ 22617 w 43447"/>
                <a:gd name="connsiteY3" fmla="*/ 3291 h 40763"/>
                <a:gd name="connsiteX4" fmla="*/ 25910 w 43447"/>
                <a:gd name="connsiteY4" fmla="*/ 59 h 40763"/>
                <a:gd name="connsiteX5" fmla="*/ 29994 w 43447"/>
                <a:gd name="connsiteY5" fmla="*/ 2340 h 40763"/>
                <a:gd name="connsiteX6" fmla="*/ 35624 w 43447"/>
                <a:gd name="connsiteY6" fmla="*/ 549 h 40763"/>
                <a:gd name="connsiteX7" fmla="*/ 38479 w 43447"/>
                <a:gd name="connsiteY7" fmla="*/ 5435 h 40763"/>
                <a:gd name="connsiteX8" fmla="*/ 42143 w 43447"/>
                <a:gd name="connsiteY8" fmla="*/ 10177 h 40763"/>
                <a:gd name="connsiteX9" fmla="*/ 43177 w 43447"/>
                <a:gd name="connsiteY9" fmla="*/ 23181 h 40763"/>
                <a:gd name="connsiteX10" fmla="*/ 37565 w 43447"/>
                <a:gd name="connsiteY10" fmla="*/ 30063 h 40763"/>
                <a:gd name="connsiteX11" fmla="*/ 35556 w 43447"/>
                <a:gd name="connsiteY11" fmla="*/ 35960 h 40763"/>
                <a:gd name="connsiteX12" fmla="*/ 28716 w 43447"/>
                <a:gd name="connsiteY12" fmla="*/ 36674 h 40763"/>
                <a:gd name="connsiteX13" fmla="*/ 16641 w 43447"/>
                <a:gd name="connsiteY13" fmla="*/ 39125 h 40763"/>
                <a:gd name="connsiteX14" fmla="*/ 5965 w 43447"/>
                <a:gd name="connsiteY14" fmla="*/ 35331 h 40763"/>
                <a:gd name="connsiteX15" fmla="*/ 1271 w 43447"/>
                <a:gd name="connsiteY15" fmla="*/ 31109 h 40763"/>
                <a:gd name="connsiteX16" fmla="*/ 156 w 43447"/>
                <a:gd name="connsiteY16" fmla="*/ 19563 h 40763"/>
                <a:gd name="connsiteX17" fmla="*/ 4024 w 43447"/>
                <a:gd name="connsiteY17" fmla="*/ 14366 h 40763"/>
                <a:gd name="connsiteX18" fmla="*/ 4061 w 43447"/>
                <a:gd name="connsiteY18" fmla="*/ 14229 h 40763"/>
                <a:gd name="connsiteX0" fmla="*/ 7089 w 43447"/>
                <a:gd name="connsiteY0" fmla="*/ 34758 h 40763"/>
                <a:gd name="connsiteX1" fmla="*/ 5981 w 43447"/>
                <a:gd name="connsiteY1" fmla="*/ 35139 h 40763"/>
                <a:gd name="connsiteX2" fmla="*/ 7089 w 43447"/>
                <a:gd name="connsiteY2" fmla="*/ 34758 h 40763"/>
                <a:gd name="connsiteX0" fmla="*/ 4061 w 43447"/>
                <a:gd name="connsiteY0" fmla="*/ 14277 h 40811"/>
                <a:gd name="connsiteX1" fmla="*/ 5784 w 43447"/>
                <a:gd name="connsiteY1" fmla="*/ 6814 h 40811"/>
                <a:gd name="connsiteX2" fmla="*/ 14166 w 43447"/>
                <a:gd name="connsiteY2" fmla="*/ 5109 h 40811"/>
                <a:gd name="connsiteX3" fmla="*/ 25910 w 43447"/>
                <a:gd name="connsiteY3" fmla="*/ 107 h 40811"/>
                <a:gd name="connsiteX4" fmla="*/ 29994 w 43447"/>
                <a:gd name="connsiteY4" fmla="*/ 2388 h 40811"/>
                <a:gd name="connsiteX5" fmla="*/ 35624 w 43447"/>
                <a:gd name="connsiteY5" fmla="*/ 597 h 40811"/>
                <a:gd name="connsiteX6" fmla="*/ 38479 w 43447"/>
                <a:gd name="connsiteY6" fmla="*/ 5483 h 40811"/>
                <a:gd name="connsiteX7" fmla="*/ 42143 w 43447"/>
                <a:gd name="connsiteY7" fmla="*/ 10225 h 40811"/>
                <a:gd name="connsiteX8" fmla="*/ 43177 w 43447"/>
                <a:gd name="connsiteY8" fmla="*/ 23229 h 40811"/>
                <a:gd name="connsiteX9" fmla="*/ 37565 w 43447"/>
                <a:gd name="connsiteY9" fmla="*/ 30111 h 40811"/>
                <a:gd name="connsiteX10" fmla="*/ 35556 w 43447"/>
                <a:gd name="connsiteY10" fmla="*/ 36008 h 40811"/>
                <a:gd name="connsiteX11" fmla="*/ 28716 w 43447"/>
                <a:gd name="connsiteY11" fmla="*/ 36722 h 40811"/>
                <a:gd name="connsiteX12" fmla="*/ 16641 w 43447"/>
                <a:gd name="connsiteY12" fmla="*/ 39173 h 40811"/>
                <a:gd name="connsiteX13" fmla="*/ 5965 w 43447"/>
                <a:gd name="connsiteY13" fmla="*/ 35379 h 40811"/>
                <a:gd name="connsiteX14" fmla="*/ 1271 w 43447"/>
                <a:gd name="connsiteY14" fmla="*/ 31157 h 40811"/>
                <a:gd name="connsiteX15" fmla="*/ 156 w 43447"/>
                <a:gd name="connsiteY15" fmla="*/ 19611 h 40811"/>
                <a:gd name="connsiteX16" fmla="*/ 4024 w 43447"/>
                <a:gd name="connsiteY16" fmla="*/ 14414 h 40811"/>
                <a:gd name="connsiteX17" fmla="*/ 4061 w 43447"/>
                <a:gd name="connsiteY17" fmla="*/ 14277 h 40811"/>
                <a:gd name="connsiteX0" fmla="*/ 7089 w 43447"/>
                <a:gd name="connsiteY0" fmla="*/ 34806 h 40811"/>
                <a:gd name="connsiteX1" fmla="*/ 5981 w 43447"/>
                <a:gd name="connsiteY1" fmla="*/ 35187 h 40811"/>
                <a:gd name="connsiteX2" fmla="*/ 7089 w 43447"/>
                <a:gd name="connsiteY2" fmla="*/ 34806 h 40811"/>
                <a:gd name="connsiteX0" fmla="*/ 4061 w 43447"/>
                <a:gd name="connsiteY0" fmla="*/ 14277 h 40811"/>
                <a:gd name="connsiteX1" fmla="*/ 5784 w 43447"/>
                <a:gd name="connsiteY1" fmla="*/ 6814 h 40811"/>
                <a:gd name="connsiteX2" fmla="*/ 14166 w 43447"/>
                <a:gd name="connsiteY2" fmla="*/ 5109 h 40811"/>
                <a:gd name="connsiteX3" fmla="*/ 25910 w 43447"/>
                <a:gd name="connsiteY3" fmla="*/ 107 h 40811"/>
                <a:gd name="connsiteX4" fmla="*/ 29994 w 43447"/>
                <a:gd name="connsiteY4" fmla="*/ 2388 h 40811"/>
                <a:gd name="connsiteX5" fmla="*/ 35624 w 43447"/>
                <a:gd name="connsiteY5" fmla="*/ 597 h 40811"/>
                <a:gd name="connsiteX6" fmla="*/ 38479 w 43447"/>
                <a:gd name="connsiteY6" fmla="*/ 5483 h 40811"/>
                <a:gd name="connsiteX7" fmla="*/ 42143 w 43447"/>
                <a:gd name="connsiteY7" fmla="*/ 10225 h 40811"/>
                <a:gd name="connsiteX8" fmla="*/ 43177 w 43447"/>
                <a:gd name="connsiteY8" fmla="*/ 23229 h 40811"/>
                <a:gd name="connsiteX9" fmla="*/ 37565 w 43447"/>
                <a:gd name="connsiteY9" fmla="*/ 30111 h 40811"/>
                <a:gd name="connsiteX10" fmla="*/ 35556 w 43447"/>
                <a:gd name="connsiteY10" fmla="*/ 36008 h 40811"/>
                <a:gd name="connsiteX11" fmla="*/ 28716 w 43447"/>
                <a:gd name="connsiteY11" fmla="*/ 36722 h 40811"/>
                <a:gd name="connsiteX12" fmla="*/ 16641 w 43447"/>
                <a:gd name="connsiteY12" fmla="*/ 39173 h 40811"/>
                <a:gd name="connsiteX13" fmla="*/ 5965 w 43447"/>
                <a:gd name="connsiteY13" fmla="*/ 35379 h 40811"/>
                <a:gd name="connsiteX14" fmla="*/ 1271 w 43447"/>
                <a:gd name="connsiteY14" fmla="*/ 31157 h 40811"/>
                <a:gd name="connsiteX15" fmla="*/ 156 w 43447"/>
                <a:gd name="connsiteY15" fmla="*/ 19611 h 40811"/>
                <a:gd name="connsiteX16" fmla="*/ 4024 w 43447"/>
                <a:gd name="connsiteY16" fmla="*/ 14414 h 40811"/>
                <a:gd name="connsiteX17" fmla="*/ 4061 w 43447"/>
                <a:gd name="connsiteY17" fmla="*/ 14277 h 40811"/>
                <a:gd name="connsiteX0" fmla="*/ 7089 w 43447"/>
                <a:gd name="connsiteY0" fmla="*/ 34806 h 40811"/>
                <a:gd name="connsiteX1" fmla="*/ 5981 w 43447"/>
                <a:gd name="connsiteY1" fmla="*/ 35187 h 40811"/>
                <a:gd name="connsiteX2" fmla="*/ 7089 w 43447"/>
                <a:gd name="connsiteY2" fmla="*/ 34806 h 40811"/>
                <a:gd name="connsiteX0" fmla="*/ 4061 w 43447"/>
                <a:gd name="connsiteY0" fmla="*/ 14221 h 40755"/>
                <a:gd name="connsiteX1" fmla="*/ 5784 w 43447"/>
                <a:gd name="connsiteY1" fmla="*/ 6758 h 40755"/>
                <a:gd name="connsiteX2" fmla="*/ 14166 w 43447"/>
                <a:gd name="connsiteY2" fmla="*/ 5053 h 40755"/>
                <a:gd name="connsiteX3" fmla="*/ 29994 w 43447"/>
                <a:gd name="connsiteY3" fmla="*/ 2332 h 40755"/>
                <a:gd name="connsiteX4" fmla="*/ 35624 w 43447"/>
                <a:gd name="connsiteY4" fmla="*/ 541 h 40755"/>
                <a:gd name="connsiteX5" fmla="*/ 38479 w 43447"/>
                <a:gd name="connsiteY5" fmla="*/ 5427 h 40755"/>
                <a:gd name="connsiteX6" fmla="*/ 42143 w 43447"/>
                <a:gd name="connsiteY6" fmla="*/ 10169 h 40755"/>
                <a:gd name="connsiteX7" fmla="*/ 43177 w 43447"/>
                <a:gd name="connsiteY7" fmla="*/ 23173 h 40755"/>
                <a:gd name="connsiteX8" fmla="*/ 37565 w 43447"/>
                <a:gd name="connsiteY8" fmla="*/ 30055 h 40755"/>
                <a:gd name="connsiteX9" fmla="*/ 35556 w 43447"/>
                <a:gd name="connsiteY9" fmla="*/ 35952 h 40755"/>
                <a:gd name="connsiteX10" fmla="*/ 28716 w 43447"/>
                <a:gd name="connsiteY10" fmla="*/ 36666 h 40755"/>
                <a:gd name="connsiteX11" fmla="*/ 16641 w 43447"/>
                <a:gd name="connsiteY11" fmla="*/ 39117 h 40755"/>
                <a:gd name="connsiteX12" fmla="*/ 5965 w 43447"/>
                <a:gd name="connsiteY12" fmla="*/ 35323 h 40755"/>
                <a:gd name="connsiteX13" fmla="*/ 1271 w 43447"/>
                <a:gd name="connsiteY13" fmla="*/ 31101 h 40755"/>
                <a:gd name="connsiteX14" fmla="*/ 156 w 43447"/>
                <a:gd name="connsiteY14" fmla="*/ 19555 h 40755"/>
                <a:gd name="connsiteX15" fmla="*/ 4024 w 43447"/>
                <a:gd name="connsiteY15" fmla="*/ 14358 h 40755"/>
                <a:gd name="connsiteX16" fmla="*/ 4061 w 43447"/>
                <a:gd name="connsiteY16" fmla="*/ 14221 h 40755"/>
                <a:gd name="connsiteX0" fmla="*/ 7089 w 43447"/>
                <a:gd name="connsiteY0" fmla="*/ 34750 h 40755"/>
                <a:gd name="connsiteX1" fmla="*/ 5981 w 43447"/>
                <a:gd name="connsiteY1" fmla="*/ 35131 h 40755"/>
                <a:gd name="connsiteX2" fmla="*/ 7089 w 43447"/>
                <a:gd name="connsiteY2" fmla="*/ 34750 h 40755"/>
                <a:gd name="connsiteX0" fmla="*/ 4061 w 43447"/>
                <a:gd name="connsiteY0" fmla="*/ 14468 h 41002"/>
                <a:gd name="connsiteX1" fmla="*/ 5784 w 43447"/>
                <a:gd name="connsiteY1" fmla="*/ 7005 h 41002"/>
                <a:gd name="connsiteX2" fmla="*/ 14166 w 43447"/>
                <a:gd name="connsiteY2" fmla="*/ 5300 h 41002"/>
                <a:gd name="connsiteX3" fmla="*/ 29994 w 43447"/>
                <a:gd name="connsiteY3" fmla="*/ 2579 h 41002"/>
                <a:gd name="connsiteX4" fmla="*/ 35624 w 43447"/>
                <a:gd name="connsiteY4" fmla="*/ 788 h 41002"/>
                <a:gd name="connsiteX5" fmla="*/ 38479 w 43447"/>
                <a:gd name="connsiteY5" fmla="*/ 5674 h 41002"/>
                <a:gd name="connsiteX6" fmla="*/ 42143 w 43447"/>
                <a:gd name="connsiteY6" fmla="*/ 10416 h 41002"/>
                <a:gd name="connsiteX7" fmla="*/ 43177 w 43447"/>
                <a:gd name="connsiteY7" fmla="*/ 23420 h 41002"/>
                <a:gd name="connsiteX8" fmla="*/ 37565 w 43447"/>
                <a:gd name="connsiteY8" fmla="*/ 30302 h 41002"/>
                <a:gd name="connsiteX9" fmla="*/ 35556 w 43447"/>
                <a:gd name="connsiteY9" fmla="*/ 36199 h 41002"/>
                <a:gd name="connsiteX10" fmla="*/ 28716 w 43447"/>
                <a:gd name="connsiteY10" fmla="*/ 36913 h 41002"/>
                <a:gd name="connsiteX11" fmla="*/ 16641 w 43447"/>
                <a:gd name="connsiteY11" fmla="*/ 39364 h 41002"/>
                <a:gd name="connsiteX12" fmla="*/ 5965 w 43447"/>
                <a:gd name="connsiteY12" fmla="*/ 35570 h 41002"/>
                <a:gd name="connsiteX13" fmla="*/ 1271 w 43447"/>
                <a:gd name="connsiteY13" fmla="*/ 31348 h 41002"/>
                <a:gd name="connsiteX14" fmla="*/ 156 w 43447"/>
                <a:gd name="connsiteY14" fmla="*/ 19802 h 41002"/>
                <a:gd name="connsiteX15" fmla="*/ 4024 w 43447"/>
                <a:gd name="connsiteY15" fmla="*/ 14605 h 41002"/>
                <a:gd name="connsiteX16" fmla="*/ 4061 w 43447"/>
                <a:gd name="connsiteY16" fmla="*/ 14468 h 41002"/>
                <a:gd name="connsiteX0" fmla="*/ 7089 w 43447"/>
                <a:gd name="connsiteY0" fmla="*/ 34997 h 41002"/>
                <a:gd name="connsiteX1" fmla="*/ 5981 w 43447"/>
                <a:gd name="connsiteY1" fmla="*/ 35378 h 41002"/>
                <a:gd name="connsiteX2" fmla="*/ 7089 w 43447"/>
                <a:gd name="connsiteY2" fmla="*/ 34997 h 41002"/>
                <a:gd name="connsiteX0" fmla="*/ 4061 w 43447"/>
                <a:gd name="connsiteY0" fmla="*/ 15863 h 42397"/>
                <a:gd name="connsiteX1" fmla="*/ 5784 w 43447"/>
                <a:gd name="connsiteY1" fmla="*/ 8400 h 42397"/>
                <a:gd name="connsiteX2" fmla="*/ 14166 w 43447"/>
                <a:gd name="connsiteY2" fmla="*/ 6695 h 42397"/>
                <a:gd name="connsiteX3" fmla="*/ 29994 w 43447"/>
                <a:gd name="connsiteY3" fmla="*/ 3974 h 42397"/>
                <a:gd name="connsiteX4" fmla="*/ 35624 w 43447"/>
                <a:gd name="connsiteY4" fmla="*/ 2183 h 42397"/>
                <a:gd name="connsiteX5" fmla="*/ 38479 w 43447"/>
                <a:gd name="connsiteY5" fmla="*/ 7069 h 42397"/>
                <a:gd name="connsiteX6" fmla="*/ 42143 w 43447"/>
                <a:gd name="connsiteY6" fmla="*/ 11811 h 42397"/>
                <a:gd name="connsiteX7" fmla="*/ 43177 w 43447"/>
                <a:gd name="connsiteY7" fmla="*/ 24815 h 42397"/>
                <a:gd name="connsiteX8" fmla="*/ 37565 w 43447"/>
                <a:gd name="connsiteY8" fmla="*/ 31697 h 42397"/>
                <a:gd name="connsiteX9" fmla="*/ 35556 w 43447"/>
                <a:gd name="connsiteY9" fmla="*/ 37594 h 42397"/>
                <a:gd name="connsiteX10" fmla="*/ 28716 w 43447"/>
                <a:gd name="connsiteY10" fmla="*/ 38308 h 42397"/>
                <a:gd name="connsiteX11" fmla="*/ 16641 w 43447"/>
                <a:gd name="connsiteY11" fmla="*/ 40759 h 42397"/>
                <a:gd name="connsiteX12" fmla="*/ 5965 w 43447"/>
                <a:gd name="connsiteY12" fmla="*/ 36965 h 42397"/>
                <a:gd name="connsiteX13" fmla="*/ 1271 w 43447"/>
                <a:gd name="connsiteY13" fmla="*/ 32743 h 42397"/>
                <a:gd name="connsiteX14" fmla="*/ 156 w 43447"/>
                <a:gd name="connsiteY14" fmla="*/ 21197 h 42397"/>
                <a:gd name="connsiteX15" fmla="*/ 4024 w 43447"/>
                <a:gd name="connsiteY15" fmla="*/ 16000 h 42397"/>
                <a:gd name="connsiteX16" fmla="*/ 4061 w 43447"/>
                <a:gd name="connsiteY16" fmla="*/ 15863 h 42397"/>
                <a:gd name="connsiteX0" fmla="*/ 7089 w 43447"/>
                <a:gd name="connsiteY0" fmla="*/ 36392 h 42397"/>
                <a:gd name="connsiteX1" fmla="*/ 5981 w 43447"/>
                <a:gd name="connsiteY1" fmla="*/ 36773 h 42397"/>
                <a:gd name="connsiteX2" fmla="*/ 7089 w 43447"/>
                <a:gd name="connsiteY2" fmla="*/ 36392 h 42397"/>
                <a:gd name="connsiteX0" fmla="*/ 4061 w 43852"/>
                <a:gd name="connsiteY0" fmla="*/ 15863 h 42397"/>
                <a:gd name="connsiteX1" fmla="*/ 5784 w 43852"/>
                <a:gd name="connsiteY1" fmla="*/ 8400 h 42397"/>
                <a:gd name="connsiteX2" fmla="*/ 14166 w 43852"/>
                <a:gd name="connsiteY2" fmla="*/ 6695 h 42397"/>
                <a:gd name="connsiteX3" fmla="*/ 29994 w 43852"/>
                <a:gd name="connsiteY3" fmla="*/ 3974 h 42397"/>
                <a:gd name="connsiteX4" fmla="*/ 35624 w 43852"/>
                <a:gd name="connsiteY4" fmla="*/ 2183 h 42397"/>
                <a:gd name="connsiteX5" fmla="*/ 38479 w 43852"/>
                <a:gd name="connsiteY5" fmla="*/ 7069 h 42397"/>
                <a:gd name="connsiteX6" fmla="*/ 42143 w 43852"/>
                <a:gd name="connsiteY6" fmla="*/ 11811 h 42397"/>
                <a:gd name="connsiteX7" fmla="*/ 43177 w 43852"/>
                <a:gd name="connsiteY7" fmla="*/ 24815 h 42397"/>
                <a:gd name="connsiteX8" fmla="*/ 37565 w 43852"/>
                <a:gd name="connsiteY8" fmla="*/ 31697 h 42397"/>
                <a:gd name="connsiteX9" fmla="*/ 35556 w 43852"/>
                <a:gd name="connsiteY9" fmla="*/ 37594 h 42397"/>
                <a:gd name="connsiteX10" fmla="*/ 28716 w 43852"/>
                <a:gd name="connsiteY10" fmla="*/ 38308 h 42397"/>
                <a:gd name="connsiteX11" fmla="*/ 16641 w 43852"/>
                <a:gd name="connsiteY11" fmla="*/ 40759 h 42397"/>
                <a:gd name="connsiteX12" fmla="*/ 5965 w 43852"/>
                <a:gd name="connsiteY12" fmla="*/ 36965 h 42397"/>
                <a:gd name="connsiteX13" fmla="*/ 1271 w 43852"/>
                <a:gd name="connsiteY13" fmla="*/ 32743 h 42397"/>
                <a:gd name="connsiteX14" fmla="*/ 156 w 43852"/>
                <a:gd name="connsiteY14" fmla="*/ 21197 h 42397"/>
                <a:gd name="connsiteX15" fmla="*/ 4024 w 43852"/>
                <a:gd name="connsiteY15" fmla="*/ 16000 h 42397"/>
                <a:gd name="connsiteX16" fmla="*/ 4061 w 43852"/>
                <a:gd name="connsiteY16" fmla="*/ 15863 h 42397"/>
                <a:gd name="connsiteX0" fmla="*/ 7089 w 43852"/>
                <a:gd name="connsiteY0" fmla="*/ 36392 h 42397"/>
                <a:gd name="connsiteX1" fmla="*/ 5981 w 43852"/>
                <a:gd name="connsiteY1" fmla="*/ 36773 h 42397"/>
                <a:gd name="connsiteX2" fmla="*/ 7089 w 43852"/>
                <a:gd name="connsiteY2" fmla="*/ 36392 h 42397"/>
                <a:gd name="connsiteX0" fmla="*/ 4061 w 43181"/>
                <a:gd name="connsiteY0" fmla="*/ 15863 h 42397"/>
                <a:gd name="connsiteX1" fmla="*/ 5784 w 43181"/>
                <a:gd name="connsiteY1" fmla="*/ 8400 h 42397"/>
                <a:gd name="connsiteX2" fmla="*/ 14166 w 43181"/>
                <a:gd name="connsiteY2" fmla="*/ 6695 h 42397"/>
                <a:gd name="connsiteX3" fmla="*/ 29994 w 43181"/>
                <a:gd name="connsiteY3" fmla="*/ 3974 h 42397"/>
                <a:gd name="connsiteX4" fmla="*/ 35624 w 43181"/>
                <a:gd name="connsiteY4" fmla="*/ 2183 h 42397"/>
                <a:gd name="connsiteX5" fmla="*/ 38479 w 43181"/>
                <a:gd name="connsiteY5" fmla="*/ 7069 h 42397"/>
                <a:gd name="connsiteX6" fmla="*/ 43177 w 43181"/>
                <a:gd name="connsiteY6" fmla="*/ 24815 h 42397"/>
                <a:gd name="connsiteX7" fmla="*/ 37565 w 43181"/>
                <a:gd name="connsiteY7" fmla="*/ 31697 h 42397"/>
                <a:gd name="connsiteX8" fmla="*/ 35556 w 43181"/>
                <a:gd name="connsiteY8" fmla="*/ 37594 h 42397"/>
                <a:gd name="connsiteX9" fmla="*/ 28716 w 43181"/>
                <a:gd name="connsiteY9" fmla="*/ 38308 h 42397"/>
                <a:gd name="connsiteX10" fmla="*/ 16641 w 43181"/>
                <a:gd name="connsiteY10" fmla="*/ 40759 h 42397"/>
                <a:gd name="connsiteX11" fmla="*/ 5965 w 43181"/>
                <a:gd name="connsiteY11" fmla="*/ 36965 h 42397"/>
                <a:gd name="connsiteX12" fmla="*/ 1271 w 43181"/>
                <a:gd name="connsiteY12" fmla="*/ 32743 h 42397"/>
                <a:gd name="connsiteX13" fmla="*/ 156 w 43181"/>
                <a:gd name="connsiteY13" fmla="*/ 21197 h 42397"/>
                <a:gd name="connsiteX14" fmla="*/ 4024 w 43181"/>
                <a:gd name="connsiteY14" fmla="*/ 16000 h 42397"/>
                <a:gd name="connsiteX15" fmla="*/ 4061 w 43181"/>
                <a:gd name="connsiteY15" fmla="*/ 15863 h 42397"/>
                <a:gd name="connsiteX0" fmla="*/ 7089 w 43181"/>
                <a:gd name="connsiteY0" fmla="*/ 36392 h 42397"/>
                <a:gd name="connsiteX1" fmla="*/ 5981 w 43181"/>
                <a:gd name="connsiteY1" fmla="*/ 36773 h 42397"/>
                <a:gd name="connsiteX2" fmla="*/ 7089 w 43181"/>
                <a:gd name="connsiteY2" fmla="*/ 36392 h 42397"/>
                <a:gd name="connsiteX0" fmla="*/ 4061 w 43830"/>
                <a:gd name="connsiteY0" fmla="*/ 15863 h 42397"/>
                <a:gd name="connsiteX1" fmla="*/ 5784 w 43830"/>
                <a:gd name="connsiteY1" fmla="*/ 8400 h 42397"/>
                <a:gd name="connsiteX2" fmla="*/ 14166 w 43830"/>
                <a:gd name="connsiteY2" fmla="*/ 6695 h 42397"/>
                <a:gd name="connsiteX3" fmla="*/ 29994 w 43830"/>
                <a:gd name="connsiteY3" fmla="*/ 3974 h 42397"/>
                <a:gd name="connsiteX4" fmla="*/ 35624 w 43830"/>
                <a:gd name="connsiteY4" fmla="*/ 2183 h 42397"/>
                <a:gd name="connsiteX5" fmla="*/ 38479 w 43830"/>
                <a:gd name="connsiteY5" fmla="*/ 7069 h 42397"/>
                <a:gd name="connsiteX6" fmla="*/ 43177 w 43830"/>
                <a:gd name="connsiteY6" fmla="*/ 24815 h 42397"/>
                <a:gd name="connsiteX7" fmla="*/ 37565 w 43830"/>
                <a:gd name="connsiteY7" fmla="*/ 31697 h 42397"/>
                <a:gd name="connsiteX8" fmla="*/ 35556 w 43830"/>
                <a:gd name="connsiteY8" fmla="*/ 37594 h 42397"/>
                <a:gd name="connsiteX9" fmla="*/ 28716 w 43830"/>
                <a:gd name="connsiteY9" fmla="*/ 38308 h 42397"/>
                <a:gd name="connsiteX10" fmla="*/ 16641 w 43830"/>
                <a:gd name="connsiteY10" fmla="*/ 40759 h 42397"/>
                <a:gd name="connsiteX11" fmla="*/ 5965 w 43830"/>
                <a:gd name="connsiteY11" fmla="*/ 36965 h 42397"/>
                <a:gd name="connsiteX12" fmla="*/ 1271 w 43830"/>
                <a:gd name="connsiteY12" fmla="*/ 32743 h 42397"/>
                <a:gd name="connsiteX13" fmla="*/ 156 w 43830"/>
                <a:gd name="connsiteY13" fmla="*/ 21197 h 42397"/>
                <a:gd name="connsiteX14" fmla="*/ 4024 w 43830"/>
                <a:gd name="connsiteY14" fmla="*/ 16000 h 42397"/>
                <a:gd name="connsiteX15" fmla="*/ 4061 w 43830"/>
                <a:gd name="connsiteY15" fmla="*/ 15863 h 42397"/>
                <a:gd name="connsiteX0" fmla="*/ 7089 w 43830"/>
                <a:gd name="connsiteY0" fmla="*/ 36392 h 42397"/>
                <a:gd name="connsiteX1" fmla="*/ 5981 w 43830"/>
                <a:gd name="connsiteY1" fmla="*/ 36773 h 42397"/>
                <a:gd name="connsiteX2" fmla="*/ 7089 w 43830"/>
                <a:gd name="connsiteY2" fmla="*/ 36392 h 4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30" h="42397">
                  <a:moveTo>
                    <a:pt x="4061" y="15863"/>
                  </a:moveTo>
                  <a:cubicBezTo>
                    <a:pt x="3790" y="13150"/>
                    <a:pt x="4422" y="10414"/>
                    <a:pt x="5784" y="8400"/>
                  </a:cubicBezTo>
                  <a:cubicBezTo>
                    <a:pt x="7936" y="5219"/>
                    <a:pt x="11425" y="4510"/>
                    <a:pt x="14166" y="6695"/>
                  </a:cubicBezTo>
                  <a:cubicBezTo>
                    <a:pt x="17386" y="-185"/>
                    <a:pt x="25899" y="-2856"/>
                    <a:pt x="29994" y="3974"/>
                  </a:cubicBezTo>
                  <a:cubicBezTo>
                    <a:pt x="31376" y="1760"/>
                    <a:pt x="33662" y="1033"/>
                    <a:pt x="35624" y="2183"/>
                  </a:cubicBezTo>
                  <a:cubicBezTo>
                    <a:pt x="37119" y="3059"/>
                    <a:pt x="38191" y="4893"/>
                    <a:pt x="38479" y="7069"/>
                  </a:cubicBezTo>
                  <a:cubicBezTo>
                    <a:pt x="46224" y="9711"/>
                    <a:pt x="43329" y="20710"/>
                    <a:pt x="43177" y="24815"/>
                  </a:cubicBezTo>
                  <a:cubicBezTo>
                    <a:pt x="43025" y="28920"/>
                    <a:pt x="40289" y="31167"/>
                    <a:pt x="37565" y="31697"/>
                  </a:cubicBezTo>
                  <a:cubicBezTo>
                    <a:pt x="37552" y="33964"/>
                    <a:pt x="36819" y="36114"/>
                    <a:pt x="35556" y="37594"/>
                  </a:cubicBezTo>
                  <a:cubicBezTo>
                    <a:pt x="33637" y="39843"/>
                    <a:pt x="30865" y="40132"/>
                    <a:pt x="28716" y="38308"/>
                  </a:cubicBezTo>
                  <a:cubicBezTo>
                    <a:pt x="25453" y="42064"/>
                    <a:pt x="20546" y="43986"/>
                    <a:pt x="16641" y="40759"/>
                  </a:cubicBezTo>
                  <a:cubicBezTo>
                    <a:pt x="12933" y="43803"/>
                    <a:pt x="8117" y="42092"/>
                    <a:pt x="5965" y="36965"/>
                  </a:cubicBezTo>
                  <a:cubicBezTo>
                    <a:pt x="3851" y="37302"/>
                    <a:pt x="2239" y="35371"/>
                    <a:pt x="1271" y="32743"/>
                  </a:cubicBezTo>
                  <a:cubicBezTo>
                    <a:pt x="303" y="30115"/>
                    <a:pt x="-303" y="23987"/>
                    <a:pt x="156" y="21197"/>
                  </a:cubicBezTo>
                  <a:cubicBezTo>
                    <a:pt x="400" y="18442"/>
                    <a:pt x="2006" y="16284"/>
                    <a:pt x="4024" y="16000"/>
                  </a:cubicBezTo>
                  <a:cubicBezTo>
                    <a:pt x="4036" y="15954"/>
                    <a:pt x="4049" y="15909"/>
                    <a:pt x="4061" y="15863"/>
                  </a:cubicBezTo>
                  <a:close/>
                </a:path>
                <a:path w="43830" h="42397" fill="none" extrusionOk="0">
                  <a:moveTo>
                    <a:pt x="7089" y="36392"/>
                  </a:moveTo>
                  <a:cubicBezTo>
                    <a:pt x="6734" y="36585"/>
                    <a:pt x="6361" y="36713"/>
                    <a:pt x="5981" y="36773"/>
                  </a:cubicBezTo>
                  <a:lnTo>
                    <a:pt x="7089" y="36392"/>
                  </a:lnTo>
                  <a:close/>
                </a:path>
              </a:pathLst>
            </a:custGeom>
            <a:solidFill>
              <a:srgbClr val="E0EC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58718" y="2071010"/>
              <a:ext cx="367302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nổi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38713" y="4100075"/>
            <a:ext cx="2964679" cy="1402830"/>
            <a:chOff x="5338713" y="4100075"/>
            <a:chExt cx="2964679" cy="1402830"/>
          </a:xfrm>
        </p:grpSpPr>
        <p:sp>
          <p:nvSpPr>
            <p:cNvPr id="19" name="Cloud 4"/>
            <p:cNvSpPr/>
            <p:nvPr/>
          </p:nvSpPr>
          <p:spPr>
            <a:xfrm rot="223276">
              <a:off x="5338713" y="4100075"/>
              <a:ext cx="2964679" cy="140283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34165 w 43256"/>
                <a:gd name="connsiteY4" fmla="*/ 22813 h 43219"/>
                <a:gd name="connsiteX5" fmla="*/ 37416 w 43256"/>
                <a:gd name="connsiteY5" fmla="*/ 29949 h 43219"/>
                <a:gd name="connsiteX6" fmla="*/ 41834 w 43256"/>
                <a:gd name="connsiteY6" fmla="*/ 15213 h 43219"/>
                <a:gd name="connsiteX7" fmla="*/ 40386 w 43256"/>
                <a:gd name="connsiteY7" fmla="*/ 1788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14036 w 43256"/>
                <a:gd name="connsiteY14" fmla="*/ 5051 h 43219"/>
                <a:gd name="connsiteX15" fmla="*/ 15336 w 43256"/>
                <a:gd name="connsiteY15" fmla="*/ 639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41834 w 43256"/>
                <a:gd name="connsiteY4" fmla="*/ 15213 h 43219"/>
                <a:gd name="connsiteX5" fmla="*/ 40386 w 43256"/>
                <a:gd name="connsiteY5" fmla="*/ 17889 h 43219"/>
                <a:gd name="connsiteX6" fmla="*/ 38360 w 43256"/>
                <a:gd name="connsiteY6" fmla="*/ 5285 h 43219"/>
                <a:gd name="connsiteX7" fmla="*/ 38436 w 43256"/>
                <a:gd name="connsiteY7" fmla="*/ 6549 h 43219"/>
                <a:gd name="connsiteX8" fmla="*/ 29114 w 43256"/>
                <a:gd name="connsiteY8" fmla="*/ 3811 h 43219"/>
                <a:gd name="connsiteX9" fmla="*/ 29856 w 43256"/>
                <a:gd name="connsiteY9" fmla="*/ 2199 h 43219"/>
                <a:gd name="connsiteX10" fmla="*/ 22177 w 43256"/>
                <a:gd name="connsiteY10" fmla="*/ 4579 h 43219"/>
                <a:gd name="connsiteX11" fmla="*/ 22536 w 43256"/>
                <a:gd name="connsiteY11" fmla="*/ 3189 h 43219"/>
                <a:gd name="connsiteX12" fmla="*/ 14036 w 43256"/>
                <a:gd name="connsiteY12" fmla="*/ 5051 h 43219"/>
                <a:gd name="connsiteX13" fmla="*/ 15336 w 43256"/>
                <a:gd name="connsiteY13" fmla="*/ 639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38360 w 43256"/>
                <a:gd name="connsiteY4" fmla="*/ 5285 h 43219"/>
                <a:gd name="connsiteX5" fmla="*/ 38436 w 43256"/>
                <a:gd name="connsiteY5" fmla="*/ 6549 h 43219"/>
                <a:gd name="connsiteX6" fmla="*/ 29114 w 43256"/>
                <a:gd name="connsiteY6" fmla="*/ 3811 h 43219"/>
                <a:gd name="connsiteX7" fmla="*/ 29856 w 43256"/>
                <a:gd name="connsiteY7" fmla="*/ 2199 h 43219"/>
                <a:gd name="connsiteX8" fmla="*/ 22177 w 43256"/>
                <a:gd name="connsiteY8" fmla="*/ 4579 h 43219"/>
                <a:gd name="connsiteX9" fmla="*/ 22536 w 43256"/>
                <a:gd name="connsiteY9" fmla="*/ 3189 h 43219"/>
                <a:gd name="connsiteX10" fmla="*/ 14036 w 43256"/>
                <a:gd name="connsiteY10" fmla="*/ 5051 h 43219"/>
                <a:gd name="connsiteX11" fmla="*/ 15336 w 43256"/>
                <a:gd name="connsiteY11" fmla="*/ 63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9114 w 43256"/>
                <a:gd name="connsiteY4" fmla="*/ 3811 h 43219"/>
                <a:gd name="connsiteX5" fmla="*/ 29856 w 43256"/>
                <a:gd name="connsiteY5" fmla="*/ 2199 h 43219"/>
                <a:gd name="connsiteX6" fmla="*/ 22177 w 43256"/>
                <a:gd name="connsiteY6" fmla="*/ 4579 h 43219"/>
                <a:gd name="connsiteX7" fmla="*/ 22536 w 43256"/>
                <a:gd name="connsiteY7" fmla="*/ 3189 h 43219"/>
                <a:gd name="connsiteX8" fmla="*/ 14036 w 43256"/>
                <a:gd name="connsiteY8" fmla="*/ 5051 h 43219"/>
                <a:gd name="connsiteX9" fmla="*/ 15336 w 43256"/>
                <a:gd name="connsiteY9" fmla="*/ 6399 h 43219"/>
                <a:gd name="connsiteX10" fmla="*/ 4163 w 43256"/>
                <a:gd name="connsiteY10" fmla="*/ 15648 h 43219"/>
                <a:gd name="connsiteX11" fmla="*/ 3936 w 43256"/>
                <a:gd name="connsiteY1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2177 w 43256"/>
                <a:gd name="connsiteY4" fmla="*/ 4579 h 43219"/>
                <a:gd name="connsiteX5" fmla="*/ 22536 w 43256"/>
                <a:gd name="connsiteY5" fmla="*/ 3189 h 43219"/>
                <a:gd name="connsiteX6" fmla="*/ 14036 w 43256"/>
                <a:gd name="connsiteY6" fmla="*/ 5051 h 43219"/>
                <a:gd name="connsiteX7" fmla="*/ 15336 w 43256"/>
                <a:gd name="connsiteY7" fmla="*/ 6399 h 43219"/>
                <a:gd name="connsiteX8" fmla="*/ 4163 w 43256"/>
                <a:gd name="connsiteY8" fmla="*/ 15648 h 43219"/>
                <a:gd name="connsiteX9" fmla="*/ 3936 w 43256"/>
                <a:gd name="connsiteY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4036 w 43256"/>
                <a:gd name="connsiteY4" fmla="*/ 5051 h 43219"/>
                <a:gd name="connsiteX5" fmla="*/ 15336 w 43256"/>
                <a:gd name="connsiteY5" fmla="*/ 6399 h 43219"/>
                <a:gd name="connsiteX6" fmla="*/ 4163 w 43256"/>
                <a:gd name="connsiteY6" fmla="*/ 15648 h 43219"/>
                <a:gd name="connsiteX7" fmla="*/ 3936 w 43256"/>
                <a:gd name="connsiteY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4163 w 43256"/>
                <a:gd name="connsiteY4" fmla="*/ 15648 h 43219"/>
                <a:gd name="connsiteX5" fmla="*/ 3936 w 43256"/>
                <a:gd name="connsiteY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6964 w 43256"/>
                <a:gd name="connsiteY2" fmla="*/ 34758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7089 w 43381"/>
                <a:gd name="connsiteY2" fmla="*/ 34758 h 43219"/>
                <a:gd name="connsiteX0" fmla="*/ 4061 w 43447"/>
                <a:gd name="connsiteY0" fmla="*/ 14229 h 43219"/>
                <a:gd name="connsiteX1" fmla="*/ 5784 w 43447"/>
                <a:gd name="connsiteY1" fmla="*/ 6766 h 43219"/>
                <a:gd name="connsiteX2" fmla="*/ 14166 w 43447"/>
                <a:gd name="connsiteY2" fmla="*/ 5061 h 43219"/>
                <a:gd name="connsiteX3" fmla="*/ 22617 w 43447"/>
                <a:gd name="connsiteY3" fmla="*/ 3291 h 43219"/>
                <a:gd name="connsiteX4" fmla="*/ 25910 w 43447"/>
                <a:gd name="connsiteY4" fmla="*/ 59 h 43219"/>
                <a:gd name="connsiteX5" fmla="*/ 29994 w 43447"/>
                <a:gd name="connsiteY5" fmla="*/ 2340 h 43219"/>
                <a:gd name="connsiteX6" fmla="*/ 35624 w 43447"/>
                <a:gd name="connsiteY6" fmla="*/ 549 h 43219"/>
                <a:gd name="connsiteX7" fmla="*/ 38479 w 43447"/>
                <a:gd name="connsiteY7" fmla="*/ 5435 h 43219"/>
                <a:gd name="connsiteX8" fmla="*/ 42143 w 43447"/>
                <a:gd name="connsiteY8" fmla="*/ 10177 h 43219"/>
                <a:gd name="connsiteX9" fmla="*/ 43177 w 43447"/>
                <a:gd name="connsiteY9" fmla="*/ 23181 h 43219"/>
                <a:gd name="connsiteX10" fmla="*/ 37565 w 43447"/>
                <a:gd name="connsiteY10" fmla="*/ 30063 h 43219"/>
                <a:gd name="connsiteX11" fmla="*/ 35556 w 43447"/>
                <a:gd name="connsiteY11" fmla="*/ 35960 h 43219"/>
                <a:gd name="connsiteX12" fmla="*/ 28716 w 43447"/>
                <a:gd name="connsiteY12" fmla="*/ 36674 h 43219"/>
                <a:gd name="connsiteX13" fmla="*/ 23828 w 43447"/>
                <a:gd name="connsiteY13" fmla="*/ 42965 h 43219"/>
                <a:gd name="connsiteX14" fmla="*/ 16641 w 43447"/>
                <a:gd name="connsiteY14" fmla="*/ 39125 h 43219"/>
                <a:gd name="connsiteX15" fmla="*/ 5965 w 43447"/>
                <a:gd name="connsiteY15" fmla="*/ 35331 h 43219"/>
                <a:gd name="connsiteX16" fmla="*/ 1271 w 43447"/>
                <a:gd name="connsiteY16" fmla="*/ 31109 h 43219"/>
                <a:gd name="connsiteX17" fmla="*/ 156 w 43447"/>
                <a:gd name="connsiteY17" fmla="*/ 19563 h 43219"/>
                <a:gd name="connsiteX18" fmla="*/ 4024 w 43447"/>
                <a:gd name="connsiteY18" fmla="*/ 14366 h 43219"/>
                <a:gd name="connsiteX19" fmla="*/ 4061 w 43447"/>
                <a:gd name="connsiteY19" fmla="*/ 14229 h 43219"/>
                <a:gd name="connsiteX0" fmla="*/ 7089 w 43447"/>
                <a:gd name="connsiteY0" fmla="*/ 34758 h 43219"/>
                <a:gd name="connsiteX1" fmla="*/ 5981 w 43447"/>
                <a:gd name="connsiteY1" fmla="*/ 35139 h 43219"/>
                <a:gd name="connsiteX2" fmla="*/ 7089 w 43447"/>
                <a:gd name="connsiteY2" fmla="*/ 34758 h 43219"/>
                <a:gd name="connsiteX0" fmla="*/ 4061 w 43447"/>
                <a:gd name="connsiteY0" fmla="*/ 14229 h 40633"/>
                <a:gd name="connsiteX1" fmla="*/ 5784 w 43447"/>
                <a:gd name="connsiteY1" fmla="*/ 6766 h 40633"/>
                <a:gd name="connsiteX2" fmla="*/ 14166 w 43447"/>
                <a:gd name="connsiteY2" fmla="*/ 5061 h 40633"/>
                <a:gd name="connsiteX3" fmla="*/ 22617 w 43447"/>
                <a:gd name="connsiteY3" fmla="*/ 3291 h 40633"/>
                <a:gd name="connsiteX4" fmla="*/ 25910 w 43447"/>
                <a:gd name="connsiteY4" fmla="*/ 59 h 40633"/>
                <a:gd name="connsiteX5" fmla="*/ 29994 w 43447"/>
                <a:gd name="connsiteY5" fmla="*/ 2340 h 40633"/>
                <a:gd name="connsiteX6" fmla="*/ 35624 w 43447"/>
                <a:gd name="connsiteY6" fmla="*/ 549 h 40633"/>
                <a:gd name="connsiteX7" fmla="*/ 38479 w 43447"/>
                <a:gd name="connsiteY7" fmla="*/ 5435 h 40633"/>
                <a:gd name="connsiteX8" fmla="*/ 42143 w 43447"/>
                <a:gd name="connsiteY8" fmla="*/ 10177 h 40633"/>
                <a:gd name="connsiteX9" fmla="*/ 43177 w 43447"/>
                <a:gd name="connsiteY9" fmla="*/ 23181 h 40633"/>
                <a:gd name="connsiteX10" fmla="*/ 37565 w 43447"/>
                <a:gd name="connsiteY10" fmla="*/ 30063 h 40633"/>
                <a:gd name="connsiteX11" fmla="*/ 35556 w 43447"/>
                <a:gd name="connsiteY11" fmla="*/ 35960 h 40633"/>
                <a:gd name="connsiteX12" fmla="*/ 28716 w 43447"/>
                <a:gd name="connsiteY12" fmla="*/ 36674 h 40633"/>
                <a:gd name="connsiteX13" fmla="*/ 16641 w 43447"/>
                <a:gd name="connsiteY13" fmla="*/ 39125 h 40633"/>
                <a:gd name="connsiteX14" fmla="*/ 5965 w 43447"/>
                <a:gd name="connsiteY14" fmla="*/ 35331 h 40633"/>
                <a:gd name="connsiteX15" fmla="*/ 1271 w 43447"/>
                <a:gd name="connsiteY15" fmla="*/ 31109 h 40633"/>
                <a:gd name="connsiteX16" fmla="*/ 156 w 43447"/>
                <a:gd name="connsiteY16" fmla="*/ 19563 h 40633"/>
                <a:gd name="connsiteX17" fmla="*/ 4024 w 43447"/>
                <a:gd name="connsiteY17" fmla="*/ 14366 h 40633"/>
                <a:gd name="connsiteX18" fmla="*/ 4061 w 43447"/>
                <a:gd name="connsiteY18" fmla="*/ 14229 h 40633"/>
                <a:gd name="connsiteX0" fmla="*/ 7089 w 43447"/>
                <a:gd name="connsiteY0" fmla="*/ 34758 h 40633"/>
                <a:gd name="connsiteX1" fmla="*/ 5981 w 43447"/>
                <a:gd name="connsiteY1" fmla="*/ 35139 h 40633"/>
                <a:gd name="connsiteX2" fmla="*/ 7089 w 43447"/>
                <a:gd name="connsiteY2" fmla="*/ 34758 h 40633"/>
                <a:gd name="connsiteX0" fmla="*/ 4061 w 43447"/>
                <a:gd name="connsiteY0" fmla="*/ 14229 h 40633"/>
                <a:gd name="connsiteX1" fmla="*/ 5784 w 43447"/>
                <a:gd name="connsiteY1" fmla="*/ 6766 h 40633"/>
                <a:gd name="connsiteX2" fmla="*/ 14166 w 43447"/>
                <a:gd name="connsiteY2" fmla="*/ 5061 h 40633"/>
                <a:gd name="connsiteX3" fmla="*/ 22617 w 43447"/>
                <a:gd name="connsiteY3" fmla="*/ 3291 h 40633"/>
                <a:gd name="connsiteX4" fmla="*/ 25910 w 43447"/>
                <a:gd name="connsiteY4" fmla="*/ 59 h 40633"/>
                <a:gd name="connsiteX5" fmla="*/ 29994 w 43447"/>
                <a:gd name="connsiteY5" fmla="*/ 2340 h 40633"/>
                <a:gd name="connsiteX6" fmla="*/ 35624 w 43447"/>
                <a:gd name="connsiteY6" fmla="*/ 549 h 40633"/>
                <a:gd name="connsiteX7" fmla="*/ 38479 w 43447"/>
                <a:gd name="connsiteY7" fmla="*/ 5435 h 40633"/>
                <a:gd name="connsiteX8" fmla="*/ 42143 w 43447"/>
                <a:gd name="connsiteY8" fmla="*/ 10177 h 40633"/>
                <a:gd name="connsiteX9" fmla="*/ 43177 w 43447"/>
                <a:gd name="connsiteY9" fmla="*/ 23181 h 40633"/>
                <a:gd name="connsiteX10" fmla="*/ 37565 w 43447"/>
                <a:gd name="connsiteY10" fmla="*/ 30063 h 40633"/>
                <a:gd name="connsiteX11" fmla="*/ 35556 w 43447"/>
                <a:gd name="connsiteY11" fmla="*/ 35960 h 40633"/>
                <a:gd name="connsiteX12" fmla="*/ 28716 w 43447"/>
                <a:gd name="connsiteY12" fmla="*/ 36674 h 40633"/>
                <a:gd name="connsiteX13" fmla="*/ 16641 w 43447"/>
                <a:gd name="connsiteY13" fmla="*/ 39125 h 40633"/>
                <a:gd name="connsiteX14" fmla="*/ 5965 w 43447"/>
                <a:gd name="connsiteY14" fmla="*/ 35331 h 40633"/>
                <a:gd name="connsiteX15" fmla="*/ 1271 w 43447"/>
                <a:gd name="connsiteY15" fmla="*/ 31109 h 40633"/>
                <a:gd name="connsiteX16" fmla="*/ 156 w 43447"/>
                <a:gd name="connsiteY16" fmla="*/ 19563 h 40633"/>
                <a:gd name="connsiteX17" fmla="*/ 4024 w 43447"/>
                <a:gd name="connsiteY17" fmla="*/ 14366 h 40633"/>
                <a:gd name="connsiteX18" fmla="*/ 4061 w 43447"/>
                <a:gd name="connsiteY18" fmla="*/ 14229 h 40633"/>
                <a:gd name="connsiteX0" fmla="*/ 7089 w 43447"/>
                <a:gd name="connsiteY0" fmla="*/ 34758 h 40633"/>
                <a:gd name="connsiteX1" fmla="*/ 5981 w 43447"/>
                <a:gd name="connsiteY1" fmla="*/ 35139 h 40633"/>
                <a:gd name="connsiteX2" fmla="*/ 7089 w 43447"/>
                <a:gd name="connsiteY2" fmla="*/ 34758 h 40633"/>
                <a:gd name="connsiteX0" fmla="*/ 4061 w 43447"/>
                <a:gd name="connsiteY0" fmla="*/ 14229 h 40763"/>
                <a:gd name="connsiteX1" fmla="*/ 5784 w 43447"/>
                <a:gd name="connsiteY1" fmla="*/ 6766 h 40763"/>
                <a:gd name="connsiteX2" fmla="*/ 14166 w 43447"/>
                <a:gd name="connsiteY2" fmla="*/ 5061 h 40763"/>
                <a:gd name="connsiteX3" fmla="*/ 22617 w 43447"/>
                <a:gd name="connsiteY3" fmla="*/ 3291 h 40763"/>
                <a:gd name="connsiteX4" fmla="*/ 25910 w 43447"/>
                <a:gd name="connsiteY4" fmla="*/ 59 h 40763"/>
                <a:gd name="connsiteX5" fmla="*/ 29994 w 43447"/>
                <a:gd name="connsiteY5" fmla="*/ 2340 h 40763"/>
                <a:gd name="connsiteX6" fmla="*/ 35624 w 43447"/>
                <a:gd name="connsiteY6" fmla="*/ 549 h 40763"/>
                <a:gd name="connsiteX7" fmla="*/ 38479 w 43447"/>
                <a:gd name="connsiteY7" fmla="*/ 5435 h 40763"/>
                <a:gd name="connsiteX8" fmla="*/ 42143 w 43447"/>
                <a:gd name="connsiteY8" fmla="*/ 10177 h 40763"/>
                <a:gd name="connsiteX9" fmla="*/ 43177 w 43447"/>
                <a:gd name="connsiteY9" fmla="*/ 23181 h 40763"/>
                <a:gd name="connsiteX10" fmla="*/ 37565 w 43447"/>
                <a:gd name="connsiteY10" fmla="*/ 30063 h 40763"/>
                <a:gd name="connsiteX11" fmla="*/ 35556 w 43447"/>
                <a:gd name="connsiteY11" fmla="*/ 35960 h 40763"/>
                <a:gd name="connsiteX12" fmla="*/ 28716 w 43447"/>
                <a:gd name="connsiteY12" fmla="*/ 36674 h 40763"/>
                <a:gd name="connsiteX13" fmla="*/ 16641 w 43447"/>
                <a:gd name="connsiteY13" fmla="*/ 39125 h 40763"/>
                <a:gd name="connsiteX14" fmla="*/ 5965 w 43447"/>
                <a:gd name="connsiteY14" fmla="*/ 35331 h 40763"/>
                <a:gd name="connsiteX15" fmla="*/ 1271 w 43447"/>
                <a:gd name="connsiteY15" fmla="*/ 31109 h 40763"/>
                <a:gd name="connsiteX16" fmla="*/ 156 w 43447"/>
                <a:gd name="connsiteY16" fmla="*/ 19563 h 40763"/>
                <a:gd name="connsiteX17" fmla="*/ 4024 w 43447"/>
                <a:gd name="connsiteY17" fmla="*/ 14366 h 40763"/>
                <a:gd name="connsiteX18" fmla="*/ 4061 w 43447"/>
                <a:gd name="connsiteY18" fmla="*/ 14229 h 40763"/>
                <a:gd name="connsiteX0" fmla="*/ 7089 w 43447"/>
                <a:gd name="connsiteY0" fmla="*/ 34758 h 40763"/>
                <a:gd name="connsiteX1" fmla="*/ 5981 w 43447"/>
                <a:gd name="connsiteY1" fmla="*/ 35139 h 40763"/>
                <a:gd name="connsiteX2" fmla="*/ 7089 w 43447"/>
                <a:gd name="connsiteY2" fmla="*/ 34758 h 40763"/>
                <a:gd name="connsiteX0" fmla="*/ 4061 w 43447"/>
                <a:gd name="connsiteY0" fmla="*/ 14277 h 40811"/>
                <a:gd name="connsiteX1" fmla="*/ 5784 w 43447"/>
                <a:gd name="connsiteY1" fmla="*/ 6814 h 40811"/>
                <a:gd name="connsiteX2" fmla="*/ 14166 w 43447"/>
                <a:gd name="connsiteY2" fmla="*/ 5109 h 40811"/>
                <a:gd name="connsiteX3" fmla="*/ 25910 w 43447"/>
                <a:gd name="connsiteY3" fmla="*/ 107 h 40811"/>
                <a:gd name="connsiteX4" fmla="*/ 29994 w 43447"/>
                <a:gd name="connsiteY4" fmla="*/ 2388 h 40811"/>
                <a:gd name="connsiteX5" fmla="*/ 35624 w 43447"/>
                <a:gd name="connsiteY5" fmla="*/ 597 h 40811"/>
                <a:gd name="connsiteX6" fmla="*/ 38479 w 43447"/>
                <a:gd name="connsiteY6" fmla="*/ 5483 h 40811"/>
                <a:gd name="connsiteX7" fmla="*/ 42143 w 43447"/>
                <a:gd name="connsiteY7" fmla="*/ 10225 h 40811"/>
                <a:gd name="connsiteX8" fmla="*/ 43177 w 43447"/>
                <a:gd name="connsiteY8" fmla="*/ 23229 h 40811"/>
                <a:gd name="connsiteX9" fmla="*/ 37565 w 43447"/>
                <a:gd name="connsiteY9" fmla="*/ 30111 h 40811"/>
                <a:gd name="connsiteX10" fmla="*/ 35556 w 43447"/>
                <a:gd name="connsiteY10" fmla="*/ 36008 h 40811"/>
                <a:gd name="connsiteX11" fmla="*/ 28716 w 43447"/>
                <a:gd name="connsiteY11" fmla="*/ 36722 h 40811"/>
                <a:gd name="connsiteX12" fmla="*/ 16641 w 43447"/>
                <a:gd name="connsiteY12" fmla="*/ 39173 h 40811"/>
                <a:gd name="connsiteX13" fmla="*/ 5965 w 43447"/>
                <a:gd name="connsiteY13" fmla="*/ 35379 h 40811"/>
                <a:gd name="connsiteX14" fmla="*/ 1271 w 43447"/>
                <a:gd name="connsiteY14" fmla="*/ 31157 h 40811"/>
                <a:gd name="connsiteX15" fmla="*/ 156 w 43447"/>
                <a:gd name="connsiteY15" fmla="*/ 19611 h 40811"/>
                <a:gd name="connsiteX16" fmla="*/ 4024 w 43447"/>
                <a:gd name="connsiteY16" fmla="*/ 14414 h 40811"/>
                <a:gd name="connsiteX17" fmla="*/ 4061 w 43447"/>
                <a:gd name="connsiteY17" fmla="*/ 14277 h 40811"/>
                <a:gd name="connsiteX0" fmla="*/ 7089 w 43447"/>
                <a:gd name="connsiteY0" fmla="*/ 34806 h 40811"/>
                <a:gd name="connsiteX1" fmla="*/ 5981 w 43447"/>
                <a:gd name="connsiteY1" fmla="*/ 35187 h 40811"/>
                <a:gd name="connsiteX2" fmla="*/ 7089 w 43447"/>
                <a:gd name="connsiteY2" fmla="*/ 34806 h 40811"/>
                <a:gd name="connsiteX0" fmla="*/ 4061 w 43447"/>
                <a:gd name="connsiteY0" fmla="*/ 14277 h 40811"/>
                <a:gd name="connsiteX1" fmla="*/ 5784 w 43447"/>
                <a:gd name="connsiteY1" fmla="*/ 6814 h 40811"/>
                <a:gd name="connsiteX2" fmla="*/ 14166 w 43447"/>
                <a:gd name="connsiteY2" fmla="*/ 5109 h 40811"/>
                <a:gd name="connsiteX3" fmla="*/ 25910 w 43447"/>
                <a:gd name="connsiteY3" fmla="*/ 107 h 40811"/>
                <a:gd name="connsiteX4" fmla="*/ 29994 w 43447"/>
                <a:gd name="connsiteY4" fmla="*/ 2388 h 40811"/>
                <a:gd name="connsiteX5" fmla="*/ 35624 w 43447"/>
                <a:gd name="connsiteY5" fmla="*/ 597 h 40811"/>
                <a:gd name="connsiteX6" fmla="*/ 38479 w 43447"/>
                <a:gd name="connsiteY6" fmla="*/ 5483 h 40811"/>
                <a:gd name="connsiteX7" fmla="*/ 42143 w 43447"/>
                <a:gd name="connsiteY7" fmla="*/ 10225 h 40811"/>
                <a:gd name="connsiteX8" fmla="*/ 43177 w 43447"/>
                <a:gd name="connsiteY8" fmla="*/ 23229 h 40811"/>
                <a:gd name="connsiteX9" fmla="*/ 37565 w 43447"/>
                <a:gd name="connsiteY9" fmla="*/ 30111 h 40811"/>
                <a:gd name="connsiteX10" fmla="*/ 35556 w 43447"/>
                <a:gd name="connsiteY10" fmla="*/ 36008 h 40811"/>
                <a:gd name="connsiteX11" fmla="*/ 28716 w 43447"/>
                <a:gd name="connsiteY11" fmla="*/ 36722 h 40811"/>
                <a:gd name="connsiteX12" fmla="*/ 16641 w 43447"/>
                <a:gd name="connsiteY12" fmla="*/ 39173 h 40811"/>
                <a:gd name="connsiteX13" fmla="*/ 5965 w 43447"/>
                <a:gd name="connsiteY13" fmla="*/ 35379 h 40811"/>
                <a:gd name="connsiteX14" fmla="*/ 1271 w 43447"/>
                <a:gd name="connsiteY14" fmla="*/ 31157 h 40811"/>
                <a:gd name="connsiteX15" fmla="*/ 156 w 43447"/>
                <a:gd name="connsiteY15" fmla="*/ 19611 h 40811"/>
                <a:gd name="connsiteX16" fmla="*/ 4024 w 43447"/>
                <a:gd name="connsiteY16" fmla="*/ 14414 h 40811"/>
                <a:gd name="connsiteX17" fmla="*/ 4061 w 43447"/>
                <a:gd name="connsiteY17" fmla="*/ 14277 h 40811"/>
                <a:gd name="connsiteX0" fmla="*/ 7089 w 43447"/>
                <a:gd name="connsiteY0" fmla="*/ 34806 h 40811"/>
                <a:gd name="connsiteX1" fmla="*/ 5981 w 43447"/>
                <a:gd name="connsiteY1" fmla="*/ 35187 h 40811"/>
                <a:gd name="connsiteX2" fmla="*/ 7089 w 43447"/>
                <a:gd name="connsiteY2" fmla="*/ 34806 h 40811"/>
                <a:gd name="connsiteX0" fmla="*/ 4061 w 43447"/>
                <a:gd name="connsiteY0" fmla="*/ 14221 h 40755"/>
                <a:gd name="connsiteX1" fmla="*/ 5784 w 43447"/>
                <a:gd name="connsiteY1" fmla="*/ 6758 h 40755"/>
                <a:gd name="connsiteX2" fmla="*/ 14166 w 43447"/>
                <a:gd name="connsiteY2" fmla="*/ 5053 h 40755"/>
                <a:gd name="connsiteX3" fmla="*/ 29994 w 43447"/>
                <a:gd name="connsiteY3" fmla="*/ 2332 h 40755"/>
                <a:gd name="connsiteX4" fmla="*/ 35624 w 43447"/>
                <a:gd name="connsiteY4" fmla="*/ 541 h 40755"/>
                <a:gd name="connsiteX5" fmla="*/ 38479 w 43447"/>
                <a:gd name="connsiteY5" fmla="*/ 5427 h 40755"/>
                <a:gd name="connsiteX6" fmla="*/ 42143 w 43447"/>
                <a:gd name="connsiteY6" fmla="*/ 10169 h 40755"/>
                <a:gd name="connsiteX7" fmla="*/ 43177 w 43447"/>
                <a:gd name="connsiteY7" fmla="*/ 23173 h 40755"/>
                <a:gd name="connsiteX8" fmla="*/ 37565 w 43447"/>
                <a:gd name="connsiteY8" fmla="*/ 30055 h 40755"/>
                <a:gd name="connsiteX9" fmla="*/ 35556 w 43447"/>
                <a:gd name="connsiteY9" fmla="*/ 35952 h 40755"/>
                <a:gd name="connsiteX10" fmla="*/ 28716 w 43447"/>
                <a:gd name="connsiteY10" fmla="*/ 36666 h 40755"/>
                <a:gd name="connsiteX11" fmla="*/ 16641 w 43447"/>
                <a:gd name="connsiteY11" fmla="*/ 39117 h 40755"/>
                <a:gd name="connsiteX12" fmla="*/ 5965 w 43447"/>
                <a:gd name="connsiteY12" fmla="*/ 35323 h 40755"/>
                <a:gd name="connsiteX13" fmla="*/ 1271 w 43447"/>
                <a:gd name="connsiteY13" fmla="*/ 31101 h 40755"/>
                <a:gd name="connsiteX14" fmla="*/ 156 w 43447"/>
                <a:gd name="connsiteY14" fmla="*/ 19555 h 40755"/>
                <a:gd name="connsiteX15" fmla="*/ 4024 w 43447"/>
                <a:gd name="connsiteY15" fmla="*/ 14358 h 40755"/>
                <a:gd name="connsiteX16" fmla="*/ 4061 w 43447"/>
                <a:gd name="connsiteY16" fmla="*/ 14221 h 40755"/>
                <a:gd name="connsiteX0" fmla="*/ 7089 w 43447"/>
                <a:gd name="connsiteY0" fmla="*/ 34750 h 40755"/>
                <a:gd name="connsiteX1" fmla="*/ 5981 w 43447"/>
                <a:gd name="connsiteY1" fmla="*/ 35131 h 40755"/>
                <a:gd name="connsiteX2" fmla="*/ 7089 w 43447"/>
                <a:gd name="connsiteY2" fmla="*/ 34750 h 40755"/>
                <a:gd name="connsiteX0" fmla="*/ 4061 w 43447"/>
                <a:gd name="connsiteY0" fmla="*/ 14468 h 41002"/>
                <a:gd name="connsiteX1" fmla="*/ 5784 w 43447"/>
                <a:gd name="connsiteY1" fmla="*/ 7005 h 41002"/>
                <a:gd name="connsiteX2" fmla="*/ 14166 w 43447"/>
                <a:gd name="connsiteY2" fmla="*/ 5300 h 41002"/>
                <a:gd name="connsiteX3" fmla="*/ 29994 w 43447"/>
                <a:gd name="connsiteY3" fmla="*/ 2579 h 41002"/>
                <a:gd name="connsiteX4" fmla="*/ 35624 w 43447"/>
                <a:gd name="connsiteY4" fmla="*/ 788 h 41002"/>
                <a:gd name="connsiteX5" fmla="*/ 38479 w 43447"/>
                <a:gd name="connsiteY5" fmla="*/ 5674 h 41002"/>
                <a:gd name="connsiteX6" fmla="*/ 42143 w 43447"/>
                <a:gd name="connsiteY6" fmla="*/ 10416 h 41002"/>
                <a:gd name="connsiteX7" fmla="*/ 43177 w 43447"/>
                <a:gd name="connsiteY7" fmla="*/ 23420 h 41002"/>
                <a:gd name="connsiteX8" fmla="*/ 37565 w 43447"/>
                <a:gd name="connsiteY8" fmla="*/ 30302 h 41002"/>
                <a:gd name="connsiteX9" fmla="*/ 35556 w 43447"/>
                <a:gd name="connsiteY9" fmla="*/ 36199 h 41002"/>
                <a:gd name="connsiteX10" fmla="*/ 28716 w 43447"/>
                <a:gd name="connsiteY10" fmla="*/ 36913 h 41002"/>
                <a:gd name="connsiteX11" fmla="*/ 16641 w 43447"/>
                <a:gd name="connsiteY11" fmla="*/ 39364 h 41002"/>
                <a:gd name="connsiteX12" fmla="*/ 5965 w 43447"/>
                <a:gd name="connsiteY12" fmla="*/ 35570 h 41002"/>
                <a:gd name="connsiteX13" fmla="*/ 1271 w 43447"/>
                <a:gd name="connsiteY13" fmla="*/ 31348 h 41002"/>
                <a:gd name="connsiteX14" fmla="*/ 156 w 43447"/>
                <a:gd name="connsiteY14" fmla="*/ 19802 h 41002"/>
                <a:gd name="connsiteX15" fmla="*/ 4024 w 43447"/>
                <a:gd name="connsiteY15" fmla="*/ 14605 h 41002"/>
                <a:gd name="connsiteX16" fmla="*/ 4061 w 43447"/>
                <a:gd name="connsiteY16" fmla="*/ 14468 h 41002"/>
                <a:gd name="connsiteX0" fmla="*/ 7089 w 43447"/>
                <a:gd name="connsiteY0" fmla="*/ 34997 h 41002"/>
                <a:gd name="connsiteX1" fmla="*/ 5981 w 43447"/>
                <a:gd name="connsiteY1" fmla="*/ 35378 h 41002"/>
                <a:gd name="connsiteX2" fmla="*/ 7089 w 43447"/>
                <a:gd name="connsiteY2" fmla="*/ 34997 h 41002"/>
                <a:gd name="connsiteX0" fmla="*/ 4061 w 43447"/>
                <a:gd name="connsiteY0" fmla="*/ 15863 h 42397"/>
                <a:gd name="connsiteX1" fmla="*/ 5784 w 43447"/>
                <a:gd name="connsiteY1" fmla="*/ 8400 h 42397"/>
                <a:gd name="connsiteX2" fmla="*/ 14166 w 43447"/>
                <a:gd name="connsiteY2" fmla="*/ 6695 h 42397"/>
                <a:gd name="connsiteX3" fmla="*/ 29994 w 43447"/>
                <a:gd name="connsiteY3" fmla="*/ 3974 h 42397"/>
                <a:gd name="connsiteX4" fmla="*/ 35624 w 43447"/>
                <a:gd name="connsiteY4" fmla="*/ 2183 h 42397"/>
                <a:gd name="connsiteX5" fmla="*/ 38479 w 43447"/>
                <a:gd name="connsiteY5" fmla="*/ 7069 h 42397"/>
                <a:gd name="connsiteX6" fmla="*/ 42143 w 43447"/>
                <a:gd name="connsiteY6" fmla="*/ 11811 h 42397"/>
                <a:gd name="connsiteX7" fmla="*/ 43177 w 43447"/>
                <a:gd name="connsiteY7" fmla="*/ 24815 h 42397"/>
                <a:gd name="connsiteX8" fmla="*/ 37565 w 43447"/>
                <a:gd name="connsiteY8" fmla="*/ 31697 h 42397"/>
                <a:gd name="connsiteX9" fmla="*/ 35556 w 43447"/>
                <a:gd name="connsiteY9" fmla="*/ 37594 h 42397"/>
                <a:gd name="connsiteX10" fmla="*/ 28716 w 43447"/>
                <a:gd name="connsiteY10" fmla="*/ 38308 h 42397"/>
                <a:gd name="connsiteX11" fmla="*/ 16641 w 43447"/>
                <a:gd name="connsiteY11" fmla="*/ 40759 h 42397"/>
                <a:gd name="connsiteX12" fmla="*/ 5965 w 43447"/>
                <a:gd name="connsiteY12" fmla="*/ 36965 h 42397"/>
                <a:gd name="connsiteX13" fmla="*/ 1271 w 43447"/>
                <a:gd name="connsiteY13" fmla="*/ 32743 h 42397"/>
                <a:gd name="connsiteX14" fmla="*/ 156 w 43447"/>
                <a:gd name="connsiteY14" fmla="*/ 21197 h 42397"/>
                <a:gd name="connsiteX15" fmla="*/ 4024 w 43447"/>
                <a:gd name="connsiteY15" fmla="*/ 16000 h 42397"/>
                <a:gd name="connsiteX16" fmla="*/ 4061 w 43447"/>
                <a:gd name="connsiteY16" fmla="*/ 15863 h 42397"/>
                <a:gd name="connsiteX0" fmla="*/ 7089 w 43447"/>
                <a:gd name="connsiteY0" fmla="*/ 36392 h 42397"/>
                <a:gd name="connsiteX1" fmla="*/ 5981 w 43447"/>
                <a:gd name="connsiteY1" fmla="*/ 36773 h 42397"/>
                <a:gd name="connsiteX2" fmla="*/ 7089 w 43447"/>
                <a:gd name="connsiteY2" fmla="*/ 36392 h 42397"/>
                <a:gd name="connsiteX0" fmla="*/ 4061 w 43852"/>
                <a:gd name="connsiteY0" fmla="*/ 15863 h 42397"/>
                <a:gd name="connsiteX1" fmla="*/ 5784 w 43852"/>
                <a:gd name="connsiteY1" fmla="*/ 8400 h 42397"/>
                <a:gd name="connsiteX2" fmla="*/ 14166 w 43852"/>
                <a:gd name="connsiteY2" fmla="*/ 6695 h 42397"/>
                <a:gd name="connsiteX3" fmla="*/ 29994 w 43852"/>
                <a:gd name="connsiteY3" fmla="*/ 3974 h 42397"/>
                <a:gd name="connsiteX4" fmla="*/ 35624 w 43852"/>
                <a:gd name="connsiteY4" fmla="*/ 2183 h 42397"/>
                <a:gd name="connsiteX5" fmla="*/ 38479 w 43852"/>
                <a:gd name="connsiteY5" fmla="*/ 7069 h 42397"/>
                <a:gd name="connsiteX6" fmla="*/ 42143 w 43852"/>
                <a:gd name="connsiteY6" fmla="*/ 11811 h 42397"/>
                <a:gd name="connsiteX7" fmla="*/ 43177 w 43852"/>
                <a:gd name="connsiteY7" fmla="*/ 24815 h 42397"/>
                <a:gd name="connsiteX8" fmla="*/ 37565 w 43852"/>
                <a:gd name="connsiteY8" fmla="*/ 31697 h 42397"/>
                <a:gd name="connsiteX9" fmla="*/ 35556 w 43852"/>
                <a:gd name="connsiteY9" fmla="*/ 37594 h 42397"/>
                <a:gd name="connsiteX10" fmla="*/ 28716 w 43852"/>
                <a:gd name="connsiteY10" fmla="*/ 38308 h 42397"/>
                <a:gd name="connsiteX11" fmla="*/ 16641 w 43852"/>
                <a:gd name="connsiteY11" fmla="*/ 40759 h 42397"/>
                <a:gd name="connsiteX12" fmla="*/ 5965 w 43852"/>
                <a:gd name="connsiteY12" fmla="*/ 36965 h 42397"/>
                <a:gd name="connsiteX13" fmla="*/ 1271 w 43852"/>
                <a:gd name="connsiteY13" fmla="*/ 32743 h 42397"/>
                <a:gd name="connsiteX14" fmla="*/ 156 w 43852"/>
                <a:gd name="connsiteY14" fmla="*/ 21197 h 42397"/>
                <a:gd name="connsiteX15" fmla="*/ 4024 w 43852"/>
                <a:gd name="connsiteY15" fmla="*/ 16000 h 42397"/>
                <a:gd name="connsiteX16" fmla="*/ 4061 w 43852"/>
                <a:gd name="connsiteY16" fmla="*/ 15863 h 42397"/>
                <a:gd name="connsiteX0" fmla="*/ 7089 w 43852"/>
                <a:gd name="connsiteY0" fmla="*/ 36392 h 42397"/>
                <a:gd name="connsiteX1" fmla="*/ 5981 w 43852"/>
                <a:gd name="connsiteY1" fmla="*/ 36773 h 42397"/>
                <a:gd name="connsiteX2" fmla="*/ 7089 w 43852"/>
                <a:gd name="connsiteY2" fmla="*/ 36392 h 42397"/>
                <a:gd name="connsiteX0" fmla="*/ 4061 w 43181"/>
                <a:gd name="connsiteY0" fmla="*/ 15863 h 42397"/>
                <a:gd name="connsiteX1" fmla="*/ 5784 w 43181"/>
                <a:gd name="connsiteY1" fmla="*/ 8400 h 42397"/>
                <a:gd name="connsiteX2" fmla="*/ 14166 w 43181"/>
                <a:gd name="connsiteY2" fmla="*/ 6695 h 42397"/>
                <a:gd name="connsiteX3" fmla="*/ 29994 w 43181"/>
                <a:gd name="connsiteY3" fmla="*/ 3974 h 42397"/>
                <a:gd name="connsiteX4" fmla="*/ 35624 w 43181"/>
                <a:gd name="connsiteY4" fmla="*/ 2183 h 42397"/>
                <a:gd name="connsiteX5" fmla="*/ 38479 w 43181"/>
                <a:gd name="connsiteY5" fmla="*/ 7069 h 42397"/>
                <a:gd name="connsiteX6" fmla="*/ 43177 w 43181"/>
                <a:gd name="connsiteY6" fmla="*/ 24815 h 42397"/>
                <a:gd name="connsiteX7" fmla="*/ 37565 w 43181"/>
                <a:gd name="connsiteY7" fmla="*/ 31697 h 42397"/>
                <a:gd name="connsiteX8" fmla="*/ 35556 w 43181"/>
                <a:gd name="connsiteY8" fmla="*/ 37594 h 42397"/>
                <a:gd name="connsiteX9" fmla="*/ 28716 w 43181"/>
                <a:gd name="connsiteY9" fmla="*/ 38308 h 42397"/>
                <a:gd name="connsiteX10" fmla="*/ 16641 w 43181"/>
                <a:gd name="connsiteY10" fmla="*/ 40759 h 42397"/>
                <a:gd name="connsiteX11" fmla="*/ 5965 w 43181"/>
                <a:gd name="connsiteY11" fmla="*/ 36965 h 42397"/>
                <a:gd name="connsiteX12" fmla="*/ 1271 w 43181"/>
                <a:gd name="connsiteY12" fmla="*/ 32743 h 42397"/>
                <a:gd name="connsiteX13" fmla="*/ 156 w 43181"/>
                <a:gd name="connsiteY13" fmla="*/ 21197 h 42397"/>
                <a:gd name="connsiteX14" fmla="*/ 4024 w 43181"/>
                <a:gd name="connsiteY14" fmla="*/ 16000 h 42397"/>
                <a:gd name="connsiteX15" fmla="*/ 4061 w 43181"/>
                <a:gd name="connsiteY15" fmla="*/ 15863 h 42397"/>
                <a:gd name="connsiteX0" fmla="*/ 7089 w 43181"/>
                <a:gd name="connsiteY0" fmla="*/ 36392 h 42397"/>
                <a:gd name="connsiteX1" fmla="*/ 5981 w 43181"/>
                <a:gd name="connsiteY1" fmla="*/ 36773 h 42397"/>
                <a:gd name="connsiteX2" fmla="*/ 7089 w 43181"/>
                <a:gd name="connsiteY2" fmla="*/ 36392 h 42397"/>
                <a:gd name="connsiteX0" fmla="*/ 4061 w 43830"/>
                <a:gd name="connsiteY0" fmla="*/ 15863 h 42397"/>
                <a:gd name="connsiteX1" fmla="*/ 5784 w 43830"/>
                <a:gd name="connsiteY1" fmla="*/ 8400 h 42397"/>
                <a:gd name="connsiteX2" fmla="*/ 14166 w 43830"/>
                <a:gd name="connsiteY2" fmla="*/ 6695 h 42397"/>
                <a:gd name="connsiteX3" fmla="*/ 29994 w 43830"/>
                <a:gd name="connsiteY3" fmla="*/ 3974 h 42397"/>
                <a:gd name="connsiteX4" fmla="*/ 35624 w 43830"/>
                <a:gd name="connsiteY4" fmla="*/ 2183 h 42397"/>
                <a:gd name="connsiteX5" fmla="*/ 38479 w 43830"/>
                <a:gd name="connsiteY5" fmla="*/ 7069 h 42397"/>
                <a:gd name="connsiteX6" fmla="*/ 43177 w 43830"/>
                <a:gd name="connsiteY6" fmla="*/ 24815 h 42397"/>
                <a:gd name="connsiteX7" fmla="*/ 37565 w 43830"/>
                <a:gd name="connsiteY7" fmla="*/ 31697 h 42397"/>
                <a:gd name="connsiteX8" fmla="*/ 35556 w 43830"/>
                <a:gd name="connsiteY8" fmla="*/ 37594 h 42397"/>
                <a:gd name="connsiteX9" fmla="*/ 28716 w 43830"/>
                <a:gd name="connsiteY9" fmla="*/ 38308 h 42397"/>
                <a:gd name="connsiteX10" fmla="*/ 16641 w 43830"/>
                <a:gd name="connsiteY10" fmla="*/ 40759 h 42397"/>
                <a:gd name="connsiteX11" fmla="*/ 5965 w 43830"/>
                <a:gd name="connsiteY11" fmla="*/ 36965 h 42397"/>
                <a:gd name="connsiteX12" fmla="*/ 1271 w 43830"/>
                <a:gd name="connsiteY12" fmla="*/ 32743 h 42397"/>
                <a:gd name="connsiteX13" fmla="*/ 156 w 43830"/>
                <a:gd name="connsiteY13" fmla="*/ 21197 h 42397"/>
                <a:gd name="connsiteX14" fmla="*/ 4024 w 43830"/>
                <a:gd name="connsiteY14" fmla="*/ 16000 h 42397"/>
                <a:gd name="connsiteX15" fmla="*/ 4061 w 43830"/>
                <a:gd name="connsiteY15" fmla="*/ 15863 h 42397"/>
                <a:gd name="connsiteX0" fmla="*/ 7089 w 43830"/>
                <a:gd name="connsiteY0" fmla="*/ 36392 h 42397"/>
                <a:gd name="connsiteX1" fmla="*/ 5981 w 43830"/>
                <a:gd name="connsiteY1" fmla="*/ 36773 h 42397"/>
                <a:gd name="connsiteX2" fmla="*/ 7089 w 43830"/>
                <a:gd name="connsiteY2" fmla="*/ 36392 h 4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30" h="42397">
                  <a:moveTo>
                    <a:pt x="4061" y="15863"/>
                  </a:moveTo>
                  <a:cubicBezTo>
                    <a:pt x="3790" y="13150"/>
                    <a:pt x="4422" y="10414"/>
                    <a:pt x="5784" y="8400"/>
                  </a:cubicBezTo>
                  <a:cubicBezTo>
                    <a:pt x="7936" y="5219"/>
                    <a:pt x="11425" y="4510"/>
                    <a:pt x="14166" y="6695"/>
                  </a:cubicBezTo>
                  <a:cubicBezTo>
                    <a:pt x="17386" y="-185"/>
                    <a:pt x="25899" y="-2856"/>
                    <a:pt x="29994" y="3974"/>
                  </a:cubicBezTo>
                  <a:cubicBezTo>
                    <a:pt x="31376" y="1760"/>
                    <a:pt x="33662" y="1033"/>
                    <a:pt x="35624" y="2183"/>
                  </a:cubicBezTo>
                  <a:cubicBezTo>
                    <a:pt x="37119" y="3059"/>
                    <a:pt x="38191" y="4893"/>
                    <a:pt x="38479" y="7069"/>
                  </a:cubicBezTo>
                  <a:cubicBezTo>
                    <a:pt x="46224" y="9711"/>
                    <a:pt x="43329" y="20710"/>
                    <a:pt x="43177" y="24815"/>
                  </a:cubicBezTo>
                  <a:cubicBezTo>
                    <a:pt x="43025" y="28920"/>
                    <a:pt x="40289" y="31167"/>
                    <a:pt x="37565" y="31697"/>
                  </a:cubicBezTo>
                  <a:cubicBezTo>
                    <a:pt x="37552" y="33964"/>
                    <a:pt x="36819" y="36114"/>
                    <a:pt x="35556" y="37594"/>
                  </a:cubicBezTo>
                  <a:cubicBezTo>
                    <a:pt x="33637" y="39843"/>
                    <a:pt x="30865" y="40132"/>
                    <a:pt x="28716" y="38308"/>
                  </a:cubicBezTo>
                  <a:cubicBezTo>
                    <a:pt x="25453" y="42064"/>
                    <a:pt x="20546" y="43986"/>
                    <a:pt x="16641" y="40759"/>
                  </a:cubicBezTo>
                  <a:cubicBezTo>
                    <a:pt x="12933" y="43803"/>
                    <a:pt x="8117" y="42092"/>
                    <a:pt x="5965" y="36965"/>
                  </a:cubicBezTo>
                  <a:cubicBezTo>
                    <a:pt x="3851" y="37302"/>
                    <a:pt x="2239" y="35371"/>
                    <a:pt x="1271" y="32743"/>
                  </a:cubicBezTo>
                  <a:cubicBezTo>
                    <a:pt x="303" y="30115"/>
                    <a:pt x="-303" y="23987"/>
                    <a:pt x="156" y="21197"/>
                  </a:cubicBezTo>
                  <a:cubicBezTo>
                    <a:pt x="400" y="18442"/>
                    <a:pt x="2006" y="16284"/>
                    <a:pt x="4024" y="16000"/>
                  </a:cubicBezTo>
                  <a:cubicBezTo>
                    <a:pt x="4036" y="15954"/>
                    <a:pt x="4049" y="15909"/>
                    <a:pt x="4061" y="15863"/>
                  </a:cubicBezTo>
                  <a:close/>
                </a:path>
                <a:path w="43830" h="42397" fill="none" extrusionOk="0">
                  <a:moveTo>
                    <a:pt x="7089" y="36392"/>
                  </a:moveTo>
                  <a:cubicBezTo>
                    <a:pt x="6734" y="36585"/>
                    <a:pt x="6361" y="36713"/>
                    <a:pt x="5981" y="36773"/>
                  </a:cubicBezTo>
                  <a:lnTo>
                    <a:pt x="7089" y="36392"/>
                  </a:lnTo>
                  <a:close/>
                </a:path>
              </a:pathLst>
            </a:custGeom>
            <a:solidFill>
              <a:srgbClr val="E0EC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" t="34074" r="66667" b="39259"/>
            <a:stretch/>
          </p:blipFill>
          <p:spPr>
            <a:xfrm>
              <a:off x="6352270" y="4368148"/>
              <a:ext cx="844065" cy="799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644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349956" y="635873"/>
            <a:ext cx="8952089" cy="4754993"/>
            <a:chOff x="-34437" y="-28575"/>
            <a:chExt cx="2702607" cy="936336"/>
          </a:xfrm>
        </p:grpSpPr>
        <p:sp>
          <p:nvSpPr>
            <p:cNvPr id="3" name="Freeform 15"/>
            <p:cNvSpPr/>
            <p:nvPr/>
          </p:nvSpPr>
          <p:spPr>
            <a:xfrm>
              <a:off x="-34437" y="0"/>
              <a:ext cx="2702607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4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661204" y="1967185"/>
            <a:ext cx="82576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,…)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17"/>
          <p:cNvSpPr/>
          <p:nvPr/>
        </p:nvSpPr>
        <p:spPr>
          <a:xfrm flipH="1">
            <a:off x="9115990" y="1557867"/>
            <a:ext cx="3224803" cy="5300133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16214" y="780985"/>
            <a:ext cx="538323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41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70754" y="440268"/>
            <a:ext cx="9132713" cy="3817567"/>
            <a:chOff x="-39262" y="339686"/>
            <a:chExt cx="10894399" cy="5051180"/>
          </a:xfrm>
        </p:grpSpPr>
        <p:grpSp>
          <p:nvGrpSpPr>
            <p:cNvPr id="2" name="Group 14"/>
            <p:cNvGrpSpPr/>
            <p:nvPr/>
          </p:nvGrpSpPr>
          <p:grpSpPr>
            <a:xfrm>
              <a:off x="-39262" y="339686"/>
              <a:ext cx="10894399" cy="5051180"/>
              <a:chOff x="-139734" y="-86899"/>
              <a:chExt cx="3024759" cy="994660"/>
            </a:xfrm>
          </p:grpSpPr>
          <p:sp>
            <p:nvSpPr>
              <p:cNvPr id="3" name="Freeform 15"/>
              <p:cNvSpPr/>
              <p:nvPr/>
            </p:nvSpPr>
            <p:spPr>
              <a:xfrm>
                <a:off x="-139734" y="-86899"/>
                <a:ext cx="3024759" cy="994660"/>
              </a:xfrm>
              <a:custGeom>
                <a:avLst/>
                <a:gdLst/>
                <a:ahLst/>
                <a:cxnLst/>
                <a:rect l="l" t="t" r="r" b="b"/>
                <a:pathLst>
                  <a:path w="2668170" h="907761">
                    <a:moveTo>
                      <a:pt x="9935" y="0"/>
                    </a:moveTo>
                    <a:lnTo>
                      <a:pt x="2658236" y="0"/>
                    </a:lnTo>
                    <a:cubicBezTo>
                      <a:pt x="2660871" y="0"/>
                      <a:pt x="2663398" y="1047"/>
                      <a:pt x="2665261" y="2910"/>
                    </a:cubicBezTo>
                    <a:cubicBezTo>
                      <a:pt x="2667124" y="4773"/>
                      <a:pt x="2668170" y="7300"/>
                      <a:pt x="2668170" y="9935"/>
                    </a:cubicBezTo>
                    <a:lnTo>
                      <a:pt x="2668170" y="897827"/>
                    </a:lnTo>
                    <a:cubicBezTo>
                      <a:pt x="2668170" y="900462"/>
                      <a:pt x="2667124" y="902989"/>
                      <a:pt x="2665261" y="904852"/>
                    </a:cubicBezTo>
                    <a:cubicBezTo>
                      <a:pt x="2663398" y="906715"/>
                      <a:pt x="2660871" y="907761"/>
                      <a:pt x="2658236" y="907761"/>
                    </a:cubicBezTo>
                    <a:lnTo>
                      <a:pt x="9935" y="907761"/>
                    </a:lnTo>
                    <a:cubicBezTo>
                      <a:pt x="7300" y="907761"/>
                      <a:pt x="4773" y="906715"/>
                      <a:pt x="2910" y="904852"/>
                    </a:cubicBezTo>
                    <a:cubicBezTo>
                      <a:pt x="1047" y="902989"/>
                      <a:pt x="0" y="900462"/>
                      <a:pt x="0" y="897827"/>
                    </a:cubicBezTo>
                    <a:lnTo>
                      <a:pt x="0" y="9935"/>
                    </a:lnTo>
                    <a:cubicBezTo>
                      <a:pt x="0" y="7300"/>
                      <a:pt x="1047" y="4773"/>
                      <a:pt x="2910" y="2910"/>
                    </a:cubicBezTo>
                    <a:cubicBezTo>
                      <a:pt x="4773" y="1047"/>
                      <a:pt x="7300" y="0"/>
                      <a:pt x="993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8575" cap="sq">
                <a:solidFill>
                  <a:srgbClr val="7D4C2A"/>
                </a:solidFill>
                <a:prstDash val="solid"/>
                <a:miter/>
              </a:ln>
            </p:spPr>
          </p:sp>
          <p:sp>
            <p:nvSpPr>
              <p:cNvPr id="4" name="TextBox 16"/>
              <p:cNvSpPr txBox="1"/>
              <p:nvPr/>
            </p:nvSpPr>
            <p:spPr>
              <a:xfrm>
                <a:off x="0" y="-28575"/>
                <a:ext cx="2668170" cy="9363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95250" y="568776"/>
              <a:ext cx="9755892" cy="1425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sánh trình tự miêu tả cảnh vật của bài </a:t>
              </a: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Bốn </a:t>
              </a:r>
              <a:r>
                <a:rPr lang="vi-VN" sz="32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mùa </a:t>
              </a: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trong ánh nước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với bài Đà Lạt.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Freeform 57"/>
          <p:cNvSpPr/>
          <p:nvPr/>
        </p:nvSpPr>
        <p:spPr>
          <a:xfrm flipH="1">
            <a:off x="73932" y="2054578"/>
            <a:ext cx="3291298" cy="4860770"/>
          </a:xfrm>
          <a:custGeom>
            <a:avLst/>
            <a:gdLst/>
            <a:ahLst/>
            <a:cxnLst/>
            <a:rect l="l" t="t" r="r" b="b"/>
            <a:pathLst>
              <a:path w="3283616" h="4608583">
                <a:moveTo>
                  <a:pt x="3283616" y="0"/>
                </a:moveTo>
                <a:lnTo>
                  <a:pt x="0" y="0"/>
                </a:lnTo>
                <a:lnTo>
                  <a:pt x="0" y="4608583"/>
                </a:lnTo>
                <a:lnTo>
                  <a:pt x="3283616" y="4608583"/>
                </a:lnTo>
                <a:lnTo>
                  <a:pt x="32836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7"/>
          <p:cNvSpPr/>
          <p:nvPr/>
        </p:nvSpPr>
        <p:spPr>
          <a:xfrm flipH="1">
            <a:off x="9352805" y="1914478"/>
            <a:ext cx="2987986" cy="4943522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9"/>
          <p:cNvGrpSpPr/>
          <p:nvPr/>
        </p:nvGrpSpPr>
        <p:grpSpPr>
          <a:xfrm>
            <a:off x="3813373" y="1863768"/>
            <a:ext cx="5229026" cy="2739071"/>
            <a:chOff x="3986629" y="1722947"/>
            <a:chExt cx="5229026" cy="2739071"/>
          </a:xfrm>
        </p:grpSpPr>
        <p:sp>
          <p:nvSpPr>
            <p:cNvPr id="23" name="Cloud 4"/>
            <p:cNvSpPr/>
            <p:nvPr/>
          </p:nvSpPr>
          <p:spPr>
            <a:xfrm rot="425076">
              <a:off x="4094189" y="1722947"/>
              <a:ext cx="5013906" cy="273907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34165 w 43256"/>
                <a:gd name="connsiteY4" fmla="*/ 22813 h 43219"/>
                <a:gd name="connsiteX5" fmla="*/ 37416 w 43256"/>
                <a:gd name="connsiteY5" fmla="*/ 29949 h 43219"/>
                <a:gd name="connsiteX6" fmla="*/ 41834 w 43256"/>
                <a:gd name="connsiteY6" fmla="*/ 15213 h 43219"/>
                <a:gd name="connsiteX7" fmla="*/ 40386 w 43256"/>
                <a:gd name="connsiteY7" fmla="*/ 1788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22177 w 43256"/>
                <a:gd name="connsiteY12" fmla="*/ 4579 h 43219"/>
                <a:gd name="connsiteX13" fmla="*/ 22536 w 43256"/>
                <a:gd name="connsiteY13" fmla="*/ 3189 h 43219"/>
                <a:gd name="connsiteX14" fmla="*/ 14036 w 43256"/>
                <a:gd name="connsiteY14" fmla="*/ 5051 h 43219"/>
                <a:gd name="connsiteX15" fmla="*/ 15336 w 43256"/>
                <a:gd name="connsiteY15" fmla="*/ 639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41834 w 43256"/>
                <a:gd name="connsiteY4" fmla="*/ 15213 h 43219"/>
                <a:gd name="connsiteX5" fmla="*/ 40386 w 43256"/>
                <a:gd name="connsiteY5" fmla="*/ 17889 h 43219"/>
                <a:gd name="connsiteX6" fmla="*/ 38360 w 43256"/>
                <a:gd name="connsiteY6" fmla="*/ 5285 h 43219"/>
                <a:gd name="connsiteX7" fmla="*/ 38436 w 43256"/>
                <a:gd name="connsiteY7" fmla="*/ 6549 h 43219"/>
                <a:gd name="connsiteX8" fmla="*/ 29114 w 43256"/>
                <a:gd name="connsiteY8" fmla="*/ 3811 h 43219"/>
                <a:gd name="connsiteX9" fmla="*/ 29856 w 43256"/>
                <a:gd name="connsiteY9" fmla="*/ 2199 h 43219"/>
                <a:gd name="connsiteX10" fmla="*/ 22177 w 43256"/>
                <a:gd name="connsiteY10" fmla="*/ 4579 h 43219"/>
                <a:gd name="connsiteX11" fmla="*/ 22536 w 43256"/>
                <a:gd name="connsiteY11" fmla="*/ 3189 h 43219"/>
                <a:gd name="connsiteX12" fmla="*/ 14036 w 43256"/>
                <a:gd name="connsiteY12" fmla="*/ 5051 h 43219"/>
                <a:gd name="connsiteX13" fmla="*/ 15336 w 43256"/>
                <a:gd name="connsiteY13" fmla="*/ 639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38360 w 43256"/>
                <a:gd name="connsiteY4" fmla="*/ 5285 h 43219"/>
                <a:gd name="connsiteX5" fmla="*/ 38436 w 43256"/>
                <a:gd name="connsiteY5" fmla="*/ 6549 h 43219"/>
                <a:gd name="connsiteX6" fmla="*/ 29114 w 43256"/>
                <a:gd name="connsiteY6" fmla="*/ 3811 h 43219"/>
                <a:gd name="connsiteX7" fmla="*/ 29856 w 43256"/>
                <a:gd name="connsiteY7" fmla="*/ 2199 h 43219"/>
                <a:gd name="connsiteX8" fmla="*/ 22177 w 43256"/>
                <a:gd name="connsiteY8" fmla="*/ 4579 h 43219"/>
                <a:gd name="connsiteX9" fmla="*/ 22536 w 43256"/>
                <a:gd name="connsiteY9" fmla="*/ 3189 h 43219"/>
                <a:gd name="connsiteX10" fmla="*/ 14036 w 43256"/>
                <a:gd name="connsiteY10" fmla="*/ 5051 h 43219"/>
                <a:gd name="connsiteX11" fmla="*/ 15336 w 43256"/>
                <a:gd name="connsiteY11" fmla="*/ 63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9114 w 43256"/>
                <a:gd name="connsiteY4" fmla="*/ 3811 h 43219"/>
                <a:gd name="connsiteX5" fmla="*/ 29856 w 43256"/>
                <a:gd name="connsiteY5" fmla="*/ 2199 h 43219"/>
                <a:gd name="connsiteX6" fmla="*/ 22177 w 43256"/>
                <a:gd name="connsiteY6" fmla="*/ 4579 h 43219"/>
                <a:gd name="connsiteX7" fmla="*/ 22536 w 43256"/>
                <a:gd name="connsiteY7" fmla="*/ 3189 h 43219"/>
                <a:gd name="connsiteX8" fmla="*/ 14036 w 43256"/>
                <a:gd name="connsiteY8" fmla="*/ 5051 h 43219"/>
                <a:gd name="connsiteX9" fmla="*/ 15336 w 43256"/>
                <a:gd name="connsiteY9" fmla="*/ 6399 h 43219"/>
                <a:gd name="connsiteX10" fmla="*/ 4163 w 43256"/>
                <a:gd name="connsiteY10" fmla="*/ 15648 h 43219"/>
                <a:gd name="connsiteX11" fmla="*/ 3936 w 43256"/>
                <a:gd name="connsiteY1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2177 w 43256"/>
                <a:gd name="connsiteY4" fmla="*/ 4579 h 43219"/>
                <a:gd name="connsiteX5" fmla="*/ 22536 w 43256"/>
                <a:gd name="connsiteY5" fmla="*/ 3189 h 43219"/>
                <a:gd name="connsiteX6" fmla="*/ 14036 w 43256"/>
                <a:gd name="connsiteY6" fmla="*/ 5051 h 43219"/>
                <a:gd name="connsiteX7" fmla="*/ 15336 w 43256"/>
                <a:gd name="connsiteY7" fmla="*/ 6399 h 43219"/>
                <a:gd name="connsiteX8" fmla="*/ 4163 w 43256"/>
                <a:gd name="connsiteY8" fmla="*/ 15648 h 43219"/>
                <a:gd name="connsiteX9" fmla="*/ 3936 w 43256"/>
                <a:gd name="connsiteY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4036 w 43256"/>
                <a:gd name="connsiteY4" fmla="*/ 5051 h 43219"/>
                <a:gd name="connsiteX5" fmla="*/ 15336 w 43256"/>
                <a:gd name="connsiteY5" fmla="*/ 6399 h 43219"/>
                <a:gd name="connsiteX6" fmla="*/ 4163 w 43256"/>
                <a:gd name="connsiteY6" fmla="*/ 15648 h 43219"/>
                <a:gd name="connsiteX7" fmla="*/ 3936 w 43256"/>
                <a:gd name="connsiteY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4163 w 43256"/>
                <a:gd name="connsiteY4" fmla="*/ 15648 h 43219"/>
                <a:gd name="connsiteX5" fmla="*/ 3936 w 43256"/>
                <a:gd name="connsiteY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6964 w 43256"/>
                <a:gd name="connsiteY2" fmla="*/ 34758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7089 w 43381"/>
                <a:gd name="connsiteY2" fmla="*/ 34758 h 43219"/>
                <a:gd name="connsiteX0" fmla="*/ 4061 w 43447"/>
                <a:gd name="connsiteY0" fmla="*/ 14229 h 43219"/>
                <a:gd name="connsiteX1" fmla="*/ 5784 w 43447"/>
                <a:gd name="connsiteY1" fmla="*/ 6766 h 43219"/>
                <a:gd name="connsiteX2" fmla="*/ 14166 w 43447"/>
                <a:gd name="connsiteY2" fmla="*/ 5061 h 43219"/>
                <a:gd name="connsiteX3" fmla="*/ 22617 w 43447"/>
                <a:gd name="connsiteY3" fmla="*/ 3291 h 43219"/>
                <a:gd name="connsiteX4" fmla="*/ 25910 w 43447"/>
                <a:gd name="connsiteY4" fmla="*/ 59 h 43219"/>
                <a:gd name="connsiteX5" fmla="*/ 29994 w 43447"/>
                <a:gd name="connsiteY5" fmla="*/ 2340 h 43219"/>
                <a:gd name="connsiteX6" fmla="*/ 35624 w 43447"/>
                <a:gd name="connsiteY6" fmla="*/ 549 h 43219"/>
                <a:gd name="connsiteX7" fmla="*/ 38479 w 43447"/>
                <a:gd name="connsiteY7" fmla="*/ 5435 h 43219"/>
                <a:gd name="connsiteX8" fmla="*/ 42143 w 43447"/>
                <a:gd name="connsiteY8" fmla="*/ 10177 h 43219"/>
                <a:gd name="connsiteX9" fmla="*/ 43177 w 43447"/>
                <a:gd name="connsiteY9" fmla="*/ 23181 h 43219"/>
                <a:gd name="connsiteX10" fmla="*/ 37565 w 43447"/>
                <a:gd name="connsiteY10" fmla="*/ 30063 h 43219"/>
                <a:gd name="connsiteX11" fmla="*/ 35556 w 43447"/>
                <a:gd name="connsiteY11" fmla="*/ 35960 h 43219"/>
                <a:gd name="connsiteX12" fmla="*/ 28716 w 43447"/>
                <a:gd name="connsiteY12" fmla="*/ 36674 h 43219"/>
                <a:gd name="connsiteX13" fmla="*/ 23828 w 43447"/>
                <a:gd name="connsiteY13" fmla="*/ 42965 h 43219"/>
                <a:gd name="connsiteX14" fmla="*/ 16641 w 43447"/>
                <a:gd name="connsiteY14" fmla="*/ 39125 h 43219"/>
                <a:gd name="connsiteX15" fmla="*/ 5965 w 43447"/>
                <a:gd name="connsiteY15" fmla="*/ 35331 h 43219"/>
                <a:gd name="connsiteX16" fmla="*/ 1271 w 43447"/>
                <a:gd name="connsiteY16" fmla="*/ 31109 h 43219"/>
                <a:gd name="connsiteX17" fmla="*/ 156 w 43447"/>
                <a:gd name="connsiteY17" fmla="*/ 19563 h 43219"/>
                <a:gd name="connsiteX18" fmla="*/ 4024 w 43447"/>
                <a:gd name="connsiteY18" fmla="*/ 14366 h 43219"/>
                <a:gd name="connsiteX19" fmla="*/ 4061 w 43447"/>
                <a:gd name="connsiteY19" fmla="*/ 14229 h 43219"/>
                <a:gd name="connsiteX0" fmla="*/ 7089 w 43447"/>
                <a:gd name="connsiteY0" fmla="*/ 34758 h 43219"/>
                <a:gd name="connsiteX1" fmla="*/ 5981 w 43447"/>
                <a:gd name="connsiteY1" fmla="*/ 35139 h 43219"/>
                <a:gd name="connsiteX2" fmla="*/ 7089 w 43447"/>
                <a:gd name="connsiteY2" fmla="*/ 34758 h 43219"/>
                <a:gd name="connsiteX0" fmla="*/ 4061 w 43447"/>
                <a:gd name="connsiteY0" fmla="*/ 14229 h 40633"/>
                <a:gd name="connsiteX1" fmla="*/ 5784 w 43447"/>
                <a:gd name="connsiteY1" fmla="*/ 6766 h 40633"/>
                <a:gd name="connsiteX2" fmla="*/ 14166 w 43447"/>
                <a:gd name="connsiteY2" fmla="*/ 5061 h 40633"/>
                <a:gd name="connsiteX3" fmla="*/ 22617 w 43447"/>
                <a:gd name="connsiteY3" fmla="*/ 3291 h 40633"/>
                <a:gd name="connsiteX4" fmla="*/ 25910 w 43447"/>
                <a:gd name="connsiteY4" fmla="*/ 59 h 40633"/>
                <a:gd name="connsiteX5" fmla="*/ 29994 w 43447"/>
                <a:gd name="connsiteY5" fmla="*/ 2340 h 40633"/>
                <a:gd name="connsiteX6" fmla="*/ 35624 w 43447"/>
                <a:gd name="connsiteY6" fmla="*/ 549 h 40633"/>
                <a:gd name="connsiteX7" fmla="*/ 38479 w 43447"/>
                <a:gd name="connsiteY7" fmla="*/ 5435 h 40633"/>
                <a:gd name="connsiteX8" fmla="*/ 42143 w 43447"/>
                <a:gd name="connsiteY8" fmla="*/ 10177 h 40633"/>
                <a:gd name="connsiteX9" fmla="*/ 43177 w 43447"/>
                <a:gd name="connsiteY9" fmla="*/ 23181 h 40633"/>
                <a:gd name="connsiteX10" fmla="*/ 37565 w 43447"/>
                <a:gd name="connsiteY10" fmla="*/ 30063 h 40633"/>
                <a:gd name="connsiteX11" fmla="*/ 35556 w 43447"/>
                <a:gd name="connsiteY11" fmla="*/ 35960 h 40633"/>
                <a:gd name="connsiteX12" fmla="*/ 28716 w 43447"/>
                <a:gd name="connsiteY12" fmla="*/ 36674 h 40633"/>
                <a:gd name="connsiteX13" fmla="*/ 16641 w 43447"/>
                <a:gd name="connsiteY13" fmla="*/ 39125 h 40633"/>
                <a:gd name="connsiteX14" fmla="*/ 5965 w 43447"/>
                <a:gd name="connsiteY14" fmla="*/ 35331 h 40633"/>
                <a:gd name="connsiteX15" fmla="*/ 1271 w 43447"/>
                <a:gd name="connsiteY15" fmla="*/ 31109 h 40633"/>
                <a:gd name="connsiteX16" fmla="*/ 156 w 43447"/>
                <a:gd name="connsiteY16" fmla="*/ 19563 h 40633"/>
                <a:gd name="connsiteX17" fmla="*/ 4024 w 43447"/>
                <a:gd name="connsiteY17" fmla="*/ 14366 h 40633"/>
                <a:gd name="connsiteX18" fmla="*/ 4061 w 43447"/>
                <a:gd name="connsiteY18" fmla="*/ 14229 h 40633"/>
                <a:gd name="connsiteX0" fmla="*/ 7089 w 43447"/>
                <a:gd name="connsiteY0" fmla="*/ 34758 h 40633"/>
                <a:gd name="connsiteX1" fmla="*/ 5981 w 43447"/>
                <a:gd name="connsiteY1" fmla="*/ 35139 h 40633"/>
                <a:gd name="connsiteX2" fmla="*/ 7089 w 43447"/>
                <a:gd name="connsiteY2" fmla="*/ 34758 h 40633"/>
                <a:gd name="connsiteX0" fmla="*/ 4061 w 43447"/>
                <a:gd name="connsiteY0" fmla="*/ 14229 h 40633"/>
                <a:gd name="connsiteX1" fmla="*/ 5784 w 43447"/>
                <a:gd name="connsiteY1" fmla="*/ 6766 h 40633"/>
                <a:gd name="connsiteX2" fmla="*/ 14166 w 43447"/>
                <a:gd name="connsiteY2" fmla="*/ 5061 h 40633"/>
                <a:gd name="connsiteX3" fmla="*/ 22617 w 43447"/>
                <a:gd name="connsiteY3" fmla="*/ 3291 h 40633"/>
                <a:gd name="connsiteX4" fmla="*/ 25910 w 43447"/>
                <a:gd name="connsiteY4" fmla="*/ 59 h 40633"/>
                <a:gd name="connsiteX5" fmla="*/ 29994 w 43447"/>
                <a:gd name="connsiteY5" fmla="*/ 2340 h 40633"/>
                <a:gd name="connsiteX6" fmla="*/ 35624 w 43447"/>
                <a:gd name="connsiteY6" fmla="*/ 549 h 40633"/>
                <a:gd name="connsiteX7" fmla="*/ 38479 w 43447"/>
                <a:gd name="connsiteY7" fmla="*/ 5435 h 40633"/>
                <a:gd name="connsiteX8" fmla="*/ 42143 w 43447"/>
                <a:gd name="connsiteY8" fmla="*/ 10177 h 40633"/>
                <a:gd name="connsiteX9" fmla="*/ 43177 w 43447"/>
                <a:gd name="connsiteY9" fmla="*/ 23181 h 40633"/>
                <a:gd name="connsiteX10" fmla="*/ 37565 w 43447"/>
                <a:gd name="connsiteY10" fmla="*/ 30063 h 40633"/>
                <a:gd name="connsiteX11" fmla="*/ 35556 w 43447"/>
                <a:gd name="connsiteY11" fmla="*/ 35960 h 40633"/>
                <a:gd name="connsiteX12" fmla="*/ 28716 w 43447"/>
                <a:gd name="connsiteY12" fmla="*/ 36674 h 40633"/>
                <a:gd name="connsiteX13" fmla="*/ 16641 w 43447"/>
                <a:gd name="connsiteY13" fmla="*/ 39125 h 40633"/>
                <a:gd name="connsiteX14" fmla="*/ 5965 w 43447"/>
                <a:gd name="connsiteY14" fmla="*/ 35331 h 40633"/>
                <a:gd name="connsiteX15" fmla="*/ 1271 w 43447"/>
                <a:gd name="connsiteY15" fmla="*/ 31109 h 40633"/>
                <a:gd name="connsiteX16" fmla="*/ 156 w 43447"/>
                <a:gd name="connsiteY16" fmla="*/ 19563 h 40633"/>
                <a:gd name="connsiteX17" fmla="*/ 4024 w 43447"/>
                <a:gd name="connsiteY17" fmla="*/ 14366 h 40633"/>
                <a:gd name="connsiteX18" fmla="*/ 4061 w 43447"/>
                <a:gd name="connsiteY18" fmla="*/ 14229 h 40633"/>
                <a:gd name="connsiteX0" fmla="*/ 7089 w 43447"/>
                <a:gd name="connsiteY0" fmla="*/ 34758 h 40633"/>
                <a:gd name="connsiteX1" fmla="*/ 5981 w 43447"/>
                <a:gd name="connsiteY1" fmla="*/ 35139 h 40633"/>
                <a:gd name="connsiteX2" fmla="*/ 7089 w 43447"/>
                <a:gd name="connsiteY2" fmla="*/ 34758 h 40633"/>
                <a:gd name="connsiteX0" fmla="*/ 4061 w 43447"/>
                <a:gd name="connsiteY0" fmla="*/ 14229 h 40763"/>
                <a:gd name="connsiteX1" fmla="*/ 5784 w 43447"/>
                <a:gd name="connsiteY1" fmla="*/ 6766 h 40763"/>
                <a:gd name="connsiteX2" fmla="*/ 14166 w 43447"/>
                <a:gd name="connsiteY2" fmla="*/ 5061 h 40763"/>
                <a:gd name="connsiteX3" fmla="*/ 22617 w 43447"/>
                <a:gd name="connsiteY3" fmla="*/ 3291 h 40763"/>
                <a:gd name="connsiteX4" fmla="*/ 25910 w 43447"/>
                <a:gd name="connsiteY4" fmla="*/ 59 h 40763"/>
                <a:gd name="connsiteX5" fmla="*/ 29994 w 43447"/>
                <a:gd name="connsiteY5" fmla="*/ 2340 h 40763"/>
                <a:gd name="connsiteX6" fmla="*/ 35624 w 43447"/>
                <a:gd name="connsiteY6" fmla="*/ 549 h 40763"/>
                <a:gd name="connsiteX7" fmla="*/ 38479 w 43447"/>
                <a:gd name="connsiteY7" fmla="*/ 5435 h 40763"/>
                <a:gd name="connsiteX8" fmla="*/ 42143 w 43447"/>
                <a:gd name="connsiteY8" fmla="*/ 10177 h 40763"/>
                <a:gd name="connsiteX9" fmla="*/ 43177 w 43447"/>
                <a:gd name="connsiteY9" fmla="*/ 23181 h 40763"/>
                <a:gd name="connsiteX10" fmla="*/ 37565 w 43447"/>
                <a:gd name="connsiteY10" fmla="*/ 30063 h 40763"/>
                <a:gd name="connsiteX11" fmla="*/ 35556 w 43447"/>
                <a:gd name="connsiteY11" fmla="*/ 35960 h 40763"/>
                <a:gd name="connsiteX12" fmla="*/ 28716 w 43447"/>
                <a:gd name="connsiteY12" fmla="*/ 36674 h 40763"/>
                <a:gd name="connsiteX13" fmla="*/ 16641 w 43447"/>
                <a:gd name="connsiteY13" fmla="*/ 39125 h 40763"/>
                <a:gd name="connsiteX14" fmla="*/ 5965 w 43447"/>
                <a:gd name="connsiteY14" fmla="*/ 35331 h 40763"/>
                <a:gd name="connsiteX15" fmla="*/ 1271 w 43447"/>
                <a:gd name="connsiteY15" fmla="*/ 31109 h 40763"/>
                <a:gd name="connsiteX16" fmla="*/ 156 w 43447"/>
                <a:gd name="connsiteY16" fmla="*/ 19563 h 40763"/>
                <a:gd name="connsiteX17" fmla="*/ 4024 w 43447"/>
                <a:gd name="connsiteY17" fmla="*/ 14366 h 40763"/>
                <a:gd name="connsiteX18" fmla="*/ 4061 w 43447"/>
                <a:gd name="connsiteY18" fmla="*/ 14229 h 40763"/>
                <a:gd name="connsiteX0" fmla="*/ 7089 w 43447"/>
                <a:gd name="connsiteY0" fmla="*/ 34758 h 40763"/>
                <a:gd name="connsiteX1" fmla="*/ 5981 w 43447"/>
                <a:gd name="connsiteY1" fmla="*/ 35139 h 40763"/>
                <a:gd name="connsiteX2" fmla="*/ 7089 w 43447"/>
                <a:gd name="connsiteY2" fmla="*/ 34758 h 40763"/>
                <a:gd name="connsiteX0" fmla="*/ 4061 w 43447"/>
                <a:gd name="connsiteY0" fmla="*/ 14277 h 40811"/>
                <a:gd name="connsiteX1" fmla="*/ 5784 w 43447"/>
                <a:gd name="connsiteY1" fmla="*/ 6814 h 40811"/>
                <a:gd name="connsiteX2" fmla="*/ 14166 w 43447"/>
                <a:gd name="connsiteY2" fmla="*/ 5109 h 40811"/>
                <a:gd name="connsiteX3" fmla="*/ 25910 w 43447"/>
                <a:gd name="connsiteY3" fmla="*/ 107 h 40811"/>
                <a:gd name="connsiteX4" fmla="*/ 29994 w 43447"/>
                <a:gd name="connsiteY4" fmla="*/ 2388 h 40811"/>
                <a:gd name="connsiteX5" fmla="*/ 35624 w 43447"/>
                <a:gd name="connsiteY5" fmla="*/ 597 h 40811"/>
                <a:gd name="connsiteX6" fmla="*/ 38479 w 43447"/>
                <a:gd name="connsiteY6" fmla="*/ 5483 h 40811"/>
                <a:gd name="connsiteX7" fmla="*/ 42143 w 43447"/>
                <a:gd name="connsiteY7" fmla="*/ 10225 h 40811"/>
                <a:gd name="connsiteX8" fmla="*/ 43177 w 43447"/>
                <a:gd name="connsiteY8" fmla="*/ 23229 h 40811"/>
                <a:gd name="connsiteX9" fmla="*/ 37565 w 43447"/>
                <a:gd name="connsiteY9" fmla="*/ 30111 h 40811"/>
                <a:gd name="connsiteX10" fmla="*/ 35556 w 43447"/>
                <a:gd name="connsiteY10" fmla="*/ 36008 h 40811"/>
                <a:gd name="connsiteX11" fmla="*/ 28716 w 43447"/>
                <a:gd name="connsiteY11" fmla="*/ 36722 h 40811"/>
                <a:gd name="connsiteX12" fmla="*/ 16641 w 43447"/>
                <a:gd name="connsiteY12" fmla="*/ 39173 h 40811"/>
                <a:gd name="connsiteX13" fmla="*/ 5965 w 43447"/>
                <a:gd name="connsiteY13" fmla="*/ 35379 h 40811"/>
                <a:gd name="connsiteX14" fmla="*/ 1271 w 43447"/>
                <a:gd name="connsiteY14" fmla="*/ 31157 h 40811"/>
                <a:gd name="connsiteX15" fmla="*/ 156 w 43447"/>
                <a:gd name="connsiteY15" fmla="*/ 19611 h 40811"/>
                <a:gd name="connsiteX16" fmla="*/ 4024 w 43447"/>
                <a:gd name="connsiteY16" fmla="*/ 14414 h 40811"/>
                <a:gd name="connsiteX17" fmla="*/ 4061 w 43447"/>
                <a:gd name="connsiteY17" fmla="*/ 14277 h 40811"/>
                <a:gd name="connsiteX0" fmla="*/ 7089 w 43447"/>
                <a:gd name="connsiteY0" fmla="*/ 34806 h 40811"/>
                <a:gd name="connsiteX1" fmla="*/ 5981 w 43447"/>
                <a:gd name="connsiteY1" fmla="*/ 35187 h 40811"/>
                <a:gd name="connsiteX2" fmla="*/ 7089 w 43447"/>
                <a:gd name="connsiteY2" fmla="*/ 34806 h 40811"/>
                <a:gd name="connsiteX0" fmla="*/ 4061 w 43447"/>
                <a:gd name="connsiteY0" fmla="*/ 14277 h 40811"/>
                <a:gd name="connsiteX1" fmla="*/ 5784 w 43447"/>
                <a:gd name="connsiteY1" fmla="*/ 6814 h 40811"/>
                <a:gd name="connsiteX2" fmla="*/ 14166 w 43447"/>
                <a:gd name="connsiteY2" fmla="*/ 5109 h 40811"/>
                <a:gd name="connsiteX3" fmla="*/ 25910 w 43447"/>
                <a:gd name="connsiteY3" fmla="*/ 107 h 40811"/>
                <a:gd name="connsiteX4" fmla="*/ 29994 w 43447"/>
                <a:gd name="connsiteY4" fmla="*/ 2388 h 40811"/>
                <a:gd name="connsiteX5" fmla="*/ 35624 w 43447"/>
                <a:gd name="connsiteY5" fmla="*/ 597 h 40811"/>
                <a:gd name="connsiteX6" fmla="*/ 38479 w 43447"/>
                <a:gd name="connsiteY6" fmla="*/ 5483 h 40811"/>
                <a:gd name="connsiteX7" fmla="*/ 42143 w 43447"/>
                <a:gd name="connsiteY7" fmla="*/ 10225 h 40811"/>
                <a:gd name="connsiteX8" fmla="*/ 43177 w 43447"/>
                <a:gd name="connsiteY8" fmla="*/ 23229 h 40811"/>
                <a:gd name="connsiteX9" fmla="*/ 37565 w 43447"/>
                <a:gd name="connsiteY9" fmla="*/ 30111 h 40811"/>
                <a:gd name="connsiteX10" fmla="*/ 35556 w 43447"/>
                <a:gd name="connsiteY10" fmla="*/ 36008 h 40811"/>
                <a:gd name="connsiteX11" fmla="*/ 28716 w 43447"/>
                <a:gd name="connsiteY11" fmla="*/ 36722 h 40811"/>
                <a:gd name="connsiteX12" fmla="*/ 16641 w 43447"/>
                <a:gd name="connsiteY12" fmla="*/ 39173 h 40811"/>
                <a:gd name="connsiteX13" fmla="*/ 5965 w 43447"/>
                <a:gd name="connsiteY13" fmla="*/ 35379 h 40811"/>
                <a:gd name="connsiteX14" fmla="*/ 1271 w 43447"/>
                <a:gd name="connsiteY14" fmla="*/ 31157 h 40811"/>
                <a:gd name="connsiteX15" fmla="*/ 156 w 43447"/>
                <a:gd name="connsiteY15" fmla="*/ 19611 h 40811"/>
                <a:gd name="connsiteX16" fmla="*/ 4024 w 43447"/>
                <a:gd name="connsiteY16" fmla="*/ 14414 h 40811"/>
                <a:gd name="connsiteX17" fmla="*/ 4061 w 43447"/>
                <a:gd name="connsiteY17" fmla="*/ 14277 h 40811"/>
                <a:gd name="connsiteX0" fmla="*/ 7089 w 43447"/>
                <a:gd name="connsiteY0" fmla="*/ 34806 h 40811"/>
                <a:gd name="connsiteX1" fmla="*/ 5981 w 43447"/>
                <a:gd name="connsiteY1" fmla="*/ 35187 h 40811"/>
                <a:gd name="connsiteX2" fmla="*/ 7089 w 43447"/>
                <a:gd name="connsiteY2" fmla="*/ 34806 h 40811"/>
                <a:gd name="connsiteX0" fmla="*/ 4061 w 43447"/>
                <a:gd name="connsiteY0" fmla="*/ 14221 h 40755"/>
                <a:gd name="connsiteX1" fmla="*/ 5784 w 43447"/>
                <a:gd name="connsiteY1" fmla="*/ 6758 h 40755"/>
                <a:gd name="connsiteX2" fmla="*/ 14166 w 43447"/>
                <a:gd name="connsiteY2" fmla="*/ 5053 h 40755"/>
                <a:gd name="connsiteX3" fmla="*/ 29994 w 43447"/>
                <a:gd name="connsiteY3" fmla="*/ 2332 h 40755"/>
                <a:gd name="connsiteX4" fmla="*/ 35624 w 43447"/>
                <a:gd name="connsiteY4" fmla="*/ 541 h 40755"/>
                <a:gd name="connsiteX5" fmla="*/ 38479 w 43447"/>
                <a:gd name="connsiteY5" fmla="*/ 5427 h 40755"/>
                <a:gd name="connsiteX6" fmla="*/ 42143 w 43447"/>
                <a:gd name="connsiteY6" fmla="*/ 10169 h 40755"/>
                <a:gd name="connsiteX7" fmla="*/ 43177 w 43447"/>
                <a:gd name="connsiteY7" fmla="*/ 23173 h 40755"/>
                <a:gd name="connsiteX8" fmla="*/ 37565 w 43447"/>
                <a:gd name="connsiteY8" fmla="*/ 30055 h 40755"/>
                <a:gd name="connsiteX9" fmla="*/ 35556 w 43447"/>
                <a:gd name="connsiteY9" fmla="*/ 35952 h 40755"/>
                <a:gd name="connsiteX10" fmla="*/ 28716 w 43447"/>
                <a:gd name="connsiteY10" fmla="*/ 36666 h 40755"/>
                <a:gd name="connsiteX11" fmla="*/ 16641 w 43447"/>
                <a:gd name="connsiteY11" fmla="*/ 39117 h 40755"/>
                <a:gd name="connsiteX12" fmla="*/ 5965 w 43447"/>
                <a:gd name="connsiteY12" fmla="*/ 35323 h 40755"/>
                <a:gd name="connsiteX13" fmla="*/ 1271 w 43447"/>
                <a:gd name="connsiteY13" fmla="*/ 31101 h 40755"/>
                <a:gd name="connsiteX14" fmla="*/ 156 w 43447"/>
                <a:gd name="connsiteY14" fmla="*/ 19555 h 40755"/>
                <a:gd name="connsiteX15" fmla="*/ 4024 w 43447"/>
                <a:gd name="connsiteY15" fmla="*/ 14358 h 40755"/>
                <a:gd name="connsiteX16" fmla="*/ 4061 w 43447"/>
                <a:gd name="connsiteY16" fmla="*/ 14221 h 40755"/>
                <a:gd name="connsiteX0" fmla="*/ 7089 w 43447"/>
                <a:gd name="connsiteY0" fmla="*/ 34750 h 40755"/>
                <a:gd name="connsiteX1" fmla="*/ 5981 w 43447"/>
                <a:gd name="connsiteY1" fmla="*/ 35131 h 40755"/>
                <a:gd name="connsiteX2" fmla="*/ 7089 w 43447"/>
                <a:gd name="connsiteY2" fmla="*/ 34750 h 40755"/>
                <a:gd name="connsiteX0" fmla="*/ 4061 w 43447"/>
                <a:gd name="connsiteY0" fmla="*/ 14468 h 41002"/>
                <a:gd name="connsiteX1" fmla="*/ 5784 w 43447"/>
                <a:gd name="connsiteY1" fmla="*/ 7005 h 41002"/>
                <a:gd name="connsiteX2" fmla="*/ 14166 w 43447"/>
                <a:gd name="connsiteY2" fmla="*/ 5300 h 41002"/>
                <a:gd name="connsiteX3" fmla="*/ 29994 w 43447"/>
                <a:gd name="connsiteY3" fmla="*/ 2579 h 41002"/>
                <a:gd name="connsiteX4" fmla="*/ 35624 w 43447"/>
                <a:gd name="connsiteY4" fmla="*/ 788 h 41002"/>
                <a:gd name="connsiteX5" fmla="*/ 38479 w 43447"/>
                <a:gd name="connsiteY5" fmla="*/ 5674 h 41002"/>
                <a:gd name="connsiteX6" fmla="*/ 42143 w 43447"/>
                <a:gd name="connsiteY6" fmla="*/ 10416 h 41002"/>
                <a:gd name="connsiteX7" fmla="*/ 43177 w 43447"/>
                <a:gd name="connsiteY7" fmla="*/ 23420 h 41002"/>
                <a:gd name="connsiteX8" fmla="*/ 37565 w 43447"/>
                <a:gd name="connsiteY8" fmla="*/ 30302 h 41002"/>
                <a:gd name="connsiteX9" fmla="*/ 35556 w 43447"/>
                <a:gd name="connsiteY9" fmla="*/ 36199 h 41002"/>
                <a:gd name="connsiteX10" fmla="*/ 28716 w 43447"/>
                <a:gd name="connsiteY10" fmla="*/ 36913 h 41002"/>
                <a:gd name="connsiteX11" fmla="*/ 16641 w 43447"/>
                <a:gd name="connsiteY11" fmla="*/ 39364 h 41002"/>
                <a:gd name="connsiteX12" fmla="*/ 5965 w 43447"/>
                <a:gd name="connsiteY12" fmla="*/ 35570 h 41002"/>
                <a:gd name="connsiteX13" fmla="*/ 1271 w 43447"/>
                <a:gd name="connsiteY13" fmla="*/ 31348 h 41002"/>
                <a:gd name="connsiteX14" fmla="*/ 156 w 43447"/>
                <a:gd name="connsiteY14" fmla="*/ 19802 h 41002"/>
                <a:gd name="connsiteX15" fmla="*/ 4024 w 43447"/>
                <a:gd name="connsiteY15" fmla="*/ 14605 h 41002"/>
                <a:gd name="connsiteX16" fmla="*/ 4061 w 43447"/>
                <a:gd name="connsiteY16" fmla="*/ 14468 h 41002"/>
                <a:gd name="connsiteX0" fmla="*/ 7089 w 43447"/>
                <a:gd name="connsiteY0" fmla="*/ 34997 h 41002"/>
                <a:gd name="connsiteX1" fmla="*/ 5981 w 43447"/>
                <a:gd name="connsiteY1" fmla="*/ 35378 h 41002"/>
                <a:gd name="connsiteX2" fmla="*/ 7089 w 43447"/>
                <a:gd name="connsiteY2" fmla="*/ 34997 h 41002"/>
                <a:gd name="connsiteX0" fmla="*/ 4061 w 43447"/>
                <a:gd name="connsiteY0" fmla="*/ 15863 h 42397"/>
                <a:gd name="connsiteX1" fmla="*/ 5784 w 43447"/>
                <a:gd name="connsiteY1" fmla="*/ 8400 h 42397"/>
                <a:gd name="connsiteX2" fmla="*/ 14166 w 43447"/>
                <a:gd name="connsiteY2" fmla="*/ 6695 h 42397"/>
                <a:gd name="connsiteX3" fmla="*/ 29994 w 43447"/>
                <a:gd name="connsiteY3" fmla="*/ 3974 h 42397"/>
                <a:gd name="connsiteX4" fmla="*/ 35624 w 43447"/>
                <a:gd name="connsiteY4" fmla="*/ 2183 h 42397"/>
                <a:gd name="connsiteX5" fmla="*/ 38479 w 43447"/>
                <a:gd name="connsiteY5" fmla="*/ 7069 h 42397"/>
                <a:gd name="connsiteX6" fmla="*/ 42143 w 43447"/>
                <a:gd name="connsiteY6" fmla="*/ 11811 h 42397"/>
                <a:gd name="connsiteX7" fmla="*/ 43177 w 43447"/>
                <a:gd name="connsiteY7" fmla="*/ 24815 h 42397"/>
                <a:gd name="connsiteX8" fmla="*/ 37565 w 43447"/>
                <a:gd name="connsiteY8" fmla="*/ 31697 h 42397"/>
                <a:gd name="connsiteX9" fmla="*/ 35556 w 43447"/>
                <a:gd name="connsiteY9" fmla="*/ 37594 h 42397"/>
                <a:gd name="connsiteX10" fmla="*/ 28716 w 43447"/>
                <a:gd name="connsiteY10" fmla="*/ 38308 h 42397"/>
                <a:gd name="connsiteX11" fmla="*/ 16641 w 43447"/>
                <a:gd name="connsiteY11" fmla="*/ 40759 h 42397"/>
                <a:gd name="connsiteX12" fmla="*/ 5965 w 43447"/>
                <a:gd name="connsiteY12" fmla="*/ 36965 h 42397"/>
                <a:gd name="connsiteX13" fmla="*/ 1271 w 43447"/>
                <a:gd name="connsiteY13" fmla="*/ 32743 h 42397"/>
                <a:gd name="connsiteX14" fmla="*/ 156 w 43447"/>
                <a:gd name="connsiteY14" fmla="*/ 21197 h 42397"/>
                <a:gd name="connsiteX15" fmla="*/ 4024 w 43447"/>
                <a:gd name="connsiteY15" fmla="*/ 16000 h 42397"/>
                <a:gd name="connsiteX16" fmla="*/ 4061 w 43447"/>
                <a:gd name="connsiteY16" fmla="*/ 15863 h 42397"/>
                <a:gd name="connsiteX0" fmla="*/ 7089 w 43447"/>
                <a:gd name="connsiteY0" fmla="*/ 36392 h 42397"/>
                <a:gd name="connsiteX1" fmla="*/ 5981 w 43447"/>
                <a:gd name="connsiteY1" fmla="*/ 36773 h 42397"/>
                <a:gd name="connsiteX2" fmla="*/ 7089 w 43447"/>
                <a:gd name="connsiteY2" fmla="*/ 36392 h 42397"/>
                <a:gd name="connsiteX0" fmla="*/ 4061 w 43852"/>
                <a:gd name="connsiteY0" fmla="*/ 15863 h 42397"/>
                <a:gd name="connsiteX1" fmla="*/ 5784 w 43852"/>
                <a:gd name="connsiteY1" fmla="*/ 8400 h 42397"/>
                <a:gd name="connsiteX2" fmla="*/ 14166 w 43852"/>
                <a:gd name="connsiteY2" fmla="*/ 6695 h 42397"/>
                <a:gd name="connsiteX3" fmla="*/ 29994 w 43852"/>
                <a:gd name="connsiteY3" fmla="*/ 3974 h 42397"/>
                <a:gd name="connsiteX4" fmla="*/ 35624 w 43852"/>
                <a:gd name="connsiteY4" fmla="*/ 2183 h 42397"/>
                <a:gd name="connsiteX5" fmla="*/ 38479 w 43852"/>
                <a:gd name="connsiteY5" fmla="*/ 7069 h 42397"/>
                <a:gd name="connsiteX6" fmla="*/ 42143 w 43852"/>
                <a:gd name="connsiteY6" fmla="*/ 11811 h 42397"/>
                <a:gd name="connsiteX7" fmla="*/ 43177 w 43852"/>
                <a:gd name="connsiteY7" fmla="*/ 24815 h 42397"/>
                <a:gd name="connsiteX8" fmla="*/ 37565 w 43852"/>
                <a:gd name="connsiteY8" fmla="*/ 31697 h 42397"/>
                <a:gd name="connsiteX9" fmla="*/ 35556 w 43852"/>
                <a:gd name="connsiteY9" fmla="*/ 37594 h 42397"/>
                <a:gd name="connsiteX10" fmla="*/ 28716 w 43852"/>
                <a:gd name="connsiteY10" fmla="*/ 38308 h 42397"/>
                <a:gd name="connsiteX11" fmla="*/ 16641 w 43852"/>
                <a:gd name="connsiteY11" fmla="*/ 40759 h 42397"/>
                <a:gd name="connsiteX12" fmla="*/ 5965 w 43852"/>
                <a:gd name="connsiteY12" fmla="*/ 36965 h 42397"/>
                <a:gd name="connsiteX13" fmla="*/ 1271 w 43852"/>
                <a:gd name="connsiteY13" fmla="*/ 32743 h 42397"/>
                <a:gd name="connsiteX14" fmla="*/ 156 w 43852"/>
                <a:gd name="connsiteY14" fmla="*/ 21197 h 42397"/>
                <a:gd name="connsiteX15" fmla="*/ 4024 w 43852"/>
                <a:gd name="connsiteY15" fmla="*/ 16000 h 42397"/>
                <a:gd name="connsiteX16" fmla="*/ 4061 w 43852"/>
                <a:gd name="connsiteY16" fmla="*/ 15863 h 42397"/>
                <a:gd name="connsiteX0" fmla="*/ 7089 w 43852"/>
                <a:gd name="connsiteY0" fmla="*/ 36392 h 42397"/>
                <a:gd name="connsiteX1" fmla="*/ 5981 w 43852"/>
                <a:gd name="connsiteY1" fmla="*/ 36773 h 42397"/>
                <a:gd name="connsiteX2" fmla="*/ 7089 w 43852"/>
                <a:gd name="connsiteY2" fmla="*/ 36392 h 42397"/>
                <a:gd name="connsiteX0" fmla="*/ 4061 w 43181"/>
                <a:gd name="connsiteY0" fmla="*/ 15863 h 42397"/>
                <a:gd name="connsiteX1" fmla="*/ 5784 w 43181"/>
                <a:gd name="connsiteY1" fmla="*/ 8400 h 42397"/>
                <a:gd name="connsiteX2" fmla="*/ 14166 w 43181"/>
                <a:gd name="connsiteY2" fmla="*/ 6695 h 42397"/>
                <a:gd name="connsiteX3" fmla="*/ 29994 w 43181"/>
                <a:gd name="connsiteY3" fmla="*/ 3974 h 42397"/>
                <a:gd name="connsiteX4" fmla="*/ 35624 w 43181"/>
                <a:gd name="connsiteY4" fmla="*/ 2183 h 42397"/>
                <a:gd name="connsiteX5" fmla="*/ 38479 w 43181"/>
                <a:gd name="connsiteY5" fmla="*/ 7069 h 42397"/>
                <a:gd name="connsiteX6" fmla="*/ 43177 w 43181"/>
                <a:gd name="connsiteY6" fmla="*/ 24815 h 42397"/>
                <a:gd name="connsiteX7" fmla="*/ 37565 w 43181"/>
                <a:gd name="connsiteY7" fmla="*/ 31697 h 42397"/>
                <a:gd name="connsiteX8" fmla="*/ 35556 w 43181"/>
                <a:gd name="connsiteY8" fmla="*/ 37594 h 42397"/>
                <a:gd name="connsiteX9" fmla="*/ 28716 w 43181"/>
                <a:gd name="connsiteY9" fmla="*/ 38308 h 42397"/>
                <a:gd name="connsiteX10" fmla="*/ 16641 w 43181"/>
                <a:gd name="connsiteY10" fmla="*/ 40759 h 42397"/>
                <a:gd name="connsiteX11" fmla="*/ 5965 w 43181"/>
                <a:gd name="connsiteY11" fmla="*/ 36965 h 42397"/>
                <a:gd name="connsiteX12" fmla="*/ 1271 w 43181"/>
                <a:gd name="connsiteY12" fmla="*/ 32743 h 42397"/>
                <a:gd name="connsiteX13" fmla="*/ 156 w 43181"/>
                <a:gd name="connsiteY13" fmla="*/ 21197 h 42397"/>
                <a:gd name="connsiteX14" fmla="*/ 4024 w 43181"/>
                <a:gd name="connsiteY14" fmla="*/ 16000 h 42397"/>
                <a:gd name="connsiteX15" fmla="*/ 4061 w 43181"/>
                <a:gd name="connsiteY15" fmla="*/ 15863 h 42397"/>
                <a:gd name="connsiteX0" fmla="*/ 7089 w 43181"/>
                <a:gd name="connsiteY0" fmla="*/ 36392 h 42397"/>
                <a:gd name="connsiteX1" fmla="*/ 5981 w 43181"/>
                <a:gd name="connsiteY1" fmla="*/ 36773 h 42397"/>
                <a:gd name="connsiteX2" fmla="*/ 7089 w 43181"/>
                <a:gd name="connsiteY2" fmla="*/ 36392 h 42397"/>
                <a:gd name="connsiteX0" fmla="*/ 4061 w 43830"/>
                <a:gd name="connsiteY0" fmla="*/ 15863 h 42397"/>
                <a:gd name="connsiteX1" fmla="*/ 5784 w 43830"/>
                <a:gd name="connsiteY1" fmla="*/ 8400 h 42397"/>
                <a:gd name="connsiteX2" fmla="*/ 14166 w 43830"/>
                <a:gd name="connsiteY2" fmla="*/ 6695 h 42397"/>
                <a:gd name="connsiteX3" fmla="*/ 29994 w 43830"/>
                <a:gd name="connsiteY3" fmla="*/ 3974 h 42397"/>
                <a:gd name="connsiteX4" fmla="*/ 35624 w 43830"/>
                <a:gd name="connsiteY4" fmla="*/ 2183 h 42397"/>
                <a:gd name="connsiteX5" fmla="*/ 38479 w 43830"/>
                <a:gd name="connsiteY5" fmla="*/ 7069 h 42397"/>
                <a:gd name="connsiteX6" fmla="*/ 43177 w 43830"/>
                <a:gd name="connsiteY6" fmla="*/ 24815 h 42397"/>
                <a:gd name="connsiteX7" fmla="*/ 37565 w 43830"/>
                <a:gd name="connsiteY7" fmla="*/ 31697 h 42397"/>
                <a:gd name="connsiteX8" fmla="*/ 35556 w 43830"/>
                <a:gd name="connsiteY8" fmla="*/ 37594 h 42397"/>
                <a:gd name="connsiteX9" fmla="*/ 28716 w 43830"/>
                <a:gd name="connsiteY9" fmla="*/ 38308 h 42397"/>
                <a:gd name="connsiteX10" fmla="*/ 16641 w 43830"/>
                <a:gd name="connsiteY10" fmla="*/ 40759 h 42397"/>
                <a:gd name="connsiteX11" fmla="*/ 5965 w 43830"/>
                <a:gd name="connsiteY11" fmla="*/ 36965 h 42397"/>
                <a:gd name="connsiteX12" fmla="*/ 1271 w 43830"/>
                <a:gd name="connsiteY12" fmla="*/ 32743 h 42397"/>
                <a:gd name="connsiteX13" fmla="*/ 156 w 43830"/>
                <a:gd name="connsiteY13" fmla="*/ 21197 h 42397"/>
                <a:gd name="connsiteX14" fmla="*/ 4024 w 43830"/>
                <a:gd name="connsiteY14" fmla="*/ 16000 h 42397"/>
                <a:gd name="connsiteX15" fmla="*/ 4061 w 43830"/>
                <a:gd name="connsiteY15" fmla="*/ 15863 h 42397"/>
                <a:gd name="connsiteX0" fmla="*/ 7089 w 43830"/>
                <a:gd name="connsiteY0" fmla="*/ 36392 h 42397"/>
                <a:gd name="connsiteX1" fmla="*/ 5981 w 43830"/>
                <a:gd name="connsiteY1" fmla="*/ 36773 h 42397"/>
                <a:gd name="connsiteX2" fmla="*/ 7089 w 43830"/>
                <a:gd name="connsiteY2" fmla="*/ 36392 h 4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30" h="42397">
                  <a:moveTo>
                    <a:pt x="4061" y="15863"/>
                  </a:moveTo>
                  <a:cubicBezTo>
                    <a:pt x="3790" y="13150"/>
                    <a:pt x="4422" y="10414"/>
                    <a:pt x="5784" y="8400"/>
                  </a:cubicBezTo>
                  <a:cubicBezTo>
                    <a:pt x="7936" y="5219"/>
                    <a:pt x="11425" y="4510"/>
                    <a:pt x="14166" y="6695"/>
                  </a:cubicBezTo>
                  <a:cubicBezTo>
                    <a:pt x="17386" y="-185"/>
                    <a:pt x="25899" y="-2856"/>
                    <a:pt x="29994" y="3974"/>
                  </a:cubicBezTo>
                  <a:cubicBezTo>
                    <a:pt x="31376" y="1760"/>
                    <a:pt x="33662" y="1033"/>
                    <a:pt x="35624" y="2183"/>
                  </a:cubicBezTo>
                  <a:cubicBezTo>
                    <a:pt x="37119" y="3059"/>
                    <a:pt x="38191" y="4893"/>
                    <a:pt x="38479" y="7069"/>
                  </a:cubicBezTo>
                  <a:cubicBezTo>
                    <a:pt x="46224" y="9711"/>
                    <a:pt x="43329" y="20710"/>
                    <a:pt x="43177" y="24815"/>
                  </a:cubicBezTo>
                  <a:cubicBezTo>
                    <a:pt x="43025" y="28920"/>
                    <a:pt x="40289" y="31167"/>
                    <a:pt x="37565" y="31697"/>
                  </a:cubicBezTo>
                  <a:cubicBezTo>
                    <a:pt x="37552" y="33964"/>
                    <a:pt x="36819" y="36114"/>
                    <a:pt x="35556" y="37594"/>
                  </a:cubicBezTo>
                  <a:cubicBezTo>
                    <a:pt x="33637" y="39843"/>
                    <a:pt x="30865" y="40132"/>
                    <a:pt x="28716" y="38308"/>
                  </a:cubicBezTo>
                  <a:cubicBezTo>
                    <a:pt x="25453" y="42064"/>
                    <a:pt x="20546" y="43986"/>
                    <a:pt x="16641" y="40759"/>
                  </a:cubicBezTo>
                  <a:cubicBezTo>
                    <a:pt x="12933" y="43803"/>
                    <a:pt x="8117" y="42092"/>
                    <a:pt x="5965" y="36965"/>
                  </a:cubicBezTo>
                  <a:cubicBezTo>
                    <a:pt x="3851" y="37302"/>
                    <a:pt x="2239" y="35371"/>
                    <a:pt x="1271" y="32743"/>
                  </a:cubicBezTo>
                  <a:cubicBezTo>
                    <a:pt x="303" y="30115"/>
                    <a:pt x="-303" y="23987"/>
                    <a:pt x="156" y="21197"/>
                  </a:cubicBezTo>
                  <a:cubicBezTo>
                    <a:pt x="400" y="18442"/>
                    <a:pt x="2006" y="16284"/>
                    <a:pt x="4024" y="16000"/>
                  </a:cubicBezTo>
                  <a:cubicBezTo>
                    <a:pt x="4036" y="15954"/>
                    <a:pt x="4049" y="15909"/>
                    <a:pt x="4061" y="15863"/>
                  </a:cubicBezTo>
                  <a:close/>
                </a:path>
                <a:path w="43830" h="42397" fill="none" extrusionOk="0">
                  <a:moveTo>
                    <a:pt x="7089" y="36392"/>
                  </a:moveTo>
                  <a:cubicBezTo>
                    <a:pt x="6734" y="36585"/>
                    <a:pt x="6361" y="36713"/>
                    <a:pt x="5981" y="36773"/>
                  </a:cubicBezTo>
                  <a:lnTo>
                    <a:pt x="7089" y="36392"/>
                  </a:lnTo>
                  <a:close/>
                </a:path>
              </a:pathLst>
            </a:custGeom>
            <a:solidFill>
              <a:srgbClr val="E0EC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986629" y="2237169"/>
              <a:ext cx="5229026" cy="156191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355130" y="2349051"/>
            <a:ext cx="3379103" cy="3746611"/>
            <a:chOff x="386762" y="315581"/>
            <a:chExt cx="3379103" cy="3746611"/>
          </a:xfrm>
        </p:grpSpPr>
        <p:grpSp>
          <p:nvGrpSpPr>
            <p:cNvPr id="26" name="Group 19"/>
            <p:cNvGrpSpPr/>
            <p:nvPr/>
          </p:nvGrpSpPr>
          <p:grpSpPr>
            <a:xfrm rot="21390000">
              <a:off x="386762" y="315581"/>
              <a:ext cx="3379103" cy="3746611"/>
              <a:chOff x="0" y="0"/>
              <a:chExt cx="1157033" cy="988797"/>
            </a:xfrm>
          </p:grpSpPr>
          <p:sp>
            <p:nvSpPr>
              <p:cNvPr id="28" name="Freeform 20"/>
              <p:cNvSpPr/>
              <p:nvPr/>
            </p:nvSpPr>
            <p:spPr>
              <a:xfrm>
                <a:off x="0" y="0"/>
                <a:ext cx="1157033" cy="988797"/>
              </a:xfrm>
              <a:custGeom>
                <a:avLst/>
                <a:gdLst/>
                <a:ahLst/>
                <a:cxnLst/>
                <a:rect l="l" t="t" r="r" b="b"/>
                <a:pathLst>
                  <a:path w="1157033" h="988797">
                    <a:moveTo>
                      <a:pt x="30363" y="0"/>
                    </a:moveTo>
                    <a:lnTo>
                      <a:pt x="1126669" y="0"/>
                    </a:lnTo>
                    <a:cubicBezTo>
                      <a:pt x="1143439" y="0"/>
                      <a:pt x="1157033" y="13594"/>
                      <a:pt x="1157033" y="30363"/>
                    </a:cubicBezTo>
                    <a:lnTo>
                      <a:pt x="1157033" y="958434"/>
                    </a:lnTo>
                    <a:cubicBezTo>
                      <a:pt x="1157033" y="975203"/>
                      <a:pt x="1143439" y="988797"/>
                      <a:pt x="1126669" y="988797"/>
                    </a:cubicBezTo>
                    <a:lnTo>
                      <a:pt x="30363" y="988797"/>
                    </a:lnTo>
                    <a:cubicBezTo>
                      <a:pt x="13594" y="988797"/>
                      <a:pt x="0" y="975203"/>
                      <a:pt x="0" y="958434"/>
                    </a:cubicBezTo>
                    <a:lnTo>
                      <a:pt x="0" y="30363"/>
                    </a:lnTo>
                    <a:cubicBezTo>
                      <a:pt x="0" y="13594"/>
                      <a:pt x="13594" y="0"/>
                      <a:pt x="30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724E39"/>
                </a:solidFill>
                <a:prstDash val="solid"/>
                <a:miter/>
              </a:ln>
            </p:spPr>
          </p:sp>
          <p:sp>
            <p:nvSpPr>
              <p:cNvPr id="29" name="TextBox 21"/>
              <p:cNvSpPr txBox="1"/>
              <p:nvPr/>
            </p:nvSpPr>
            <p:spPr>
              <a:xfrm>
                <a:off x="0" y="-28575"/>
                <a:ext cx="1157033" cy="1017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 sz="1400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1409099">
              <a:off x="521213" y="665392"/>
              <a:ext cx="3085121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Đà Lạt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GB" sz="32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Tả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theo trình tự không gian, tả từng bộ phận/ từng vẻ đẹp của phong cảnh.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 rot="312832">
            <a:off x="7038670" y="2264540"/>
            <a:ext cx="4796477" cy="3854883"/>
            <a:chOff x="4360379" y="51696"/>
            <a:chExt cx="3385560" cy="3854883"/>
          </a:xfrm>
        </p:grpSpPr>
        <p:grpSp>
          <p:nvGrpSpPr>
            <p:cNvPr id="31" name="Group 19"/>
            <p:cNvGrpSpPr/>
            <p:nvPr/>
          </p:nvGrpSpPr>
          <p:grpSpPr>
            <a:xfrm>
              <a:off x="4360379" y="51696"/>
              <a:ext cx="3379103" cy="3854883"/>
              <a:chOff x="0" y="-28575"/>
              <a:chExt cx="1157033" cy="1017372"/>
            </a:xfrm>
          </p:grpSpPr>
          <p:sp>
            <p:nvSpPr>
              <p:cNvPr id="33" name="Freeform 20"/>
              <p:cNvSpPr/>
              <p:nvPr/>
            </p:nvSpPr>
            <p:spPr>
              <a:xfrm>
                <a:off x="0" y="0"/>
                <a:ext cx="1157033" cy="988797"/>
              </a:xfrm>
              <a:custGeom>
                <a:avLst/>
                <a:gdLst/>
                <a:ahLst/>
                <a:cxnLst/>
                <a:rect l="l" t="t" r="r" b="b"/>
                <a:pathLst>
                  <a:path w="1157033" h="988797">
                    <a:moveTo>
                      <a:pt x="30363" y="0"/>
                    </a:moveTo>
                    <a:lnTo>
                      <a:pt x="1126669" y="0"/>
                    </a:lnTo>
                    <a:cubicBezTo>
                      <a:pt x="1143439" y="0"/>
                      <a:pt x="1157033" y="13594"/>
                      <a:pt x="1157033" y="30363"/>
                    </a:cubicBezTo>
                    <a:lnTo>
                      <a:pt x="1157033" y="958434"/>
                    </a:lnTo>
                    <a:cubicBezTo>
                      <a:pt x="1157033" y="975203"/>
                      <a:pt x="1143439" y="988797"/>
                      <a:pt x="1126669" y="988797"/>
                    </a:cubicBezTo>
                    <a:lnTo>
                      <a:pt x="30363" y="988797"/>
                    </a:lnTo>
                    <a:cubicBezTo>
                      <a:pt x="13594" y="988797"/>
                      <a:pt x="0" y="975203"/>
                      <a:pt x="0" y="958434"/>
                    </a:cubicBezTo>
                    <a:lnTo>
                      <a:pt x="0" y="30363"/>
                    </a:lnTo>
                    <a:cubicBezTo>
                      <a:pt x="0" y="13594"/>
                      <a:pt x="13594" y="0"/>
                      <a:pt x="30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724E39"/>
                </a:solidFill>
                <a:prstDash val="solid"/>
                <a:miter/>
              </a:ln>
            </p:spPr>
          </p:sp>
          <p:sp>
            <p:nvSpPr>
              <p:cNvPr id="34" name="TextBox 21"/>
              <p:cNvSpPr txBox="1"/>
              <p:nvPr/>
            </p:nvSpPr>
            <p:spPr>
              <a:xfrm>
                <a:off x="0" y="-28575"/>
                <a:ext cx="1157033" cy="1017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 sz="1400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4405838" y="260203"/>
              <a:ext cx="3340101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Bốn </a:t>
              </a:r>
              <a:r>
                <a:rPr lang="vi-VN" sz="32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vi-VN" sz="32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ánh nước: </a:t>
              </a:r>
              <a:endParaRPr lang="en-GB" sz="3200" i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tả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theo trình tự thời gian 4 mùa, mỗi mùa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hiện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ra trong trí nhớ/ kí ức. Mùa yêu thích nhất được nhắc đến sau cùng.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0" name="Freeform 13"/>
          <p:cNvSpPr/>
          <p:nvPr/>
        </p:nvSpPr>
        <p:spPr>
          <a:xfrm>
            <a:off x="4251376" y="1965074"/>
            <a:ext cx="2298315" cy="4809373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03127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888456" y="1477768"/>
            <a:ext cx="13968911" cy="4237232"/>
            <a:chOff x="0" y="0"/>
            <a:chExt cx="5518582" cy="1547655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5518583" cy="1547655"/>
            </a:xfrm>
            <a:custGeom>
              <a:avLst/>
              <a:gdLst/>
              <a:ahLst/>
              <a:cxnLst/>
              <a:rect l="l" t="t" r="r" b="b"/>
              <a:pathLst>
                <a:path w="5518583" h="1547655">
                  <a:moveTo>
                    <a:pt x="0" y="0"/>
                  </a:moveTo>
                  <a:lnTo>
                    <a:pt x="5518583" y="0"/>
                  </a:lnTo>
                  <a:lnTo>
                    <a:pt x="5518583" y="1547655"/>
                  </a:lnTo>
                  <a:lnTo>
                    <a:pt x="0" y="1547655"/>
                  </a:lnTo>
                  <a:close/>
                </a:path>
              </a:pathLst>
            </a:custGeom>
            <a:solidFill>
              <a:srgbClr val="265121">
                <a:alpha val="53725"/>
              </a:srgbClr>
            </a:solidFill>
          </p:spPr>
        </p:sp>
        <p:sp>
          <p:nvSpPr>
            <p:cNvPr id="4" name="TextBox 8"/>
            <p:cNvSpPr txBox="1"/>
            <p:nvPr/>
          </p:nvSpPr>
          <p:spPr>
            <a:xfrm>
              <a:off x="0" y="-38100"/>
              <a:ext cx="5518582" cy="1585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943" y="1670273"/>
            <a:ext cx="1249788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30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888456" y="1477768"/>
            <a:ext cx="13968911" cy="4237232"/>
            <a:chOff x="0" y="0"/>
            <a:chExt cx="5518582" cy="1547655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5518583" cy="1547655"/>
            </a:xfrm>
            <a:custGeom>
              <a:avLst/>
              <a:gdLst/>
              <a:ahLst/>
              <a:cxnLst/>
              <a:rect l="l" t="t" r="r" b="b"/>
              <a:pathLst>
                <a:path w="5518583" h="1547655">
                  <a:moveTo>
                    <a:pt x="0" y="0"/>
                  </a:moveTo>
                  <a:lnTo>
                    <a:pt x="5518583" y="0"/>
                  </a:lnTo>
                  <a:lnTo>
                    <a:pt x="5518583" y="1547655"/>
                  </a:lnTo>
                  <a:lnTo>
                    <a:pt x="0" y="1547655"/>
                  </a:lnTo>
                  <a:close/>
                </a:path>
              </a:pathLst>
            </a:custGeom>
            <a:solidFill>
              <a:srgbClr val="265121">
                <a:alpha val="53725"/>
              </a:srgbClr>
            </a:solidFill>
          </p:spPr>
        </p:sp>
        <p:sp>
          <p:nvSpPr>
            <p:cNvPr id="4" name="TextBox 8"/>
            <p:cNvSpPr txBox="1"/>
            <p:nvPr/>
          </p:nvSpPr>
          <p:spPr>
            <a:xfrm>
              <a:off x="0" y="-38100"/>
              <a:ext cx="5518582" cy="1585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2790" y="1328140"/>
            <a:ext cx="1285757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IN CHÀO VIỆT NAM - DU LỊCH XUYÊN VIỆT - PHIÊN BẢN FLYCAM - HELLO VIE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7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73457" y="780985"/>
            <a:ext cx="9610057" cy="4927484"/>
            <a:chOff x="873457" y="780985"/>
            <a:chExt cx="9610057" cy="4927484"/>
          </a:xfrm>
        </p:grpSpPr>
        <p:grpSp>
          <p:nvGrpSpPr>
            <p:cNvPr id="2" name="Group 14"/>
            <p:cNvGrpSpPr/>
            <p:nvPr/>
          </p:nvGrpSpPr>
          <p:grpSpPr>
            <a:xfrm>
              <a:off x="873457" y="780985"/>
              <a:ext cx="9610057" cy="4927484"/>
              <a:chOff x="0" y="0"/>
              <a:chExt cx="2668170" cy="907761"/>
            </a:xfrm>
          </p:grpSpPr>
          <p:sp>
            <p:nvSpPr>
              <p:cNvPr id="3" name="Freeform 15"/>
              <p:cNvSpPr/>
              <p:nvPr/>
            </p:nvSpPr>
            <p:spPr>
              <a:xfrm>
                <a:off x="0" y="0"/>
                <a:ext cx="2668170" cy="907761"/>
              </a:xfrm>
              <a:custGeom>
                <a:avLst/>
                <a:gdLst/>
                <a:ahLst/>
                <a:cxnLst/>
                <a:rect l="l" t="t" r="r" b="b"/>
                <a:pathLst>
                  <a:path w="2668170" h="907761">
                    <a:moveTo>
                      <a:pt x="9935" y="0"/>
                    </a:moveTo>
                    <a:lnTo>
                      <a:pt x="2658236" y="0"/>
                    </a:lnTo>
                    <a:cubicBezTo>
                      <a:pt x="2660871" y="0"/>
                      <a:pt x="2663398" y="1047"/>
                      <a:pt x="2665261" y="2910"/>
                    </a:cubicBezTo>
                    <a:cubicBezTo>
                      <a:pt x="2667124" y="4773"/>
                      <a:pt x="2668170" y="7300"/>
                      <a:pt x="2668170" y="9935"/>
                    </a:cubicBezTo>
                    <a:lnTo>
                      <a:pt x="2668170" y="897827"/>
                    </a:lnTo>
                    <a:cubicBezTo>
                      <a:pt x="2668170" y="900462"/>
                      <a:pt x="2667124" y="902989"/>
                      <a:pt x="2665261" y="904852"/>
                    </a:cubicBezTo>
                    <a:cubicBezTo>
                      <a:pt x="2663398" y="906715"/>
                      <a:pt x="2660871" y="907761"/>
                      <a:pt x="2658236" y="907761"/>
                    </a:cubicBezTo>
                    <a:lnTo>
                      <a:pt x="9935" y="907761"/>
                    </a:lnTo>
                    <a:cubicBezTo>
                      <a:pt x="7300" y="907761"/>
                      <a:pt x="4773" y="906715"/>
                      <a:pt x="2910" y="904852"/>
                    </a:cubicBezTo>
                    <a:cubicBezTo>
                      <a:pt x="1047" y="902989"/>
                      <a:pt x="0" y="900462"/>
                      <a:pt x="0" y="897827"/>
                    </a:cubicBezTo>
                    <a:lnTo>
                      <a:pt x="0" y="9935"/>
                    </a:lnTo>
                    <a:cubicBezTo>
                      <a:pt x="0" y="7300"/>
                      <a:pt x="1047" y="4773"/>
                      <a:pt x="2910" y="2910"/>
                    </a:cubicBezTo>
                    <a:cubicBezTo>
                      <a:pt x="4773" y="1047"/>
                      <a:pt x="7300" y="0"/>
                      <a:pt x="993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8575" cap="sq">
                <a:solidFill>
                  <a:srgbClr val="7D4C2A"/>
                </a:solidFill>
                <a:prstDash val="solid"/>
                <a:miter/>
              </a:ln>
            </p:spPr>
          </p:sp>
          <p:sp>
            <p:nvSpPr>
              <p:cNvPr id="4" name="TextBox 16"/>
              <p:cNvSpPr txBox="1"/>
              <p:nvPr/>
            </p:nvSpPr>
            <p:spPr>
              <a:xfrm>
                <a:off x="0" y="-28575"/>
                <a:ext cx="2668170" cy="9363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105469" y="1089680"/>
              <a:ext cx="7287904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video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5" name="Freeform 17"/>
          <p:cNvSpPr/>
          <p:nvPr/>
        </p:nvSpPr>
        <p:spPr>
          <a:xfrm flipH="1">
            <a:off x="8625385" y="1228299"/>
            <a:ext cx="3421982" cy="5629701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2046389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888456" y="1477768"/>
            <a:ext cx="13968911" cy="4237232"/>
            <a:chOff x="0" y="0"/>
            <a:chExt cx="5518582" cy="1547655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5518583" cy="1547655"/>
            </a:xfrm>
            <a:custGeom>
              <a:avLst/>
              <a:gdLst/>
              <a:ahLst/>
              <a:cxnLst/>
              <a:rect l="l" t="t" r="r" b="b"/>
              <a:pathLst>
                <a:path w="5518583" h="1547655">
                  <a:moveTo>
                    <a:pt x="0" y="0"/>
                  </a:moveTo>
                  <a:lnTo>
                    <a:pt x="5518583" y="0"/>
                  </a:lnTo>
                  <a:lnTo>
                    <a:pt x="5518583" y="1547655"/>
                  </a:lnTo>
                  <a:lnTo>
                    <a:pt x="0" y="1547655"/>
                  </a:lnTo>
                  <a:close/>
                </a:path>
              </a:pathLst>
            </a:custGeom>
            <a:solidFill>
              <a:srgbClr val="265121">
                <a:alpha val="53725"/>
              </a:srgbClr>
            </a:solidFill>
          </p:spPr>
        </p:sp>
        <p:sp>
          <p:nvSpPr>
            <p:cNvPr id="4" name="TextBox 8"/>
            <p:cNvSpPr txBox="1"/>
            <p:nvPr/>
          </p:nvSpPr>
          <p:spPr>
            <a:xfrm>
              <a:off x="0" y="-38100"/>
              <a:ext cx="5518582" cy="1585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38" y="1204050"/>
            <a:ext cx="11729721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58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53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73457" y="780985"/>
            <a:ext cx="9610057" cy="3446657"/>
            <a:chOff x="873457" y="780985"/>
            <a:chExt cx="9610057" cy="3446657"/>
          </a:xfrm>
        </p:grpSpPr>
        <p:grpSp>
          <p:nvGrpSpPr>
            <p:cNvPr id="2" name="Group 14"/>
            <p:cNvGrpSpPr/>
            <p:nvPr/>
          </p:nvGrpSpPr>
          <p:grpSpPr>
            <a:xfrm>
              <a:off x="873457" y="780985"/>
              <a:ext cx="9610057" cy="3446657"/>
              <a:chOff x="0" y="0"/>
              <a:chExt cx="2668170" cy="907761"/>
            </a:xfrm>
          </p:grpSpPr>
          <p:sp>
            <p:nvSpPr>
              <p:cNvPr id="3" name="Freeform 15"/>
              <p:cNvSpPr/>
              <p:nvPr/>
            </p:nvSpPr>
            <p:spPr>
              <a:xfrm>
                <a:off x="0" y="0"/>
                <a:ext cx="2668170" cy="907761"/>
              </a:xfrm>
              <a:custGeom>
                <a:avLst/>
                <a:gdLst/>
                <a:ahLst/>
                <a:cxnLst/>
                <a:rect l="l" t="t" r="r" b="b"/>
                <a:pathLst>
                  <a:path w="2668170" h="907761">
                    <a:moveTo>
                      <a:pt x="9935" y="0"/>
                    </a:moveTo>
                    <a:lnTo>
                      <a:pt x="2658236" y="0"/>
                    </a:lnTo>
                    <a:cubicBezTo>
                      <a:pt x="2660871" y="0"/>
                      <a:pt x="2663398" y="1047"/>
                      <a:pt x="2665261" y="2910"/>
                    </a:cubicBezTo>
                    <a:cubicBezTo>
                      <a:pt x="2667124" y="4773"/>
                      <a:pt x="2668170" y="7300"/>
                      <a:pt x="2668170" y="9935"/>
                    </a:cubicBezTo>
                    <a:lnTo>
                      <a:pt x="2668170" y="897827"/>
                    </a:lnTo>
                    <a:cubicBezTo>
                      <a:pt x="2668170" y="900462"/>
                      <a:pt x="2667124" y="902989"/>
                      <a:pt x="2665261" y="904852"/>
                    </a:cubicBezTo>
                    <a:cubicBezTo>
                      <a:pt x="2663398" y="906715"/>
                      <a:pt x="2660871" y="907761"/>
                      <a:pt x="2658236" y="907761"/>
                    </a:cubicBezTo>
                    <a:lnTo>
                      <a:pt x="9935" y="907761"/>
                    </a:lnTo>
                    <a:cubicBezTo>
                      <a:pt x="7300" y="907761"/>
                      <a:pt x="4773" y="906715"/>
                      <a:pt x="2910" y="904852"/>
                    </a:cubicBezTo>
                    <a:cubicBezTo>
                      <a:pt x="1047" y="902989"/>
                      <a:pt x="0" y="900462"/>
                      <a:pt x="0" y="897827"/>
                    </a:cubicBezTo>
                    <a:lnTo>
                      <a:pt x="0" y="9935"/>
                    </a:lnTo>
                    <a:cubicBezTo>
                      <a:pt x="0" y="7300"/>
                      <a:pt x="1047" y="4773"/>
                      <a:pt x="2910" y="2910"/>
                    </a:cubicBezTo>
                    <a:cubicBezTo>
                      <a:pt x="4773" y="1047"/>
                      <a:pt x="7300" y="0"/>
                      <a:pt x="993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8575" cap="sq">
                <a:solidFill>
                  <a:srgbClr val="7D4C2A"/>
                </a:solidFill>
                <a:prstDash val="solid"/>
                <a:miter/>
              </a:ln>
            </p:spPr>
          </p:sp>
          <p:sp>
            <p:nvSpPr>
              <p:cNvPr id="4" name="TextBox 16"/>
              <p:cNvSpPr txBox="1"/>
              <p:nvPr/>
            </p:nvSpPr>
            <p:spPr>
              <a:xfrm>
                <a:off x="0" y="-28575"/>
                <a:ext cx="2668170" cy="9363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638317" y="1442484"/>
              <a:ext cx="728790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GB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GB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GB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r>
                <a:rPr lang="en-GB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GB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GB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5" name="Freeform 17"/>
          <p:cNvSpPr/>
          <p:nvPr/>
        </p:nvSpPr>
        <p:spPr>
          <a:xfrm flipH="1">
            <a:off x="8625385" y="1228299"/>
            <a:ext cx="3421982" cy="5629701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1912298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5"/>
          <p:cNvSpPr/>
          <p:nvPr/>
        </p:nvSpPr>
        <p:spPr>
          <a:xfrm flipH="1">
            <a:off x="9539785" y="1883391"/>
            <a:ext cx="2355924" cy="4788035"/>
          </a:xfrm>
          <a:custGeom>
            <a:avLst/>
            <a:gdLst/>
            <a:ahLst/>
            <a:cxnLst/>
            <a:rect l="l" t="t" r="r" b="b"/>
            <a:pathLst>
              <a:path w="2110624" h="4551211">
                <a:moveTo>
                  <a:pt x="2110624" y="0"/>
                </a:moveTo>
                <a:lnTo>
                  <a:pt x="0" y="0"/>
                </a:lnTo>
                <a:lnTo>
                  <a:pt x="0" y="4551211"/>
                </a:lnTo>
                <a:lnTo>
                  <a:pt x="2110624" y="4551211"/>
                </a:lnTo>
                <a:lnTo>
                  <a:pt x="21106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722765" y="443058"/>
            <a:ext cx="3314700" cy="2832735"/>
            <a:chOff x="781070" y="471947"/>
            <a:chExt cx="3314700" cy="2832735"/>
          </a:xfrm>
        </p:grpSpPr>
        <p:grpSp>
          <p:nvGrpSpPr>
            <p:cNvPr id="7" name="Group 19"/>
            <p:cNvGrpSpPr/>
            <p:nvPr/>
          </p:nvGrpSpPr>
          <p:grpSpPr>
            <a:xfrm rot="-210000">
              <a:off x="781070" y="471947"/>
              <a:ext cx="3314700" cy="2832735"/>
              <a:chOff x="0" y="0"/>
              <a:chExt cx="1157033" cy="988797"/>
            </a:xfrm>
          </p:grpSpPr>
          <p:sp>
            <p:nvSpPr>
              <p:cNvPr id="8" name="Freeform 20"/>
              <p:cNvSpPr/>
              <p:nvPr/>
            </p:nvSpPr>
            <p:spPr>
              <a:xfrm>
                <a:off x="0" y="0"/>
                <a:ext cx="1157033" cy="988797"/>
              </a:xfrm>
              <a:custGeom>
                <a:avLst/>
                <a:gdLst/>
                <a:ahLst/>
                <a:cxnLst/>
                <a:rect l="l" t="t" r="r" b="b"/>
                <a:pathLst>
                  <a:path w="1157033" h="988797">
                    <a:moveTo>
                      <a:pt x="30363" y="0"/>
                    </a:moveTo>
                    <a:lnTo>
                      <a:pt x="1126669" y="0"/>
                    </a:lnTo>
                    <a:cubicBezTo>
                      <a:pt x="1143439" y="0"/>
                      <a:pt x="1157033" y="13594"/>
                      <a:pt x="1157033" y="30363"/>
                    </a:cubicBezTo>
                    <a:lnTo>
                      <a:pt x="1157033" y="958434"/>
                    </a:lnTo>
                    <a:cubicBezTo>
                      <a:pt x="1157033" y="975203"/>
                      <a:pt x="1143439" y="988797"/>
                      <a:pt x="1126669" y="988797"/>
                    </a:cubicBezTo>
                    <a:lnTo>
                      <a:pt x="30363" y="988797"/>
                    </a:lnTo>
                    <a:cubicBezTo>
                      <a:pt x="13594" y="988797"/>
                      <a:pt x="0" y="975203"/>
                      <a:pt x="0" y="958434"/>
                    </a:cubicBezTo>
                    <a:lnTo>
                      <a:pt x="0" y="30363"/>
                    </a:lnTo>
                    <a:cubicBezTo>
                      <a:pt x="0" y="13594"/>
                      <a:pt x="13594" y="0"/>
                      <a:pt x="30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724E39"/>
                </a:solidFill>
                <a:prstDash val="solid"/>
                <a:miter/>
              </a:ln>
            </p:spPr>
          </p:sp>
          <p:sp>
            <p:nvSpPr>
              <p:cNvPr id="9" name="TextBox 21"/>
              <p:cNvSpPr txBox="1"/>
              <p:nvPr/>
            </p:nvSpPr>
            <p:spPr>
              <a:xfrm>
                <a:off x="0" y="-28575"/>
                <a:ext cx="1157033" cy="1017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/>
              </a:p>
            </p:txBody>
          </p:sp>
        </p:grpSp>
        <p:sp>
          <p:nvSpPr>
            <p:cNvPr id="12" name="Rectangle 11"/>
            <p:cNvSpPr/>
            <p:nvPr/>
          </p:nvSpPr>
          <p:spPr>
            <a:xfrm rot="21387151">
              <a:off x="1131144" y="734116"/>
              <a:ext cx="263679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GB" sz="36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vi-VN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khái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quát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endParaRPr lang="en-GB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417624">
            <a:off x="5492581" y="414159"/>
            <a:ext cx="3329695" cy="2884883"/>
            <a:chOff x="766075" y="419799"/>
            <a:chExt cx="3329695" cy="2884883"/>
          </a:xfrm>
        </p:grpSpPr>
        <p:grpSp>
          <p:nvGrpSpPr>
            <p:cNvPr id="15" name="Group 19"/>
            <p:cNvGrpSpPr/>
            <p:nvPr/>
          </p:nvGrpSpPr>
          <p:grpSpPr>
            <a:xfrm rot="-210000">
              <a:off x="781070" y="471947"/>
              <a:ext cx="3314700" cy="2832735"/>
              <a:chOff x="0" y="0"/>
              <a:chExt cx="1157033" cy="988797"/>
            </a:xfrm>
          </p:grpSpPr>
          <p:sp>
            <p:nvSpPr>
              <p:cNvPr id="17" name="Freeform 20"/>
              <p:cNvSpPr/>
              <p:nvPr/>
            </p:nvSpPr>
            <p:spPr>
              <a:xfrm>
                <a:off x="0" y="0"/>
                <a:ext cx="1157033" cy="988797"/>
              </a:xfrm>
              <a:custGeom>
                <a:avLst/>
                <a:gdLst/>
                <a:ahLst/>
                <a:cxnLst/>
                <a:rect l="l" t="t" r="r" b="b"/>
                <a:pathLst>
                  <a:path w="1157033" h="988797">
                    <a:moveTo>
                      <a:pt x="30363" y="0"/>
                    </a:moveTo>
                    <a:lnTo>
                      <a:pt x="1126669" y="0"/>
                    </a:lnTo>
                    <a:cubicBezTo>
                      <a:pt x="1143439" y="0"/>
                      <a:pt x="1157033" y="13594"/>
                      <a:pt x="1157033" y="30363"/>
                    </a:cubicBezTo>
                    <a:lnTo>
                      <a:pt x="1157033" y="958434"/>
                    </a:lnTo>
                    <a:cubicBezTo>
                      <a:pt x="1157033" y="975203"/>
                      <a:pt x="1143439" y="988797"/>
                      <a:pt x="1126669" y="988797"/>
                    </a:cubicBezTo>
                    <a:lnTo>
                      <a:pt x="30363" y="988797"/>
                    </a:lnTo>
                    <a:cubicBezTo>
                      <a:pt x="13594" y="988797"/>
                      <a:pt x="0" y="975203"/>
                      <a:pt x="0" y="958434"/>
                    </a:cubicBezTo>
                    <a:lnTo>
                      <a:pt x="0" y="30363"/>
                    </a:lnTo>
                    <a:cubicBezTo>
                      <a:pt x="0" y="13594"/>
                      <a:pt x="13594" y="0"/>
                      <a:pt x="30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724E39"/>
                </a:solidFill>
                <a:prstDash val="solid"/>
                <a:miter/>
              </a:ln>
            </p:spPr>
          </p:sp>
          <p:sp>
            <p:nvSpPr>
              <p:cNvPr id="18" name="TextBox 21"/>
              <p:cNvSpPr txBox="1"/>
              <p:nvPr/>
            </p:nvSpPr>
            <p:spPr>
              <a:xfrm>
                <a:off x="0" y="-28575"/>
                <a:ext cx="1157033" cy="1017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/>
              </a:p>
            </p:txBody>
          </p:sp>
        </p:grpSp>
        <p:sp>
          <p:nvSpPr>
            <p:cNvPr id="16" name="Rectangle 15"/>
            <p:cNvSpPr/>
            <p:nvPr/>
          </p:nvSpPr>
          <p:spPr>
            <a:xfrm rot="21387151">
              <a:off x="766075" y="419799"/>
              <a:ext cx="3282347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36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en-GB" sz="3600" i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endParaRPr lang="en-GB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rot="291008">
            <a:off x="3391235" y="3711265"/>
            <a:ext cx="3314700" cy="2832735"/>
            <a:chOff x="781070" y="471947"/>
            <a:chExt cx="3314700" cy="2832735"/>
          </a:xfrm>
        </p:grpSpPr>
        <p:grpSp>
          <p:nvGrpSpPr>
            <p:cNvPr id="20" name="Group 19"/>
            <p:cNvGrpSpPr/>
            <p:nvPr/>
          </p:nvGrpSpPr>
          <p:grpSpPr>
            <a:xfrm rot="-210000">
              <a:off x="781070" y="471947"/>
              <a:ext cx="3314700" cy="2832735"/>
              <a:chOff x="0" y="0"/>
              <a:chExt cx="1157033" cy="988797"/>
            </a:xfrm>
          </p:grpSpPr>
          <p:sp>
            <p:nvSpPr>
              <p:cNvPr id="22" name="Freeform 20"/>
              <p:cNvSpPr/>
              <p:nvPr/>
            </p:nvSpPr>
            <p:spPr>
              <a:xfrm>
                <a:off x="0" y="0"/>
                <a:ext cx="1157033" cy="988797"/>
              </a:xfrm>
              <a:custGeom>
                <a:avLst/>
                <a:gdLst/>
                <a:ahLst/>
                <a:cxnLst/>
                <a:rect l="l" t="t" r="r" b="b"/>
                <a:pathLst>
                  <a:path w="1157033" h="988797">
                    <a:moveTo>
                      <a:pt x="30363" y="0"/>
                    </a:moveTo>
                    <a:lnTo>
                      <a:pt x="1126669" y="0"/>
                    </a:lnTo>
                    <a:cubicBezTo>
                      <a:pt x="1143439" y="0"/>
                      <a:pt x="1157033" y="13594"/>
                      <a:pt x="1157033" y="30363"/>
                    </a:cubicBezTo>
                    <a:lnTo>
                      <a:pt x="1157033" y="958434"/>
                    </a:lnTo>
                    <a:cubicBezTo>
                      <a:pt x="1157033" y="975203"/>
                      <a:pt x="1143439" y="988797"/>
                      <a:pt x="1126669" y="988797"/>
                    </a:cubicBezTo>
                    <a:lnTo>
                      <a:pt x="30363" y="988797"/>
                    </a:lnTo>
                    <a:cubicBezTo>
                      <a:pt x="13594" y="988797"/>
                      <a:pt x="0" y="975203"/>
                      <a:pt x="0" y="958434"/>
                    </a:cubicBezTo>
                    <a:lnTo>
                      <a:pt x="0" y="30363"/>
                    </a:lnTo>
                    <a:cubicBezTo>
                      <a:pt x="0" y="13594"/>
                      <a:pt x="13594" y="0"/>
                      <a:pt x="30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724E39"/>
                </a:solidFill>
                <a:prstDash val="solid"/>
                <a:miter/>
              </a:ln>
            </p:spPr>
          </p:sp>
          <p:sp>
            <p:nvSpPr>
              <p:cNvPr id="23" name="TextBox 21"/>
              <p:cNvSpPr txBox="1"/>
              <p:nvPr/>
            </p:nvSpPr>
            <p:spPr>
              <a:xfrm>
                <a:off x="0" y="-28575"/>
                <a:ext cx="1157033" cy="1017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/>
              </a:p>
            </p:txBody>
          </p:sp>
        </p:grpSp>
        <p:sp>
          <p:nvSpPr>
            <p:cNvPr id="21" name="Rectangle 20"/>
            <p:cNvSpPr/>
            <p:nvPr/>
          </p:nvSpPr>
          <p:spPr>
            <a:xfrm rot="21387151">
              <a:off x="928227" y="734151"/>
              <a:ext cx="301538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36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vi-VN" sz="36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GB" sz="3600" i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endParaRPr lang="en-GB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5433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64024" y="780985"/>
            <a:ext cx="9610057" cy="4609881"/>
            <a:chOff x="464024" y="780985"/>
            <a:chExt cx="9610057" cy="4609881"/>
          </a:xfrm>
        </p:grpSpPr>
        <p:grpSp>
          <p:nvGrpSpPr>
            <p:cNvPr id="2" name="Group 14"/>
            <p:cNvGrpSpPr/>
            <p:nvPr/>
          </p:nvGrpSpPr>
          <p:grpSpPr>
            <a:xfrm>
              <a:off x="464024" y="780985"/>
              <a:ext cx="9610057" cy="4609881"/>
              <a:chOff x="0" y="0"/>
              <a:chExt cx="2668170" cy="907761"/>
            </a:xfrm>
          </p:grpSpPr>
          <p:sp>
            <p:nvSpPr>
              <p:cNvPr id="3" name="Freeform 15"/>
              <p:cNvSpPr/>
              <p:nvPr/>
            </p:nvSpPr>
            <p:spPr>
              <a:xfrm>
                <a:off x="0" y="0"/>
                <a:ext cx="2668170" cy="907761"/>
              </a:xfrm>
              <a:custGeom>
                <a:avLst/>
                <a:gdLst/>
                <a:ahLst/>
                <a:cxnLst/>
                <a:rect l="l" t="t" r="r" b="b"/>
                <a:pathLst>
                  <a:path w="2668170" h="907761">
                    <a:moveTo>
                      <a:pt x="9935" y="0"/>
                    </a:moveTo>
                    <a:lnTo>
                      <a:pt x="2658236" y="0"/>
                    </a:lnTo>
                    <a:cubicBezTo>
                      <a:pt x="2660871" y="0"/>
                      <a:pt x="2663398" y="1047"/>
                      <a:pt x="2665261" y="2910"/>
                    </a:cubicBezTo>
                    <a:cubicBezTo>
                      <a:pt x="2667124" y="4773"/>
                      <a:pt x="2668170" y="7300"/>
                      <a:pt x="2668170" y="9935"/>
                    </a:cubicBezTo>
                    <a:lnTo>
                      <a:pt x="2668170" y="897827"/>
                    </a:lnTo>
                    <a:cubicBezTo>
                      <a:pt x="2668170" y="900462"/>
                      <a:pt x="2667124" y="902989"/>
                      <a:pt x="2665261" y="904852"/>
                    </a:cubicBezTo>
                    <a:cubicBezTo>
                      <a:pt x="2663398" y="906715"/>
                      <a:pt x="2660871" y="907761"/>
                      <a:pt x="2658236" y="907761"/>
                    </a:cubicBezTo>
                    <a:lnTo>
                      <a:pt x="9935" y="907761"/>
                    </a:lnTo>
                    <a:cubicBezTo>
                      <a:pt x="7300" y="907761"/>
                      <a:pt x="4773" y="906715"/>
                      <a:pt x="2910" y="904852"/>
                    </a:cubicBezTo>
                    <a:cubicBezTo>
                      <a:pt x="1047" y="902989"/>
                      <a:pt x="0" y="900462"/>
                      <a:pt x="0" y="897827"/>
                    </a:cubicBezTo>
                    <a:lnTo>
                      <a:pt x="0" y="9935"/>
                    </a:lnTo>
                    <a:cubicBezTo>
                      <a:pt x="0" y="7300"/>
                      <a:pt x="1047" y="4773"/>
                      <a:pt x="2910" y="2910"/>
                    </a:cubicBezTo>
                    <a:cubicBezTo>
                      <a:pt x="4773" y="1047"/>
                      <a:pt x="7300" y="0"/>
                      <a:pt x="993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8575" cap="sq">
                <a:solidFill>
                  <a:srgbClr val="7D4C2A"/>
                </a:solidFill>
                <a:prstDash val="solid"/>
                <a:miter/>
              </a:ln>
            </p:spPr>
          </p:sp>
          <p:sp>
            <p:nvSpPr>
              <p:cNvPr id="4" name="TextBox 16"/>
              <p:cNvSpPr txBox="1"/>
              <p:nvPr/>
            </p:nvSpPr>
            <p:spPr>
              <a:xfrm>
                <a:off x="0" y="-28575"/>
                <a:ext cx="2668170" cy="9363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57451" y="1193099"/>
              <a:ext cx="7867934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Những điểm cần lưu ý khi viết đoạn văn, bài văn miêu tả: </a:t>
              </a:r>
              <a:endParaRPr lang="en-GB" sz="4000" b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+ Quan sát để tìm đặc điểm riêng của sự vật được miêu tả. 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+ Lựa chọn từ ngữ, cách viết câu để nêu bật đặc điểm riêng của sự vật.</a:t>
              </a:r>
              <a:endParaRPr lang="en-GB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17"/>
          <p:cNvSpPr/>
          <p:nvPr/>
        </p:nvSpPr>
        <p:spPr>
          <a:xfrm flipH="1">
            <a:off x="8625385" y="1228299"/>
            <a:ext cx="3421982" cy="5629701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2955859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888456" y="1477768"/>
            <a:ext cx="13968911" cy="4237232"/>
            <a:chOff x="0" y="0"/>
            <a:chExt cx="5518582" cy="1547655"/>
          </a:xfrm>
        </p:grpSpPr>
        <p:sp>
          <p:nvSpPr>
            <p:cNvPr id="3" name="Freeform 7"/>
            <p:cNvSpPr/>
            <p:nvPr/>
          </p:nvSpPr>
          <p:spPr>
            <a:xfrm>
              <a:off x="0" y="0"/>
              <a:ext cx="5518583" cy="1547655"/>
            </a:xfrm>
            <a:custGeom>
              <a:avLst/>
              <a:gdLst/>
              <a:ahLst/>
              <a:cxnLst/>
              <a:rect l="l" t="t" r="r" b="b"/>
              <a:pathLst>
                <a:path w="5518583" h="1547655">
                  <a:moveTo>
                    <a:pt x="0" y="0"/>
                  </a:moveTo>
                  <a:lnTo>
                    <a:pt x="5518583" y="0"/>
                  </a:lnTo>
                  <a:lnTo>
                    <a:pt x="5518583" y="1547655"/>
                  </a:lnTo>
                  <a:lnTo>
                    <a:pt x="0" y="1547655"/>
                  </a:lnTo>
                  <a:close/>
                </a:path>
              </a:pathLst>
            </a:custGeom>
            <a:solidFill>
              <a:srgbClr val="265121">
                <a:alpha val="53725"/>
              </a:srgbClr>
            </a:solidFill>
          </p:spPr>
        </p:sp>
        <p:sp>
          <p:nvSpPr>
            <p:cNvPr id="4" name="TextBox 8"/>
            <p:cNvSpPr txBox="1"/>
            <p:nvPr/>
          </p:nvSpPr>
          <p:spPr>
            <a:xfrm>
              <a:off x="0" y="-38100"/>
              <a:ext cx="5518582" cy="1585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768"/>
            <a:ext cx="1261371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23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416" y="326120"/>
            <a:ext cx="1159604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GB" sz="2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GB" sz="2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GB" sz="2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GB" sz="2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2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GB" sz="2600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355600" algn="just"/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lộng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lẫy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gợn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5600" algn="just"/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lăn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tăn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gợn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trầm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soi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tan.</a:t>
            </a:r>
          </a:p>
          <a:p>
            <a:pPr indent="355600" algn="just"/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Thê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Húc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khênh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trùm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phường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voan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5600" algn="just"/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bừng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lộng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lẫy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phới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trẩy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9899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266" y="185752"/>
            <a:ext cx="1179223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dường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liễu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mướt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dịu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râu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oai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ríu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rít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non,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bổng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5600" algn="just"/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hóng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ngơi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5600" algn="r"/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GB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GB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266" y="4164880"/>
            <a:ext cx="1179223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lphaLcPeriod"/>
            </a:pP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14350" indent="-514350" algn="just">
              <a:buAutoNum type="alphaLcPeriod"/>
            </a:pP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indent="-514350" algn="just">
              <a:buAutoNum type="alphaLcPeriod"/>
            </a:pP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e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14350" indent="-514350" algn="just">
              <a:buAutoNum type="alphaLcPeriod"/>
            </a:pP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08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88074" y="914335"/>
            <a:ext cx="9610057" cy="4609881"/>
            <a:chOff x="464024" y="780985"/>
            <a:chExt cx="9610057" cy="4609881"/>
          </a:xfrm>
        </p:grpSpPr>
        <p:grpSp>
          <p:nvGrpSpPr>
            <p:cNvPr id="2" name="Group 14"/>
            <p:cNvGrpSpPr/>
            <p:nvPr/>
          </p:nvGrpSpPr>
          <p:grpSpPr>
            <a:xfrm>
              <a:off x="464024" y="780985"/>
              <a:ext cx="9610057" cy="4609881"/>
              <a:chOff x="0" y="0"/>
              <a:chExt cx="2668170" cy="907761"/>
            </a:xfrm>
          </p:grpSpPr>
          <p:sp>
            <p:nvSpPr>
              <p:cNvPr id="3" name="Freeform 15"/>
              <p:cNvSpPr/>
              <p:nvPr/>
            </p:nvSpPr>
            <p:spPr>
              <a:xfrm>
                <a:off x="0" y="0"/>
                <a:ext cx="2668170" cy="907761"/>
              </a:xfrm>
              <a:custGeom>
                <a:avLst/>
                <a:gdLst/>
                <a:ahLst/>
                <a:cxnLst/>
                <a:rect l="l" t="t" r="r" b="b"/>
                <a:pathLst>
                  <a:path w="2668170" h="907761">
                    <a:moveTo>
                      <a:pt x="9935" y="0"/>
                    </a:moveTo>
                    <a:lnTo>
                      <a:pt x="2658236" y="0"/>
                    </a:lnTo>
                    <a:cubicBezTo>
                      <a:pt x="2660871" y="0"/>
                      <a:pt x="2663398" y="1047"/>
                      <a:pt x="2665261" y="2910"/>
                    </a:cubicBezTo>
                    <a:cubicBezTo>
                      <a:pt x="2667124" y="4773"/>
                      <a:pt x="2668170" y="7300"/>
                      <a:pt x="2668170" y="9935"/>
                    </a:cubicBezTo>
                    <a:lnTo>
                      <a:pt x="2668170" y="897827"/>
                    </a:lnTo>
                    <a:cubicBezTo>
                      <a:pt x="2668170" y="900462"/>
                      <a:pt x="2667124" y="902989"/>
                      <a:pt x="2665261" y="904852"/>
                    </a:cubicBezTo>
                    <a:cubicBezTo>
                      <a:pt x="2663398" y="906715"/>
                      <a:pt x="2660871" y="907761"/>
                      <a:pt x="2658236" y="907761"/>
                    </a:cubicBezTo>
                    <a:lnTo>
                      <a:pt x="9935" y="907761"/>
                    </a:lnTo>
                    <a:cubicBezTo>
                      <a:pt x="7300" y="907761"/>
                      <a:pt x="4773" y="906715"/>
                      <a:pt x="2910" y="904852"/>
                    </a:cubicBezTo>
                    <a:cubicBezTo>
                      <a:pt x="1047" y="902989"/>
                      <a:pt x="0" y="900462"/>
                      <a:pt x="0" y="897827"/>
                    </a:cubicBezTo>
                    <a:lnTo>
                      <a:pt x="0" y="9935"/>
                    </a:lnTo>
                    <a:cubicBezTo>
                      <a:pt x="0" y="7300"/>
                      <a:pt x="1047" y="4773"/>
                      <a:pt x="2910" y="2910"/>
                    </a:cubicBezTo>
                    <a:cubicBezTo>
                      <a:pt x="4773" y="1047"/>
                      <a:pt x="7300" y="0"/>
                      <a:pt x="993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8575" cap="sq">
                <a:solidFill>
                  <a:srgbClr val="7D4C2A"/>
                </a:solidFill>
                <a:prstDash val="solid"/>
                <a:miter/>
              </a:ln>
            </p:spPr>
          </p:sp>
          <p:sp>
            <p:nvSpPr>
              <p:cNvPr id="4" name="TextBox 16"/>
              <p:cNvSpPr txBox="1"/>
              <p:nvPr/>
            </p:nvSpPr>
            <p:spPr>
              <a:xfrm>
                <a:off x="0" y="-28575"/>
                <a:ext cx="2668170" cy="9363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2"/>
                  </a:lnSpc>
                </a:pPr>
                <a:endParaRPr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22418" y="2272106"/>
              <a:ext cx="786793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marL="571500" indent="-571500" algn="just">
                <a:buFontTx/>
                <a:buChar char="-"/>
              </a:pP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4,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marL="571500" indent="-571500" algn="just">
                <a:buFontTx/>
                <a:buChar char="-"/>
              </a:pP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Freeform 57"/>
          <p:cNvSpPr/>
          <p:nvPr/>
        </p:nvSpPr>
        <p:spPr>
          <a:xfrm flipH="1">
            <a:off x="52601" y="2249417"/>
            <a:ext cx="3283616" cy="4608583"/>
          </a:xfrm>
          <a:custGeom>
            <a:avLst/>
            <a:gdLst/>
            <a:ahLst/>
            <a:cxnLst/>
            <a:rect l="l" t="t" r="r" b="b"/>
            <a:pathLst>
              <a:path w="3283616" h="4608583">
                <a:moveTo>
                  <a:pt x="3283616" y="0"/>
                </a:moveTo>
                <a:lnTo>
                  <a:pt x="0" y="0"/>
                </a:lnTo>
                <a:lnTo>
                  <a:pt x="0" y="4608583"/>
                </a:lnTo>
                <a:lnTo>
                  <a:pt x="3283616" y="4608583"/>
                </a:lnTo>
                <a:lnTo>
                  <a:pt x="32836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04533" y="914335"/>
            <a:ext cx="537713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9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1157</Words>
  <Application>Microsoft Office PowerPoint</Application>
  <PresentationFormat>Widescreen</PresentationFormat>
  <Paragraphs>59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#9Slide06 SVNDope Script</vt:lpstr>
      <vt:lpstr>Arial</vt:lpstr>
      <vt:lpstr>Calibri</vt:lpstr>
      <vt:lpstr>Calibri Light</vt:lpstr>
      <vt:lpstr>Cambria</vt:lpstr>
      <vt:lpstr>Montserrat</vt:lpstr>
      <vt:lpstr>SVN-Newton</vt:lpstr>
      <vt:lpstr>Times New Roman</vt:lpstr>
      <vt:lpstr>1_Office Theme</vt:lpstr>
      <vt:lpstr>2_Office Theme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29</cp:revision>
  <dcterms:created xsi:type="dcterms:W3CDTF">2024-08-01T02:23:34Z</dcterms:created>
  <dcterms:modified xsi:type="dcterms:W3CDTF">2024-08-24T18:55:23Z</dcterms:modified>
</cp:coreProperties>
</file>