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341" r:id="rId4"/>
    <p:sldId id="358" r:id="rId5"/>
    <p:sldId id="359" r:id="rId6"/>
    <p:sldId id="360" r:id="rId7"/>
    <p:sldId id="346" r:id="rId8"/>
    <p:sldId id="361" r:id="rId9"/>
    <p:sldId id="362" r:id="rId10"/>
    <p:sldId id="363" r:id="rId11"/>
    <p:sldId id="36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7" autoAdjust="0"/>
  </p:normalViewPr>
  <p:slideViewPr>
    <p:cSldViewPr snapToGrid="0">
      <p:cViewPr varScale="1">
        <p:scale>
          <a:sx n="100" d="100"/>
          <a:sy n="100" d="100"/>
        </p:scale>
        <p:origin x="124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3A8-0F19-D0B5-D49D-BA193BCD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5276-C737-8931-9546-5F8F24AA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ED5E-5FE7-D3D6-24EB-055F794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203-F9FF-7D49-2F65-60240BF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DE48-F22D-FA18-485C-13E825C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D730-E83C-9A9B-50C7-9E0A40FA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41C5-1C2D-9962-3D0C-64E6DF28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4F7-A2D8-D352-0472-4FD21027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0A3-9A3F-A964-3FCF-3FFC4AE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D168-E0F9-6423-6013-6CC36A87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119A7-5BB9-F381-88B3-1C983365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98CA-EE88-5E87-6CCF-6A2F88D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20CA-DE33-F41A-9911-91B4D67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7FC2-8984-1DC6-2616-30AF3F7E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2E6-0371-38AB-F1EB-C988187E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386-F052-088A-B5B7-70382CE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E5D-41A7-7983-CE77-673335BE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160-7D57-DD0E-E2EC-9218A2A2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EFF8-0F7F-43DC-5FA7-DB6ECB1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72C-B7B9-21D9-E686-29AF555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303-1F73-0D12-0F90-40BA4AB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4809-A6A7-AB2C-A352-F400C282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5712-BA55-EDE3-5B79-CFAAF40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68C3-81F1-EBE1-FCAD-B5D4191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C14-2F36-330C-F003-1EB6744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DB6-5CCA-0FC4-3D2F-3F876C3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563E-ECB9-3765-2E21-120CFEB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E0F1-6453-CBC4-4814-7C0641A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71B2-7EBE-09BE-2D90-4A78B6DE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0369-B717-E726-4A59-555D3056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AF4-B7DE-FDE9-C2EB-366DD93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709C-564B-C5CB-E16B-2CE4F58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93E3-358A-1966-5688-7CA2F034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9527-C7A9-10C8-A866-C31F73F2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E4EF-1715-6BE6-58AA-D180FCA7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1F2-E21C-8BE0-A5A5-50B9A6E2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0B87-42E4-1E91-BCF9-55FDEBC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F788E-439F-37D2-96BD-3AB851F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49DE-26E3-7BD9-8207-FDD91D3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C5B-214A-7B92-604F-EC9C9F53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6DE8-FE2E-BB09-4318-B78BF9C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823-FD38-7644-D16E-26A0DED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783B-4201-EEF5-E7C3-705FCAD2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441D-61C4-45C1-D3D7-DFA54EB4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0F51-15B3-DC49-EB5D-D6AD9B2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FE03-B3DF-A9E7-FFC6-94E693D7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E3FA-8C97-9119-678F-B72652B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88AA-C356-3780-86D3-BB15635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FF99-34C2-B735-28BC-A8F140E1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F116-BE40-F6D1-3B14-DC42D9E3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37E3-DDDD-3F5E-F208-8113DBE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528F-DA13-A386-A2D3-42DC2CC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8909-9111-2EF6-BA9C-790CDE0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19D0-F823-88BB-729B-11BA6D297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6A39-1B3B-0E9D-9191-4B59DAB9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F92F-F420-D6DA-A05D-73C7E68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8092-5E8B-382A-AA96-1C7FBF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11D8-6ECA-2A1B-99F1-88E8F05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BF7DC1-576D-2AB2-1EE9-F077F86071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329E1-D486-CF17-CB27-E073768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B2E-CFED-88BC-388B-91B3B648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25F-1EA4-EE6D-F320-74652EAC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9C1-8793-1FCF-12B1-3E2083FC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EAC8-3578-E2F7-671A-E8C83EF4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BCC4DA-B875-6F97-AD09-52FA4CA011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FD8D52A6-761E-5769-1213-0435195A05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3E6DE7-53DF-BCC6-EBA0-27C284B2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4"/>
          <a:stretch/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8B6987-4BFD-5225-3BBB-0E7676DE9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2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34AB8E-1C9F-10AB-C3DB-4FD6856A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751CD-DE35-3894-EDF0-707BD5FA9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BDA5-2F6B-5870-83B5-544FDD034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E6D-4DFA-3849-660E-EB03F303C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B8E47-7BB5-C4EB-3BF2-AF9C5B13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1F77F-74BD-8D48-4913-40605D59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674569" y="1379587"/>
            <a:ext cx="5996380" cy="56062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D66BD4-A0B8-27C6-8A37-50963CA8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B9BEB-AB89-5A56-3C21-7ED1B0E0A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77A11-7B5E-AB7C-ADC1-E7ACC6A50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619" y="1872052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B7AC10-8380-19C9-386B-044A2C9EF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3225"/>
              </p:ext>
            </p:extLst>
          </p:nvPr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37AA5-9392-93B9-0010-B62FF46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83" y="1831749"/>
            <a:ext cx="531617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E5282-3763-C72F-1B60-EDFDA020D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80420A-0BD0-C383-E222-37A784787F42}"/>
              </a:ext>
            </a:extLst>
          </p:cNvPr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D1304-546D-44B6-3EDA-2A1796D4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</p:spTree>
    <p:extLst>
      <p:ext uri="{BB962C8B-B14F-4D97-AF65-F5344CB8AC3E}">
        <p14:creationId xmlns:p14="http://schemas.microsoft.com/office/powerpoint/2010/main" val="17005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683D4-5691-2A27-227D-85ACA0B3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9CEC8-786A-6EEF-BFDB-AAD0F784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D07F6B-1F21-C92A-6CC2-60E880DBA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34583-6840-4E04-967C-A10E5F0B3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2A75E6-11A1-B170-6297-EB4E67463279}"/>
              </a:ext>
            </a:extLst>
          </p:cNvPr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11E66-D551-77D0-9520-0701C8B7F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17003-8981-10D5-4ABD-51EC2206B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290</Words>
  <Application>Microsoft Office PowerPoint</Application>
  <PresentationFormat>Widescreen</PresentationFormat>
  <Paragraphs>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Cambria</vt:lpstr>
      <vt:lpstr>Comfortaa SemiBold</vt:lpstr>
      <vt:lpstr>Tahoma</vt:lpstr>
      <vt:lpstr>Times New Roman</vt:lpstr>
      <vt:lpstr>Custom Design</vt:lpstr>
      <vt:lpstr>Self Introduction for School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24</cp:revision>
  <dcterms:created xsi:type="dcterms:W3CDTF">2023-08-29T09:25:49Z</dcterms:created>
  <dcterms:modified xsi:type="dcterms:W3CDTF">2025-04-04T08:17:21Z</dcterms:modified>
  <cp:category>9Slide.vn</cp:category>
</cp:coreProperties>
</file>