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87" r:id="rId2"/>
  </p:sldMasterIdLst>
  <p:notesMasterIdLst>
    <p:notesMasterId r:id="rId18"/>
  </p:notesMasterIdLst>
  <p:sldIdLst>
    <p:sldId id="258" r:id="rId3"/>
    <p:sldId id="263" r:id="rId4"/>
    <p:sldId id="264" r:id="rId5"/>
    <p:sldId id="265" r:id="rId6"/>
    <p:sldId id="319" r:id="rId7"/>
    <p:sldId id="334" r:id="rId8"/>
    <p:sldId id="323" r:id="rId9"/>
    <p:sldId id="335" r:id="rId10"/>
    <p:sldId id="336" r:id="rId11"/>
    <p:sldId id="324" r:id="rId12"/>
    <p:sldId id="325" r:id="rId13"/>
    <p:sldId id="271" r:id="rId14"/>
    <p:sldId id="331" r:id="rId15"/>
    <p:sldId id="337"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86"/>
    <a:srgbClr val="17375E"/>
    <a:srgbClr val="00B050"/>
    <a:srgbClr val="FFC000"/>
    <a:srgbClr val="FFFF99"/>
    <a:srgbClr val="F2B655"/>
    <a:srgbClr val="C5DCF1"/>
    <a:srgbClr val="F272C5"/>
    <a:srgbClr val="25C7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54158-E4E2-45F5-9EBE-08F7E239E28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70064-4581-4A73-BF17-04E0158E85C6}" type="slidenum">
              <a:rPr lang="en-US" smtClean="0"/>
              <a:t>‹#›</a:t>
            </a:fld>
            <a:endParaRPr lang="en-US"/>
          </a:p>
        </p:txBody>
      </p:sp>
    </p:spTree>
    <p:extLst>
      <p:ext uri="{BB962C8B-B14F-4D97-AF65-F5344CB8AC3E}">
        <p14:creationId xmlns:p14="http://schemas.microsoft.com/office/powerpoint/2010/main" val="309646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2</a:t>
            </a:fld>
            <a:endParaRPr lang="en-US"/>
          </a:p>
        </p:txBody>
      </p:sp>
    </p:spTree>
    <p:extLst>
      <p:ext uri="{BB962C8B-B14F-4D97-AF65-F5344CB8AC3E}">
        <p14:creationId xmlns:p14="http://schemas.microsoft.com/office/powerpoint/2010/main" val="141812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3</a:t>
            </a:fld>
            <a:endParaRPr lang="en-US"/>
          </a:p>
        </p:txBody>
      </p:sp>
    </p:spTree>
    <p:extLst>
      <p:ext uri="{BB962C8B-B14F-4D97-AF65-F5344CB8AC3E}">
        <p14:creationId xmlns:p14="http://schemas.microsoft.com/office/powerpoint/2010/main" val="175736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4</a:t>
            </a:fld>
            <a:endParaRPr lang="en-US"/>
          </a:p>
        </p:txBody>
      </p:sp>
    </p:spTree>
    <p:extLst>
      <p:ext uri="{BB962C8B-B14F-4D97-AF65-F5344CB8AC3E}">
        <p14:creationId xmlns:p14="http://schemas.microsoft.com/office/powerpoint/2010/main" val="7827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7</a:t>
            </a:fld>
            <a:endParaRPr lang="en-US"/>
          </a:p>
        </p:txBody>
      </p:sp>
    </p:spTree>
    <p:extLst>
      <p:ext uri="{BB962C8B-B14F-4D97-AF65-F5344CB8AC3E}">
        <p14:creationId xmlns:p14="http://schemas.microsoft.com/office/powerpoint/2010/main" val="410290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064-4581-4A73-BF17-04E0158E8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55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1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50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99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4569600" y="3111533"/>
            <a:ext cx="6037200" cy="2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4569567" y="1692800"/>
            <a:ext cx="6037200" cy="1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9062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21672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7"/>
        <p:cNvGrpSpPr/>
        <p:nvPr/>
      </p:nvGrpSpPr>
      <p:grpSpPr>
        <a:xfrm>
          <a:off x="0" y="0"/>
          <a:ext cx="0" cy="0"/>
          <a:chOff x="0" y="0"/>
          <a:chExt cx="0" cy="0"/>
        </a:xfrm>
      </p:grpSpPr>
      <p:sp>
        <p:nvSpPr>
          <p:cNvPr id="48" name="Google Shape;48;p1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1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3"/>
          <p:cNvSpPr txBox="1">
            <a:spLocks noGrp="1"/>
          </p:cNvSpPr>
          <p:nvPr>
            <p:ph type="body" idx="1"/>
          </p:nvPr>
        </p:nvSpPr>
        <p:spPr>
          <a:xfrm>
            <a:off x="975600" y="2711633"/>
            <a:ext cx="4978400" cy="3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51" name="Google Shape;51;p13"/>
          <p:cNvSpPr txBox="1">
            <a:spLocks noGrp="1"/>
          </p:cNvSpPr>
          <p:nvPr>
            <p:ph type="body" idx="2"/>
          </p:nvPr>
        </p:nvSpPr>
        <p:spPr>
          <a:xfrm>
            <a:off x="6238000" y="2711633"/>
            <a:ext cx="4978400" cy="1865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9118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Six Columns">
  <p:cSld name="Text and Six Columns">
    <p:spTree>
      <p:nvGrpSpPr>
        <p:cNvPr id="1" name="Shape 52"/>
        <p:cNvGrpSpPr/>
        <p:nvPr/>
      </p:nvGrpSpPr>
      <p:grpSpPr>
        <a:xfrm>
          <a:off x="0" y="0"/>
          <a:ext cx="0" cy="0"/>
          <a:chOff x="0" y="0"/>
          <a:chExt cx="0" cy="0"/>
        </a:xfrm>
      </p:grpSpPr>
      <p:sp>
        <p:nvSpPr>
          <p:cNvPr id="53" name="Google Shape;53;p1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9755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6" name="Google Shape;56;p14"/>
          <p:cNvSpPr txBox="1">
            <a:spLocks noGrp="1"/>
          </p:cNvSpPr>
          <p:nvPr>
            <p:ph type="subTitle" idx="2"/>
          </p:nvPr>
        </p:nvSpPr>
        <p:spPr>
          <a:xfrm>
            <a:off x="9755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7" name="Google Shape;57;p14"/>
          <p:cNvSpPr txBox="1">
            <a:spLocks noGrp="1"/>
          </p:cNvSpPr>
          <p:nvPr>
            <p:ph type="body" idx="3"/>
          </p:nvPr>
        </p:nvSpPr>
        <p:spPr>
          <a:xfrm>
            <a:off x="83287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8" name="Google Shape;58;p14"/>
          <p:cNvSpPr txBox="1">
            <a:spLocks noGrp="1"/>
          </p:cNvSpPr>
          <p:nvPr>
            <p:ph type="subTitle" idx="4"/>
          </p:nvPr>
        </p:nvSpPr>
        <p:spPr>
          <a:xfrm>
            <a:off x="83287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9" name="Google Shape;59;p14"/>
          <p:cNvSpPr txBox="1">
            <a:spLocks noGrp="1"/>
          </p:cNvSpPr>
          <p:nvPr>
            <p:ph type="body" idx="5"/>
          </p:nvPr>
        </p:nvSpPr>
        <p:spPr>
          <a:xfrm>
            <a:off x="46521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0" name="Google Shape;60;p14"/>
          <p:cNvSpPr txBox="1">
            <a:spLocks noGrp="1"/>
          </p:cNvSpPr>
          <p:nvPr>
            <p:ph type="subTitle" idx="6"/>
          </p:nvPr>
        </p:nvSpPr>
        <p:spPr>
          <a:xfrm>
            <a:off x="46521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1" name="Google Shape;61;p14"/>
          <p:cNvSpPr txBox="1">
            <a:spLocks noGrp="1"/>
          </p:cNvSpPr>
          <p:nvPr>
            <p:ph type="body" idx="7"/>
          </p:nvPr>
        </p:nvSpPr>
        <p:spPr>
          <a:xfrm>
            <a:off x="9756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2" name="Google Shape;62;p14"/>
          <p:cNvSpPr txBox="1">
            <a:spLocks noGrp="1"/>
          </p:cNvSpPr>
          <p:nvPr>
            <p:ph type="subTitle" idx="8"/>
          </p:nvPr>
        </p:nvSpPr>
        <p:spPr>
          <a:xfrm>
            <a:off x="9755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3" name="Google Shape;63;p14"/>
          <p:cNvSpPr txBox="1">
            <a:spLocks noGrp="1"/>
          </p:cNvSpPr>
          <p:nvPr>
            <p:ph type="body" idx="9"/>
          </p:nvPr>
        </p:nvSpPr>
        <p:spPr>
          <a:xfrm>
            <a:off x="83288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4" name="Google Shape;64;p14"/>
          <p:cNvSpPr txBox="1">
            <a:spLocks noGrp="1"/>
          </p:cNvSpPr>
          <p:nvPr>
            <p:ph type="subTitle" idx="13"/>
          </p:nvPr>
        </p:nvSpPr>
        <p:spPr>
          <a:xfrm>
            <a:off x="83287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5" name="Google Shape;65;p14"/>
          <p:cNvSpPr txBox="1">
            <a:spLocks noGrp="1"/>
          </p:cNvSpPr>
          <p:nvPr>
            <p:ph type="body" idx="14"/>
          </p:nvPr>
        </p:nvSpPr>
        <p:spPr>
          <a:xfrm>
            <a:off x="46522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6" name="Google Shape;66;p14"/>
          <p:cNvSpPr txBox="1">
            <a:spLocks noGrp="1"/>
          </p:cNvSpPr>
          <p:nvPr>
            <p:ph type="subTitle" idx="15"/>
          </p:nvPr>
        </p:nvSpPr>
        <p:spPr>
          <a:xfrm>
            <a:off x="46521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23659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four Columns 2">
  <p:cSld name="Text and four Columns 2">
    <p:spTree>
      <p:nvGrpSpPr>
        <p:cNvPr id="1" name="Shape 67"/>
        <p:cNvGrpSpPr/>
        <p:nvPr/>
      </p:nvGrpSpPr>
      <p:grpSpPr>
        <a:xfrm>
          <a:off x="0" y="0"/>
          <a:ext cx="0" cy="0"/>
          <a:chOff x="0" y="0"/>
          <a:chExt cx="0" cy="0"/>
        </a:xfrm>
      </p:grpSpPr>
      <p:sp>
        <p:nvSpPr>
          <p:cNvPr id="68" name="Google Shape;68;p1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5"/>
          <p:cNvSpPr txBox="1">
            <a:spLocks noGrp="1"/>
          </p:cNvSpPr>
          <p:nvPr>
            <p:ph type="body" idx="1"/>
          </p:nvPr>
        </p:nvSpPr>
        <p:spPr>
          <a:xfrm>
            <a:off x="9078816"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1" name="Google Shape;71;p15"/>
          <p:cNvSpPr txBox="1">
            <a:spLocks noGrp="1"/>
          </p:cNvSpPr>
          <p:nvPr>
            <p:ph type="subTitle" idx="2"/>
          </p:nvPr>
        </p:nvSpPr>
        <p:spPr>
          <a:xfrm>
            <a:off x="9078767"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2" name="Google Shape;72;p15"/>
          <p:cNvSpPr txBox="1">
            <a:spLocks noGrp="1"/>
          </p:cNvSpPr>
          <p:nvPr>
            <p:ph type="body" idx="3"/>
          </p:nvPr>
        </p:nvSpPr>
        <p:spPr>
          <a:xfrm>
            <a:off x="6377760"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3" name="Google Shape;73;p15"/>
          <p:cNvSpPr txBox="1">
            <a:spLocks noGrp="1"/>
          </p:cNvSpPr>
          <p:nvPr>
            <p:ph type="subTitle" idx="4"/>
          </p:nvPr>
        </p:nvSpPr>
        <p:spPr>
          <a:xfrm>
            <a:off x="6377711"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4" name="Google Shape;74;p15"/>
          <p:cNvSpPr txBox="1">
            <a:spLocks noGrp="1"/>
          </p:cNvSpPr>
          <p:nvPr>
            <p:ph type="body" idx="5"/>
          </p:nvPr>
        </p:nvSpPr>
        <p:spPr>
          <a:xfrm>
            <a:off x="3676705"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5" name="Google Shape;75;p15"/>
          <p:cNvSpPr txBox="1">
            <a:spLocks noGrp="1"/>
          </p:cNvSpPr>
          <p:nvPr>
            <p:ph type="subTitle" idx="6"/>
          </p:nvPr>
        </p:nvSpPr>
        <p:spPr>
          <a:xfrm>
            <a:off x="3676656"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6" name="Google Shape;76;p15"/>
          <p:cNvSpPr txBox="1">
            <a:spLocks noGrp="1"/>
          </p:cNvSpPr>
          <p:nvPr>
            <p:ph type="body" idx="7"/>
          </p:nvPr>
        </p:nvSpPr>
        <p:spPr>
          <a:xfrm>
            <a:off x="975649"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7" name="Google Shape;77;p15"/>
          <p:cNvSpPr txBox="1">
            <a:spLocks noGrp="1"/>
          </p:cNvSpPr>
          <p:nvPr>
            <p:ph type="subTitle" idx="8"/>
          </p:nvPr>
        </p:nvSpPr>
        <p:spPr>
          <a:xfrm>
            <a:off x="975600"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50353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three columns">
  <p:cSld name="Text and three columns">
    <p:spTree>
      <p:nvGrpSpPr>
        <p:cNvPr id="1" name="Shape 78"/>
        <p:cNvGrpSpPr/>
        <p:nvPr/>
      </p:nvGrpSpPr>
      <p:grpSpPr>
        <a:xfrm>
          <a:off x="0" y="0"/>
          <a:ext cx="0" cy="0"/>
          <a:chOff x="0" y="0"/>
          <a:chExt cx="0" cy="0"/>
        </a:xfrm>
      </p:grpSpPr>
      <p:sp>
        <p:nvSpPr>
          <p:cNvPr id="79" name="Google Shape;79;p1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6"/>
          <p:cNvSpPr txBox="1">
            <a:spLocks noGrp="1"/>
          </p:cNvSpPr>
          <p:nvPr>
            <p:ph type="body" idx="1"/>
          </p:nvPr>
        </p:nvSpPr>
        <p:spPr>
          <a:xfrm>
            <a:off x="9756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2" name="Google Shape;82;p16"/>
          <p:cNvSpPr txBox="1">
            <a:spLocks noGrp="1"/>
          </p:cNvSpPr>
          <p:nvPr>
            <p:ph type="subTitle" idx="2"/>
          </p:nvPr>
        </p:nvSpPr>
        <p:spPr>
          <a:xfrm>
            <a:off x="9756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3" name="Google Shape;83;p16"/>
          <p:cNvSpPr txBox="1">
            <a:spLocks noGrp="1"/>
          </p:cNvSpPr>
          <p:nvPr>
            <p:ph type="body" idx="3"/>
          </p:nvPr>
        </p:nvSpPr>
        <p:spPr>
          <a:xfrm>
            <a:off x="79164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4" name="Google Shape;84;p16"/>
          <p:cNvSpPr txBox="1">
            <a:spLocks noGrp="1"/>
          </p:cNvSpPr>
          <p:nvPr>
            <p:ph type="subTitle" idx="4"/>
          </p:nvPr>
        </p:nvSpPr>
        <p:spPr>
          <a:xfrm>
            <a:off x="79164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5" name="Google Shape;85;p16"/>
          <p:cNvSpPr txBox="1">
            <a:spLocks noGrp="1"/>
          </p:cNvSpPr>
          <p:nvPr>
            <p:ph type="body" idx="5"/>
          </p:nvPr>
        </p:nvSpPr>
        <p:spPr>
          <a:xfrm>
            <a:off x="44460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6" name="Google Shape;86;p16"/>
          <p:cNvSpPr txBox="1">
            <a:spLocks noGrp="1"/>
          </p:cNvSpPr>
          <p:nvPr>
            <p:ph type="subTitle" idx="6"/>
          </p:nvPr>
        </p:nvSpPr>
        <p:spPr>
          <a:xfrm>
            <a:off x="44460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84352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three columns 2">
  <p:cSld name="Text and three columns 2">
    <p:spTree>
      <p:nvGrpSpPr>
        <p:cNvPr id="1" name="Shape 87"/>
        <p:cNvGrpSpPr/>
        <p:nvPr/>
      </p:nvGrpSpPr>
      <p:grpSpPr>
        <a:xfrm>
          <a:off x="0" y="0"/>
          <a:ext cx="0" cy="0"/>
          <a:chOff x="0" y="0"/>
          <a:chExt cx="0" cy="0"/>
        </a:xfrm>
      </p:grpSpPr>
      <p:sp>
        <p:nvSpPr>
          <p:cNvPr id="88" name="Google Shape;88;p1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7"/>
          <p:cNvSpPr txBox="1">
            <a:spLocks noGrp="1"/>
          </p:cNvSpPr>
          <p:nvPr>
            <p:ph type="body" idx="1"/>
          </p:nvPr>
        </p:nvSpPr>
        <p:spPr>
          <a:xfrm>
            <a:off x="9756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1" name="Google Shape;91;p17"/>
          <p:cNvSpPr txBox="1">
            <a:spLocks noGrp="1"/>
          </p:cNvSpPr>
          <p:nvPr>
            <p:ph type="subTitle" idx="2"/>
          </p:nvPr>
        </p:nvSpPr>
        <p:spPr>
          <a:xfrm>
            <a:off x="9756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2" name="Google Shape;92;p17"/>
          <p:cNvSpPr txBox="1">
            <a:spLocks noGrp="1"/>
          </p:cNvSpPr>
          <p:nvPr>
            <p:ph type="body" idx="3"/>
          </p:nvPr>
        </p:nvSpPr>
        <p:spPr>
          <a:xfrm>
            <a:off x="83288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3" name="Google Shape;93;p17"/>
          <p:cNvSpPr txBox="1">
            <a:spLocks noGrp="1"/>
          </p:cNvSpPr>
          <p:nvPr>
            <p:ph type="subTitle" idx="4"/>
          </p:nvPr>
        </p:nvSpPr>
        <p:spPr>
          <a:xfrm>
            <a:off x="83288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4" name="Google Shape;94;p17"/>
          <p:cNvSpPr txBox="1">
            <a:spLocks noGrp="1"/>
          </p:cNvSpPr>
          <p:nvPr>
            <p:ph type="body" idx="5"/>
          </p:nvPr>
        </p:nvSpPr>
        <p:spPr>
          <a:xfrm>
            <a:off x="4652200" y="2536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5" name="Google Shape;95;p17"/>
          <p:cNvSpPr txBox="1">
            <a:spLocks noGrp="1"/>
          </p:cNvSpPr>
          <p:nvPr>
            <p:ph type="subTitle" idx="6"/>
          </p:nvPr>
        </p:nvSpPr>
        <p:spPr>
          <a:xfrm>
            <a:off x="4652200" y="2016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4259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four Columns">
  <p:cSld name="Text and four Columns">
    <p:spTree>
      <p:nvGrpSpPr>
        <p:cNvPr id="1" name="Shape 96"/>
        <p:cNvGrpSpPr/>
        <p:nvPr/>
      </p:nvGrpSpPr>
      <p:grpSpPr>
        <a:xfrm>
          <a:off x="0" y="0"/>
          <a:ext cx="0" cy="0"/>
          <a:chOff x="0" y="0"/>
          <a:chExt cx="0" cy="0"/>
        </a:xfrm>
      </p:grpSpPr>
      <p:sp>
        <p:nvSpPr>
          <p:cNvPr id="97" name="Google Shape;97;p1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2187000" y="2811515"/>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0" name="Google Shape;100;p18"/>
          <p:cNvSpPr txBox="1">
            <a:spLocks noGrp="1"/>
          </p:cNvSpPr>
          <p:nvPr>
            <p:ph type="subTitle" idx="2"/>
          </p:nvPr>
        </p:nvSpPr>
        <p:spPr>
          <a:xfrm>
            <a:off x="2187000"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1" name="Google Shape;101;p18"/>
          <p:cNvSpPr txBox="1">
            <a:spLocks noGrp="1"/>
          </p:cNvSpPr>
          <p:nvPr>
            <p:ph type="body" idx="3"/>
          </p:nvPr>
        </p:nvSpPr>
        <p:spPr>
          <a:xfrm>
            <a:off x="2187000" y="4664567"/>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2" name="Google Shape;102;p18"/>
          <p:cNvSpPr txBox="1">
            <a:spLocks noGrp="1"/>
          </p:cNvSpPr>
          <p:nvPr>
            <p:ph type="subTitle" idx="4"/>
          </p:nvPr>
        </p:nvSpPr>
        <p:spPr>
          <a:xfrm>
            <a:off x="2187000" y="4133767"/>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3" name="Google Shape;103;p18"/>
          <p:cNvSpPr txBox="1">
            <a:spLocks noGrp="1"/>
          </p:cNvSpPr>
          <p:nvPr>
            <p:ph type="body" idx="5"/>
          </p:nvPr>
        </p:nvSpPr>
        <p:spPr>
          <a:xfrm>
            <a:off x="7841155" y="2811633"/>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4" name="Google Shape;104;p18"/>
          <p:cNvSpPr txBox="1">
            <a:spLocks noGrp="1"/>
          </p:cNvSpPr>
          <p:nvPr>
            <p:ph type="subTitle" idx="6"/>
          </p:nvPr>
        </p:nvSpPr>
        <p:spPr>
          <a:xfrm>
            <a:off x="7841155"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5" name="Google Shape;105;p18"/>
          <p:cNvSpPr txBox="1">
            <a:spLocks noGrp="1"/>
          </p:cNvSpPr>
          <p:nvPr>
            <p:ph type="body" idx="7"/>
          </p:nvPr>
        </p:nvSpPr>
        <p:spPr>
          <a:xfrm>
            <a:off x="7841155" y="4656199"/>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6" name="Google Shape;106;p18"/>
          <p:cNvSpPr txBox="1">
            <a:spLocks noGrp="1"/>
          </p:cNvSpPr>
          <p:nvPr>
            <p:ph type="subTitle" idx="8"/>
          </p:nvPr>
        </p:nvSpPr>
        <p:spPr>
          <a:xfrm>
            <a:off x="7841155" y="4125368"/>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1952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7"/>
        <p:cNvGrpSpPr/>
        <p:nvPr/>
      </p:nvGrpSpPr>
      <p:grpSpPr>
        <a:xfrm>
          <a:off x="0" y="0"/>
          <a:ext cx="0" cy="0"/>
          <a:chOff x="0" y="0"/>
          <a:chExt cx="0" cy="0"/>
        </a:xfrm>
      </p:grpSpPr>
      <p:sp>
        <p:nvSpPr>
          <p:cNvPr id="108" name="Google Shape;108;p1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title" hasCustomPrompt="1"/>
          </p:nvPr>
        </p:nvSpPr>
        <p:spPr>
          <a:xfrm>
            <a:off x="3472200" y="10397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0" name="Google Shape;110;p19"/>
          <p:cNvSpPr txBox="1">
            <a:spLocks noGrp="1"/>
          </p:cNvSpPr>
          <p:nvPr>
            <p:ph type="body" idx="1"/>
          </p:nvPr>
        </p:nvSpPr>
        <p:spPr>
          <a:xfrm>
            <a:off x="3472200" y="1848700"/>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1" name="Google Shape;111;p19"/>
          <p:cNvSpPr txBox="1">
            <a:spLocks noGrp="1"/>
          </p:cNvSpPr>
          <p:nvPr>
            <p:ph type="title" idx="2" hasCustomPrompt="1"/>
          </p:nvPr>
        </p:nvSpPr>
        <p:spPr>
          <a:xfrm>
            <a:off x="3472200" y="27902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2" name="Google Shape;112;p19"/>
          <p:cNvSpPr txBox="1">
            <a:spLocks noGrp="1"/>
          </p:cNvSpPr>
          <p:nvPr>
            <p:ph type="body" idx="3"/>
          </p:nvPr>
        </p:nvSpPr>
        <p:spPr>
          <a:xfrm>
            <a:off x="3472200" y="3599067"/>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3" name="Google Shape;113;p19"/>
          <p:cNvSpPr txBox="1">
            <a:spLocks noGrp="1"/>
          </p:cNvSpPr>
          <p:nvPr>
            <p:ph type="title" idx="4" hasCustomPrompt="1"/>
          </p:nvPr>
        </p:nvSpPr>
        <p:spPr>
          <a:xfrm>
            <a:off x="3472200" y="4540633"/>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4" name="Google Shape;114;p19"/>
          <p:cNvSpPr txBox="1">
            <a:spLocks noGrp="1"/>
          </p:cNvSpPr>
          <p:nvPr>
            <p:ph type="body" idx="5"/>
          </p:nvPr>
        </p:nvSpPr>
        <p:spPr>
          <a:xfrm>
            <a:off x="3472200" y="5349433"/>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8624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p:cSld name="Only Title">
    <p:spTree>
      <p:nvGrpSpPr>
        <p:cNvPr id="1" name="Shape 115"/>
        <p:cNvGrpSpPr/>
        <p:nvPr/>
      </p:nvGrpSpPr>
      <p:grpSpPr>
        <a:xfrm>
          <a:off x="0" y="0"/>
          <a:ext cx="0" cy="0"/>
          <a:chOff x="0" y="0"/>
          <a:chExt cx="0" cy="0"/>
        </a:xfrm>
      </p:grpSpPr>
      <p:sp>
        <p:nvSpPr>
          <p:cNvPr id="116" name="Google Shape;116;p2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3950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18"/>
        <p:cNvGrpSpPr/>
        <p:nvPr/>
      </p:nvGrpSpPr>
      <p:grpSpPr>
        <a:xfrm>
          <a:off x="0" y="0"/>
          <a:ext cx="0" cy="0"/>
          <a:chOff x="0" y="0"/>
          <a:chExt cx="0" cy="0"/>
        </a:xfrm>
      </p:grpSpPr>
      <p:sp>
        <p:nvSpPr>
          <p:cNvPr id="119" name="Google Shape;119;p2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104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975600" y="1922200"/>
            <a:ext cx="10240800" cy="4170000"/>
          </a:xfrm>
          <a:prstGeom prst="rect">
            <a:avLst/>
          </a:prstGeom>
        </p:spPr>
        <p:txBody>
          <a:bodyPr spcFirstLastPara="1" wrap="square" lIns="91425" tIns="91425" rIns="91425" bIns="91425" anchor="ctr" anchorCtr="0">
            <a:noAutofit/>
          </a:bodyPr>
          <a:lstStyle>
            <a:lvl1pPr marL="609585" lvl="0" indent="-389457">
              <a:lnSpc>
                <a:spcPct val="100000"/>
              </a:lnSpc>
              <a:spcBef>
                <a:spcPts val="0"/>
              </a:spcBef>
              <a:spcAft>
                <a:spcPts val="0"/>
              </a:spcAft>
              <a:buSzPts val="1000"/>
              <a:buChar char="●"/>
              <a:defRPr sz="1333"/>
            </a:lvl1pPr>
            <a:lvl2pPr marL="1219170" lvl="1" indent="-389457">
              <a:lnSpc>
                <a:spcPct val="100000"/>
              </a:lnSpc>
              <a:spcBef>
                <a:spcPts val="0"/>
              </a:spcBef>
              <a:spcAft>
                <a:spcPts val="0"/>
              </a:spcAft>
              <a:buSzPts val="1000"/>
              <a:buChar char="○"/>
              <a:defRPr sz="1333"/>
            </a:lvl2pPr>
            <a:lvl3pPr marL="1828754" lvl="2" indent="-389457">
              <a:lnSpc>
                <a:spcPct val="100000"/>
              </a:lnSpc>
              <a:spcBef>
                <a:spcPts val="0"/>
              </a:spcBef>
              <a:spcAft>
                <a:spcPts val="0"/>
              </a:spcAft>
              <a:buSzPts val="1000"/>
              <a:buChar char="■"/>
              <a:defRPr sz="1333"/>
            </a:lvl3pPr>
            <a:lvl4pPr marL="2438339" lvl="3" indent="-389457">
              <a:lnSpc>
                <a:spcPct val="100000"/>
              </a:lnSpc>
              <a:spcBef>
                <a:spcPts val="0"/>
              </a:spcBef>
              <a:spcAft>
                <a:spcPts val="0"/>
              </a:spcAft>
              <a:buSzPts val="1000"/>
              <a:buChar char="●"/>
              <a:defRPr sz="1333"/>
            </a:lvl4pPr>
            <a:lvl5pPr marL="3047924" lvl="4" indent="-389457">
              <a:lnSpc>
                <a:spcPct val="100000"/>
              </a:lnSpc>
              <a:spcBef>
                <a:spcPts val="0"/>
              </a:spcBef>
              <a:spcAft>
                <a:spcPts val="0"/>
              </a:spcAft>
              <a:buSzPts val="1000"/>
              <a:buChar char="○"/>
              <a:defRPr sz="1333"/>
            </a:lvl5pPr>
            <a:lvl6pPr marL="3657509" lvl="5" indent="-389457">
              <a:lnSpc>
                <a:spcPct val="100000"/>
              </a:lnSpc>
              <a:spcBef>
                <a:spcPts val="0"/>
              </a:spcBef>
              <a:spcAft>
                <a:spcPts val="0"/>
              </a:spcAft>
              <a:buSzPts val="1000"/>
              <a:buChar char="■"/>
              <a:defRPr sz="1333"/>
            </a:lvl6pPr>
            <a:lvl7pPr marL="4267093" lvl="6" indent="-389457">
              <a:lnSpc>
                <a:spcPct val="100000"/>
              </a:lnSpc>
              <a:spcBef>
                <a:spcPts val="0"/>
              </a:spcBef>
              <a:spcAft>
                <a:spcPts val="0"/>
              </a:spcAft>
              <a:buSzPts val="1000"/>
              <a:buChar char="●"/>
              <a:defRPr sz="1333"/>
            </a:lvl7pPr>
            <a:lvl8pPr marL="4876678" lvl="7" indent="-389457">
              <a:lnSpc>
                <a:spcPct val="100000"/>
              </a:lnSpc>
              <a:spcBef>
                <a:spcPts val="0"/>
              </a:spcBef>
              <a:spcAft>
                <a:spcPts val="0"/>
              </a:spcAft>
              <a:buSzPts val="1000"/>
              <a:buChar char="○"/>
              <a:defRPr sz="1333"/>
            </a:lvl8pPr>
            <a:lvl9pPr marL="5486263" lvl="8" indent="-389457">
              <a:lnSpc>
                <a:spcPct val="100000"/>
              </a:lnSpc>
              <a:spcBef>
                <a:spcPts val="0"/>
              </a:spcBef>
              <a:spcAft>
                <a:spcPts val="0"/>
              </a:spcAft>
              <a:buSzPts val="1000"/>
              <a:buChar char="■"/>
              <a:defRPr sz="1333"/>
            </a:lvl9pPr>
          </a:lstStyle>
          <a:p>
            <a:endParaRPr/>
          </a:p>
        </p:txBody>
      </p:sp>
      <p:sp>
        <p:nvSpPr>
          <p:cNvPr id="18" name="Google Shape;18;p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23108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1"/>
        <p:cNvGrpSpPr/>
        <p:nvPr/>
      </p:nvGrpSpPr>
      <p:grpSpPr>
        <a:xfrm>
          <a:off x="0" y="0"/>
          <a:ext cx="0" cy="0"/>
          <a:chOff x="0" y="0"/>
          <a:chExt cx="0" cy="0"/>
        </a:xfrm>
      </p:grpSpPr>
      <p:sp>
        <p:nvSpPr>
          <p:cNvPr id="122" name="Google Shape;122;p22"/>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2"/>
          <p:cNvSpPr txBox="1">
            <a:spLocks noGrp="1"/>
          </p:cNvSpPr>
          <p:nvPr>
            <p:ph type="body" idx="1"/>
          </p:nvPr>
        </p:nvSpPr>
        <p:spPr>
          <a:xfrm>
            <a:off x="5968400" y="2607200"/>
            <a:ext cx="5248000" cy="2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4" name="Google Shape;124;p22"/>
          <p:cNvSpPr txBox="1">
            <a:spLocks noGrp="1"/>
          </p:cNvSpPr>
          <p:nvPr>
            <p:ph type="title"/>
          </p:nvPr>
        </p:nvSpPr>
        <p:spPr>
          <a:xfrm>
            <a:off x="5968467" y="762000"/>
            <a:ext cx="5248000" cy="184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8644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
        <p:cNvGrpSpPr/>
        <p:nvPr/>
      </p:nvGrpSpPr>
      <p:grpSpPr>
        <a:xfrm>
          <a:off x="0" y="0"/>
          <a:ext cx="0" cy="0"/>
          <a:chOff x="0" y="0"/>
          <a:chExt cx="0" cy="0"/>
        </a:xfrm>
      </p:grpSpPr>
      <p:sp>
        <p:nvSpPr>
          <p:cNvPr id="126" name="Google Shape;126;p2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3"/>
          <p:cNvSpPr txBox="1">
            <a:spLocks noGrp="1"/>
          </p:cNvSpPr>
          <p:nvPr>
            <p:ph type="body" idx="1"/>
          </p:nvPr>
        </p:nvSpPr>
        <p:spPr>
          <a:xfrm>
            <a:off x="975600" y="2424533"/>
            <a:ext cx="4872400" cy="18368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8" name="Google Shape;128;p2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9446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9"/>
        <p:cNvGrpSpPr/>
        <p:nvPr/>
      </p:nvGrpSpPr>
      <p:grpSpPr>
        <a:xfrm>
          <a:off x="0" y="0"/>
          <a:ext cx="0" cy="0"/>
          <a:chOff x="0" y="0"/>
          <a:chExt cx="0" cy="0"/>
        </a:xfrm>
      </p:grpSpPr>
      <p:sp>
        <p:nvSpPr>
          <p:cNvPr id="130" name="Google Shape;130;p2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4"/>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32" name="Google Shape;132;p2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3668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3"/>
        <p:cNvGrpSpPr/>
        <p:nvPr/>
      </p:nvGrpSpPr>
      <p:grpSpPr>
        <a:xfrm>
          <a:off x="0" y="0"/>
          <a:ext cx="0" cy="0"/>
          <a:chOff x="0" y="0"/>
          <a:chExt cx="0" cy="0"/>
        </a:xfrm>
      </p:grpSpPr>
      <p:sp>
        <p:nvSpPr>
          <p:cNvPr id="134" name="Google Shape;134;p2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5"/>
          <p:cNvSpPr txBox="1">
            <a:spLocks noGrp="1"/>
          </p:cNvSpPr>
          <p:nvPr>
            <p:ph type="body" idx="1"/>
          </p:nvPr>
        </p:nvSpPr>
        <p:spPr>
          <a:xfrm>
            <a:off x="3659833" y="1979767"/>
            <a:ext cx="4872400" cy="14064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36" name="Google Shape;136;p2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241919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7"/>
        <p:cNvGrpSpPr/>
        <p:nvPr/>
      </p:nvGrpSpPr>
      <p:grpSpPr>
        <a:xfrm>
          <a:off x="0" y="0"/>
          <a:ext cx="0" cy="0"/>
          <a:chOff x="0" y="0"/>
          <a:chExt cx="0" cy="0"/>
        </a:xfrm>
      </p:grpSpPr>
      <p:sp>
        <p:nvSpPr>
          <p:cNvPr id="138" name="Google Shape;138;p2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6"/>
          <p:cNvSpPr txBox="1">
            <a:spLocks noGrp="1"/>
          </p:cNvSpPr>
          <p:nvPr>
            <p:ph type="body" idx="1"/>
          </p:nvPr>
        </p:nvSpPr>
        <p:spPr>
          <a:xfrm>
            <a:off x="3545200" y="2396067"/>
            <a:ext cx="5101600" cy="1549600"/>
          </a:xfrm>
          <a:prstGeom prst="rect">
            <a:avLst/>
          </a:prstGeom>
        </p:spPr>
        <p:txBody>
          <a:bodyPr spcFirstLastPara="1" wrap="square" lIns="91425" tIns="91425" rIns="91425" bIns="91425" anchor="ctr" anchorCtr="0">
            <a:noAutofit/>
          </a:bodyPr>
          <a:lstStyle>
            <a:lvl1pPr marL="609585" lvl="0" indent="-440256" algn="ctr" rtl="0">
              <a:lnSpc>
                <a:spcPct val="100000"/>
              </a:lnSpc>
              <a:spcBef>
                <a:spcPts val="0"/>
              </a:spcBef>
              <a:spcAft>
                <a:spcPts val="0"/>
              </a:spcAft>
              <a:buSzPts val="1600"/>
              <a:buChar char="●"/>
              <a:defRPr sz="2133"/>
            </a:lvl1pPr>
            <a:lvl2pPr marL="1219170" lvl="1" indent="-440256" algn="ctr" rtl="0">
              <a:lnSpc>
                <a:spcPct val="100000"/>
              </a:lnSpc>
              <a:spcBef>
                <a:spcPts val="0"/>
              </a:spcBef>
              <a:spcAft>
                <a:spcPts val="0"/>
              </a:spcAft>
              <a:buSzPts val="1600"/>
              <a:buChar char="○"/>
              <a:defRPr sz="2133"/>
            </a:lvl2pPr>
            <a:lvl3pPr marL="1828754" lvl="2" indent="-440256" algn="ctr" rtl="0">
              <a:lnSpc>
                <a:spcPct val="100000"/>
              </a:lnSpc>
              <a:spcBef>
                <a:spcPts val="0"/>
              </a:spcBef>
              <a:spcAft>
                <a:spcPts val="0"/>
              </a:spcAft>
              <a:buSzPts val="1600"/>
              <a:buChar char="■"/>
              <a:defRPr sz="2133"/>
            </a:lvl3pPr>
            <a:lvl4pPr marL="2438339" lvl="3" indent="-440256" algn="ctr" rtl="0">
              <a:lnSpc>
                <a:spcPct val="100000"/>
              </a:lnSpc>
              <a:spcBef>
                <a:spcPts val="0"/>
              </a:spcBef>
              <a:spcAft>
                <a:spcPts val="0"/>
              </a:spcAft>
              <a:buSzPts val="1600"/>
              <a:buChar char="●"/>
              <a:defRPr sz="2133"/>
            </a:lvl4pPr>
            <a:lvl5pPr marL="3047924" lvl="4" indent="-440256" algn="ctr" rtl="0">
              <a:lnSpc>
                <a:spcPct val="100000"/>
              </a:lnSpc>
              <a:spcBef>
                <a:spcPts val="0"/>
              </a:spcBef>
              <a:spcAft>
                <a:spcPts val="0"/>
              </a:spcAft>
              <a:buSzPts val="1600"/>
              <a:buChar char="○"/>
              <a:defRPr sz="2133"/>
            </a:lvl5pPr>
            <a:lvl6pPr marL="3657509" lvl="5" indent="-440256" algn="ctr" rtl="0">
              <a:lnSpc>
                <a:spcPct val="100000"/>
              </a:lnSpc>
              <a:spcBef>
                <a:spcPts val="0"/>
              </a:spcBef>
              <a:spcAft>
                <a:spcPts val="0"/>
              </a:spcAft>
              <a:buSzPts val="1600"/>
              <a:buChar char="■"/>
              <a:defRPr sz="2133"/>
            </a:lvl6pPr>
            <a:lvl7pPr marL="4267093" lvl="6" indent="-440256" algn="ctr" rtl="0">
              <a:lnSpc>
                <a:spcPct val="100000"/>
              </a:lnSpc>
              <a:spcBef>
                <a:spcPts val="0"/>
              </a:spcBef>
              <a:spcAft>
                <a:spcPts val="0"/>
              </a:spcAft>
              <a:buSzPts val="1600"/>
              <a:buChar char="●"/>
              <a:defRPr sz="2133"/>
            </a:lvl7pPr>
            <a:lvl8pPr marL="4876678" lvl="7" indent="-440256" algn="ctr" rtl="0">
              <a:lnSpc>
                <a:spcPct val="100000"/>
              </a:lnSpc>
              <a:spcBef>
                <a:spcPts val="0"/>
              </a:spcBef>
              <a:spcAft>
                <a:spcPts val="0"/>
              </a:spcAft>
              <a:buSzPts val="1600"/>
              <a:buChar char="○"/>
              <a:defRPr sz="2133"/>
            </a:lvl8pPr>
            <a:lvl9pPr marL="5486263" lvl="8" indent="-440256" algn="ctr" rtl="0">
              <a:lnSpc>
                <a:spcPct val="100000"/>
              </a:lnSpc>
              <a:spcBef>
                <a:spcPts val="0"/>
              </a:spcBef>
              <a:spcAft>
                <a:spcPts val="0"/>
              </a:spcAft>
              <a:buSzPts val="1600"/>
              <a:buChar char="■"/>
              <a:defRPr sz="2133"/>
            </a:lvl9pPr>
          </a:lstStyle>
          <a:p>
            <a:endParaRPr/>
          </a:p>
        </p:txBody>
      </p:sp>
      <p:sp>
        <p:nvSpPr>
          <p:cNvPr id="140" name="Google Shape;140;p26"/>
          <p:cNvSpPr txBox="1">
            <a:spLocks noGrp="1"/>
          </p:cNvSpPr>
          <p:nvPr>
            <p:ph type="subTitle" idx="2"/>
          </p:nvPr>
        </p:nvSpPr>
        <p:spPr>
          <a:xfrm>
            <a:off x="3542200" y="3945667"/>
            <a:ext cx="5107600" cy="5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519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41"/>
        <p:cNvGrpSpPr/>
        <p:nvPr/>
      </p:nvGrpSpPr>
      <p:grpSpPr>
        <a:xfrm>
          <a:off x="0" y="0"/>
          <a:ext cx="0" cy="0"/>
          <a:chOff x="0" y="0"/>
          <a:chExt cx="0" cy="0"/>
        </a:xfrm>
      </p:grpSpPr>
      <p:sp>
        <p:nvSpPr>
          <p:cNvPr id="142" name="Google Shape;142;p2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7"/>
          <p:cNvSpPr txBox="1">
            <a:spLocks noGrp="1"/>
          </p:cNvSpPr>
          <p:nvPr>
            <p:ph type="body" idx="1"/>
          </p:nvPr>
        </p:nvSpPr>
        <p:spPr>
          <a:xfrm>
            <a:off x="975600" y="4677200"/>
            <a:ext cx="3730400" cy="1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44" name="Google Shape;144;p27"/>
          <p:cNvSpPr txBox="1">
            <a:spLocks noGrp="1"/>
          </p:cNvSpPr>
          <p:nvPr>
            <p:ph type="title"/>
          </p:nvPr>
        </p:nvSpPr>
        <p:spPr>
          <a:xfrm>
            <a:off x="975641" y="2109067"/>
            <a:ext cx="3730400" cy="2568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38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5"/>
        <p:cNvGrpSpPr/>
        <p:nvPr/>
      </p:nvGrpSpPr>
      <p:grpSpPr>
        <a:xfrm>
          <a:off x="0" y="0"/>
          <a:ext cx="0" cy="0"/>
          <a:chOff x="0" y="0"/>
          <a:chExt cx="0" cy="0"/>
        </a:xfrm>
      </p:grpSpPr>
      <p:sp>
        <p:nvSpPr>
          <p:cNvPr id="146" name="Google Shape;146;p2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8"/>
          <p:cNvSpPr txBox="1">
            <a:spLocks noGrp="1"/>
          </p:cNvSpPr>
          <p:nvPr>
            <p:ph type="title" idx="2" hasCustomPrompt="1"/>
          </p:nvPr>
        </p:nvSpPr>
        <p:spPr>
          <a:xfrm>
            <a:off x="975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49" name="Google Shape;149;p28"/>
          <p:cNvSpPr txBox="1">
            <a:spLocks noGrp="1"/>
          </p:cNvSpPr>
          <p:nvPr>
            <p:ph type="subTitle" idx="1"/>
          </p:nvPr>
        </p:nvSpPr>
        <p:spPr>
          <a:xfrm>
            <a:off x="1882400" y="2465167"/>
            <a:ext cx="3517200" cy="62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0" name="Google Shape;150;p28"/>
          <p:cNvSpPr txBox="1">
            <a:spLocks noGrp="1"/>
          </p:cNvSpPr>
          <p:nvPr>
            <p:ph type="body" idx="3"/>
          </p:nvPr>
        </p:nvSpPr>
        <p:spPr>
          <a:xfrm>
            <a:off x="1882400" y="3035300"/>
            <a:ext cx="3517200" cy="848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151" name="Google Shape;151;p28"/>
          <p:cNvSpPr txBox="1">
            <a:spLocks noGrp="1"/>
          </p:cNvSpPr>
          <p:nvPr>
            <p:ph type="title" idx="4" hasCustomPrompt="1"/>
          </p:nvPr>
        </p:nvSpPr>
        <p:spPr>
          <a:xfrm>
            <a:off x="975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2" name="Google Shape;152;p28"/>
          <p:cNvSpPr txBox="1">
            <a:spLocks noGrp="1"/>
          </p:cNvSpPr>
          <p:nvPr>
            <p:ph type="subTitle" idx="5"/>
          </p:nvPr>
        </p:nvSpPr>
        <p:spPr>
          <a:xfrm>
            <a:off x="1882400" y="4296500"/>
            <a:ext cx="3517200" cy="6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3" name="Google Shape;153;p28"/>
          <p:cNvSpPr txBox="1">
            <a:spLocks noGrp="1"/>
          </p:cNvSpPr>
          <p:nvPr>
            <p:ph type="body" idx="6"/>
          </p:nvPr>
        </p:nvSpPr>
        <p:spPr>
          <a:xfrm>
            <a:off x="1882400" y="4866633"/>
            <a:ext cx="3517200" cy="84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54" name="Google Shape;154;p28"/>
          <p:cNvSpPr txBox="1">
            <a:spLocks noGrp="1"/>
          </p:cNvSpPr>
          <p:nvPr>
            <p:ph type="title" idx="7" hasCustomPrompt="1"/>
          </p:nvPr>
        </p:nvSpPr>
        <p:spPr>
          <a:xfrm>
            <a:off x="10309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5" name="Google Shape;155;p28"/>
          <p:cNvSpPr txBox="1">
            <a:spLocks noGrp="1"/>
          </p:cNvSpPr>
          <p:nvPr>
            <p:ph type="subTitle" idx="8"/>
          </p:nvPr>
        </p:nvSpPr>
        <p:spPr>
          <a:xfrm>
            <a:off x="6792400" y="2465167"/>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6" name="Google Shape;156;p28"/>
          <p:cNvSpPr txBox="1">
            <a:spLocks noGrp="1"/>
          </p:cNvSpPr>
          <p:nvPr>
            <p:ph type="body" idx="9"/>
          </p:nvPr>
        </p:nvSpPr>
        <p:spPr>
          <a:xfrm>
            <a:off x="6792400" y="3035300"/>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
        <p:nvSpPr>
          <p:cNvPr id="157" name="Google Shape;157;p28"/>
          <p:cNvSpPr txBox="1">
            <a:spLocks noGrp="1"/>
          </p:cNvSpPr>
          <p:nvPr>
            <p:ph type="title" idx="13" hasCustomPrompt="1"/>
          </p:nvPr>
        </p:nvSpPr>
        <p:spPr>
          <a:xfrm>
            <a:off x="10309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8" name="Google Shape;158;p28"/>
          <p:cNvSpPr txBox="1">
            <a:spLocks noGrp="1"/>
          </p:cNvSpPr>
          <p:nvPr>
            <p:ph type="subTitle" idx="14"/>
          </p:nvPr>
        </p:nvSpPr>
        <p:spPr>
          <a:xfrm>
            <a:off x="6792400" y="4296500"/>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9" name="Google Shape;159;p28"/>
          <p:cNvSpPr txBox="1">
            <a:spLocks noGrp="1"/>
          </p:cNvSpPr>
          <p:nvPr>
            <p:ph type="body" idx="15"/>
          </p:nvPr>
        </p:nvSpPr>
        <p:spPr>
          <a:xfrm>
            <a:off x="6792400" y="4866633"/>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69142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four Columns 2">
  <p:cSld name="1_Text and four Columns 2">
    <p:spTree>
      <p:nvGrpSpPr>
        <p:cNvPr id="1" name="Shape 160"/>
        <p:cNvGrpSpPr/>
        <p:nvPr/>
      </p:nvGrpSpPr>
      <p:grpSpPr>
        <a:xfrm>
          <a:off x="0" y="0"/>
          <a:ext cx="0" cy="0"/>
          <a:chOff x="0" y="0"/>
          <a:chExt cx="0" cy="0"/>
        </a:xfrm>
      </p:grpSpPr>
      <p:sp>
        <p:nvSpPr>
          <p:cNvPr id="161" name="Google Shape;161;p2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9"/>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31098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3"/>
        <p:cNvGrpSpPr/>
        <p:nvPr/>
      </p:nvGrpSpPr>
      <p:grpSpPr>
        <a:xfrm>
          <a:off x="0" y="0"/>
          <a:ext cx="0" cy="0"/>
          <a:chOff x="0" y="0"/>
          <a:chExt cx="0" cy="0"/>
        </a:xfrm>
      </p:grpSpPr>
      <p:sp>
        <p:nvSpPr>
          <p:cNvPr id="164" name="Google Shape;164;p3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0"/>
          <p:cNvSpPr txBox="1">
            <a:spLocks noGrp="1"/>
          </p:cNvSpPr>
          <p:nvPr>
            <p:ph type="title"/>
          </p:nvPr>
        </p:nvSpPr>
        <p:spPr>
          <a:xfrm>
            <a:off x="5549067" y="762000"/>
            <a:ext cx="5667200" cy="14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6" name="Google Shape;166;p30"/>
          <p:cNvSpPr txBox="1">
            <a:spLocks noGrp="1"/>
          </p:cNvSpPr>
          <p:nvPr>
            <p:ph type="subTitle" idx="1"/>
          </p:nvPr>
        </p:nvSpPr>
        <p:spPr>
          <a:xfrm>
            <a:off x="5549067" y="2383133"/>
            <a:ext cx="5667200" cy="5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None/>
              <a:defRPr b="1">
                <a:solidFill>
                  <a:schemeClr val="dk1"/>
                </a:solidFill>
              </a:defRPr>
            </a:lvl1pPr>
            <a:lvl2pPr lvl="1">
              <a:spcBef>
                <a:spcPts val="0"/>
              </a:spcBef>
              <a:spcAft>
                <a:spcPts val="0"/>
              </a:spcAft>
              <a:buClr>
                <a:schemeClr val="dk1"/>
              </a:buClr>
              <a:buSzPts val="1400"/>
              <a:buNone/>
              <a:defRPr b="1">
                <a:solidFill>
                  <a:schemeClr val="dk1"/>
                </a:solidFill>
              </a:defRPr>
            </a:lvl2pPr>
            <a:lvl3pPr lvl="2">
              <a:spcBef>
                <a:spcPts val="2133"/>
              </a:spcBef>
              <a:spcAft>
                <a:spcPts val="0"/>
              </a:spcAft>
              <a:buClr>
                <a:schemeClr val="dk1"/>
              </a:buClr>
              <a:buSzPts val="1400"/>
              <a:buNone/>
              <a:defRPr b="1">
                <a:solidFill>
                  <a:schemeClr val="dk1"/>
                </a:solidFill>
              </a:defRPr>
            </a:lvl3pPr>
            <a:lvl4pPr lvl="3">
              <a:spcBef>
                <a:spcPts val="2133"/>
              </a:spcBef>
              <a:spcAft>
                <a:spcPts val="0"/>
              </a:spcAft>
              <a:buClr>
                <a:schemeClr val="dk1"/>
              </a:buClr>
              <a:buSzPts val="1400"/>
              <a:buNone/>
              <a:defRPr b="1">
                <a:solidFill>
                  <a:schemeClr val="dk1"/>
                </a:solidFill>
              </a:defRPr>
            </a:lvl4pPr>
            <a:lvl5pPr lvl="4">
              <a:spcBef>
                <a:spcPts val="2133"/>
              </a:spcBef>
              <a:spcAft>
                <a:spcPts val="0"/>
              </a:spcAft>
              <a:buClr>
                <a:schemeClr val="dk1"/>
              </a:buClr>
              <a:buSzPts val="1400"/>
              <a:buNone/>
              <a:defRPr b="1">
                <a:solidFill>
                  <a:schemeClr val="dk1"/>
                </a:solidFill>
              </a:defRPr>
            </a:lvl5pPr>
            <a:lvl6pPr lvl="5">
              <a:spcBef>
                <a:spcPts val="2133"/>
              </a:spcBef>
              <a:spcAft>
                <a:spcPts val="0"/>
              </a:spcAft>
              <a:buClr>
                <a:schemeClr val="dk1"/>
              </a:buClr>
              <a:buSzPts val="1400"/>
              <a:buNone/>
              <a:defRPr b="1">
                <a:solidFill>
                  <a:schemeClr val="dk1"/>
                </a:solidFill>
              </a:defRPr>
            </a:lvl6pPr>
            <a:lvl7pPr lvl="6">
              <a:spcBef>
                <a:spcPts val="2133"/>
              </a:spcBef>
              <a:spcAft>
                <a:spcPts val="0"/>
              </a:spcAft>
              <a:buClr>
                <a:schemeClr val="dk1"/>
              </a:buClr>
              <a:buSzPts val="1400"/>
              <a:buNone/>
              <a:defRPr b="1">
                <a:solidFill>
                  <a:schemeClr val="dk1"/>
                </a:solidFill>
              </a:defRPr>
            </a:lvl7pPr>
            <a:lvl8pPr lvl="7">
              <a:spcBef>
                <a:spcPts val="2133"/>
              </a:spcBef>
              <a:spcAft>
                <a:spcPts val="0"/>
              </a:spcAft>
              <a:buClr>
                <a:schemeClr val="dk1"/>
              </a:buClr>
              <a:buSzPts val="1400"/>
              <a:buNone/>
              <a:defRPr b="1">
                <a:solidFill>
                  <a:schemeClr val="dk1"/>
                </a:solidFill>
              </a:defRPr>
            </a:lvl8pPr>
            <a:lvl9pPr lvl="8">
              <a:spcBef>
                <a:spcPts val="2133"/>
              </a:spcBef>
              <a:spcAft>
                <a:spcPts val="2133"/>
              </a:spcAft>
              <a:buClr>
                <a:schemeClr val="dk1"/>
              </a:buClr>
              <a:buSzPts val="1400"/>
              <a:buNone/>
              <a:defRPr b="1">
                <a:solidFill>
                  <a:schemeClr val="dk1"/>
                </a:solidFill>
              </a:defRPr>
            </a:lvl9pPr>
          </a:lstStyle>
          <a:p>
            <a:endParaRPr/>
          </a:p>
        </p:txBody>
      </p:sp>
      <p:sp>
        <p:nvSpPr>
          <p:cNvPr id="167" name="Google Shape;167;p30"/>
          <p:cNvSpPr txBox="1">
            <a:spLocks noGrp="1"/>
          </p:cNvSpPr>
          <p:nvPr>
            <p:ph type="body" idx="2"/>
          </p:nvPr>
        </p:nvSpPr>
        <p:spPr>
          <a:xfrm>
            <a:off x="5549200" y="2955533"/>
            <a:ext cx="5667200" cy="1176400"/>
          </a:xfrm>
          <a:prstGeom prst="rect">
            <a:avLst/>
          </a:prstGeom>
        </p:spPr>
        <p:txBody>
          <a:bodyPr spcFirstLastPara="1" wrap="square" lIns="91425" tIns="91425" rIns="91425" bIns="91425" anchor="ctr" anchorCtr="0">
            <a:noAutofit/>
          </a:bodyPr>
          <a:lstStyle>
            <a:lvl1pPr marL="609585" lvl="0" indent="-440256">
              <a:lnSpc>
                <a:spcPct val="100000"/>
              </a:lnSpc>
              <a:spcBef>
                <a:spcPts val="0"/>
              </a:spcBef>
              <a:spcAft>
                <a:spcPts val="0"/>
              </a:spcAft>
              <a:buSzPts val="1600"/>
              <a:buChar char="●"/>
              <a:defRPr sz="2133"/>
            </a:lvl1pPr>
            <a:lvl2pPr marL="1219170" lvl="1" indent="-440256">
              <a:lnSpc>
                <a:spcPct val="100000"/>
              </a:lnSpc>
              <a:spcBef>
                <a:spcPts val="0"/>
              </a:spcBef>
              <a:spcAft>
                <a:spcPts val="0"/>
              </a:spcAft>
              <a:buSzPts val="1600"/>
              <a:buChar char="○"/>
              <a:defRPr sz="2133"/>
            </a:lvl2pPr>
            <a:lvl3pPr marL="1828754" lvl="2" indent="-440256">
              <a:lnSpc>
                <a:spcPct val="100000"/>
              </a:lnSpc>
              <a:spcBef>
                <a:spcPts val="0"/>
              </a:spcBef>
              <a:spcAft>
                <a:spcPts val="0"/>
              </a:spcAft>
              <a:buSzPts val="1600"/>
              <a:buChar char="■"/>
              <a:defRPr sz="2133"/>
            </a:lvl3pPr>
            <a:lvl4pPr marL="2438339" lvl="3" indent="-440256">
              <a:lnSpc>
                <a:spcPct val="100000"/>
              </a:lnSpc>
              <a:spcBef>
                <a:spcPts val="0"/>
              </a:spcBef>
              <a:spcAft>
                <a:spcPts val="0"/>
              </a:spcAft>
              <a:buSzPts val="1600"/>
              <a:buChar char="●"/>
              <a:defRPr sz="2133"/>
            </a:lvl4pPr>
            <a:lvl5pPr marL="3047924" lvl="4" indent="-440256">
              <a:lnSpc>
                <a:spcPct val="100000"/>
              </a:lnSpc>
              <a:spcBef>
                <a:spcPts val="0"/>
              </a:spcBef>
              <a:spcAft>
                <a:spcPts val="0"/>
              </a:spcAft>
              <a:buSzPts val="1600"/>
              <a:buChar char="○"/>
              <a:defRPr sz="2133"/>
            </a:lvl5pPr>
            <a:lvl6pPr marL="3657509" lvl="5" indent="-440256">
              <a:lnSpc>
                <a:spcPct val="100000"/>
              </a:lnSpc>
              <a:spcBef>
                <a:spcPts val="0"/>
              </a:spcBef>
              <a:spcAft>
                <a:spcPts val="0"/>
              </a:spcAft>
              <a:buSzPts val="1600"/>
              <a:buChar char="■"/>
              <a:defRPr sz="2133"/>
            </a:lvl6pPr>
            <a:lvl7pPr marL="4267093" lvl="6" indent="-440256">
              <a:lnSpc>
                <a:spcPct val="100000"/>
              </a:lnSpc>
              <a:spcBef>
                <a:spcPts val="0"/>
              </a:spcBef>
              <a:spcAft>
                <a:spcPts val="0"/>
              </a:spcAft>
              <a:buSzPts val="1600"/>
              <a:buChar char="●"/>
              <a:defRPr sz="2133"/>
            </a:lvl7pPr>
            <a:lvl8pPr marL="4876678" lvl="7" indent="-440256">
              <a:lnSpc>
                <a:spcPct val="100000"/>
              </a:lnSpc>
              <a:spcBef>
                <a:spcPts val="0"/>
              </a:spcBef>
              <a:spcAft>
                <a:spcPts val="0"/>
              </a:spcAft>
              <a:buSzPts val="1600"/>
              <a:buChar char="○"/>
              <a:defRPr sz="2133"/>
            </a:lvl8pPr>
            <a:lvl9pPr marL="5486263" lvl="8" indent="-440256">
              <a:lnSpc>
                <a:spcPct val="100000"/>
              </a:lnSpc>
              <a:spcBef>
                <a:spcPts val="0"/>
              </a:spcBef>
              <a:spcAft>
                <a:spcPts val="0"/>
              </a:spcAft>
              <a:buSzPts val="1600"/>
              <a:buChar char="■"/>
              <a:defRPr sz="2133"/>
            </a:lvl9pPr>
          </a:lstStyle>
          <a:p>
            <a:endParaRPr/>
          </a:p>
        </p:txBody>
      </p:sp>
      <p:sp>
        <p:nvSpPr>
          <p:cNvPr id="168" name="Google Shape;168;p30"/>
          <p:cNvSpPr txBox="1"/>
          <p:nvPr/>
        </p:nvSpPr>
        <p:spPr>
          <a:xfrm>
            <a:off x="5549200" y="4597133"/>
            <a:ext cx="5667200" cy="1018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CREDITS:</a:t>
            </a:r>
            <a:r>
              <a:rPr lang="en" sz="1600">
                <a:solidFill>
                  <a:schemeClr val="dk1"/>
                </a:solidFill>
                <a:latin typeface="Raleway"/>
                <a:ea typeface="Raleway"/>
                <a:cs typeface="Raleway"/>
                <a:sym typeface="Raleway"/>
              </a:rPr>
              <a:t> </a:t>
            </a:r>
            <a:r>
              <a:rPr lang="en" sz="1600">
                <a:solidFill>
                  <a:schemeClr val="dk2"/>
                </a:solidFill>
                <a:latin typeface="Raleway"/>
                <a:ea typeface="Raleway"/>
                <a:cs typeface="Raleway"/>
                <a:sym typeface="Raleway"/>
              </a:rPr>
              <a:t>This presentation template was created by Slidesgo, including icons by Flaticon, and infographics &amp; images by Freepik and illustrations by Stories</a:t>
            </a:r>
            <a:endParaRPr sz="1600">
              <a:solidFill>
                <a:schemeClr val="dk2"/>
              </a:solidFill>
              <a:latin typeface="Raleway"/>
              <a:ea typeface="Raleway"/>
              <a:cs typeface="Raleway"/>
              <a:sym typeface="Raleway"/>
            </a:endParaRPr>
          </a:p>
        </p:txBody>
      </p:sp>
    </p:spTree>
    <p:extLst>
      <p:ext uri="{BB962C8B-B14F-4D97-AF65-F5344CB8AC3E}">
        <p14:creationId xmlns:p14="http://schemas.microsoft.com/office/powerpoint/2010/main" val="2654237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1"/>
        </a:solidFill>
        <a:effectLst/>
      </p:bgPr>
    </p:bg>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77051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9184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3" name="Google Shape;23;p5"/>
          <p:cNvSpPr txBox="1">
            <a:spLocks noGrp="1"/>
          </p:cNvSpPr>
          <p:nvPr>
            <p:ph type="body" idx="2"/>
          </p:nvPr>
        </p:nvSpPr>
        <p:spPr>
          <a:xfrm>
            <a:off x="73860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4" name="Google Shape;24;p5"/>
          <p:cNvSpPr txBox="1">
            <a:spLocks noGrp="1"/>
          </p:cNvSpPr>
          <p:nvPr>
            <p:ph type="subTitle" idx="3"/>
          </p:nvPr>
        </p:nvSpPr>
        <p:spPr>
          <a:xfrm>
            <a:off x="1918400" y="3526833"/>
            <a:ext cx="2887600" cy="80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800"/>
              <a:buNone/>
              <a:defRPr sz="2400"/>
            </a:lvl2pPr>
            <a:lvl3pPr lvl="2" algn="ctr">
              <a:spcBef>
                <a:spcPts val="2133"/>
              </a:spcBef>
              <a:spcAft>
                <a:spcPts val="0"/>
              </a:spcAft>
              <a:buSzPts val="1800"/>
              <a:buNone/>
              <a:defRPr sz="2400"/>
            </a:lvl3pPr>
            <a:lvl4pPr lvl="3" algn="ctr">
              <a:spcBef>
                <a:spcPts val="2133"/>
              </a:spcBef>
              <a:spcAft>
                <a:spcPts val="0"/>
              </a:spcAft>
              <a:buSzPts val="1800"/>
              <a:buNone/>
              <a:defRPr sz="2400"/>
            </a:lvl4pPr>
            <a:lvl5pPr lvl="4" algn="ctr">
              <a:spcBef>
                <a:spcPts val="2133"/>
              </a:spcBef>
              <a:spcAft>
                <a:spcPts val="0"/>
              </a:spcAft>
              <a:buSzPts val="1800"/>
              <a:buNone/>
              <a:defRPr sz="2400"/>
            </a:lvl5pPr>
            <a:lvl6pPr lvl="5" algn="ctr">
              <a:spcBef>
                <a:spcPts val="2133"/>
              </a:spcBef>
              <a:spcAft>
                <a:spcPts val="0"/>
              </a:spcAft>
              <a:buSzPts val="1800"/>
              <a:buNone/>
              <a:defRPr sz="2400"/>
            </a:lvl6pPr>
            <a:lvl7pPr lvl="6" algn="ctr">
              <a:spcBef>
                <a:spcPts val="2133"/>
              </a:spcBef>
              <a:spcAft>
                <a:spcPts val="0"/>
              </a:spcAft>
              <a:buSzPts val="1800"/>
              <a:buNone/>
              <a:defRPr sz="2400"/>
            </a:lvl7pPr>
            <a:lvl8pPr lvl="7" algn="ctr">
              <a:spcBef>
                <a:spcPts val="2133"/>
              </a:spcBef>
              <a:spcAft>
                <a:spcPts val="0"/>
              </a:spcAft>
              <a:buSzPts val="1800"/>
              <a:buNone/>
              <a:defRPr sz="2400"/>
            </a:lvl8pPr>
            <a:lvl9pPr lvl="8" algn="ctr">
              <a:spcBef>
                <a:spcPts val="2133"/>
              </a:spcBef>
              <a:spcAft>
                <a:spcPts val="2133"/>
              </a:spcAft>
              <a:buSzPts val="1800"/>
              <a:buNone/>
              <a:defRPr sz="2400"/>
            </a:lvl9pPr>
          </a:lstStyle>
          <a:p>
            <a:endParaRPr/>
          </a:p>
        </p:txBody>
      </p:sp>
      <p:sp>
        <p:nvSpPr>
          <p:cNvPr id="25" name="Google Shape;25;p5"/>
          <p:cNvSpPr txBox="1">
            <a:spLocks noGrp="1"/>
          </p:cNvSpPr>
          <p:nvPr>
            <p:ph type="subTitle" idx="4"/>
          </p:nvPr>
        </p:nvSpPr>
        <p:spPr>
          <a:xfrm>
            <a:off x="7386000" y="3526833"/>
            <a:ext cx="2887600" cy="8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spcBef>
                <a:spcPts val="0"/>
              </a:spcBef>
              <a:spcAft>
                <a:spcPts val="0"/>
              </a:spcAft>
              <a:buSzPts val="1800"/>
              <a:buNone/>
              <a:defRPr sz="2400"/>
            </a:lvl2pPr>
            <a:lvl3pPr lvl="2" algn="ctr" rtl="0">
              <a:spcBef>
                <a:spcPts val="2133"/>
              </a:spcBef>
              <a:spcAft>
                <a:spcPts val="0"/>
              </a:spcAft>
              <a:buSzPts val="1800"/>
              <a:buNone/>
              <a:defRPr sz="2400"/>
            </a:lvl3pPr>
            <a:lvl4pPr lvl="3" algn="ctr" rtl="0">
              <a:spcBef>
                <a:spcPts val="2133"/>
              </a:spcBef>
              <a:spcAft>
                <a:spcPts val="0"/>
              </a:spcAft>
              <a:buSzPts val="1800"/>
              <a:buNone/>
              <a:defRPr sz="2400"/>
            </a:lvl4pPr>
            <a:lvl5pPr lvl="4" algn="ctr" rtl="0">
              <a:spcBef>
                <a:spcPts val="2133"/>
              </a:spcBef>
              <a:spcAft>
                <a:spcPts val="0"/>
              </a:spcAft>
              <a:buSzPts val="1800"/>
              <a:buNone/>
              <a:defRPr sz="2400"/>
            </a:lvl5pPr>
            <a:lvl6pPr lvl="5" algn="ctr" rtl="0">
              <a:spcBef>
                <a:spcPts val="2133"/>
              </a:spcBef>
              <a:spcAft>
                <a:spcPts val="0"/>
              </a:spcAft>
              <a:buSzPts val="1800"/>
              <a:buNone/>
              <a:defRPr sz="2400"/>
            </a:lvl6pPr>
            <a:lvl7pPr lvl="6" algn="ctr" rtl="0">
              <a:spcBef>
                <a:spcPts val="2133"/>
              </a:spcBef>
              <a:spcAft>
                <a:spcPts val="0"/>
              </a:spcAft>
              <a:buSzPts val="1800"/>
              <a:buNone/>
              <a:defRPr sz="2400"/>
            </a:lvl7pPr>
            <a:lvl8pPr lvl="7" algn="ctr" rtl="0">
              <a:spcBef>
                <a:spcPts val="2133"/>
              </a:spcBef>
              <a:spcAft>
                <a:spcPts val="0"/>
              </a:spcAft>
              <a:buSzPts val="1800"/>
              <a:buNone/>
              <a:defRPr sz="2400"/>
            </a:lvl8pPr>
            <a:lvl9pPr lvl="8" algn="ctr" rtl="0">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805270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2205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29273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11922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5074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8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91017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973984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609014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93486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416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7479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70648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4606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5065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65722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81048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9860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00133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7988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6361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330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7"/>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32" name="Google Shape;32;p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70463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1429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7115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5338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8086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0068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7527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2887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80378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86684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618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8"/>
          <p:cNvSpPr txBox="1">
            <a:spLocks noGrp="1"/>
          </p:cNvSpPr>
          <p:nvPr>
            <p:ph type="title"/>
          </p:nvPr>
        </p:nvSpPr>
        <p:spPr>
          <a:xfrm>
            <a:off x="5036400" y="1692800"/>
            <a:ext cx="6180000" cy="3966800"/>
          </a:xfrm>
          <a:prstGeom prst="rect">
            <a:avLst/>
          </a:prstGeom>
        </p:spPr>
        <p:txBody>
          <a:bodyPr spcFirstLastPara="1" wrap="square" lIns="91425" tIns="91425" rIns="91425" bIns="91425" anchor="ctr" anchorCtr="0">
            <a:noAutofit/>
          </a:bodyPr>
          <a:lstStyle>
            <a:lvl1pPr lvl="0" algn="r">
              <a:spcBef>
                <a:spcPts val="0"/>
              </a:spcBef>
              <a:spcAft>
                <a:spcPts val="0"/>
              </a:spcAft>
              <a:buSzPts val="7200"/>
              <a:buNone/>
              <a:defRPr sz="9600"/>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endParaRPr/>
          </a:p>
        </p:txBody>
      </p:sp>
    </p:spTree>
    <p:extLst>
      <p:ext uri="{BB962C8B-B14F-4D97-AF65-F5344CB8AC3E}">
        <p14:creationId xmlns:p14="http://schemas.microsoft.com/office/powerpoint/2010/main" val="2267130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47570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6711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259033" y="258267"/>
            <a:ext cx="11674000" cy="6327200"/>
          </a:xfrm>
          <a:prstGeom prst="roundRect">
            <a:avLst>
              <a:gd name="adj" fmla="val 8150"/>
            </a:avLst>
          </a:prstGeom>
          <a:solidFill>
            <a:srgbClr val="F2D7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975600" y="762000"/>
            <a:ext cx="58536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1"/>
          </p:nvPr>
        </p:nvSpPr>
        <p:spPr>
          <a:xfrm>
            <a:off x="975600" y="1692800"/>
            <a:ext cx="5853600" cy="3064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FE668E"/>
              </a:buClr>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3302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822100" y="2836633"/>
            <a:ext cx="4906800" cy="3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2280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11"/>
          <p:cNvSpPr txBox="1">
            <a:spLocks noGrp="1"/>
          </p:cNvSpPr>
          <p:nvPr>
            <p:ph type="title" hasCustomPrompt="1"/>
          </p:nvPr>
        </p:nvSpPr>
        <p:spPr>
          <a:xfrm>
            <a:off x="975584" y="2585067"/>
            <a:ext cx="10240800" cy="18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5" name="Google Shape;45;p11"/>
          <p:cNvSpPr txBox="1">
            <a:spLocks noGrp="1"/>
          </p:cNvSpPr>
          <p:nvPr>
            <p:ph type="body" idx="1"/>
          </p:nvPr>
        </p:nvSpPr>
        <p:spPr>
          <a:xfrm>
            <a:off x="975600" y="4399867"/>
            <a:ext cx="10240800" cy="926400"/>
          </a:xfrm>
          <a:prstGeom prst="rect">
            <a:avLst/>
          </a:prstGeom>
        </p:spPr>
        <p:txBody>
          <a:bodyPr spcFirstLastPara="1" wrap="square" lIns="91425" tIns="91425" rIns="91425" bIns="91425" anchor="ctr" anchorCtr="0">
            <a:noAutofit/>
          </a:bodyPr>
          <a:lstStyle>
            <a:lvl1pPr marL="609585" lvl="0" indent="-507987" algn="ctr">
              <a:lnSpc>
                <a:spcPct val="100000"/>
              </a:lnSpc>
              <a:spcBef>
                <a:spcPts val="0"/>
              </a:spcBef>
              <a:spcAft>
                <a:spcPts val="0"/>
              </a:spcAft>
              <a:buSzPts val="2400"/>
              <a:buChar char="●"/>
              <a:defRPr sz="3200"/>
            </a:lvl1pPr>
            <a:lvl2pPr marL="1219170" lvl="1" indent="-507987" algn="ctr">
              <a:lnSpc>
                <a:spcPct val="100000"/>
              </a:lnSpc>
              <a:spcBef>
                <a:spcPts val="0"/>
              </a:spcBef>
              <a:spcAft>
                <a:spcPts val="0"/>
              </a:spcAft>
              <a:buSzPts val="2400"/>
              <a:buChar char="○"/>
              <a:defRPr sz="3200"/>
            </a:lvl2pPr>
            <a:lvl3pPr marL="1828754" lvl="2" indent="-507987" algn="ctr">
              <a:lnSpc>
                <a:spcPct val="100000"/>
              </a:lnSpc>
              <a:spcBef>
                <a:spcPts val="0"/>
              </a:spcBef>
              <a:spcAft>
                <a:spcPts val="0"/>
              </a:spcAft>
              <a:buSzPts val="2400"/>
              <a:buChar char="■"/>
              <a:defRPr sz="3200"/>
            </a:lvl3pPr>
            <a:lvl4pPr marL="2438339" lvl="3" indent="-507987" algn="ctr">
              <a:lnSpc>
                <a:spcPct val="100000"/>
              </a:lnSpc>
              <a:spcBef>
                <a:spcPts val="0"/>
              </a:spcBef>
              <a:spcAft>
                <a:spcPts val="0"/>
              </a:spcAft>
              <a:buSzPts val="2400"/>
              <a:buChar char="●"/>
              <a:defRPr sz="3200"/>
            </a:lvl4pPr>
            <a:lvl5pPr marL="3047924" lvl="4" indent="-507987" algn="ctr">
              <a:lnSpc>
                <a:spcPct val="100000"/>
              </a:lnSpc>
              <a:spcBef>
                <a:spcPts val="0"/>
              </a:spcBef>
              <a:spcAft>
                <a:spcPts val="0"/>
              </a:spcAft>
              <a:buSzPts val="2400"/>
              <a:buChar char="○"/>
              <a:defRPr sz="3200"/>
            </a:lvl5pPr>
            <a:lvl6pPr marL="3657509" lvl="5" indent="-507987" algn="ctr">
              <a:lnSpc>
                <a:spcPct val="100000"/>
              </a:lnSpc>
              <a:spcBef>
                <a:spcPts val="0"/>
              </a:spcBef>
              <a:spcAft>
                <a:spcPts val="0"/>
              </a:spcAft>
              <a:buSzPts val="2400"/>
              <a:buChar char="■"/>
              <a:defRPr sz="3200"/>
            </a:lvl6pPr>
            <a:lvl7pPr marL="4267093" lvl="6" indent="-507987" algn="ctr">
              <a:lnSpc>
                <a:spcPct val="100000"/>
              </a:lnSpc>
              <a:spcBef>
                <a:spcPts val="0"/>
              </a:spcBef>
              <a:spcAft>
                <a:spcPts val="0"/>
              </a:spcAft>
              <a:buSzPts val="2400"/>
              <a:buChar char="●"/>
              <a:defRPr sz="3200"/>
            </a:lvl7pPr>
            <a:lvl8pPr marL="4876678" lvl="7" indent="-507987" algn="ctr">
              <a:lnSpc>
                <a:spcPct val="100000"/>
              </a:lnSpc>
              <a:spcBef>
                <a:spcPts val="0"/>
              </a:spcBef>
              <a:spcAft>
                <a:spcPts val="0"/>
              </a:spcAft>
              <a:buSzPts val="2400"/>
              <a:buChar char="○"/>
              <a:defRPr sz="3200"/>
            </a:lvl8pPr>
            <a:lvl9pPr marL="5486263" lvl="8" indent="-507987" algn="ctr">
              <a:lnSpc>
                <a:spcPct val="100000"/>
              </a:lnSpc>
              <a:spcBef>
                <a:spcPts val="0"/>
              </a:spcBef>
              <a:spcAft>
                <a:spcPts val="0"/>
              </a:spcAft>
              <a:buSzPts val="2400"/>
              <a:buChar char="■"/>
              <a:defRPr sz="3200"/>
            </a:lvl9pPr>
          </a:lstStyle>
          <a:p>
            <a:endParaRPr/>
          </a:p>
        </p:txBody>
      </p:sp>
    </p:spTree>
    <p:extLst>
      <p:ext uri="{BB962C8B-B14F-4D97-AF65-F5344CB8AC3E}">
        <p14:creationId xmlns:p14="http://schemas.microsoft.com/office/powerpoint/2010/main" val="394425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5600" y="762000"/>
            <a:ext cx="10240800" cy="93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75600" y="1979933"/>
            <a:ext cx="10240800" cy="4111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dirty="0"/>
          </a:p>
        </p:txBody>
      </p:sp>
      <p:pic>
        <p:nvPicPr>
          <p:cNvPr id="3" name="Picture 2">
            <a:extLst>
              <a:ext uri="{FF2B5EF4-FFF2-40B4-BE49-F238E27FC236}">
                <a16:creationId xmlns:a16="http://schemas.microsoft.com/office/drawing/2014/main" id="{180AE512-D4DD-A2DA-C433-313AE12FA641}"/>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89043" y="0"/>
            <a:ext cx="1499682" cy="1499682"/>
          </a:xfrm>
          <a:prstGeom prst="rect">
            <a:avLst/>
          </a:prstGeom>
        </p:spPr>
      </p:pic>
    </p:spTree>
    <p:extLst>
      <p:ext uri="{BB962C8B-B14F-4D97-AF65-F5344CB8AC3E}">
        <p14:creationId xmlns:p14="http://schemas.microsoft.com/office/powerpoint/2010/main" val="1157203860"/>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
          <p15:clr>
            <a:srgbClr val="EA4335"/>
          </p15:clr>
        </p15:guide>
        <p15:guide id="2" pos="5299">
          <p15:clr>
            <a:srgbClr val="EA4335"/>
          </p15:clr>
        </p15:guide>
        <p15:guide id="3" pos="461">
          <p15:clr>
            <a:srgbClr val="EA4335"/>
          </p15:clr>
        </p15:guide>
        <p15:guide id="4" orient="horz" pos="2878">
          <p15:clr>
            <a:srgbClr val="EA4335"/>
          </p15:clr>
        </p15:guide>
        <p15:guide id="5" orient="horz" pos="8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02618230"/>
      </p:ext>
    </p:extLst>
  </p:cSld>
  <p:clrMap bg1="lt1" tx1="dk1" bg2="dk2" tx2="lt2" accent1="accent1" accent2="accent2" accent3="accent3" accent4="accent4" accent5="accent5" accent6="accent6" hlink="hlink" folHlink="folHlink"/>
  <p:sldLayoutIdLst>
    <p:sldLayoutId id="2147483788"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audio" Target="../media/audio1.wav"/><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slide" Target="slide5.xml"/><Relationship Id="rId5" Type="http://schemas.openxmlformats.org/officeDocument/2006/relationships/slideLayout" Target="../slideLayouts/slideLayout1.xml"/><Relationship Id="rId10" Type="http://schemas.openxmlformats.org/officeDocument/2006/relationships/image" Target="../media/image10.png"/><Relationship Id="rId4" Type="http://schemas.openxmlformats.org/officeDocument/2006/relationships/audio" Target="../media/media2.wav"/><Relationship Id="rId9"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9.gif"/><Relationship Id="rId4" Type="http://schemas.openxmlformats.org/officeDocument/2006/relationships/audio" Target="../media/media2.wav"/><Relationship Id="rId9" Type="http://schemas.microsoft.com/office/2007/relationships/hdphoto" Target="../media/hdphoto2.wdp"/><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1.png"/><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0.png"/><Relationship Id="rId5" Type="http://schemas.openxmlformats.org/officeDocument/2006/relationships/slideLayout" Target="../slideLayouts/slideLayout1.xml"/><Relationship Id="rId10" Type="http://schemas.openxmlformats.org/officeDocument/2006/relationships/image" Target="../media/image9.gif"/><Relationship Id="rId4" Type="http://schemas.openxmlformats.org/officeDocument/2006/relationships/audio" Target="../media/media2.wav"/><Relationship Id="rId9" Type="http://schemas.microsoft.com/office/2007/relationships/hdphoto" Target="../media/hdphoto2.wdp"/><Relationship Id="rId1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microsoft.com/office/2007/relationships/media" Target="../media/media4.mp3"/><Relationship Id="rId7" Type="http://schemas.openxmlformats.org/officeDocument/2006/relationships/image" Target="../media/image1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slideLayout" Target="../slideLayouts/slideLayout1.xml"/><Relationship Id="rId4" Type="http://schemas.openxmlformats.org/officeDocument/2006/relationships/audio" Target="../media/media4.mp3"/><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dieval fairy tale">
            <a:extLst>
              <a:ext uri="{FF2B5EF4-FFF2-40B4-BE49-F238E27FC236}">
                <a16:creationId xmlns:a16="http://schemas.microsoft.com/office/drawing/2014/main" id="{3EB54D8A-A606-4210-8CF7-9BF70EE89F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r="908" b="40694"/>
          <a:stretch/>
        </p:blipFill>
        <p:spPr bwMode="auto">
          <a:xfrm>
            <a:off x="-1" y="0"/>
            <a:ext cx="12192001" cy="6874554"/>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C39CD20-AE33-4F8F-9C18-74D2309BDF6C}"/>
              </a:ext>
            </a:extLst>
          </p:cNvPr>
          <p:cNvSpPr/>
          <p:nvPr/>
        </p:nvSpPr>
        <p:spPr>
          <a:xfrm>
            <a:off x="1221383" y="1246818"/>
            <a:ext cx="9725025" cy="3897859"/>
          </a:xfrm>
          <a:prstGeom prst="roundRect">
            <a:avLst/>
          </a:prstGeom>
          <a:solidFill>
            <a:schemeClr val="tx2">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lumMod val="75000"/>
                </a:schemeClr>
              </a:solidFill>
              <a:latin typeface="UTM Showcard" panose="020406030505060202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7F725BC7-3746-49D6-BD5B-502FDA4860A7}"/>
              </a:ext>
            </a:extLst>
          </p:cNvPr>
          <p:cNvSpPr/>
          <p:nvPr/>
        </p:nvSpPr>
        <p:spPr>
          <a:xfrm>
            <a:off x="-35877" y="3813232"/>
            <a:ext cx="2907122" cy="3232110"/>
          </a:xfrm>
          <a:prstGeom prst="ellipse">
            <a:avLst/>
          </a:prstGeom>
          <a:solidFill>
            <a:schemeClr val="tx2">
              <a:alpha val="72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a:extLst>
              <a:ext uri="{FF2B5EF4-FFF2-40B4-BE49-F238E27FC236}">
                <a16:creationId xmlns:a16="http://schemas.microsoft.com/office/drawing/2014/main" id="{10128E7E-AD89-41E6-B52C-A06F346BE546}"/>
              </a:ext>
            </a:extLst>
          </p:cNvPr>
          <p:cNvPicPr>
            <a:picLocks noChangeAspect="1"/>
          </p:cNvPicPr>
          <p:nvPr/>
        </p:nvPicPr>
        <p:blipFill rotWithShape="1">
          <a:blip r:embed="rId4"/>
          <a:srcRect r="48726"/>
          <a:stretch/>
        </p:blipFill>
        <p:spPr>
          <a:xfrm rot="21194136">
            <a:off x="-334636" y="3627105"/>
            <a:ext cx="1773672" cy="3597484"/>
          </a:xfrm>
          <a:prstGeom prst="rect">
            <a:avLst/>
          </a:prstGeom>
        </p:spPr>
      </p:pic>
      <p:grpSp>
        <p:nvGrpSpPr>
          <p:cNvPr id="76" name="Google Shape;181;p35">
            <a:extLst>
              <a:ext uri="{FF2B5EF4-FFF2-40B4-BE49-F238E27FC236}">
                <a16:creationId xmlns:a16="http://schemas.microsoft.com/office/drawing/2014/main" id="{666C1CF7-38AF-4937-8939-45D648438EC2}"/>
              </a:ext>
            </a:extLst>
          </p:cNvPr>
          <p:cNvGrpSpPr/>
          <p:nvPr/>
        </p:nvGrpSpPr>
        <p:grpSpPr>
          <a:xfrm rot="21220710">
            <a:off x="42353" y="3817800"/>
            <a:ext cx="2974757" cy="3195508"/>
            <a:chOff x="675000" y="787600"/>
            <a:chExt cx="3672058" cy="3568285"/>
          </a:xfrm>
        </p:grpSpPr>
        <p:sp>
          <p:nvSpPr>
            <p:cNvPr id="77" name="Google Shape;182;p35">
              <a:extLst>
                <a:ext uri="{FF2B5EF4-FFF2-40B4-BE49-F238E27FC236}">
                  <a16:creationId xmlns:a16="http://schemas.microsoft.com/office/drawing/2014/main" id="{75826E6E-9CE1-4A88-9458-8A80DF800B71}"/>
                </a:ext>
              </a:extLst>
            </p:cNvPr>
            <p:cNvSpPr/>
            <p:nvPr/>
          </p:nvSpPr>
          <p:spPr>
            <a:xfrm>
              <a:off x="675000" y="3312152"/>
              <a:ext cx="3672058" cy="813435"/>
            </a:xfrm>
            <a:custGeom>
              <a:avLst/>
              <a:gdLst/>
              <a:ahLst/>
              <a:cxnLst/>
              <a:rect l="l" t="t" r="r" b="b"/>
              <a:pathLst>
                <a:path w="175340" h="38846" extrusionOk="0">
                  <a:moveTo>
                    <a:pt x="135261" y="1"/>
                  </a:moveTo>
                  <a:cubicBezTo>
                    <a:pt x="131923" y="1"/>
                    <a:pt x="128648" y="1840"/>
                    <a:pt x="126543" y="4427"/>
                  </a:cubicBezTo>
                  <a:cubicBezTo>
                    <a:pt x="125465" y="5756"/>
                    <a:pt x="124663" y="7260"/>
                    <a:pt x="124061" y="8813"/>
                  </a:cubicBezTo>
                  <a:cubicBezTo>
                    <a:pt x="122659" y="7547"/>
                    <a:pt x="120889" y="6729"/>
                    <a:pt x="118715" y="6729"/>
                  </a:cubicBezTo>
                  <a:cubicBezTo>
                    <a:pt x="118480" y="6729"/>
                    <a:pt x="118241" y="6739"/>
                    <a:pt x="117996" y="6758"/>
                  </a:cubicBezTo>
                  <a:cubicBezTo>
                    <a:pt x="115891" y="6934"/>
                    <a:pt x="113159" y="7986"/>
                    <a:pt x="110979" y="9641"/>
                  </a:cubicBezTo>
                  <a:cubicBezTo>
                    <a:pt x="108811" y="6007"/>
                    <a:pt x="104824" y="3581"/>
                    <a:pt x="100459" y="3581"/>
                  </a:cubicBezTo>
                  <a:cubicBezTo>
                    <a:pt x="99526" y="3581"/>
                    <a:pt x="98574" y="3692"/>
                    <a:pt x="97620" y="3926"/>
                  </a:cubicBezTo>
                  <a:cubicBezTo>
                    <a:pt x="91881" y="5330"/>
                    <a:pt x="87495" y="11445"/>
                    <a:pt x="87194" y="17485"/>
                  </a:cubicBezTo>
                  <a:cubicBezTo>
                    <a:pt x="85812" y="16842"/>
                    <a:pt x="84288" y="16498"/>
                    <a:pt x="82739" y="16498"/>
                  </a:cubicBezTo>
                  <a:cubicBezTo>
                    <a:pt x="82237" y="16498"/>
                    <a:pt x="81732" y="16534"/>
                    <a:pt x="81229" y="16608"/>
                  </a:cubicBezTo>
                  <a:cubicBezTo>
                    <a:pt x="78898" y="16959"/>
                    <a:pt x="76567" y="18187"/>
                    <a:pt x="74838" y="19966"/>
                  </a:cubicBezTo>
                  <a:cubicBezTo>
                    <a:pt x="73460" y="17560"/>
                    <a:pt x="71379" y="15580"/>
                    <a:pt x="68673" y="14478"/>
                  </a:cubicBezTo>
                  <a:cubicBezTo>
                    <a:pt x="67370" y="13944"/>
                    <a:pt x="66013" y="13687"/>
                    <a:pt x="64679" y="13687"/>
                  </a:cubicBezTo>
                  <a:cubicBezTo>
                    <a:pt x="63447" y="13687"/>
                    <a:pt x="62235" y="13906"/>
                    <a:pt x="61104" y="14327"/>
                  </a:cubicBezTo>
                  <a:cubicBezTo>
                    <a:pt x="60427" y="8387"/>
                    <a:pt x="57094" y="2723"/>
                    <a:pt x="50552" y="2422"/>
                  </a:cubicBezTo>
                  <a:cubicBezTo>
                    <a:pt x="50340" y="2411"/>
                    <a:pt x="50130" y="2406"/>
                    <a:pt x="49923" y="2406"/>
                  </a:cubicBezTo>
                  <a:cubicBezTo>
                    <a:pt x="44967" y="2406"/>
                    <a:pt x="41439" y="5526"/>
                    <a:pt x="39274" y="9615"/>
                  </a:cubicBezTo>
                  <a:cubicBezTo>
                    <a:pt x="38221" y="8062"/>
                    <a:pt x="36517" y="6959"/>
                    <a:pt x="34186" y="6708"/>
                  </a:cubicBezTo>
                  <a:cubicBezTo>
                    <a:pt x="33838" y="6670"/>
                    <a:pt x="33498" y="6651"/>
                    <a:pt x="33165" y="6651"/>
                  </a:cubicBezTo>
                  <a:cubicBezTo>
                    <a:pt x="29353" y="6651"/>
                    <a:pt x="26542" y="9083"/>
                    <a:pt x="24537" y="12172"/>
                  </a:cubicBezTo>
                  <a:cubicBezTo>
                    <a:pt x="23835" y="10167"/>
                    <a:pt x="23058" y="8237"/>
                    <a:pt x="21404" y="6859"/>
                  </a:cubicBezTo>
                  <a:cubicBezTo>
                    <a:pt x="20385" y="6024"/>
                    <a:pt x="19273" y="5667"/>
                    <a:pt x="18150" y="5667"/>
                  </a:cubicBezTo>
                  <a:cubicBezTo>
                    <a:pt x="16675" y="5667"/>
                    <a:pt x="15183" y="6281"/>
                    <a:pt x="13860" y="7234"/>
                  </a:cubicBezTo>
                  <a:cubicBezTo>
                    <a:pt x="9775" y="10217"/>
                    <a:pt x="6617" y="15731"/>
                    <a:pt x="8472" y="20668"/>
                  </a:cubicBezTo>
                  <a:cubicBezTo>
                    <a:pt x="7981" y="20541"/>
                    <a:pt x="7486" y="20475"/>
                    <a:pt x="6998" y="20475"/>
                  </a:cubicBezTo>
                  <a:cubicBezTo>
                    <a:pt x="4994" y="20475"/>
                    <a:pt x="3104" y="21573"/>
                    <a:pt x="2056" y="23951"/>
                  </a:cubicBezTo>
                  <a:cubicBezTo>
                    <a:pt x="1" y="28538"/>
                    <a:pt x="2883" y="32824"/>
                    <a:pt x="5940" y="36082"/>
                  </a:cubicBezTo>
                  <a:cubicBezTo>
                    <a:pt x="5915" y="36207"/>
                    <a:pt x="5915" y="36357"/>
                    <a:pt x="5940" y="36483"/>
                  </a:cubicBezTo>
                  <a:cubicBezTo>
                    <a:pt x="5991" y="36683"/>
                    <a:pt x="6191" y="36884"/>
                    <a:pt x="6316" y="37034"/>
                  </a:cubicBezTo>
                  <a:cubicBezTo>
                    <a:pt x="6341" y="37059"/>
                    <a:pt x="6392" y="37109"/>
                    <a:pt x="6417" y="37134"/>
                  </a:cubicBezTo>
                  <a:cubicBezTo>
                    <a:pt x="6316" y="37159"/>
                    <a:pt x="6216" y="37159"/>
                    <a:pt x="6116" y="37185"/>
                  </a:cubicBezTo>
                  <a:cubicBezTo>
                    <a:pt x="5805" y="37232"/>
                    <a:pt x="5928" y="37714"/>
                    <a:pt x="6223" y="37714"/>
                  </a:cubicBezTo>
                  <a:cubicBezTo>
                    <a:pt x="6237" y="37714"/>
                    <a:pt x="6251" y="37713"/>
                    <a:pt x="6266" y="37711"/>
                  </a:cubicBezTo>
                  <a:cubicBezTo>
                    <a:pt x="6542" y="37661"/>
                    <a:pt x="6818" y="37611"/>
                    <a:pt x="7093" y="37560"/>
                  </a:cubicBezTo>
                  <a:cubicBezTo>
                    <a:pt x="7156" y="37586"/>
                    <a:pt x="7212" y="37598"/>
                    <a:pt x="7266" y="37598"/>
                  </a:cubicBezTo>
                  <a:cubicBezTo>
                    <a:pt x="7319" y="37598"/>
                    <a:pt x="7369" y="37586"/>
                    <a:pt x="7419" y="37560"/>
                  </a:cubicBezTo>
                  <a:cubicBezTo>
                    <a:pt x="7469" y="37560"/>
                    <a:pt x="7519" y="37510"/>
                    <a:pt x="7544" y="37485"/>
                  </a:cubicBezTo>
                  <a:cubicBezTo>
                    <a:pt x="19316" y="35455"/>
                    <a:pt x="31354" y="34502"/>
                    <a:pt x="43368" y="34502"/>
                  </a:cubicBezTo>
                  <a:cubicBezTo>
                    <a:pt x="50487" y="34502"/>
                    <a:pt x="57597" y="34837"/>
                    <a:pt x="64637" y="35480"/>
                  </a:cubicBezTo>
                  <a:cubicBezTo>
                    <a:pt x="69700" y="35956"/>
                    <a:pt x="74763" y="36533"/>
                    <a:pt x="79800" y="37310"/>
                  </a:cubicBezTo>
                  <a:cubicBezTo>
                    <a:pt x="83812" y="37944"/>
                    <a:pt x="87966" y="38845"/>
                    <a:pt x="92061" y="38845"/>
                  </a:cubicBezTo>
                  <a:cubicBezTo>
                    <a:pt x="92494" y="38845"/>
                    <a:pt x="92927" y="38835"/>
                    <a:pt x="93359" y="38814"/>
                  </a:cubicBezTo>
                  <a:cubicBezTo>
                    <a:pt x="103134" y="38362"/>
                    <a:pt x="112808" y="35982"/>
                    <a:pt x="122507" y="34678"/>
                  </a:cubicBezTo>
                  <a:cubicBezTo>
                    <a:pt x="129012" y="33797"/>
                    <a:pt x="135576" y="33183"/>
                    <a:pt x="142135" y="33183"/>
                  </a:cubicBezTo>
                  <a:cubicBezTo>
                    <a:pt x="146773" y="33183"/>
                    <a:pt x="151407" y="33490"/>
                    <a:pt x="156016" y="34227"/>
                  </a:cubicBezTo>
                  <a:cubicBezTo>
                    <a:pt x="156041" y="34230"/>
                    <a:pt x="156066" y="34231"/>
                    <a:pt x="156089" y="34231"/>
                  </a:cubicBezTo>
                  <a:cubicBezTo>
                    <a:pt x="156306" y="34231"/>
                    <a:pt x="156475" y="34127"/>
                    <a:pt x="156543" y="33901"/>
                  </a:cubicBezTo>
                  <a:cubicBezTo>
                    <a:pt x="156643" y="33626"/>
                    <a:pt x="156743" y="33350"/>
                    <a:pt x="156818" y="33049"/>
                  </a:cubicBezTo>
                  <a:cubicBezTo>
                    <a:pt x="158798" y="33626"/>
                    <a:pt x="160803" y="34102"/>
                    <a:pt x="162808" y="34478"/>
                  </a:cubicBezTo>
                  <a:cubicBezTo>
                    <a:pt x="164375" y="34776"/>
                    <a:pt x="166095" y="35158"/>
                    <a:pt x="167751" y="35158"/>
                  </a:cubicBezTo>
                  <a:cubicBezTo>
                    <a:pt x="168319" y="35158"/>
                    <a:pt x="168880" y="35113"/>
                    <a:pt x="169425" y="35004"/>
                  </a:cubicBezTo>
                  <a:cubicBezTo>
                    <a:pt x="172884" y="34352"/>
                    <a:pt x="175340" y="30894"/>
                    <a:pt x="174813" y="27335"/>
                  </a:cubicBezTo>
                  <a:cubicBezTo>
                    <a:pt x="174162" y="22974"/>
                    <a:pt x="171104" y="20793"/>
                    <a:pt x="167646" y="20443"/>
                  </a:cubicBezTo>
                  <a:cubicBezTo>
                    <a:pt x="167846" y="17986"/>
                    <a:pt x="167119" y="15605"/>
                    <a:pt x="164663" y="14402"/>
                  </a:cubicBezTo>
                  <a:cubicBezTo>
                    <a:pt x="163931" y="14056"/>
                    <a:pt x="163150" y="13905"/>
                    <a:pt x="162343" y="13905"/>
                  </a:cubicBezTo>
                  <a:cubicBezTo>
                    <a:pt x="160583" y="13905"/>
                    <a:pt x="158705" y="14626"/>
                    <a:pt x="156969" y="15605"/>
                  </a:cubicBezTo>
                  <a:cubicBezTo>
                    <a:pt x="156793" y="13049"/>
                    <a:pt x="155666" y="10643"/>
                    <a:pt x="153410" y="9515"/>
                  </a:cubicBezTo>
                  <a:cubicBezTo>
                    <a:pt x="152387" y="9018"/>
                    <a:pt x="151297" y="8798"/>
                    <a:pt x="150189" y="8798"/>
                  </a:cubicBezTo>
                  <a:cubicBezTo>
                    <a:pt x="148338" y="8798"/>
                    <a:pt x="146438" y="9411"/>
                    <a:pt x="144713" y="10367"/>
                  </a:cubicBezTo>
                  <a:cubicBezTo>
                    <a:pt x="144663" y="9515"/>
                    <a:pt x="144513" y="8663"/>
                    <a:pt x="144287" y="7811"/>
                  </a:cubicBezTo>
                  <a:cubicBezTo>
                    <a:pt x="143259" y="4102"/>
                    <a:pt x="140553" y="743"/>
                    <a:pt x="136693" y="117"/>
                  </a:cubicBezTo>
                  <a:cubicBezTo>
                    <a:pt x="136216" y="38"/>
                    <a:pt x="135738" y="1"/>
                    <a:pt x="135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3;p35">
              <a:extLst>
                <a:ext uri="{FF2B5EF4-FFF2-40B4-BE49-F238E27FC236}">
                  <a16:creationId xmlns:a16="http://schemas.microsoft.com/office/drawing/2014/main" id="{09870EAC-0B09-4E90-A8C5-4108432D97AC}"/>
                </a:ext>
              </a:extLst>
            </p:cNvPr>
            <p:cNvSpPr/>
            <p:nvPr/>
          </p:nvSpPr>
          <p:spPr>
            <a:xfrm>
              <a:off x="919100" y="1958100"/>
              <a:ext cx="566900" cy="467125"/>
            </a:xfrm>
            <a:custGeom>
              <a:avLst/>
              <a:gdLst/>
              <a:ahLst/>
              <a:cxnLst/>
              <a:rect l="l" t="t" r="r" b="b"/>
              <a:pathLst>
                <a:path w="22676" h="18685" extrusionOk="0">
                  <a:moveTo>
                    <a:pt x="18195" y="0"/>
                  </a:moveTo>
                  <a:cubicBezTo>
                    <a:pt x="15084" y="0"/>
                    <a:pt x="12016" y="4698"/>
                    <a:pt x="11125" y="7469"/>
                  </a:cubicBezTo>
                  <a:cubicBezTo>
                    <a:pt x="9183" y="5977"/>
                    <a:pt x="6459" y="4615"/>
                    <a:pt x="3773" y="4615"/>
                  </a:cubicBezTo>
                  <a:cubicBezTo>
                    <a:pt x="3559" y="4615"/>
                    <a:pt x="3345" y="4624"/>
                    <a:pt x="3131" y="4642"/>
                  </a:cubicBezTo>
                  <a:cubicBezTo>
                    <a:pt x="0" y="4915"/>
                    <a:pt x="31" y="7894"/>
                    <a:pt x="730" y="9839"/>
                  </a:cubicBezTo>
                  <a:cubicBezTo>
                    <a:pt x="1368" y="11542"/>
                    <a:pt x="2766" y="12909"/>
                    <a:pt x="4256" y="14064"/>
                  </a:cubicBezTo>
                  <a:cubicBezTo>
                    <a:pt x="5259" y="14855"/>
                    <a:pt x="6353" y="15645"/>
                    <a:pt x="7569" y="16223"/>
                  </a:cubicBezTo>
                  <a:cubicBezTo>
                    <a:pt x="9149" y="16952"/>
                    <a:pt x="10821" y="17469"/>
                    <a:pt x="12584" y="17834"/>
                  </a:cubicBezTo>
                  <a:cubicBezTo>
                    <a:pt x="13040" y="17925"/>
                    <a:pt x="14560" y="18320"/>
                    <a:pt x="17721" y="18685"/>
                  </a:cubicBezTo>
                  <a:cubicBezTo>
                    <a:pt x="18511" y="15493"/>
                    <a:pt x="19788" y="12362"/>
                    <a:pt x="20730" y="9201"/>
                  </a:cubicBezTo>
                  <a:cubicBezTo>
                    <a:pt x="21490" y="6739"/>
                    <a:pt x="22676" y="3122"/>
                    <a:pt x="20609" y="1086"/>
                  </a:cubicBezTo>
                  <a:cubicBezTo>
                    <a:pt x="19827" y="322"/>
                    <a:pt x="19009" y="0"/>
                    <a:pt x="18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4;p35">
              <a:extLst>
                <a:ext uri="{FF2B5EF4-FFF2-40B4-BE49-F238E27FC236}">
                  <a16:creationId xmlns:a16="http://schemas.microsoft.com/office/drawing/2014/main" id="{42BC7F84-5D1F-47B3-81FC-87C24AE9F4E6}"/>
                </a:ext>
              </a:extLst>
            </p:cNvPr>
            <p:cNvSpPr/>
            <p:nvPr/>
          </p:nvSpPr>
          <p:spPr>
            <a:xfrm>
              <a:off x="3386650" y="1269600"/>
              <a:ext cx="416450" cy="425050"/>
            </a:xfrm>
            <a:custGeom>
              <a:avLst/>
              <a:gdLst/>
              <a:ahLst/>
              <a:cxnLst/>
              <a:rect l="l" t="t" r="r" b="b"/>
              <a:pathLst>
                <a:path w="16658" h="17002" extrusionOk="0">
                  <a:moveTo>
                    <a:pt x="3019" y="1"/>
                  </a:moveTo>
                  <a:cubicBezTo>
                    <a:pt x="2507" y="1"/>
                    <a:pt x="2014" y="209"/>
                    <a:pt x="1581" y="679"/>
                  </a:cubicBezTo>
                  <a:cubicBezTo>
                    <a:pt x="0" y="2411"/>
                    <a:pt x="608" y="6180"/>
                    <a:pt x="943" y="8521"/>
                  </a:cubicBezTo>
                  <a:cubicBezTo>
                    <a:pt x="1277" y="10983"/>
                    <a:pt x="1550" y="14691"/>
                    <a:pt x="3192" y="17001"/>
                  </a:cubicBezTo>
                  <a:cubicBezTo>
                    <a:pt x="10122" y="13931"/>
                    <a:pt x="13222" y="11804"/>
                    <a:pt x="14985" y="10436"/>
                  </a:cubicBezTo>
                  <a:cubicBezTo>
                    <a:pt x="15928" y="9524"/>
                    <a:pt x="16657" y="8399"/>
                    <a:pt x="16414" y="7062"/>
                  </a:cubicBezTo>
                  <a:cubicBezTo>
                    <a:pt x="16107" y="5408"/>
                    <a:pt x="15111" y="4814"/>
                    <a:pt x="13870" y="4814"/>
                  </a:cubicBezTo>
                  <a:cubicBezTo>
                    <a:pt x="11919" y="4814"/>
                    <a:pt x="9364" y="6281"/>
                    <a:pt x="7934" y="7396"/>
                  </a:cubicBezTo>
                  <a:cubicBezTo>
                    <a:pt x="7721" y="5147"/>
                    <a:pt x="7022" y="2958"/>
                    <a:pt x="5259" y="1165"/>
                  </a:cubicBezTo>
                  <a:cubicBezTo>
                    <a:pt x="4555" y="444"/>
                    <a:pt x="3767" y="1"/>
                    <a:pt x="3019"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5;p35">
              <a:extLst>
                <a:ext uri="{FF2B5EF4-FFF2-40B4-BE49-F238E27FC236}">
                  <a16:creationId xmlns:a16="http://schemas.microsoft.com/office/drawing/2014/main" id="{F8920FFD-9901-49A3-A6AE-8EF67CE88001}"/>
                </a:ext>
              </a:extLst>
            </p:cNvPr>
            <p:cNvSpPr/>
            <p:nvPr/>
          </p:nvSpPr>
          <p:spPr>
            <a:xfrm rot="3611512">
              <a:off x="3370696" y="2290799"/>
              <a:ext cx="224951" cy="231901"/>
            </a:xfrm>
            <a:custGeom>
              <a:avLst/>
              <a:gdLst/>
              <a:ahLst/>
              <a:cxnLst/>
              <a:rect l="l" t="t" r="r" b="b"/>
              <a:pathLst>
                <a:path w="8998" h="9276" extrusionOk="0">
                  <a:moveTo>
                    <a:pt x="6879" y="0"/>
                  </a:moveTo>
                  <a:cubicBezTo>
                    <a:pt x="5270" y="0"/>
                    <a:pt x="5097" y="2794"/>
                    <a:pt x="5259" y="4249"/>
                  </a:cubicBezTo>
                  <a:cubicBezTo>
                    <a:pt x="4441" y="3851"/>
                    <a:pt x="3574" y="3582"/>
                    <a:pt x="2635" y="3582"/>
                  </a:cubicBezTo>
                  <a:cubicBezTo>
                    <a:pt x="2284" y="3582"/>
                    <a:pt x="1923" y="3620"/>
                    <a:pt x="1551" y="3702"/>
                  </a:cubicBezTo>
                  <a:cubicBezTo>
                    <a:pt x="608" y="3915"/>
                    <a:pt x="1" y="4462"/>
                    <a:pt x="244" y="5313"/>
                  </a:cubicBezTo>
                  <a:cubicBezTo>
                    <a:pt x="608" y="6559"/>
                    <a:pt x="2554" y="7380"/>
                    <a:pt x="3770" y="7897"/>
                  </a:cubicBezTo>
                  <a:cubicBezTo>
                    <a:pt x="4970" y="8411"/>
                    <a:pt x="6655" y="9275"/>
                    <a:pt x="8166" y="9275"/>
                  </a:cubicBezTo>
                  <a:cubicBezTo>
                    <a:pt x="8261" y="9275"/>
                    <a:pt x="8356" y="9272"/>
                    <a:pt x="8451" y="9265"/>
                  </a:cubicBezTo>
                  <a:cubicBezTo>
                    <a:pt x="8998" y="5100"/>
                    <a:pt x="8907" y="3034"/>
                    <a:pt x="8755" y="1787"/>
                  </a:cubicBezTo>
                  <a:cubicBezTo>
                    <a:pt x="8603" y="1088"/>
                    <a:pt x="8268" y="420"/>
                    <a:pt x="7569" y="146"/>
                  </a:cubicBezTo>
                  <a:cubicBezTo>
                    <a:pt x="7314" y="46"/>
                    <a:pt x="7085" y="0"/>
                    <a:pt x="6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6;p35">
              <a:extLst>
                <a:ext uri="{FF2B5EF4-FFF2-40B4-BE49-F238E27FC236}">
                  <a16:creationId xmlns:a16="http://schemas.microsoft.com/office/drawing/2014/main" id="{7D1C7C50-8F2B-429A-82C0-C8EF342E8146}"/>
                </a:ext>
              </a:extLst>
            </p:cNvPr>
            <p:cNvSpPr/>
            <p:nvPr/>
          </p:nvSpPr>
          <p:spPr>
            <a:xfrm>
              <a:off x="2000439" y="2134738"/>
              <a:ext cx="948998" cy="1864230"/>
            </a:xfrm>
            <a:custGeom>
              <a:avLst/>
              <a:gdLst/>
              <a:ahLst/>
              <a:cxnLst/>
              <a:rect l="l" t="t" r="r" b="b"/>
              <a:pathLst>
                <a:path w="47545" h="93410" extrusionOk="0">
                  <a:moveTo>
                    <a:pt x="23634" y="0"/>
                  </a:moveTo>
                  <a:cubicBezTo>
                    <a:pt x="16642" y="0"/>
                    <a:pt x="11203" y="526"/>
                    <a:pt x="7318" y="1128"/>
                  </a:cubicBezTo>
                  <a:cubicBezTo>
                    <a:pt x="2431" y="1855"/>
                    <a:pt x="0" y="2682"/>
                    <a:pt x="0" y="2682"/>
                  </a:cubicBezTo>
                  <a:lnTo>
                    <a:pt x="2055" y="24812"/>
                  </a:lnTo>
                  <a:cubicBezTo>
                    <a:pt x="2431" y="29048"/>
                    <a:pt x="4988" y="32582"/>
                    <a:pt x="8521" y="34411"/>
                  </a:cubicBezTo>
                  <a:lnTo>
                    <a:pt x="2030" y="84863"/>
                  </a:lnTo>
                  <a:lnTo>
                    <a:pt x="927" y="93409"/>
                  </a:lnTo>
                  <a:lnTo>
                    <a:pt x="46617" y="93409"/>
                  </a:lnTo>
                  <a:lnTo>
                    <a:pt x="38998" y="34411"/>
                  </a:lnTo>
                  <a:cubicBezTo>
                    <a:pt x="39574" y="34136"/>
                    <a:pt x="40101" y="33810"/>
                    <a:pt x="40602" y="33434"/>
                  </a:cubicBezTo>
                  <a:cubicBezTo>
                    <a:pt x="43309" y="31454"/>
                    <a:pt x="45163" y="28371"/>
                    <a:pt x="45489" y="24812"/>
                  </a:cubicBezTo>
                  <a:lnTo>
                    <a:pt x="47544" y="2682"/>
                  </a:lnTo>
                  <a:cubicBezTo>
                    <a:pt x="47544" y="2682"/>
                    <a:pt x="45013" y="1855"/>
                    <a:pt x="39975" y="1103"/>
                  </a:cubicBezTo>
                  <a:cubicBezTo>
                    <a:pt x="36040" y="526"/>
                    <a:pt x="30602" y="0"/>
                    <a:pt x="23634" y="0"/>
                  </a:cubicBezTo>
                  <a:close/>
                </a:path>
              </a:pathLst>
            </a:custGeom>
            <a:solidFill>
              <a:srgbClr val="FFA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7;p35">
              <a:extLst>
                <a:ext uri="{FF2B5EF4-FFF2-40B4-BE49-F238E27FC236}">
                  <a16:creationId xmlns:a16="http://schemas.microsoft.com/office/drawing/2014/main" id="{E91DAC1B-59C4-414E-9312-08D5C07707D6}"/>
                </a:ext>
              </a:extLst>
            </p:cNvPr>
            <p:cNvSpPr/>
            <p:nvPr/>
          </p:nvSpPr>
          <p:spPr>
            <a:xfrm>
              <a:off x="2748120" y="2156729"/>
              <a:ext cx="201137" cy="1610650"/>
            </a:xfrm>
            <a:custGeom>
              <a:avLst/>
              <a:gdLst/>
              <a:ahLst/>
              <a:cxnLst/>
              <a:rect l="l" t="t" r="r" b="b"/>
              <a:pathLst>
                <a:path w="10077" h="80704" extrusionOk="0">
                  <a:moveTo>
                    <a:pt x="2507" y="1"/>
                  </a:moveTo>
                  <a:cubicBezTo>
                    <a:pt x="2332" y="201"/>
                    <a:pt x="2156" y="377"/>
                    <a:pt x="1981" y="577"/>
                  </a:cubicBezTo>
                  <a:cubicBezTo>
                    <a:pt x="1981" y="577"/>
                    <a:pt x="4562" y="13334"/>
                    <a:pt x="3184" y="21856"/>
                  </a:cubicBezTo>
                  <a:cubicBezTo>
                    <a:pt x="2307" y="27294"/>
                    <a:pt x="101" y="32883"/>
                    <a:pt x="1" y="33410"/>
                  </a:cubicBezTo>
                  <a:lnTo>
                    <a:pt x="4387" y="80703"/>
                  </a:lnTo>
                  <a:lnTo>
                    <a:pt x="7395" y="78773"/>
                  </a:lnTo>
                  <a:lnTo>
                    <a:pt x="1530" y="33334"/>
                  </a:lnTo>
                  <a:cubicBezTo>
                    <a:pt x="2106" y="33034"/>
                    <a:pt x="2633" y="32708"/>
                    <a:pt x="3134" y="32332"/>
                  </a:cubicBezTo>
                  <a:cubicBezTo>
                    <a:pt x="5841" y="30352"/>
                    <a:pt x="7695" y="27269"/>
                    <a:pt x="8021" y="23710"/>
                  </a:cubicBezTo>
                  <a:lnTo>
                    <a:pt x="10076" y="1605"/>
                  </a:lnTo>
                  <a:cubicBezTo>
                    <a:pt x="10076" y="1605"/>
                    <a:pt x="7545" y="753"/>
                    <a:pt x="2507" y="1"/>
                  </a:cubicBezTo>
                  <a:close/>
                </a:path>
              </a:pathLst>
            </a:custGeom>
            <a:solidFill>
              <a:srgbClr val="F4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8;p35">
              <a:extLst>
                <a:ext uri="{FF2B5EF4-FFF2-40B4-BE49-F238E27FC236}">
                  <a16:creationId xmlns:a16="http://schemas.microsoft.com/office/drawing/2014/main" id="{452A3F26-3DDE-4F5A-8F03-74CA782D6B9C}"/>
                </a:ext>
              </a:extLst>
            </p:cNvPr>
            <p:cNvSpPr/>
            <p:nvPr/>
          </p:nvSpPr>
          <p:spPr>
            <a:xfrm>
              <a:off x="2221483" y="2915447"/>
              <a:ext cx="209640" cy="88551"/>
            </a:xfrm>
            <a:custGeom>
              <a:avLst/>
              <a:gdLst/>
              <a:ahLst/>
              <a:cxnLst/>
              <a:rect l="l" t="t" r="r" b="b"/>
              <a:pathLst>
                <a:path w="10503" h="4437" extrusionOk="0">
                  <a:moveTo>
                    <a:pt x="928" y="0"/>
                  </a:moveTo>
                  <a:cubicBezTo>
                    <a:pt x="402" y="0"/>
                    <a:pt x="1" y="401"/>
                    <a:pt x="1" y="927"/>
                  </a:cubicBezTo>
                  <a:lnTo>
                    <a:pt x="1" y="3509"/>
                  </a:lnTo>
                  <a:cubicBezTo>
                    <a:pt x="1" y="4010"/>
                    <a:pt x="402" y="4436"/>
                    <a:pt x="928" y="4436"/>
                  </a:cubicBezTo>
                  <a:lnTo>
                    <a:pt x="9575" y="4436"/>
                  </a:lnTo>
                  <a:cubicBezTo>
                    <a:pt x="10076" y="4436"/>
                    <a:pt x="10502" y="4010"/>
                    <a:pt x="10502" y="3509"/>
                  </a:cubicBezTo>
                  <a:lnTo>
                    <a:pt x="10502" y="927"/>
                  </a:lnTo>
                  <a:cubicBezTo>
                    <a:pt x="10502" y="401"/>
                    <a:pt x="10076" y="0"/>
                    <a:pt x="9575" y="0"/>
                  </a:cubicBezTo>
                  <a:close/>
                </a:path>
              </a:pathLst>
            </a:custGeom>
            <a:solidFill>
              <a:srgbClr val="FFA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9;p35">
              <a:extLst>
                <a:ext uri="{FF2B5EF4-FFF2-40B4-BE49-F238E27FC236}">
                  <a16:creationId xmlns:a16="http://schemas.microsoft.com/office/drawing/2014/main" id="{6E738994-4AC5-4E3C-9CF1-C64B86AEFD76}"/>
                </a:ext>
              </a:extLst>
            </p:cNvPr>
            <p:cNvSpPr/>
            <p:nvPr/>
          </p:nvSpPr>
          <p:spPr>
            <a:xfrm>
              <a:off x="2000439" y="2157228"/>
              <a:ext cx="373192" cy="1680980"/>
            </a:xfrm>
            <a:custGeom>
              <a:avLst/>
              <a:gdLst/>
              <a:ahLst/>
              <a:cxnLst/>
              <a:rect l="l" t="t" r="r" b="b"/>
              <a:pathLst>
                <a:path w="18697" h="84228" extrusionOk="0">
                  <a:moveTo>
                    <a:pt x="7318" y="1"/>
                  </a:moveTo>
                  <a:cubicBezTo>
                    <a:pt x="2431" y="728"/>
                    <a:pt x="0" y="1555"/>
                    <a:pt x="0" y="1555"/>
                  </a:cubicBezTo>
                  <a:lnTo>
                    <a:pt x="2055" y="23685"/>
                  </a:lnTo>
                  <a:cubicBezTo>
                    <a:pt x="2431" y="27921"/>
                    <a:pt x="4988" y="31455"/>
                    <a:pt x="8547" y="33284"/>
                  </a:cubicBezTo>
                  <a:lnTo>
                    <a:pt x="2030" y="83736"/>
                  </a:lnTo>
                  <a:cubicBezTo>
                    <a:pt x="2696" y="83655"/>
                    <a:pt x="3374" y="83622"/>
                    <a:pt x="4053" y="83622"/>
                  </a:cubicBezTo>
                  <a:cubicBezTo>
                    <a:pt x="6972" y="83622"/>
                    <a:pt x="9909" y="84228"/>
                    <a:pt x="11957" y="84228"/>
                  </a:cubicBezTo>
                  <a:cubicBezTo>
                    <a:pt x="14455" y="84228"/>
                    <a:pt x="15630" y="83326"/>
                    <a:pt x="13835" y="79325"/>
                  </a:cubicBezTo>
                  <a:cubicBezTo>
                    <a:pt x="11579" y="74237"/>
                    <a:pt x="18697" y="35114"/>
                    <a:pt x="18697" y="35114"/>
                  </a:cubicBezTo>
                  <a:cubicBezTo>
                    <a:pt x="9349" y="28848"/>
                    <a:pt x="12005" y="552"/>
                    <a:pt x="12005" y="552"/>
                  </a:cubicBezTo>
                  <a:cubicBezTo>
                    <a:pt x="11504" y="352"/>
                    <a:pt x="7795" y="151"/>
                    <a:pt x="7318" y="1"/>
                  </a:cubicBezTo>
                  <a:close/>
                </a:path>
              </a:pathLst>
            </a:custGeom>
            <a:solidFill>
              <a:srgbClr val="F4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0;p35">
              <a:extLst>
                <a:ext uri="{FF2B5EF4-FFF2-40B4-BE49-F238E27FC236}">
                  <a16:creationId xmlns:a16="http://schemas.microsoft.com/office/drawing/2014/main" id="{09F429A9-72AD-43BB-ABD1-FBF732389EE9}"/>
                </a:ext>
              </a:extLst>
            </p:cNvPr>
            <p:cNvSpPr/>
            <p:nvPr/>
          </p:nvSpPr>
          <p:spPr>
            <a:xfrm>
              <a:off x="2206477" y="2282227"/>
              <a:ext cx="568321" cy="540788"/>
            </a:xfrm>
            <a:custGeom>
              <a:avLst/>
              <a:gdLst/>
              <a:ahLst/>
              <a:cxnLst/>
              <a:rect l="l" t="t" r="r" b="b"/>
              <a:pathLst>
                <a:path w="28473" h="27097" extrusionOk="0">
                  <a:moveTo>
                    <a:pt x="15097" y="1"/>
                  </a:moveTo>
                  <a:cubicBezTo>
                    <a:pt x="15011" y="1"/>
                    <a:pt x="14925" y="1"/>
                    <a:pt x="14838" y="3"/>
                  </a:cubicBezTo>
                  <a:cubicBezTo>
                    <a:pt x="9650" y="53"/>
                    <a:pt x="4963" y="2434"/>
                    <a:pt x="2733" y="7296"/>
                  </a:cubicBezTo>
                  <a:cubicBezTo>
                    <a:pt x="1" y="13186"/>
                    <a:pt x="1580" y="19752"/>
                    <a:pt x="3109" y="25742"/>
                  </a:cubicBezTo>
                  <a:cubicBezTo>
                    <a:pt x="3037" y="25909"/>
                    <a:pt x="3102" y="26145"/>
                    <a:pt x="3325" y="26145"/>
                  </a:cubicBezTo>
                  <a:cubicBezTo>
                    <a:pt x="3336" y="26145"/>
                    <a:pt x="3348" y="26144"/>
                    <a:pt x="3359" y="26143"/>
                  </a:cubicBezTo>
                  <a:cubicBezTo>
                    <a:pt x="3966" y="26124"/>
                    <a:pt x="4575" y="26116"/>
                    <a:pt x="5185" y="26116"/>
                  </a:cubicBezTo>
                  <a:cubicBezTo>
                    <a:pt x="7806" y="26116"/>
                    <a:pt x="10457" y="26267"/>
                    <a:pt x="13059" y="26369"/>
                  </a:cubicBezTo>
                  <a:cubicBezTo>
                    <a:pt x="16417" y="26519"/>
                    <a:pt x="20202" y="26319"/>
                    <a:pt x="23460" y="27070"/>
                  </a:cubicBezTo>
                  <a:cubicBezTo>
                    <a:pt x="23535" y="27088"/>
                    <a:pt x="23605" y="27097"/>
                    <a:pt x="23670" y="27097"/>
                  </a:cubicBezTo>
                  <a:cubicBezTo>
                    <a:pt x="23970" y="27097"/>
                    <a:pt x="24154" y="26917"/>
                    <a:pt x="24237" y="26669"/>
                  </a:cubicBezTo>
                  <a:cubicBezTo>
                    <a:pt x="24312" y="26644"/>
                    <a:pt x="24337" y="26569"/>
                    <a:pt x="24362" y="26494"/>
                  </a:cubicBezTo>
                  <a:cubicBezTo>
                    <a:pt x="25941" y="20278"/>
                    <a:pt x="28472" y="13136"/>
                    <a:pt x="25966" y="6845"/>
                  </a:cubicBezTo>
                  <a:cubicBezTo>
                    <a:pt x="24094" y="2116"/>
                    <a:pt x="20019" y="1"/>
                    <a:pt x="15097"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p35">
              <a:extLst>
                <a:ext uri="{FF2B5EF4-FFF2-40B4-BE49-F238E27FC236}">
                  <a16:creationId xmlns:a16="http://schemas.microsoft.com/office/drawing/2014/main" id="{E04F67A6-8DD8-4AF7-A2FE-5C867333C61C}"/>
                </a:ext>
              </a:extLst>
            </p:cNvPr>
            <p:cNvSpPr/>
            <p:nvPr/>
          </p:nvSpPr>
          <p:spPr>
            <a:xfrm>
              <a:off x="2231999" y="2589358"/>
              <a:ext cx="75549" cy="23749"/>
            </a:xfrm>
            <a:custGeom>
              <a:avLst/>
              <a:gdLst/>
              <a:ahLst/>
              <a:cxnLst/>
              <a:rect l="l" t="t" r="r" b="b"/>
              <a:pathLst>
                <a:path w="3785" h="1190" extrusionOk="0">
                  <a:moveTo>
                    <a:pt x="2273" y="0"/>
                  </a:moveTo>
                  <a:cubicBezTo>
                    <a:pt x="1515" y="0"/>
                    <a:pt x="735" y="134"/>
                    <a:pt x="0" y="201"/>
                  </a:cubicBezTo>
                  <a:cubicBezTo>
                    <a:pt x="0" y="501"/>
                    <a:pt x="25" y="827"/>
                    <a:pt x="50" y="1153"/>
                  </a:cubicBezTo>
                  <a:cubicBezTo>
                    <a:pt x="471" y="1171"/>
                    <a:pt x="899" y="1190"/>
                    <a:pt x="1320" y="1190"/>
                  </a:cubicBezTo>
                  <a:cubicBezTo>
                    <a:pt x="2052" y="1190"/>
                    <a:pt x="2763" y="1134"/>
                    <a:pt x="3384" y="928"/>
                  </a:cubicBezTo>
                  <a:cubicBezTo>
                    <a:pt x="3735" y="802"/>
                    <a:pt x="3785" y="226"/>
                    <a:pt x="3384" y="126"/>
                  </a:cubicBezTo>
                  <a:cubicBezTo>
                    <a:pt x="3024" y="34"/>
                    <a:pt x="2651" y="0"/>
                    <a:pt x="2273"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2;p35">
              <a:extLst>
                <a:ext uri="{FF2B5EF4-FFF2-40B4-BE49-F238E27FC236}">
                  <a16:creationId xmlns:a16="http://schemas.microsoft.com/office/drawing/2014/main" id="{33198C94-F832-4EE6-8E59-E52749CDA345}"/>
                </a:ext>
              </a:extLst>
            </p:cNvPr>
            <p:cNvSpPr/>
            <p:nvPr/>
          </p:nvSpPr>
          <p:spPr>
            <a:xfrm>
              <a:off x="2233496" y="2512331"/>
              <a:ext cx="87066" cy="24528"/>
            </a:xfrm>
            <a:custGeom>
              <a:avLst/>
              <a:gdLst/>
              <a:ahLst/>
              <a:cxnLst/>
              <a:rect l="l" t="t" r="r" b="b"/>
              <a:pathLst>
                <a:path w="4362" h="1229" extrusionOk="0">
                  <a:moveTo>
                    <a:pt x="126" y="1"/>
                  </a:moveTo>
                  <a:cubicBezTo>
                    <a:pt x="76" y="326"/>
                    <a:pt x="25" y="652"/>
                    <a:pt x="0" y="1003"/>
                  </a:cubicBezTo>
                  <a:cubicBezTo>
                    <a:pt x="799" y="1052"/>
                    <a:pt x="1767" y="1228"/>
                    <a:pt x="2664" y="1228"/>
                  </a:cubicBezTo>
                  <a:cubicBezTo>
                    <a:pt x="3146" y="1228"/>
                    <a:pt x="3607" y="1177"/>
                    <a:pt x="4010" y="1028"/>
                  </a:cubicBezTo>
                  <a:cubicBezTo>
                    <a:pt x="4261" y="928"/>
                    <a:pt x="4361" y="552"/>
                    <a:pt x="4086" y="427"/>
                  </a:cubicBezTo>
                  <a:cubicBezTo>
                    <a:pt x="3473" y="85"/>
                    <a:pt x="2745" y="53"/>
                    <a:pt x="2030" y="53"/>
                  </a:cubicBezTo>
                  <a:cubicBezTo>
                    <a:pt x="1868" y="53"/>
                    <a:pt x="1706" y="54"/>
                    <a:pt x="1546" y="54"/>
                  </a:cubicBezTo>
                  <a:cubicBezTo>
                    <a:pt x="1431" y="54"/>
                    <a:pt x="1316" y="54"/>
                    <a:pt x="1203" y="51"/>
                  </a:cubicBezTo>
                  <a:cubicBezTo>
                    <a:pt x="878" y="51"/>
                    <a:pt x="502" y="26"/>
                    <a:pt x="126"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p35">
              <a:extLst>
                <a:ext uri="{FF2B5EF4-FFF2-40B4-BE49-F238E27FC236}">
                  <a16:creationId xmlns:a16="http://schemas.microsoft.com/office/drawing/2014/main" id="{37CFCB96-10B9-4665-AFA0-0F95AA3A782F}"/>
                </a:ext>
              </a:extLst>
            </p:cNvPr>
            <p:cNvSpPr/>
            <p:nvPr/>
          </p:nvSpPr>
          <p:spPr>
            <a:xfrm>
              <a:off x="2240001" y="2656488"/>
              <a:ext cx="66068" cy="29916"/>
            </a:xfrm>
            <a:custGeom>
              <a:avLst/>
              <a:gdLst/>
              <a:ahLst/>
              <a:cxnLst/>
              <a:rect l="l" t="t" r="r" b="b"/>
              <a:pathLst>
                <a:path w="3310" h="1499" extrusionOk="0">
                  <a:moveTo>
                    <a:pt x="2551" y="0"/>
                  </a:moveTo>
                  <a:cubicBezTo>
                    <a:pt x="2505" y="0"/>
                    <a:pt x="2457" y="7"/>
                    <a:pt x="2406" y="20"/>
                  </a:cubicBezTo>
                  <a:cubicBezTo>
                    <a:pt x="1604" y="220"/>
                    <a:pt x="802" y="421"/>
                    <a:pt x="0" y="621"/>
                  </a:cubicBezTo>
                  <a:cubicBezTo>
                    <a:pt x="50" y="922"/>
                    <a:pt x="126" y="1198"/>
                    <a:pt x="176" y="1498"/>
                  </a:cubicBezTo>
                  <a:cubicBezTo>
                    <a:pt x="226" y="1498"/>
                    <a:pt x="251" y="1498"/>
                    <a:pt x="301" y="1473"/>
                  </a:cubicBezTo>
                  <a:cubicBezTo>
                    <a:pt x="1103" y="1348"/>
                    <a:pt x="1905" y="1198"/>
                    <a:pt x="2707" y="1047"/>
                  </a:cubicBezTo>
                  <a:cubicBezTo>
                    <a:pt x="3310" y="931"/>
                    <a:pt x="3119" y="0"/>
                    <a:pt x="2551"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4;p35">
              <a:extLst>
                <a:ext uri="{FF2B5EF4-FFF2-40B4-BE49-F238E27FC236}">
                  <a16:creationId xmlns:a16="http://schemas.microsoft.com/office/drawing/2014/main" id="{B741724F-2BBD-4BD6-821A-84B718EE415A}"/>
                </a:ext>
              </a:extLst>
            </p:cNvPr>
            <p:cNvSpPr/>
            <p:nvPr/>
          </p:nvSpPr>
          <p:spPr>
            <a:xfrm>
              <a:off x="2252992" y="2723537"/>
              <a:ext cx="61557" cy="26384"/>
            </a:xfrm>
            <a:custGeom>
              <a:avLst/>
              <a:gdLst/>
              <a:ahLst/>
              <a:cxnLst/>
              <a:rect l="l" t="t" r="r" b="b"/>
              <a:pathLst>
                <a:path w="3084" h="1322" extrusionOk="0">
                  <a:moveTo>
                    <a:pt x="2299" y="0"/>
                  </a:moveTo>
                  <a:cubicBezTo>
                    <a:pt x="1927" y="0"/>
                    <a:pt x="1547" y="116"/>
                    <a:pt x="1129" y="194"/>
                  </a:cubicBezTo>
                  <a:cubicBezTo>
                    <a:pt x="753" y="269"/>
                    <a:pt x="377" y="319"/>
                    <a:pt x="1" y="394"/>
                  </a:cubicBezTo>
                  <a:cubicBezTo>
                    <a:pt x="51" y="720"/>
                    <a:pt x="126" y="1021"/>
                    <a:pt x="201" y="1321"/>
                  </a:cubicBezTo>
                  <a:cubicBezTo>
                    <a:pt x="527" y="1246"/>
                    <a:pt x="853" y="1171"/>
                    <a:pt x="1179" y="1121"/>
                  </a:cubicBezTo>
                  <a:cubicBezTo>
                    <a:pt x="1855" y="970"/>
                    <a:pt x="2557" y="945"/>
                    <a:pt x="3008" y="394"/>
                  </a:cubicBezTo>
                  <a:cubicBezTo>
                    <a:pt x="3058" y="319"/>
                    <a:pt x="3084" y="219"/>
                    <a:pt x="2983" y="168"/>
                  </a:cubicBezTo>
                  <a:cubicBezTo>
                    <a:pt x="2754" y="44"/>
                    <a:pt x="2528" y="0"/>
                    <a:pt x="2299"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5;p35">
              <a:extLst>
                <a:ext uri="{FF2B5EF4-FFF2-40B4-BE49-F238E27FC236}">
                  <a16:creationId xmlns:a16="http://schemas.microsoft.com/office/drawing/2014/main" id="{245C6121-2D61-4F1B-B0E9-5C63A52F8B0E}"/>
                </a:ext>
              </a:extLst>
            </p:cNvPr>
            <p:cNvSpPr/>
            <p:nvPr/>
          </p:nvSpPr>
          <p:spPr>
            <a:xfrm>
              <a:off x="2419039" y="2286777"/>
              <a:ext cx="48543" cy="116013"/>
            </a:xfrm>
            <a:custGeom>
              <a:avLst/>
              <a:gdLst/>
              <a:ahLst/>
              <a:cxnLst/>
              <a:rect l="l" t="t" r="r" b="b"/>
              <a:pathLst>
                <a:path w="2432" h="5813" extrusionOk="0">
                  <a:moveTo>
                    <a:pt x="1630" y="0"/>
                  </a:moveTo>
                  <a:lnTo>
                    <a:pt x="1630" y="0"/>
                  </a:lnTo>
                  <a:cubicBezTo>
                    <a:pt x="1078" y="100"/>
                    <a:pt x="527" y="226"/>
                    <a:pt x="1" y="376"/>
                  </a:cubicBezTo>
                  <a:cubicBezTo>
                    <a:pt x="301" y="426"/>
                    <a:pt x="552" y="602"/>
                    <a:pt x="753" y="953"/>
                  </a:cubicBezTo>
                  <a:cubicBezTo>
                    <a:pt x="1504" y="2356"/>
                    <a:pt x="727" y="4361"/>
                    <a:pt x="1630" y="5664"/>
                  </a:cubicBezTo>
                  <a:cubicBezTo>
                    <a:pt x="1700" y="5757"/>
                    <a:pt x="1834" y="5813"/>
                    <a:pt x="1963" y="5813"/>
                  </a:cubicBezTo>
                  <a:cubicBezTo>
                    <a:pt x="2112" y="5813"/>
                    <a:pt x="2255" y="5739"/>
                    <a:pt x="2281" y="5564"/>
                  </a:cubicBezTo>
                  <a:cubicBezTo>
                    <a:pt x="2432" y="4486"/>
                    <a:pt x="2206" y="3309"/>
                    <a:pt x="1931" y="2256"/>
                  </a:cubicBezTo>
                  <a:cubicBezTo>
                    <a:pt x="1805" y="1755"/>
                    <a:pt x="1630" y="777"/>
                    <a:pt x="1304" y="126"/>
                  </a:cubicBezTo>
                  <a:cubicBezTo>
                    <a:pt x="1404" y="75"/>
                    <a:pt x="1530" y="50"/>
                    <a:pt x="1630"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6;p35">
              <a:extLst>
                <a:ext uri="{FF2B5EF4-FFF2-40B4-BE49-F238E27FC236}">
                  <a16:creationId xmlns:a16="http://schemas.microsoft.com/office/drawing/2014/main" id="{EAE3E570-A91C-4511-8BEA-748E175616DB}"/>
                </a:ext>
              </a:extLst>
            </p:cNvPr>
            <p:cNvSpPr/>
            <p:nvPr/>
          </p:nvSpPr>
          <p:spPr>
            <a:xfrm>
              <a:off x="2658601" y="2574851"/>
              <a:ext cx="85569" cy="46601"/>
            </a:xfrm>
            <a:custGeom>
              <a:avLst/>
              <a:gdLst/>
              <a:ahLst/>
              <a:cxnLst/>
              <a:rect l="l" t="t" r="r" b="b"/>
              <a:pathLst>
                <a:path w="4287" h="2335" extrusionOk="0">
                  <a:moveTo>
                    <a:pt x="4286" y="0"/>
                  </a:moveTo>
                  <a:lnTo>
                    <a:pt x="4286" y="0"/>
                  </a:lnTo>
                  <a:cubicBezTo>
                    <a:pt x="4161" y="76"/>
                    <a:pt x="4036" y="151"/>
                    <a:pt x="3936" y="226"/>
                  </a:cubicBezTo>
                  <a:cubicBezTo>
                    <a:pt x="2733" y="953"/>
                    <a:pt x="1204" y="1178"/>
                    <a:pt x="126" y="2056"/>
                  </a:cubicBezTo>
                  <a:cubicBezTo>
                    <a:pt x="1" y="2156"/>
                    <a:pt x="101" y="2331"/>
                    <a:pt x="251" y="2331"/>
                  </a:cubicBezTo>
                  <a:cubicBezTo>
                    <a:pt x="296" y="2333"/>
                    <a:pt x="342" y="2334"/>
                    <a:pt x="388" y="2334"/>
                  </a:cubicBezTo>
                  <a:cubicBezTo>
                    <a:pt x="1480" y="2334"/>
                    <a:pt x="2960" y="1773"/>
                    <a:pt x="4186" y="1028"/>
                  </a:cubicBezTo>
                  <a:cubicBezTo>
                    <a:pt x="4211" y="677"/>
                    <a:pt x="4261" y="351"/>
                    <a:pt x="4286"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p35">
              <a:extLst>
                <a:ext uri="{FF2B5EF4-FFF2-40B4-BE49-F238E27FC236}">
                  <a16:creationId xmlns:a16="http://schemas.microsoft.com/office/drawing/2014/main" id="{200C71B3-0828-440D-8475-D188BC289913}"/>
                </a:ext>
              </a:extLst>
            </p:cNvPr>
            <p:cNvSpPr/>
            <p:nvPr/>
          </p:nvSpPr>
          <p:spPr>
            <a:xfrm>
              <a:off x="2313516" y="2342293"/>
              <a:ext cx="63213" cy="93062"/>
            </a:xfrm>
            <a:custGeom>
              <a:avLst/>
              <a:gdLst/>
              <a:ahLst/>
              <a:cxnLst/>
              <a:rect l="l" t="t" r="r" b="b"/>
              <a:pathLst>
                <a:path w="3167" h="4663" extrusionOk="0">
                  <a:moveTo>
                    <a:pt x="652" y="0"/>
                  </a:moveTo>
                  <a:cubicBezTo>
                    <a:pt x="426" y="176"/>
                    <a:pt x="201" y="376"/>
                    <a:pt x="0" y="577"/>
                  </a:cubicBezTo>
                  <a:cubicBezTo>
                    <a:pt x="978" y="1755"/>
                    <a:pt x="1329" y="3584"/>
                    <a:pt x="2507" y="4562"/>
                  </a:cubicBezTo>
                  <a:cubicBezTo>
                    <a:pt x="2583" y="4629"/>
                    <a:pt x="2685" y="4663"/>
                    <a:pt x="2785" y="4663"/>
                  </a:cubicBezTo>
                  <a:cubicBezTo>
                    <a:pt x="2980" y="4663"/>
                    <a:pt x="3166" y="4535"/>
                    <a:pt x="3133" y="4286"/>
                  </a:cubicBezTo>
                  <a:cubicBezTo>
                    <a:pt x="3033" y="3108"/>
                    <a:pt x="2081" y="1980"/>
                    <a:pt x="1379" y="1053"/>
                  </a:cubicBezTo>
                  <a:cubicBezTo>
                    <a:pt x="1229" y="852"/>
                    <a:pt x="953" y="401"/>
                    <a:pt x="652"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8;p35">
              <a:extLst>
                <a:ext uri="{FF2B5EF4-FFF2-40B4-BE49-F238E27FC236}">
                  <a16:creationId xmlns:a16="http://schemas.microsoft.com/office/drawing/2014/main" id="{96610F30-F862-49DE-B710-FD1F5D89BC19}"/>
                </a:ext>
              </a:extLst>
            </p:cNvPr>
            <p:cNvSpPr/>
            <p:nvPr/>
          </p:nvSpPr>
          <p:spPr>
            <a:xfrm>
              <a:off x="2256005" y="2415808"/>
              <a:ext cx="107564" cy="54045"/>
            </a:xfrm>
            <a:custGeom>
              <a:avLst/>
              <a:gdLst/>
              <a:ahLst/>
              <a:cxnLst/>
              <a:rect l="l" t="t" r="r" b="b"/>
              <a:pathLst>
                <a:path w="5389" h="2708" extrusionOk="0">
                  <a:moveTo>
                    <a:pt x="527" y="0"/>
                  </a:moveTo>
                  <a:cubicBezTo>
                    <a:pt x="426" y="201"/>
                    <a:pt x="326" y="401"/>
                    <a:pt x="251" y="602"/>
                  </a:cubicBezTo>
                  <a:cubicBezTo>
                    <a:pt x="151" y="777"/>
                    <a:pt x="75" y="953"/>
                    <a:pt x="0" y="1153"/>
                  </a:cubicBezTo>
                  <a:cubicBezTo>
                    <a:pt x="276" y="1153"/>
                    <a:pt x="577" y="1229"/>
                    <a:pt x="852" y="1354"/>
                  </a:cubicBezTo>
                  <a:cubicBezTo>
                    <a:pt x="2005" y="1855"/>
                    <a:pt x="3409" y="2682"/>
                    <a:pt x="4687" y="2707"/>
                  </a:cubicBezTo>
                  <a:cubicBezTo>
                    <a:pt x="5113" y="2707"/>
                    <a:pt x="5389" y="2131"/>
                    <a:pt x="5038" y="1830"/>
                  </a:cubicBezTo>
                  <a:cubicBezTo>
                    <a:pt x="4211" y="1103"/>
                    <a:pt x="3058" y="878"/>
                    <a:pt x="2005" y="502"/>
                  </a:cubicBezTo>
                  <a:cubicBezTo>
                    <a:pt x="1579" y="376"/>
                    <a:pt x="1053" y="151"/>
                    <a:pt x="52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9;p35">
              <a:extLst>
                <a:ext uri="{FF2B5EF4-FFF2-40B4-BE49-F238E27FC236}">
                  <a16:creationId xmlns:a16="http://schemas.microsoft.com/office/drawing/2014/main" id="{E53F2D67-7C5D-47BB-8B46-8ED7D0E4D79E}"/>
                </a:ext>
              </a:extLst>
            </p:cNvPr>
            <p:cNvSpPr/>
            <p:nvPr/>
          </p:nvSpPr>
          <p:spPr>
            <a:xfrm>
              <a:off x="2637110" y="2762909"/>
              <a:ext cx="68543" cy="18461"/>
            </a:xfrm>
            <a:custGeom>
              <a:avLst/>
              <a:gdLst/>
              <a:ahLst/>
              <a:cxnLst/>
              <a:rect l="l" t="t" r="r" b="b"/>
              <a:pathLst>
                <a:path w="3434" h="925" extrusionOk="0">
                  <a:moveTo>
                    <a:pt x="3434" y="0"/>
                  </a:moveTo>
                  <a:cubicBezTo>
                    <a:pt x="3158" y="25"/>
                    <a:pt x="2857" y="25"/>
                    <a:pt x="2657" y="50"/>
                  </a:cubicBezTo>
                  <a:cubicBezTo>
                    <a:pt x="1905" y="125"/>
                    <a:pt x="1053" y="50"/>
                    <a:pt x="301" y="301"/>
                  </a:cubicBezTo>
                  <a:cubicBezTo>
                    <a:pt x="50" y="376"/>
                    <a:pt x="0" y="802"/>
                    <a:pt x="301" y="877"/>
                  </a:cubicBezTo>
                  <a:cubicBezTo>
                    <a:pt x="484" y="911"/>
                    <a:pt x="667" y="925"/>
                    <a:pt x="849" y="925"/>
                  </a:cubicBezTo>
                  <a:cubicBezTo>
                    <a:pt x="1342" y="925"/>
                    <a:pt x="1830" y="825"/>
                    <a:pt x="2306" y="752"/>
                  </a:cubicBezTo>
                  <a:cubicBezTo>
                    <a:pt x="2582" y="702"/>
                    <a:pt x="2932" y="652"/>
                    <a:pt x="3258" y="627"/>
                  </a:cubicBezTo>
                  <a:cubicBezTo>
                    <a:pt x="3308" y="401"/>
                    <a:pt x="3358" y="201"/>
                    <a:pt x="3434"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0;p35">
              <a:extLst>
                <a:ext uri="{FF2B5EF4-FFF2-40B4-BE49-F238E27FC236}">
                  <a16:creationId xmlns:a16="http://schemas.microsoft.com/office/drawing/2014/main" id="{903654D8-EAB5-46D5-8226-CB8AEAE3A8CD}"/>
                </a:ext>
              </a:extLst>
            </p:cNvPr>
            <p:cNvSpPr/>
            <p:nvPr/>
          </p:nvSpPr>
          <p:spPr>
            <a:xfrm>
              <a:off x="2654111" y="2716393"/>
              <a:ext cx="63553" cy="22213"/>
            </a:xfrm>
            <a:custGeom>
              <a:avLst/>
              <a:gdLst/>
              <a:ahLst/>
              <a:cxnLst/>
              <a:rect l="l" t="t" r="r" b="b"/>
              <a:pathLst>
                <a:path w="3184" h="1113" extrusionOk="0">
                  <a:moveTo>
                    <a:pt x="3183" y="0"/>
                  </a:moveTo>
                  <a:cubicBezTo>
                    <a:pt x="3033" y="25"/>
                    <a:pt x="2882" y="50"/>
                    <a:pt x="2732" y="50"/>
                  </a:cubicBezTo>
                  <a:cubicBezTo>
                    <a:pt x="1905" y="176"/>
                    <a:pt x="827" y="226"/>
                    <a:pt x="151" y="677"/>
                  </a:cubicBezTo>
                  <a:cubicBezTo>
                    <a:pt x="0" y="777"/>
                    <a:pt x="0" y="1053"/>
                    <a:pt x="201" y="1078"/>
                  </a:cubicBezTo>
                  <a:cubicBezTo>
                    <a:pt x="331" y="1102"/>
                    <a:pt x="462" y="1112"/>
                    <a:pt x="594" y="1112"/>
                  </a:cubicBezTo>
                  <a:cubicBezTo>
                    <a:pt x="1148" y="1112"/>
                    <a:pt x="1714" y="933"/>
                    <a:pt x="2281" y="852"/>
                  </a:cubicBezTo>
                  <a:cubicBezTo>
                    <a:pt x="2506" y="827"/>
                    <a:pt x="2732" y="802"/>
                    <a:pt x="2983" y="752"/>
                  </a:cubicBezTo>
                  <a:cubicBezTo>
                    <a:pt x="3058" y="501"/>
                    <a:pt x="3108" y="276"/>
                    <a:pt x="3183"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p35">
              <a:extLst>
                <a:ext uri="{FF2B5EF4-FFF2-40B4-BE49-F238E27FC236}">
                  <a16:creationId xmlns:a16="http://schemas.microsoft.com/office/drawing/2014/main" id="{3BD00ADB-4D93-4CF7-A4E7-D6C72657879E}"/>
                </a:ext>
              </a:extLst>
            </p:cNvPr>
            <p:cNvSpPr/>
            <p:nvPr/>
          </p:nvSpPr>
          <p:spPr>
            <a:xfrm>
              <a:off x="2540068" y="2283764"/>
              <a:ext cx="23034" cy="96235"/>
            </a:xfrm>
            <a:custGeom>
              <a:avLst/>
              <a:gdLst/>
              <a:ahLst/>
              <a:cxnLst/>
              <a:rect l="l" t="t" r="r" b="b"/>
              <a:pathLst>
                <a:path w="1154" h="4822" extrusionOk="0">
                  <a:moveTo>
                    <a:pt x="1" y="1"/>
                  </a:moveTo>
                  <a:lnTo>
                    <a:pt x="51" y="201"/>
                  </a:lnTo>
                  <a:cubicBezTo>
                    <a:pt x="76" y="277"/>
                    <a:pt x="101" y="377"/>
                    <a:pt x="101" y="452"/>
                  </a:cubicBezTo>
                  <a:lnTo>
                    <a:pt x="101" y="477"/>
                  </a:lnTo>
                  <a:cubicBezTo>
                    <a:pt x="176" y="1028"/>
                    <a:pt x="101" y="1655"/>
                    <a:pt x="101" y="2206"/>
                  </a:cubicBezTo>
                  <a:cubicBezTo>
                    <a:pt x="101" y="3008"/>
                    <a:pt x="101" y="3760"/>
                    <a:pt x="226" y="4537"/>
                  </a:cubicBezTo>
                  <a:cubicBezTo>
                    <a:pt x="248" y="4734"/>
                    <a:pt x="390" y="4821"/>
                    <a:pt x="544" y="4821"/>
                  </a:cubicBezTo>
                  <a:cubicBezTo>
                    <a:pt x="744" y="4821"/>
                    <a:pt x="964" y="4677"/>
                    <a:pt x="978" y="4437"/>
                  </a:cubicBezTo>
                  <a:cubicBezTo>
                    <a:pt x="1054" y="3184"/>
                    <a:pt x="878" y="1906"/>
                    <a:pt x="778" y="652"/>
                  </a:cubicBezTo>
                  <a:cubicBezTo>
                    <a:pt x="778" y="527"/>
                    <a:pt x="778" y="352"/>
                    <a:pt x="753" y="176"/>
                  </a:cubicBezTo>
                  <a:lnTo>
                    <a:pt x="1154" y="176"/>
                  </a:lnTo>
                  <a:cubicBezTo>
                    <a:pt x="778" y="101"/>
                    <a:pt x="402" y="51"/>
                    <a:pt x="1"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2;p35">
              <a:extLst>
                <a:ext uri="{FF2B5EF4-FFF2-40B4-BE49-F238E27FC236}">
                  <a16:creationId xmlns:a16="http://schemas.microsoft.com/office/drawing/2014/main" id="{60730F71-0A7A-4573-A551-64389FAEBBF5}"/>
                </a:ext>
              </a:extLst>
            </p:cNvPr>
            <p:cNvSpPr/>
            <p:nvPr/>
          </p:nvSpPr>
          <p:spPr>
            <a:xfrm>
              <a:off x="2625915" y="2387790"/>
              <a:ext cx="90758" cy="85598"/>
            </a:xfrm>
            <a:custGeom>
              <a:avLst/>
              <a:gdLst/>
              <a:ahLst/>
              <a:cxnLst/>
              <a:rect l="l" t="t" r="r" b="b"/>
              <a:pathLst>
                <a:path w="4547" h="4289" extrusionOk="0">
                  <a:moveTo>
                    <a:pt x="4195" y="1"/>
                  </a:moveTo>
                  <a:lnTo>
                    <a:pt x="3970" y="201"/>
                  </a:lnTo>
                  <a:cubicBezTo>
                    <a:pt x="2666" y="1354"/>
                    <a:pt x="1338" y="2507"/>
                    <a:pt x="185" y="3785"/>
                  </a:cubicBezTo>
                  <a:cubicBezTo>
                    <a:pt x="1" y="3970"/>
                    <a:pt x="152" y="4289"/>
                    <a:pt x="364" y="4289"/>
                  </a:cubicBezTo>
                  <a:cubicBezTo>
                    <a:pt x="411" y="4289"/>
                    <a:pt x="461" y="4273"/>
                    <a:pt x="511" y="4237"/>
                  </a:cubicBezTo>
                  <a:cubicBezTo>
                    <a:pt x="1789" y="3259"/>
                    <a:pt x="2942" y="2106"/>
                    <a:pt x="4095" y="1003"/>
                  </a:cubicBezTo>
                  <a:cubicBezTo>
                    <a:pt x="4220" y="903"/>
                    <a:pt x="4371" y="753"/>
                    <a:pt x="4546" y="627"/>
                  </a:cubicBezTo>
                  <a:cubicBezTo>
                    <a:pt x="4446" y="402"/>
                    <a:pt x="4320" y="201"/>
                    <a:pt x="4195"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3;p35">
              <a:extLst>
                <a:ext uri="{FF2B5EF4-FFF2-40B4-BE49-F238E27FC236}">
                  <a16:creationId xmlns:a16="http://schemas.microsoft.com/office/drawing/2014/main" id="{6A775DF8-8FB6-4E6E-8338-751BC1CC2F40}"/>
                </a:ext>
              </a:extLst>
            </p:cNvPr>
            <p:cNvSpPr/>
            <p:nvPr/>
          </p:nvSpPr>
          <p:spPr>
            <a:xfrm>
              <a:off x="2596900" y="2318785"/>
              <a:ext cx="58742" cy="93800"/>
            </a:xfrm>
            <a:custGeom>
              <a:avLst/>
              <a:gdLst/>
              <a:ahLst/>
              <a:cxnLst/>
              <a:rect l="l" t="t" r="r" b="b"/>
              <a:pathLst>
                <a:path w="2943" h="4700" extrusionOk="0">
                  <a:moveTo>
                    <a:pt x="2391" y="0"/>
                  </a:moveTo>
                  <a:lnTo>
                    <a:pt x="2266" y="276"/>
                  </a:lnTo>
                  <a:lnTo>
                    <a:pt x="2165" y="426"/>
                  </a:lnTo>
                  <a:cubicBezTo>
                    <a:pt x="1388" y="1705"/>
                    <a:pt x="411" y="2757"/>
                    <a:pt x="60" y="4261"/>
                  </a:cubicBezTo>
                  <a:cubicBezTo>
                    <a:pt x="1" y="4529"/>
                    <a:pt x="206" y="4699"/>
                    <a:pt x="409" y="4699"/>
                  </a:cubicBezTo>
                  <a:cubicBezTo>
                    <a:pt x="548" y="4699"/>
                    <a:pt x="686" y="4620"/>
                    <a:pt x="737" y="4436"/>
                  </a:cubicBezTo>
                  <a:cubicBezTo>
                    <a:pt x="1063" y="3258"/>
                    <a:pt x="1840" y="2281"/>
                    <a:pt x="2466" y="1228"/>
                  </a:cubicBezTo>
                  <a:cubicBezTo>
                    <a:pt x="2591" y="1003"/>
                    <a:pt x="2792" y="702"/>
                    <a:pt x="2942" y="401"/>
                  </a:cubicBezTo>
                  <a:cubicBezTo>
                    <a:pt x="2767" y="251"/>
                    <a:pt x="2591" y="126"/>
                    <a:pt x="2391"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4;p35">
              <a:extLst>
                <a:ext uri="{FF2B5EF4-FFF2-40B4-BE49-F238E27FC236}">
                  <a16:creationId xmlns:a16="http://schemas.microsoft.com/office/drawing/2014/main" id="{56D54094-D8E5-4100-8DE2-AED84CFB3831}"/>
                </a:ext>
              </a:extLst>
            </p:cNvPr>
            <p:cNvSpPr/>
            <p:nvPr/>
          </p:nvSpPr>
          <p:spPr>
            <a:xfrm>
              <a:off x="2646608" y="2471822"/>
              <a:ext cx="96067" cy="73982"/>
            </a:xfrm>
            <a:custGeom>
              <a:avLst/>
              <a:gdLst/>
              <a:ahLst/>
              <a:cxnLst/>
              <a:rect l="l" t="t" r="r" b="b"/>
              <a:pathLst>
                <a:path w="4813" h="3707" extrusionOk="0">
                  <a:moveTo>
                    <a:pt x="4687" y="0"/>
                  </a:moveTo>
                  <a:cubicBezTo>
                    <a:pt x="4236" y="351"/>
                    <a:pt x="3710" y="652"/>
                    <a:pt x="3208" y="928"/>
                  </a:cubicBezTo>
                  <a:cubicBezTo>
                    <a:pt x="2281" y="1479"/>
                    <a:pt x="552" y="2056"/>
                    <a:pt x="50" y="3108"/>
                  </a:cubicBezTo>
                  <a:cubicBezTo>
                    <a:pt x="0" y="3234"/>
                    <a:pt x="0" y="3384"/>
                    <a:pt x="100" y="3484"/>
                  </a:cubicBezTo>
                  <a:cubicBezTo>
                    <a:pt x="151" y="3534"/>
                    <a:pt x="201" y="3584"/>
                    <a:pt x="251" y="3635"/>
                  </a:cubicBezTo>
                  <a:cubicBezTo>
                    <a:pt x="300" y="3684"/>
                    <a:pt x="360" y="3706"/>
                    <a:pt x="418" y="3706"/>
                  </a:cubicBezTo>
                  <a:cubicBezTo>
                    <a:pt x="538" y="3706"/>
                    <a:pt x="652" y="3611"/>
                    <a:pt x="652" y="3459"/>
                  </a:cubicBezTo>
                  <a:cubicBezTo>
                    <a:pt x="652" y="3033"/>
                    <a:pt x="2456" y="2206"/>
                    <a:pt x="2832" y="1980"/>
                  </a:cubicBezTo>
                  <a:cubicBezTo>
                    <a:pt x="3459" y="1604"/>
                    <a:pt x="4111" y="1254"/>
                    <a:pt x="4687" y="828"/>
                  </a:cubicBezTo>
                  <a:cubicBezTo>
                    <a:pt x="4687" y="828"/>
                    <a:pt x="4687" y="828"/>
                    <a:pt x="4687" y="802"/>
                  </a:cubicBezTo>
                  <a:cubicBezTo>
                    <a:pt x="4737" y="828"/>
                    <a:pt x="4787" y="853"/>
                    <a:pt x="4812" y="878"/>
                  </a:cubicBezTo>
                  <a:cubicBezTo>
                    <a:pt x="4787" y="602"/>
                    <a:pt x="4737" y="301"/>
                    <a:pt x="468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5;p35">
              <a:extLst>
                <a:ext uri="{FF2B5EF4-FFF2-40B4-BE49-F238E27FC236}">
                  <a16:creationId xmlns:a16="http://schemas.microsoft.com/office/drawing/2014/main" id="{64C43DB2-1B99-4802-8A77-F313900437F7}"/>
                </a:ext>
              </a:extLst>
            </p:cNvPr>
            <p:cNvSpPr/>
            <p:nvPr/>
          </p:nvSpPr>
          <p:spPr>
            <a:xfrm>
              <a:off x="2670614" y="2661377"/>
              <a:ext cx="60040" cy="20496"/>
            </a:xfrm>
            <a:custGeom>
              <a:avLst/>
              <a:gdLst/>
              <a:ahLst/>
              <a:cxnLst/>
              <a:rect l="l" t="t" r="r" b="b"/>
              <a:pathLst>
                <a:path w="3008" h="1027" extrusionOk="0">
                  <a:moveTo>
                    <a:pt x="3008" y="0"/>
                  </a:moveTo>
                  <a:lnTo>
                    <a:pt x="3008" y="0"/>
                  </a:lnTo>
                  <a:cubicBezTo>
                    <a:pt x="2106" y="276"/>
                    <a:pt x="978" y="75"/>
                    <a:pt x="151" y="652"/>
                  </a:cubicBezTo>
                  <a:cubicBezTo>
                    <a:pt x="0" y="752"/>
                    <a:pt x="75" y="953"/>
                    <a:pt x="251" y="978"/>
                  </a:cubicBezTo>
                  <a:cubicBezTo>
                    <a:pt x="489" y="1009"/>
                    <a:pt x="750" y="1026"/>
                    <a:pt x="1022" y="1026"/>
                  </a:cubicBezTo>
                  <a:cubicBezTo>
                    <a:pt x="1609" y="1026"/>
                    <a:pt x="2250" y="948"/>
                    <a:pt x="2832" y="777"/>
                  </a:cubicBezTo>
                  <a:cubicBezTo>
                    <a:pt x="2908" y="502"/>
                    <a:pt x="2958" y="251"/>
                    <a:pt x="3008"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6;p35">
              <a:extLst>
                <a:ext uri="{FF2B5EF4-FFF2-40B4-BE49-F238E27FC236}">
                  <a16:creationId xmlns:a16="http://schemas.microsoft.com/office/drawing/2014/main" id="{836AB58A-064E-49C8-A996-9D3BD5703428}"/>
                </a:ext>
              </a:extLst>
            </p:cNvPr>
            <p:cNvSpPr/>
            <p:nvPr/>
          </p:nvSpPr>
          <p:spPr>
            <a:xfrm>
              <a:off x="2273506" y="2345246"/>
              <a:ext cx="440238" cy="466187"/>
            </a:xfrm>
            <a:custGeom>
              <a:avLst/>
              <a:gdLst/>
              <a:ahLst/>
              <a:cxnLst/>
              <a:rect l="l" t="t" r="r" b="b"/>
              <a:pathLst>
                <a:path w="22056" h="23359" extrusionOk="0">
                  <a:moveTo>
                    <a:pt x="11757" y="0"/>
                  </a:moveTo>
                  <a:cubicBezTo>
                    <a:pt x="11428" y="0"/>
                    <a:pt x="11093" y="26"/>
                    <a:pt x="10752" y="78"/>
                  </a:cubicBezTo>
                  <a:cubicBezTo>
                    <a:pt x="6567" y="704"/>
                    <a:pt x="3083" y="4163"/>
                    <a:pt x="1705" y="7998"/>
                  </a:cubicBezTo>
                  <a:cubicBezTo>
                    <a:pt x="0" y="12709"/>
                    <a:pt x="1128" y="17647"/>
                    <a:pt x="2431" y="22534"/>
                  </a:cubicBezTo>
                  <a:cubicBezTo>
                    <a:pt x="2482" y="22659"/>
                    <a:pt x="2557" y="22709"/>
                    <a:pt x="2657" y="22735"/>
                  </a:cubicBezTo>
                  <a:cubicBezTo>
                    <a:pt x="2707" y="22760"/>
                    <a:pt x="2757" y="22785"/>
                    <a:pt x="2832" y="22785"/>
                  </a:cubicBezTo>
                  <a:cubicBezTo>
                    <a:pt x="4136" y="22810"/>
                    <a:pt x="5464" y="22835"/>
                    <a:pt x="6792" y="22860"/>
                  </a:cubicBezTo>
                  <a:cubicBezTo>
                    <a:pt x="8823" y="22960"/>
                    <a:pt x="10853" y="23060"/>
                    <a:pt x="12883" y="23161"/>
                  </a:cubicBezTo>
                  <a:cubicBezTo>
                    <a:pt x="14234" y="23224"/>
                    <a:pt x="15616" y="23358"/>
                    <a:pt x="16977" y="23358"/>
                  </a:cubicBezTo>
                  <a:cubicBezTo>
                    <a:pt x="17761" y="23358"/>
                    <a:pt x="18538" y="23314"/>
                    <a:pt x="19299" y="23186"/>
                  </a:cubicBezTo>
                  <a:cubicBezTo>
                    <a:pt x="19499" y="23136"/>
                    <a:pt x="19499" y="22960"/>
                    <a:pt x="19424" y="22835"/>
                  </a:cubicBezTo>
                  <a:cubicBezTo>
                    <a:pt x="20577" y="17221"/>
                    <a:pt x="22056" y="9401"/>
                    <a:pt x="18321" y="4013"/>
                  </a:cubicBezTo>
                  <a:cubicBezTo>
                    <a:pt x="18271" y="3937"/>
                    <a:pt x="18221" y="3912"/>
                    <a:pt x="18146" y="3887"/>
                  </a:cubicBezTo>
                  <a:cubicBezTo>
                    <a:pt x="16695" y="1656"/>
                    <a:pt x="14430"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7;p35">
              <a:extLst>
                <a:ext uri="{FF2B5EF4-FFF2-40B4-BE49-F238E27FC236}">
                  <a16:creationId xmlns:a16="http://schemas.microsoft.com/office/drawing/2014/main" id="{71830D8E-4FF3-4446-9CE0-F7FFBFE43BDA}"/>
                </a:ext>
              </a:extLst>
            </p:cNvPr>
            <p:cNvSpPr/>
            <p:nvPr/>
          </p:nvSpPr>
          <p:spPr>
            <a:xfrm>
              <a:off x="2273506" y="2345246"/>
              <a:ext cx="440238" cy="466307"/>
            </a:xfrm>
            <a:custGeom>
              <a:avLst/>
              <a:gdLst/>
              <a:ahLst/>
              <a:cxnLst/>
              <a:rect l="l" t="t" r="r" b="b"/>
              <a:pathLst>
                <a:path w="22056" h="23365" extrusionOk="0">
                  <a:moveTo>
                    <a:pt x="11757" y="0"/>
                  </a:moveTo>
                  <a:cubicBezTo>
                    <a:pt x="11428" y="0"/>
                    <a:pt x="11093" y="26"/>
                    <a:pt x="10752" y="78"/>
                  </a:cubicBezTo>
                  <a:cubicBezTo>
                    <a:pt x="6567" y="704"/>
                    <a:pt x="3083" y="4163"/>
                    <a:pt x="1705" y="7998"/>
                  </a:cubicBezTo>
                  <a:cubicBezTo>
                    <a:pt x="0" y="12709"/>
                    <a:pt x="1128" y="17647"/>
                    <a:pt x="2431" y="22534"/>
                  </a:cubicBezTo>
                  <a:cubicBezTo>
                    <a:pt x="2482" y="22659"/>
                    <a:pt x="2557" y="22709"/>
                    <a:pt x="2657" y="22735"/>
                  </a:cubicBezTo>
                  <a:cubicBezTo>
                    <a:pt x="2707" y="22760"/>
                    <a:pt x="2757" y="22785"/>
                    <a:pt x="2832" y="22785"/>
                  </a:cubicBezTo>
                  <a:cubicBezTo>
                    <a:pt x="4136" y="22810"/>
                    <a:pt x="5439" y="22835"/>
                    <a:pt x="6742" y="22860"/>
                  </a:cubicBezTo>
                  <a:cubicBezTo>
                    <a:pt x="7068" y="20529"/>
                    <a:pt x="7068" y="17998"/>
                    <a:pt x="6943" y="15817"/>
                  </a:cubicBezTo>
                  <a:cubicBezTo>
                    <a:pt x="8371" y="15692"/>
                    <a:pt x="9549" y="14113"/>
                    <a:pt x="10301" y="13010"/>
                  </a:cubicBezTo>
                  <a:cubicBezTo>
                    <a:pt x="10953" y="12033"/>
                    <a:pt x="11429" y="11005"/>
                    <a:pt x="11755" y="9952"/>
                  </a:cubicBezTo>
                  <a:cubicBezTo>
                    <a:pt x="11855" y="10755"/>
                    <a:pt x="11980" y="11481"/>
                    <a:pt x="12056" y="11782"/>
                  </a:cubicBezTo>
                  <a:cubicBezTo>
                    <a:pt x="12557" y="13937"/>
                    <a:pt x="13885" y="16043"/>
                    <a:pt x="15915" y="16945"/>
                  </a:cubicBezTo>
                  <a:cubicBezTo>
                    <a:pt x="15439" y="18624"/>
                    <a:pt x="15264" y="20429"/>
                    <a:pt x="15264" y="22158"/>
                  </a:cubicBezTo>
                  <a:cubicBezTo>
                    <a:pt x="15264" y="22484"/>
                    <a:pt x="15239" y="22885"/>
                    <a:pt x="15214" y="23311"/>
                  </a:cubicBezTo>
                  <a:cubicBezTo>
                    <a:pt x="15781" y="23342"/>
                    <a:pt x="16348" y="23364"/>
                    <a:pt x="16911" y="23364"/>
                  </a:cubicBezTo>
                  <a:cubicBezTo>
                    <a:pt x="17718" y="23364"/>
                    <a:pt x="18517" y="23318"/>
                    <a:pt x="19299" y="23186"/>
                  </a:cubicBezTo>
                  <a:cubicBezTo>
                    <a:pt x="19499" y="23136"/>
                    <a:pt x="19499" y="22960"/>
                    <a:pt x="19424" y="22835"/>
                  </a:cubicBezTo>
                  <a:cubicBezTo>
                    <a:pt x="20577" y="17221"/>
                    <a:pt x="22056" y="9401"/>
                    <a:pt x="18321" y="4013"/>
                  </a:cubicBezTo>
                  <a:cubicBezTo>
                    <a:pt x="18271" y="3937"/>
                    <a:pt x="18221" y="3912"/>
                    <a:pt x="18146" y="3887"/>
                  </a:cubicBezTo>
                  <a:cubicBezTo>
                    <a:pt x="16695" y="1656"/>
                    <a:pt x="14430" y="0"/>
                    <a:pt x="11757" y="0"/>
                  </a:cubicBez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8;p35">
              <a:extLst>
                <a:ext uri="{FF2B5EF4-FFF2-40B4-BE49-F238E27FC236}">
                  <a16:creationId xmlns:a16="http://schemas.microsoft.com/office/drawing/2014/main" id="{76C8E4DD-6692-42E9-A60E-F23B84A64121}"/>
                </a:ext>
              </a:extLst>
            </p:cNvPr>
            <p:cNvSpPr/>
            <p:nvPr/>
          </p:nvSpPr>
          <p:spPr>
            <a:xfrm>
              <a:off x="2273506" y="2345126"/>
              <a:ext cx="440238" cy="466367"/>
            </a:xfrm>
            <a:custGeom>
              <a:avLst/>
              <a:gdLst/>
              <a:ahLst/>
              <a:cxnLst/>
              <a:rect l="l" t="t" r="r" b="b"/>
              <a:pathLst>
                <a:path w="22056" h="23368" extrusionOk="0">
                  <a:moveTo>
                    <a:pt x="11740" y="1"/>
                  </a:moveTo>
                  <a:cubicBezTo>
                    <a:pt x="11419" y="1"/>
                    <a:pt x="11090" y="25"/>
                    <a:pt x="10752" y="84"/>
                  </a:cubicBezTo>
                  <a:cubicBezTo>
                    <a:pt x="6567" y="710"/>
                    <a:pt x="3083" y="4169"/>
                    <a:pt x="1705" y="8004"/>
                  </a:cubicBezTo>
                  <a:cubicBezTo>
                    <a:pt x="0" y="12715"/>
                    <a:pt x="1128" y="17653"/>
                    <a:pt x="2431" y="22540"/>
                  </a:cubicBezTo>
                  <a:cubicBezTo>
                    <a:pt x="2482" y="22665"/>
                    <a:pt x="2557" y="22715"/>
                    <a:pt x="2657" y="22741"/>
                  </a:cubicBezTo>
                  <a:cubicBezTo>
                    <a:pt x="2682" y="22741"/>
                    <a:pt x="2707" y="22766"/>
                    <a:pt x="2732" y="22766"/>
                  </a:cubicBezTo>
                  <a:cubicBezTo>
                    <a:pt x="2908" y="22665"/>
                    <a:pt x="3083" y="22490"/>
                    <a:pt x="3259" y="22239"/>
                  </a:cubicBezTo>
                  <a:cubicBezTo>
                    <a:pt x="3334" y="22164"/>
                    <a:pt x="3359" y="22089"/>
                    <a:pt x="3359" y="22014"/>
                  </a:cubicBezTo>
                  <a:cubicBezTo>
                    <a:pt x="3372" y="22016"/>
                    <a:pt x="3385" y="22017"/>
                    <a:pt x="3398" y="22017"/>
                  </a:cubicBezTo>
                  <a:cubicBezTo>
                    <a:pt x="3541" y="22017"/>
                    <a:pt x="3705" y="21894"/>
                    <a:pt x="3660" y="21688"/>
                  </a:cubicBezTo>
                  <a:cubicBezTo>
                    <a:pt x="1579" y="13517"/>
                    <a:pt x="5389" y="5146"/>
                    <a:pt x="12482" y="961"/>
                  </a:cubicBezTo>
                  <a:cubicBezTo>
                    <a:pt x="18396" y="6675"/>
                    <a:pt x="18447" y="15648"/>
                    <a:pt x="16918" y="23367"/>
                  </a:cubicBezTo>
                  <a:cubicBezTo>
                    <a:pt x="17720" y="23367"/>
                    <a:pt x="18522" y="23317"/>
                    <a:pt x="19299" y="23192"/>
                  </a:cubicBezTo>
                  <a:cubicBezTo>
                    <a:pt x="19499" y="23142"/>
                    <a:pt x="19499" y="22966"/>
                    <a:pt x="19424" y="22841"/>
                  </a:cubicBezTo>
                  <a:cubicBezTo>
                    <a:pt x="20577" y="17227"/>
                    <a:pt x="22056" y="9407"/>
                    <a:pt x="18321" y="4019"/>
                  </a:cubicBezTo>
                  <a:cubicBezTo>
                    <a:pt x="18271" y="3943"/>
                    <a:pt x="18221" y="3918"/>
                    <a:pt x="18146" y="3893"/>
                  </a:cubicBezTo>
                  <a:cubicBezTo>
                    <a:pt x="17043" y="2214"/>
                    <a:pt x="15514" y="886"/>
                    <a:pt x="13685" y="309"/>
                  </a:cubicBezTo>
                  <a:cubicBezTo>
                    <a:pt x="13660" y="284"/>
                    <a:pt x="13635" y="284"/>
                    <a:pt x="13584" y="259"/>
                  </a:cubicBezTo>
                  <a:cubicBezTo>
                    <a:pt x="13509" y="259"/>
                    <a:pt x="13459" y="234"/>
                    <a:pt x="13384" y="209"/>
                  </a:cubicBezTo>
                  <a:cubicBezTo>
                    <a:pt x="13259" y="184"/>
                    <a:pt x="13108" y="134"/>
                    <a:pt x="12983" y="109"/>
                  </a:cubicBezTo>
                  <a:lnTo>
                    <a:pt x="12883" y="109"/>
                  </a:lnTo>
                  <a:cubicBezTo>
                    <a:pt x="12757" y="84"/>
                    <a:pt x="12632" y="59"/>
                    <a:pt x="12507" y="34"/>
                  </a:cubicBezTo>
                  <a:lnTo>
                    <a:pt x="12406" y="34"/>
                  </a:lnTo>
                  <a:cubicBezTo>
                    <a:pt x="12188" y="13"/>
                    <a:pt x="11966" y="1"/>
                    <a:pt x="11740"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9;p35">
              <a:extLst>
                <a:ext uri="{FF2B5EF4-FFF2-40B4-BE49-F238E27FC236}">
                  <a16:creationId xmlns:a16="http://schemas.microsoft.com/office/drawing/2014/main" id="{969A6D60-0DD1-4F0E-8A53-800401B62E8E}"/>
                </a:ext>
              </a:extLst>
            </p:cNvPr>
            <p:cNvSpPr/>
            <p:nvPr/>
          </p:nvSpPr>
          <p:spPr>
            <a:xfrm>
              <a:off x="2245489" y="2777277"/>
              <a:ext cx="480278" cy="88831"/>
            </a:xfrm>
            <a:custGeom>
              <a:avLst/>
              <a:gdLst/>
              <a:ahLst/>
              <a:cxnLst/>
              <a:rect l="l" t="t" r="r" b="b"/>
              <a:pathLst>
                <a:path w="24062" h="4451" extrusionOk="0">
                  <a:moveTo>
                    <a:pt x="18505" y="0"/>
                  </a:moveTo>
                  <a:cubicBezTo>
                    <a:pt x="16288" y="0"/>
                    <a:pt x="14059" y="117"/>
                    <a:pt x="11906" y="132"/>
                  </a:cubicBezTo>
                  <a:cubicBezTo>
                    <a:pt x="9113" y="132"/>
                    <a:pt x="6306" y="312"/>
                    <a:pt x="3517" y="312"/>
                  </a:cubicBezTo>
                  <a:cubicBezTo>
                    <a:pt x="2551" y="312"/>
                    <a:pt x="1588" y="290"/>
                    <a:pt x="627" y="232"/>
                  </a:cubicBezTo>
                  <a:cubicBezTo>
                    <a:pt x="477" y="232"/>
                    <a:pt x="402" y="333"/>
                    <a:pt x="377" y="458"/>
                  </a:cubicBezTo>
                  <a:cubicBezTo>
                    <a:pt x="252" y="533"/>
                    <a:pt x="151" y="633"/>
                    <a:pt x="101" y="809"/>
                  </a:cubicBezTo>
                  <a:cubicBezTo>
                    <a:pt x="1" y="1160"/>
                    <a:pt x="101" y="1611"/>
                    <a:pt x="126" y="1962"/>
                  </a:cubicBezTo>
                  <a:cubicBezTo>
                    <a:pt x="151" y="2413"/>
                    <a:pt x="176" y="2864"/>
                    <a:pt x="327" y="3290"/>
                  </a:cubicBezTo>
                  <a:cubicBezTo>
                    <a:pt x="377" y="3440"/>
                    <a:pt x="502" y="3541"/>
                    <a:pt x="653" y="3541"/>
                  </a:cubicBezTo>
                  <a:cubicBezTo>
                    <a:pt x="678" y="3616"/>
                    <a:pt x="753" y="3691"/>
                    <a:pt x="853" y="3716"/>
                  </a:cubicBezTo>
                  <a:cubicBezTo>
                    <a:pt x="4795" y="4143"/>
                    <a:pt x="8782" y="4450"/>
                    <a:pt x="12755" y="4450"/>
                  </a:cubicBezTo>
                  <a:cubicBezTo>
                    <a:pt x="13911" y="4450"/>
                    <a:pt x="15065" y="4424"/>
                    <a:pt x="16217" y="4368"/>
                  </a:cubicBezTo>
                  <a:cubicBezTo>
                    <a:pt x="17420" y="4318"/>
                    <a:pt x="18648" y="4242"/>
                    <a:pt x="19851" y="4167"/>
                  </a:cubicBezTo>
                  <a:cubicBezTo>
                    <a:pt x="20055" y="4151"/>
                    <a:pt x="20272" y="4146"/>
                    <a:pt x="20494" y="4146"/>
                  </a:cubicBezTo>
                  <a:cubicBezTo>
                    <a:pt x="20746" y="4146"/>
                    <a:pt x="21004" y="4152"/>
                    <a:pt x="21262" y="4152"/>
                  </a:cubicBezTo>
                  <a:cubicBezTo>
                    <a:pt x="21812" y="4152"/>
                    <a:pt x="22356" y="4126"/>
                    <a:pt x="22808" y="3967"/>
                  </a:cubicBezTo>
                  <a:cubicBezTo>
                    <a:pt x="24061" y="3541"/>
                    <a:pt x="23710" y="2087"/>
                    <a:pt x="23785" y="959"/>
                  </a:cubicBezTo>
                  <a:cubicBezTo>
                    <a:pt x="23811" y="709"/>
                    <a:pt x="23685" y="558"/>
                    <a:pt x="23510" y="483"/>
                  </a:cubicBezTo>
                  <a:cubicBezTo>
                    <a:pt x="23460" y="358"/>
                    <a:pt x="23359" y="283"/>
                    <a:pt x="23184" y="257"/>
                  </a:cubicBezTo>
                  <a:cubicBezTo>
                    <a:pt x="21653" y="60"/>
                    <a:pt x="20082" y="0"/>
                    <a:pt x="18505"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0;p35">
              <a:extLst>
                <a:ext uri="{FF2B5EF4-FFF2-40B4-BE49-F238E27FC236}">
                  <a16:creationId xmlns:a16="http://schemas.microsoft.com/office/drawing/2014/main" id="{A6494BD1-B912-4DC4-926D-D337A446B224}"/>
                </a:ext>
              </a:extLst>
            </p:cNvPr>
            <p:cNvSpPr/>
            <p:nvPr/>
          </p:nvSpPr>
          <p:spPr>
            <a:xfrm>
              <a:off x="2536575" y="787600"/>
              <a:ext cx="500776" cy="205403"/>
            </a:xfrm>
            <a:custGeom>
              <a:avLst/>
              <a:gdLst/>
              <a:ahLst/>
              <a:cxnLst/>
              <a:rect l="l" t="t" r="r" b="b"/>
              <a:pathLst>
                <a:path w="25089" h="10292" extrusionOk="0">
                  <a:moveTo>
                    <a:pt x="12303" y="1"/>
                  </a:moveTo>
                  <a:cubicBezTo>
                    <a:pt x="6659" y="1"/>
                    <a:pt x="0" y="2245"/>
                    <a:pt x="0" y="2245"/>
                  </a:cubicBezTo>
                  <a:lnTo>
                    <a:pt x="0" y="10089"/>
                  </a:lnTo>
                  <a:cubicBezTo>
                    <a:pt x="0" y="10089"/>
                    <a:pt x="4269" y="8522"/>
                    <a:pt x="9187" y="8522"/>
                  </a:cubicBezTo>
                  <a:cubicBezTo>
                    <a:pt x="10968" y="8522"/>
                    <a:pt x="12833" y="8728"/>
                    <a:pt x="14612" y="9287"/>
                  </a:cubicBezTo>
                  <a:cubicBezTo>
                    <a:pt x="17120" y="10074"/>
                    <a:pt x="19386" y="10291"/>
                    <a:pt x="21121" y="10291"/>
                  </a:cubicBezTo>
                  <a:cubicBezTo>
                    <a:pt x="23254" y="10291"/>
                    <a:pt x="24587" y="9964"/>
                    <a:pt x="24587" y="9964"/>
                  </a:cubicBezTo>
                  <a:cubicBezTo>
                    <a:pt x="21103" y="9713"/>
                    <a:pt x="19976" y="6480"/>
                    <a:pt x="19975" y="6480"/>
                  </a:cubicBezTo>
                  <a:lnTo>
                    <a:pt x="19975" y="6480"/>
                  </a:lnTo>
                  <a:cubicBezTo>
                    <a:pt x="20214" y="6530"/>
                    <a:pt x="20446" y="6553"/>
                    <a:pt x="20673" y="6553"/>
                  </a:cubicBezTo>
                  <a:cubicBezTo>
                    <a:pt x="23285" y="6553"/>
                    <a:pt x="25088" y="3498"/>
                    <a:pt x="25088" y="3498"/>
                  </a:cubicBezTo>
                  <a:lnTo>
                    <a:pt x="25088" y="3498"/>
                  </a:lnTo>
                  <a:cubicBezTo>
                    <a:pt x="24725" y="3558"/>
                    <a:pt x="24413" y="3590"/>
                    <a:pt x="24123" y="3590"/>
                  </a:cubicBezTo>
                  <a:cubicBezTo>
                    <a:pt x="22613" y="3590"/>
                    <a:pt x="21681" y="2742"/>
                    <a:pt x="16993" y="766"/>
                  </a:cubicBezTo>
                  <a:cubicBezTo>
                    <a:pt x="15674" y="212"/>
                    <a:pt x="14036" y="1"/>
                    <a:pt x="12303"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p35">
              <a:extLst>
                <a:ext uri="{FF2B5EF4-FFF2-40B4-BE49-F238E27FC236}">
                  <a16:creationId xmlns:a16="http://schemas.microsoft.com/office/drawing/2014/main" id="{CDBFD673-9B8A-4D09-BA4F-DD193CA6E7DA}"/>
                </a:ext>
              </a:extLst>
            </p:cNvPr>
            <p:cNvSpPr/>
            <p:nvPr/>
          </p:nvSpPr>
          <p:spPr>
            <a:xfrm>
              <a:off x="2524063" y="790374"/>
              <a:ext cx="25030" cy="345644"/>
            </a:xfrm>
            <a:custGeom>
              <a:avLst/>
              <a:gdLst/>
              <a:ahLst/>
              <a:cxnLst/>
              <a:rect l="l" t="t" r="r" b="b"/>
              <a:pathLst>
                <a:path w="1254" h="17319" extrusionOk="0">
                  <a:moveTo>
                    <a:pt x="627" y="0"/>
                  </a:moveTo>
                  <a:cubicBezTo>
                    <a:pt x="277" y="0"/>
                    <a:pt x="1" y="276"/>
                    <a:pt x="1" y="627"/>
                  </a:cubicBezTo>
                  <a:lnTo>
                    <a:pt x="1" y="16692"/>
                  </a:lnTo>
                  <a:cubicBezTo>
                    <a:pt x="1" y="17043"/>
                    <a:pt x="277" y="17319"/>
                    <a:pt x="627" y="17319"/>
                  </a:cubicBezTo>
                  <a:cubicBezTo>
                    <a:pt x="978" y="17319"/>
                    <a:pt x="1254" y="17043"/>
                    <a:pt x="1254" y="16692"/>
                  </a:cubicBezTo>
                  <a:lnTo>
                    <a:pt x="1254" y="627"/>
                  </a:lnTo>
                  <a:cubicBezTo>
                    <a:pt x="1254" y="276"/>
                    <a:pt x="978" y="0"/>
                    <a:pt x="62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p35">
              <a:extLst>
                <a:ext uri="{FF2B5EF4-FFF2-40B4-BE49-F238E27FC236}">
                  <a16:creationId xmlns:a16="http://schemas.microsoft.com/office/drawing/2014/main" id="{76D8F6D5-D6EB-487A-875A-732FA2F15121}"/>
                </a:ext>
              </a:extLst>
            </p:cNvPr>
            <p:cNvSpPr/>
            <p:nvPr/>
          </p:nvSpPr>
          <p:spPr>
            <a:xfrm>
              <a:off x="1993934" y="1032431"/>
              <a:ext cx="978020" cy="1080978"/>
            </a:xfrm>
            <a:custGeom>
              <a:avLst/>
              <a:gdLst/>
              <a:ahLst/>
              <a:cxnLst/>
              <a:rect l="l" t="t" r="r" b="b"/>
              <a:pathLst>
                <a:path w="48999" h="54164" extrusionOk="0">
                  <a:moveTo>
                    <a:pt x="27218" y="1"/>
                  </a:moveTo>
                  <a:cubicBezTo>
                    <a:pt x="27193" y="928"/>
                    <a:pt x="25339" y="5991"/>
                    <a:pt x="25339" y="5991"/>
                  </a:cubicBezTo>
                  <a:cubicBezTo>
                    <a:pt x="23509" y="14086"/>
                    <a:pt x="19800" y="21354"/>
                    <a:pt x="15940" y="28923"/>
                  </a:cubicBezTo>
                  <a:cubicBezTo>
                    <a:pt x="11078" y="38397"/>
                    <a:pt x="6065" y="44688"/>
                    <a:pt x="101" y="53510"/>
                  </a:cubicBezTo>
                  <a:cubicBezTo>
                    <a:pt x="0" y="53660"/>
                    <a:pt x="101" y="53811"/>
                    <a:pt x="226" y="53861"/>
                  </a:cubicBezTo>
                  <a:cubicBezTo>
                    <a:pt x="202" y="54001"/>
                    <a:pt x="332" y="54164"/>
                    <a:pt x="513" y="54164"/>
                  </a:cubicBezTo>
                  <a:cubicBezTo>
                    <a:pt x="526" y="54164"/>
                    <a:pt x="539" y="54163"/>
                    <a:pt x="552" y="54161"/>
                  </a:cubicBezTo>
                  <a:cubicBezTo>
                    <a:pt x="6631" y="53293"/>
                    <a:pt x="12770" y="53019"/>
                    <a:pt x="18911" y="53019"/>
                  </a:cubicBezTo>
                  <a:cubicBezTo>
                    <a:pt x="20744" y="53019"/>
                    <a:pt x="22579" y="53043"/>
                    <a:pt x="24411" y="53084"/>
                  </a:cubicBezTo>
                  <a:cubicBezTo>
                    <a:pt x="30552" y="53234"/>
                    <a:pt x="36792" y="53184"/>
                    <a:pt x="42983" y="53560"/>
                  </a:cubicBezTo>
                  <a:cubicBezTo>
                    <a:pt x="43810" y="53610"/>
                    <a:pt x="44662" y="53660"/>
                    <a:pt x="45489" y="53735"/>
                  </a:cubicBezTo>
                  <a:cubicBezTo>
                    <a:pt x="46392" y="53785"/>
                    <a:pt x="47269" y="53861"/>
                    <a:pt x="48146" y="53961"/>
                  </a:cubicBezTo>
                  <a:cubicBezTo>
                    <a:pt x="48164" y="53963"/>
                    <a:pt x="48181" y="53963"/>
                    <a:pt x="48198" y="53963"/>
                  </a:cubicBezTo>
                  <a:cubicBezTo>
                    <a:pt x="48441" y="53963"/>
                    <a:pt x="48577" y="53798"/>
                    <a:pt x="48647" y="53610"/>
                  </a:cubicBezTo>
                  <a:cubicBezTo>
                    <a:pt x="48848" y="53485"/>
                    <a:pt x="48998" y="53184"/>
                    <a:pt x="48772" y="52933"/>
                  </a:cubicBezTo>
                  <a:cubicBezTo>
                    <a:pt x="35615" y="38572"/>
                    <a:pt x="29850" y="23184"/>
                    <a:pt x="28096" y="4337"/>
                  </a:cubicBezTo>
                  <a:lnTo>
                    <a:pt x="27218" y="1"/>
                  </a:ln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p35">
              <a:extLst>
                <a:ext uri="{FF2B5EF4-FFF2-40B4-BE49-F238E27FC236}">
                  <a16:creationId xmlns:a16="http://schemas.microsoft.com/office/drawing/2014/main" id="{7EE0DDA4-3E1D-4C1D-B0F0-C35D0B5AC9CD}"/>
                </a:ext>
              </a:extLst>
            </p:cNvPr>
            <p:cNvSpPr/>
            <p:nvPr/>
          </p:nvSpPr>
          <p:spPr>
            <a:xfrm>
              <a:off x="2426044" y="1439538"/>
              <a:ext cx="148602" cy="80050"/>
            </a:xfrm>
            <a:custGeom>
              <a:avLst/>
              <a:gdLst/>
              <a:ahLst/>
              <a:cxnLst/>
              <a:rect l="l" t="t" r="r" b="b"/>
              <a:pathLst>
                <a:path w="7445" h="4011" extrusionOk="0">
                  <a:moveTo>
                    <a:pt x="1053" y="1"/>
                  </a:moveTo>
                  <a:cubicBezTo>
                    <a:pt x="477" y="1"/>
                    <a:pt x="1" y="477"/>
                    <a:pt x="1" y="1053"/>
                  </a:cubicBezTo>
                  <a:lnTo>
                    <a:pt x="1" y="2958"/>
                  </a:lnTo>
                  <a:cubicBezTo>
                    <a:pt x="1" y="3535"/>
                    <a:pt x="477" y="4011"/>
                    <a:pt x="1053" y="4011"/>
                  </a:cubicBezTo>
                  <a:lnTo>
                    <a:pt x="6392" y="4011"/>
                  </a:lnTo>
                  <a:cubicBezTo>
                    <a:pt x="6968" y="4011"/>
                    <a:pt x="7444" y="3535"/>
                    <a:pt x="7444" y="2958"/>
                  </a:cubicBezTo>
                  <a:lnTo>
                    <a:pt x="7444" y="1053"/>
                  </a:lnTo>
                  <a:cubicBezTo>
                    <a:pt x="7444" y="477"/>
                    <a:pt x="6968" y="1"/>
                    <a:pt x="6392"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4;p35">
              <a:extLst>
                <a:ext uri="{FF2B5EF4-FFF2-40B4-BE49-F238E27FC236}">
                  <a16:creationId xmlns:a16="http://schemas.microsoft.com/office/drawing/2014/main" id="{0E6BBEBC-6BE6-424C-872C-81DF79734716}"/>
                </a:ext>
              </a:extLst>
            </p:cNvPr>
            <p:cNvSpPr/>
            <p:nvPr/>
          </p:nvSpPr>
          <p:spPr>
            <a:xfrm>
              <a:off x="2299508" y="1825153"/>
              <a:ext cx="148602" cy="80548"/>
            </a:xfrm>
            <a:custGeom>
              <a:avLst/>
              <a:gdLst/>
              <a:ahLst/>
              <a:cxnLst/>
              <a:rect l="l" t="t" r="r" b="b"/>
              <a:pathLst>
                <a:path w="7445" h="4036" extrusionOk="0">
                  <a:moveTo>
                    <a:pt x="1053" y="0"/>
                  </a:moveTo>
                  <a:cubicBezTo>
                    <a:pt x="477" y="0"/>
                    <a:pt x="1" y="476"/>
                    <a:pt x="1" y="1053"/>
                  </a:cubicBezTo>
                  <a:lnTo>
                    <a:pt x="1" y="2983"/>
                  </a:lnTo>
                  <a:cubicBezTo>
                    <a:pt x="1" y="3559"/>
                    <a:pt x="477" y="4035"/>
                    <a:pt x="1053" y="4035"/>
                  </a:cubicBezTo>
                  <a:lnTo>
                    <a:pt x="6392" y="4035"/>
                  </a:lnTo>
                  <a:cubicBezTo>
                    <a:pt x="6968" y="4035"/>
                    <a:pt x="7444" y="3559"/>
                    <a:pt x="7444" y="2983"/>
                  </a:cubicBezTo>
                  <a:lnTo>
                    <a:pt x="7444" y="1053"/>
                  </a:lnTo>
                  <a:cubicBezTo>
                    <a:pt x="7444" y="476"/>
                    <a:pt x="6968" y="0"/>
                    <a:pt x="6392" y="0"/>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5;p35">
              <a:extLst>
                <a:ext uri="{FF2B5EF4-FFF2-40B4-BE49-F238E27FC236}">
                  <a16:creationId xmlns:a16="http://schemas.microsoft.com/office/drawing/2014/main" id="{8CCB1042-23FA-442C-BF18-40D6A0FC8ACB}"/>
                </a:ext>
              </a:extLst>
            </p:cNvPr>
            <p:cNvSpPr/>
            <p:nvPr/>
          </p:nvSpPr>
          <p:spPr>
            <a:xfrm>
              <a:off x="2500057" y="1623086"/>
              <a:ext cx="148602" cy="80050"/>
            </a:xfrm>
            <a:custGeom>
              <a:avLst/>
              <a:gdLst/>
              <a:ahLst/>
              <a:cxnLst/>
              <a:rect l="l" t="t" r="r" b="b"/>
              <a:pathLst>
                <a:path w="7445" h="4011" extrusionOk="0">
                  <a:moveTo>
                    <a:pt x="1053" y="1"/>
                  </a:moveTo>
                  <a:cubicBezTo>
                    <a:pt x="477" y="1"/>
                    <a:pt x="1" y="477"/>
                    <a:pt x="1" y="1054"/>
                  </a:cubicBezTo>
                  <a:lnTo>
                    <a:pt x="1" y="2958"/>
                  </a:lnTo>
                  <a:cubicBezTo>
                    <a:pt x="1" y="3560"/>
                    <a:pt x="477" y="4011"/>
                    <a:pt x="1053" y="4011"/>
                  </a:cubicBezTo>
                  <a:lnTo>
                    <a:pt x="6392" y="4011"/>
                  </a:lnTo>
                  <a:cubicBezTo>
                    <a:pt x="6968" y="4011"/>
                    <a:pt x="7444" y="3560"/>
                    <a:pt x="7444" y="2958"/>
                  </a:cubicBezTo>
                  <a:lnTo>
                    <a:pt x="7444" y="1054"/>
                  </a:lnTo>
                  <a:cubicBezTo>
                    <a:pt x="7444" y="477"/>
                    <a:pt x="6968" y="1"/>
                    <a:pt x="6392"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6;p35">
              <a:extLst>
                <a:ext uri="{FF2B5EF4-FFF2-40B4-BE49-F238E27FC236}">
                  <a16:creationId xmlns:a16="http://schemas.microsoft.com/office/drawing/2014/main" id="{EC788AB6-2196-4CF8-95A0-35A23CF7A75F}"/>
                </a:ext>
              </a:extLst>
            </p:cNvPr>
            <p:cNvSpPr/>
            <p:nvPr/>
          </p:nvSpPr>
          <p:spPr>
            <a:xfrm>
              <a:off x="2528573" y="1032431"/>
              <a:ext cx="443252" cy="1076987"/>
            </a:xfrm>
            <a:custGeom>
              <a:avLst/>
              <a:gdLst/>
              <a:ahLst/>
              <a:cxnLst/>
              <a:rect l="l" t="t" r="r" b="b"/>
              <a:pathLst>
                <a:path w="22207" h="53964" extrusionOk="0">
                  <a:moveTo>
                    <a:pt x="426" y="1"/>
                  </a:moveTo>
                  <a:cubicBezTo>
                    <a:pt x="426" y="276"/>
                    <a:pt x="251" y="953"/>
                    <a:pt x="0" y="1755"/>
                  </a:cubicBezTo>
                  <a:cubicBezTo>
                    <a:pt x="101" y="12106"/>
                    <a:pt x="1229" y="22432"/>
                    <a:pt x="4111" y="32432"/>
                  </a:cubicBezTo>
                  <a:cubicBezTo>
                    <a:pt x="6366" y="40352"/>
                    <a:pt x="10000" y="48247"/>
                    <a:pt x="16191" y="53560"/>
                  </a:cubicBezTo>
                  <a:cubicBezTo>
                    <a:pt x="17018" y="53610"/>
                    <a:pt x="17870" y="53660"/>
                    <a:pt x="18697" y="53735"/>
                  </a:cubicBezTo>
                  <a:cubicBezTo>
                    <a:pt x="19600" y="53785"/>
                    <a:pt x="20477" y="53861"/>
                    <a:pt x="21354" y="53961"/>
                  </a:cubicBezTo>
                  <a:cubicBezTo>
                    <a:pt x="21372" y="53963"/>
                    <a:pt x="21389" y="53963"/>
                    <a:pt x="21406" y="53963"/>
                  </a:cubicBezTo>
                  <a:cubicBezTo>
                    <a:pt x="21649" y="53963"/>
                    <a:pt x="21785" y="53798"/>
                    <a:pt x="21855" y="53610"/>
                  </a:cubicBezTo>
                  <a:cubicBezTo>
                    <a:pt x="22056" y="53485"/>
                    <a:pt x="22206" y="53184"/>
                    <a:pt x="21980" y="52933"/>
                  </a:cubicBezTo>
                  <a:cubicBezTo>
                    <a:pt x="8823" y="38572"/>
                    <a:pt x="3058" y="23184"/>
                    <a:pt x="1304" y="4337"/>
                  </a:cubicBezTo>
                  <a:lnTo>
                    <a:pt x="426" y="1"/>
                  </a:ln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p35">
              <a:extLst>
                <a:ext uri="{FF2B5EF4-FFF2-40B4-BE49-F238E27FC236}">
                  <a16:creationId xmlns:a16="http://schemas.microsoft.com/office/drawing/2014/main" id="{53969B4C-253E-421A-BDA8-B8B75D57D28F}"/>
                </a:ext>
              </a:extLst>
            </p:cNvPr>
            <p:cNvSpPr/>
            <p:nvPr/>
          </p:nvSpPr>
          <p:spPr>
            <a:xfrm>
              <a:off x="1932911" y="2013450"/>
              <a:ext cx="1073070" cy="197539"/>
            </a:xfrm>
            <a:custGeom>
              <a:avLst/>
              <a:gdLst/>
              <a:ahLst/>
              <a:cxnLst/>
              <a:rect l="l" t="t" r="r" b="b"/>
              <a:pathLst>
                <a:path w="53761" h="9898" extrusionOk="0">
                  <a:moveTo>
                    <a:pt x="34412" y="1"/>
                  </a:moveTo>
                  <a:cubicBezTo>
                    <a:pt x="29991" y="1"/>
                    <a:pt x="25546" y="388"/>
                    <a:pt x="21279" y="740"/>
                  </a:cubicBezTo>
                  <a:cubicBezTo>
                    <a:pt x="15690" y="1191"/>
                    <a:pt x="9575" y="1667"/>
                    <a:pt x="4236" y="3522"/>
                  </a:cubicBezTo>
                  <a:cubicBezTo>
                    <a:pt x="3760" y="3697"/>
                    <a:pt x="3309" y="3948"/>
                    <a:pt x="2883" y="4223"/>
                  </a:cubicBezTo>
                  <a:cubicBezTo>
                    <a:pt x="2834" y="4175"/>
                    <a:pt x="2774" y="4136"/>
                    <a:pt x="2704" y="4136"/>
                  </a:cubicBezTo>
                  <a:cubicBezTo>
                    <a:pt x="2666" y="4136"/>
                    <a:pt x="2626" y="4147"/>
                    <a:pt x="2582" y="4173"/>
                  </a:cubicBezTo>
                  <a:cubicBezTo>
                    <a:pt x="1956" y="4675"/>
                    <a:pt x="1003" y="5151"/>
                    <a:pt x="527" y="5802"/>
                  </a:cubicBezTo>
                  <a:cubicBezTo>
                    <a:pt x="1" y="6529"/>
                    <a:pt x="402" y="7306"/>
                    <a:pt x="727" y="8033"/>
                  </a:cubicBezTo>
                  <a:cubicBezTo>
                    <a:pt x="953" y="8609"/>
                    <a:pt x="1254" y="9487"/>
                    <a:pt x="1830" y="9812"/>
                  </a:cubicBezTo>
                  <a:cubicBezTo>
                    <a:pt x="1937" y="9872"/>
                    <a:pt x="2055" y="9897"/>
                    <a:pt x="2178" y="9897"/>
                  </a:cubicBezTo>
                  <a:cubicBezTo>
                    <a:pt x="2316" y="9897"/>
                    <a:pt x="2462" y="9865"/>
                    <a:pt x="2607" y="9812"/>
                  </a:cubicBezTo>
                  <a:cubicBezTo>
                    <a:pt x="2833" y="9787"/>
                    <a:pt x="3033" y="9762"/>
                    <a:pt x="3234" y="9737"/>
                  </a:cubicBezTo>
                  <a:cubicBezTo>
                    <a:pt x="3284" y="9762"/>
                    <a:pt x="3334" y="9762"/>
                    <a:pt x="3384" y="9787"/>
                  </a:cubicBezTo>
                  <a:cubicBezTo>
                    <a:pt x="3439" y="9808"/>
                    <a:pt x="3493" y="9817"/>
                    <a:pt x="3543" y="9817"/>
                  </a:cubicBezTo>
                  <a:cubicBezTo>
                    <a:pt x="3676" y="9817"/>
                    <a:pt x="3788" y="9753"/>
                    <a:pt x="3860" y="9662"/>
                  </a:cubicBezTo>
                  <a:cubicBezTo>
                    <a:pt x="12037" y="8691"/>
                    <a:pt x="20330" y="8189"/>
                    <a:pt x="28618" y="8189"/>
                  </a:cubicBezTo>
                  <a:cubicBezTo>
                    <a:pt x="36589" y="8189"/>
                    <a:pt x="44555" y="8654"/>
                    <a:pt x="52407" y="9612"/>
                  </a:cubicBezTo>
                  <a:cubicBezTo>
                    <a:pt x="52417" y="9613"/>
                    <a:pt x="52428" y="9614"/>
                    <a:pt x="52438" y="9614"/>
                  </a:cubicBezTo>
                  <a:cubicBezTo>
                    <a:pt x="52635" y="9614"/>
                    <a:pt x="52886" y="9401"/>
                    <a:pt x="52933" y="9211"/>
                  </a:cubicBezTo>
                  <a:cubicBezTo>
                    <a:pt x="53184" y="7707"/>
                    <a:pt x="53460" y="6203"/>
                    <a:pt x="53710" y="4675"/>
                  </a:cubicBezTo>
                  <a:cubicBezTo>
                    <a:pt x="53760" y="4424"/>
                    <a:pt x="53685" y="4148"/>
                    <a:pt x="53435" y="4023"/>
                  </a:cubicBezTo>
                  <a:cubicBezTo>
                    <a:pt x="47591" y="868"/>
                    <a:pt x="41027" y="1"/>
                    <a:pt x="34412" y="1"/>
                  </a:cubicBez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8;p35">
              <a:extLst>
                <a:ext uri="{FF2B5EF4-FFF2-40B4-BE49-F238E27FC236}">
                  <a16:creationId xmlns:a16="http://schemas.microsoft.com/office/drawing/2014/main" id="{74A8218A-1A82-44AC-92BD-ABA938D94DC1}"/>
                </a:ext>
              </a:extLst>
            </p:cNvPr>
            <p:cNvSpPr/>
            <p:nvPr/>
          </p:nvSpPr>
          <p:spPr>
            <a:xfrm>
              <a:off x="1935924" y="2013450"/>
              <a:ext cx="1070056" cy="147326"/>
            </a:xfrm>
            <a:custGeom>
              <a:avLst/>
              <a:gdLst/>
              <a:ahLst/>
              <a:cxnLst/>
              <a:rect l="l" t="t" r="r" b="b"/>
              <a:pathLst>
                <a:path w="53610" h="7382" extrusionOk="0">
                  <a:moveTo>
                    <a:pt x="34261" y="1"/>
                  </a:moveTo>
                  <a:cubicBezTo>
                    <a:pt x="29840" y="1"/>
                    <a:pt x="25395" y="388"/>
                    <a:pt x="21128" y="740"/>
                  </a:cubicBezTo>
                  <a:cubicBezTo>
                    <a:pt x="15539" y="1191"/>
                    <a:pt x="9424" y="1667"/>
                    <a:pt x="4085" y="3522"/>
                  </a:cubicBezTo>
                  <a:cubicBezTo>
                    <a:pt x="3609" y="3697"/>
                    <a:pt x="3158" y="3948"/>
                    <a:pt x="2732" y="4223"/>
                  </a:cubicBezTo>
                  <a:cubicBezTo>
                    <a:pt x="2683" y="4175"/>
                    <a:pt x="2623" y="4136"/>
                    <a:pt x="2553" y="4136"/>
                  </a:cubicBezTo>
                  <a:cubicBezTo>
                    <a:pt x="2515" y="4136"/>
                    <a:pt x="2475" y="4147"/>
                    <a:pt x="2431" y="4173"/>
                  </a:cubicBezTo>
                  <a:cubicBezTo>
                    <a:pt x="1805" y="4675"/>
                    <a:pt x="852" y="5151"/>
                    <a:pt x="376" y="5802"/>
                  </a:cubicBezTo>
                  <a:cubicBezTo>
                    <a:pt x="0" y="6329"/>
                    <a:pt x="100" y="6855"/>
                    <a:pt x="301" y="7381"/>
                  </a:cubicBezTo>
                  <a:cubicBezTo>
                    <a:pt x="9773" y="5258"/>
                    <a:pt x="19386" y="4207"/>
                    <a:pt x="29010" y="4207"/>
                  </a:cubicBezTo>
                  <a:cubicBezTo>
                    <a:pt x="37110" y="4207"/>
                    <a:pt x="45218" y="4952"/>
                    <a:pt x="53258" y="6429"/>
                  </a:cubicBezTo>
                  <a:cubicBezTo>
                    <a:pt x="53359" y="5853"/>
                    <a:pt x="53459" y="5276"/>
                    <a:pt x="53559" y="4675"/>
                  </a:cubicBezTo>
                  <a:cubicBezTo>
                    <a:pt x="53609" y="4424"/>
                    <a:pt x="53534" y="4148"/>
                    <a:pt x="53284" y="4023"/>
                  </a:cubicBezTo>
                  <a:cubicBezTo>
                    <a:pt x="47440" y="868"/>
                    <a:pt x="40876" y="1"/>
                    <a:pt x="34261"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p35">
              <a:extLst>
                <a:ext uri="{FF2B5EF4-FFF2-40B4-BE49-F238E27FC236}">
                  <a16:creationId xmlns:a16="http://schemas.microsoft.com/office/drawing/2014/main" id="{CB42639C-8B67-401A-A693-235F414FB8CD}"/>
                </a:ext>
              </a:extLst>
            </p:cNvPr>
            <p:cNvSpPr/>
            <p:nvPr/>
          </p:nvSpPr>
          <p:spPr>
            <a:xfrm>
              <a:off x="4168166" y="4045808"/>
              <a:ext cx="10152" cy="11969"/>
            </a:xfrm>
            <a:custGeom>
              <a:avLst/>
              <a:gdLst/>
              <a:ahLst/>
              <a:cxnLst/>
              <a:rect l="l" t="t" r="r" b="b"/>
              <a:pathLst>
                <a:path w="553" h="652" extrusionOk="0">
                  <a:moveTo>
                    <a:pt x="1" y="0"/>
                  </a:moveTo>
                  <a:cubicBezTo>
                    <a:pt x="201" y="301"/>
                    <a:pt x="377" y="527"/>
                    <a:pt x="552" y="652"/>
                  </a:cubicBezTo>
                  <a:cubicBezTo>
                    <a:pt x="452" y="451"/>
                    <a:pt x="302" y="251"/>
                    <a:pt x="101" y="50"/>
                  </a:cubicBezTo>
                  <a:cubicBezTo>
                    <a:pt x="76" y="25"/>
                    <a:pt x="51" y="0"/>
                    <a:pt x="1" y="0"/>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p35">
              <a:extLst>
                <a:ext uri="{FF2B5EF4-FFF2-40B4-BE49-F238E27FC236}">
                  <a16:creationId xmlns:a16="http://schemas.microsoft.com/office/drawing/2014/main" id="{0CB187CC-B4A6-452B-B558-96492974D55D}"/>
                </a:ext>
              </a:extLst>
            </p:cNvPr>
            <p:cNvSpPr/>
            <p:nvPr/>
          </p:nvSpPr>
          <p:spPr>
            <a:xfrm>
              <a:off x="787104" y="3628886"/>
              <a:ext cx="3465775" cy="642572"/>
            </a:xfrm>
            <a:custGeom>
              <a:avLst/>
              <a:gdLst/>
              <a:ahLst/>
              <a:cxnLst/>
              <a:rect l="l" t="t" r="r" b="b"/>
              <a:pathLst>
                <a:path w="173636" h="32197" extrusionOk="0">
                  <a:moveTo>
                    <a:pt x="45354" y="1"/>
                  </a:moveTo>
                  <a:cubicBezTo>
                    <a:pt x="34642" y="1"/>
                    <a:pt x="23885" y="2318"/>
                    <a:pt x="13610" y="5025"/>
                  </a:cubicBezTo>
                  <a:lnTo>
                    <a:pt x="13535" y="5050"/>
                  </a:lnTo>
                  <a:lnTo>
                    <a:pt x="11580" y="5602"/>
                  </a:lnTo>
                  <a:cubicBezTo>
                    <a:pt x="11053" y="7481"/>
                    <a:pt x="10226" y="9386"/>
                    <a:pt x="8948" y="10865"/>
                  </a:cubicBezTo>
                  <a:cubicBezTo>
                    <a:pt x="8948" y="10865"/>
                    <a:pt x="8948" y="10865"/>
                    <a:pt x="8948" y="10890"/>
                  </a:cubicBezTo>
                  <a:lnTo>
                    <a:pt x="8497" y="11441"/>
                  </a:lnTo>
                  <a:cubicBezTo>
                    <a:pt x="8497" y="11441"/>
                    <a:pt x="9976" y="11592"/>
                    <a:pt x="10778" y="11642"/>
                  </a:cubicBezTo>
                  <a:cubicBezTo>
                    <a:pt x="11730" y="11720"/>
                    <a:pt x="12680" y="11756"/>
                    <a:pt x="13627" y="11756"/>
                  </a:cubicBezTo>
                  <a:cubicBezTo>
                    <a:pt x="18463" y="11756"/>
                    <a:pt x="23234" y="10827"/>
                    <a:pt x="27971" y="9862"/>
                  </a:cubicBezTo>
                  <a:cubicBezTo>
                    <a:pt x="31630" y="9136"/>
                    <a:pt x="35189" y="8459"/>
                    <a:pt x="38798" y="8058"/>
                  </a:cubicBezTo>
                  <a:lnTo>
                    <a:pt x="38798" y="8058"/>
                  </a:lnTo>
                  <a:cubicBezTo>
                    <a:pt x="38497" y="8133"/>
                    <a:pt x="38196" y="8208"/>
                    <a:pt x="37921" y="8283"/>
                  </a:cubicBezTo>
                  <a:cubicBezTo>
                    <a:pt x="34587" y="9136"/>
                    <a:pt x="31404" y="10339"/>
                    <a:pt x="28196" y="11517"/>
                  </a:cubicBezTo>
                  <a:cubicBezTo>
                    <a:pt x="21666" y="13906"/>
                    <a:pt x="14867" y="15671"/>
                    <a:pt x="7864" y="15671"/>
                  </a:cubicBezTo>
                  <a:cubicBezTo>
                    <a:pt x="7449" y="15671"/>
                    <a:pt x="7034" y="15665"/>
                    <a:pt x="6617" y="15652"/>
                  </a:cubicBezTo>
                  <a:lnTo>
                    <a:pt x="6567" y="15652"/>
                  </a:lnTo>
                  <a:cubicBezTo>
                    <a:pt x="6317" y="15652"/>
                    <a:pt x="6091" y="15627"/>
                    <a:pt x="5840" y="15627"/>
                  </a:cubicBezTo>
                  <a:lnTo>
                    <a:pt x="4988" y="15577"/>
                  </a:lnTo>
                  <a:cubicBezTo>
                    <a:pt x="4061" y="19938"/>
                    <a:pt x="2632" y="24098"/>
                    <a:pt x="878" y="28183"/>
                  </a:cubicBezTo>
                  <a:cubicBezTo>
                    <a:pt x="477" y="28434"/>
                    <a:pt x="226" y="28885"/>
                    <a:pt x="76" y="29311"/>
                  </a:cubicBezTo>
                  <a:cubicBezTo>
                    <a:pt x="1" y="29562"/>
                    <a:pt x="176" y="29812"/>
                    <a:pt x="427" y="29888"/>
                  </a:cubicBezTo>
                  <a:cubicBezTo>
                    <a:pt x="603" y="29953"/>
                    <a:pt x="831" y="30000"/>
                    <a:pt x="1062" y="30000"/>
                  </a:cubicBezTo>
                  <a:cubicBezTo>
                    <a:pt x="1358" y="30000"/>
                    <a:pt x="1658" y="29923"/>
                    <a:pt x="1855" y="29712"/>
                  </a:cubicBezTo>
                  <a:cubicBezTo>
                    <a:pt x="6066" y="29411"/>
                    <a:pt x="10352" y="29512"/>
                    <a:pt x="14587" y="29386"/>
                  </a:cubicBezTo>
                  <a:cubicBezTo>
                    <a:pt x="19049" y="29261"/>
                    <a:pt x="23485" y="29111"/>
                    <a:pt x="27946" y="28935"/>
                  </a:cubicBezTo>
                  <a:cubicBezTo>
                    <a:pt x="36793" y="28559"/>
                    <a:pt x="45640" y="28208"/>
                    <a:pt x="54487" y="27858"/>
                  </a:cubicBezTo>
                  <a:cubicBezTo>
                    <a:pt x="62501" y="27538"/>
                    <a:pt x="70515" y="27328"/>
                    <a:pt x="78527" y="27328"/>
                  </a:cubicBezTo>
                  <a:cubicBezTo>
                    <a:pt x="88129" y="27328"/>
                    <a:pt x="97728" y="27630"/>
                    <a:pt x="107320" y="28409"/>
                  </a:cubicBezTo>
                  <a:cubicBezTo>
                    <a:pt x="107342" y="28411"/>
                    <a:pt x="107364" y="28411"/>
                    <a:pt x="107385" y="28411"/>
                  </a:cubicBezTo>
                  <a:cubicBezTo>
                    <a:pt x="107696" y="28411"/>
                    <a:pt x="107877" y="28244"/>
                    <a:pt x="107971" y="28033"/>
                  </a:cubicBezTo>
                  <a:cubicBezTo>
                    <a:pt x="108021" y="28033"/>
                    <a:pt x="108097" y="28033"/>
                    <a:pt x="108147" y="28058"/>
                  </a:cubicBezTo>
                  <a:cubicBezTo>
                    <a:pt x="108122" y="28058"/>
                    <a:pt x="108097" y="28058"/>
                    <a:pt x="108097" y="28083"/>
                  </a:cubicBezTo>
                  <a:cubicBezTo>
                    <a:pt x="108046" y="28108"/>
                    <a:pt x="108046" y="28208"/>
                    <a:pt x="108097" y="28233"/>
                  </a:cubicBezTo>
                  <a:cubicBezTo>
                    <a:pt x="108147" y="28284"/>
                    <a:pt x="108222" y="28309"/>
                    <a:pt x="108272" y="28334"/>
                  </a:cubicBezTo>
                  <a:cubicBezTo>
                    <a:pt x="108322" y="28359"/>
                    <a:pt x="108397" y="28384"/>
                    <a:pt x="108447" y="28409"/>
                  </a:cubicBezTo>
                  <a:cubicBezTo>
                    <a:pt x="108476" y="28421"/>
                    <a:pt x="108505" y="28427"/>
                    <a:pt x="108532" y="28427"/>
                  </a:cubicBezTo>
                  <a:cubicBezTo>
                    <a:pt x="108668" y="28427"/>
                    <a:pt x="108773" y="28284"/>
                    <a:pt x="108773" y="28158"/>
                  </a:cubicBezTo>
                  <a:cubicBezTo>
                    <a:pt x="108773" y="28133"/>
                    <a:pt x="108773" y="28108"/>
                    <a:pt x="108773" y="28108"/>
                  </a:cubicBezTo>
                  <a:cubicBezTo>
                    <a:pt x="121280" y="29086"/>
                    <a:pt x="133786" y="30063"/>
                    <a:pt x="146317" y="30990"/>
                  </a:cubicBezTo>
                  <a:cubicBezTo>
                    <a:pt x="152108" y="31420"/>
                    <a:pt x="158041" y="32197"/>
                    <a:pt x="163897" y="32197"/>
                  </a:cubicBezTo>
                  <a:cubicBezTo>
                    <a:pt x="164529" y="32197"/>
                    <a:pt x="165161" y="32188"/>
                    <a:pt x="165791" y="32168"/>
                  </a:cubicBezTo>
                  <a:cubicBezTo>
                    <a:pt x="167846" y="32093"/>
                    <a:pt x="170703" y="31993"/>
                    <a:pt x="172408" y="30639"/>
                  </a:cubicBezTo>
                  <a:cubicBezTo>
                    <a:pt x="173109" y="30063"/>
                    <a:pt x="173636" y="29261"/>
                    <a:pt x="173586" y="28484"/>
                  </a:cubicBezTo>
                  <a:cubicBezTo>
                    <a:pt x="173561" y="28334"/>
                    <a:pt x="173510" y="28158"/>
                    <a:pt x="173435" y="27983"/>
                  </a:cubicBezTo>
                  <a:cubicBezTo>
                    <a:pt x="173260" y="27858"/>
                    <a:pt x="173084" y="27632"/>
                    <a:pt x="172909" y="27306"/>
                  </a:cubicBezTo>
                  <a:cubicBezTo>
                    <a:pt x="171155" y="24274"/>
                    <a:pt x="169275" y="13697"/>
                    <a:pt x="169275" y="13697"/>
                  </a:cubicBezTo>
                  <a:cubicBezTo>
                    <a:pt x="168999" y="13797"/>
                    <a:pt x="168648" y="13872"/>
                    <a:pt x="168247" y="13923"/>
                  </a:cubicBezTo>
                  <a:cubicBezTo>
                    <a:pt x="168147" y="13948"/>
                    <a:pt x="168047" y="13948"/>
                    <a:pt x="167947" y="13973"/>
                  </a:cubicBezTo>
                  <a:cubicBezTo>
                    <a:pt x="167023" y="14099"/>
                    <a:pt x="166099" y="14154"/>
                    <a:pt x="165160" y="14154"/>
                  </a:cubicBezTo>
                  <a:cubicBezTo>
                    <a:pt x="164979" y="14154"/>
                    <a:pt x="164796" y="14152"/>
                    <a:pt x="164613" y="14148"/>
                  </a:cubicBezTo>
                  <a:cubicBezTo>
                    <a:pt x="164613" y="14123"/>
                    <a:pt x="164613" y="14098"/>
                    <a:pt x="164613" y="14098"/>
                  </a:cubicBezTo>
                  <a:cubicBezTo>
                    <a:pt x="164613" y="14073"/>
                    <a:pt x="164613" y="14048"/>
                    <a:pt x="164613" y="14023"/>
                  </a:cubicBezTo>
                  <a:cubicBezTo>
                    <a:pt x="164588" y="13847"/>
                    <a:pt x="164538" y="13647"/>
                    <a:pt x="164488" y="13471"/>
                  </a:cubicBezTo>
                  <a:cubicBezTo>
                    <a:pt x="164137" y="11517"/>
                    <a:pt x="162934" y="5752"/>
                    <a:pt x="160854" y="4198"/>
                  </a:cubicBezTo>
                  <a:cubicBezTo>
                    <a:pt x="160854" y="4198"/>
                    <a:pt x="160341" y="4221"/>
                    <a:pt x="159851" y="4221"/>
                  </a:cubicBezTo>
                  <a:cubicBezTo>
                    <a:pt x="159606" y="4221"/>
                    <a:pt x="159367" y="4215"/>
                    <a:pt x="159200" y="4198"/>
                  </a:cubicBezTo>
                  <a:cubicBezTo>
                    <a:pt x="155315" y="3797"/>
                    <a:pt x="151355" y="3897"/>
                    <a:pt x="147445" y="3522"/>
                  </a:cubicBezTo>
                  <a:cubicBezTo>
                    <a:pt x="143460" y="3146"/>
                    <a:pt x="139475" y="2644"/>
                    <a:pt x="135490" y="2193"/>
                  </a:cubicBezTo>
                  <a:cubicBezTo>
                    <a:pt x="130677" y="1668"/>
                    <a:pt x="125818" y="1200"/>
                    <a:pt x="120967" y="1200"/>
                  </a:cubicBezTo>
                  <a:cubicBezTo>
                    <a:pt x="118644" y="1200"/>
                    <a:pt x="116324" y="1307"/>
                    <a:pt x="114011" y="1567"/>
                  </a:cubicBezTo>
                  <a:cubicBezTo>
                    <a:pt x="108422" y="2193"/>
                    <a:pt x="102909" y="3622"/>
                    <a:pt x="97896" y="6178"/>
                  </a:cubicBezTo>
                  <a:cubicBezTo>
                    <a:pt x="95440" y="7431"/>
                    <a:pt x="93109" y="8935"/>
                    <a:pt x="91029" y="10765"/>
                  </a:cubicBezTo>
                  <a:cubicBezTo>
                    <a:pt x="89199" y="12369"/>
                    <a:pt x="87846" y="14173"/>
                    <a:pt x="86467" y="16103"/>
                  </a:cubicBezTo>
                  <a:cubicBezTo>
                    <a:pt x="76743" y="8534"/>
                    <a:pt x="66492" y="2143"/>
                    <a:pt x="53961" y="539"/>
                  </a:cubicBezTo>
                  <a:cubicBezTo>
                    <a:pt x="51102" y="168"/>
                    <a:pt x="48230" y="1"/>
                    <a:pt x="45354" y="1"/>
                  </a:cubicBezTo>
                  <a:close/>
                </a:path>
              </a:pathLst>
            </a:custGeom>
            <a:solidFill>
              <a:srgbClr val="FD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1;p35">
              <a:extLst>
                <a:ext uri="{FF2B5EF4-FFF2-40B4-BE49-F238E27FC236}">
                  <a16:creationId xmlns:a16="http://schemas.microsoft.com/office/drawing/2014/main" id="{F12996BD-4546-415E-9F79-4A38830BD327}"/>
                </a:ext>
              </a:extLst>
            </p:cNvPr>
            <p:cNvSpPr/>
            <p:nvPr/>
          </p:nvSpPr>
          <p:spPr>
            <a:xfrm>
              <a:off x="4071988" y="3907701"/>
              <a:ext cx="66547" cy="3652"/>
            </a:xfrm>
            <a:custGeom>
              <a:avLst/>
              <a:gdLst/>
              <a:ahLst/>
              <a:cxnLst/>
              <a:rect l="l" t="t" r="r" b="b"/>
              <a:pathLst>
                <a:path w="3334" h="183" extrusionOk="0">
                  <a:moveTo>
                    <a:pt x="3334" y="1"/>
                  </a:moveTo>
                  <a:lnTo>
                    <a:pt x="3334" y="1"/>
                  </a:lnTo>
                  <a:cubicBezTo>
                    <a:pt x="2694" y="73"/>
                    <a:pt x="2016" y="94"/>
                    <a:pt x="1439" y="94"/>
                  </a:cubicBezTo>
                  <a:cubicBezTo>
                    <a:pt x="616" y="94"/>
                    <a:pt x="0" y="51"/>
                    <a:pt x="0" y="51"/>
                  </a:cubicBezTo>
                  <a:cubicBezTo>
                    <a:pt x="0" y="76"/>
                    <a:pt x="0" y="101"/>
                    <a:pt x="0" y="126"/>
                  </a:cubicBezTo>
                  <a:lnTo>
                    <a:pt x="0" y="176"/>
                  </a:lnTo>
                  <a:cubicBezTo>
                    <a:pt x="183" y="180"/>
                    <a:pt x="366" y="182"/>
                    <a:pt x="547" y="182"/>
                  </a:cubicBezTo>
                  <a:cubicBezTo>
                    <a:pt x="1486" y="182"/>
                    <a:pt x="2410" y="127"/>
                    <a:pt x="3334" y="1"/>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p35">
              <a:extLst>
                <a:ext uri="{FF2B5EF4-FFF2-40B4-BE49-F238E27FC236}">
                  <a16:creationId xmlns:a16="http://schemas.microsoft.com/office/drawing/2014/main" id="{8CDAF82F-3423-4245-8460-D1BDAD94C2D8}"/>
                </a:ext>
              </a:extLst>
            </p:cNvPr>
            <p:cNvSpPr/>
            <p:nvPr/>
          </p:nvSpPr>
          <p:spPr>
            <a:xfrm>
              <a:off x="4177839" y="4057757"/>
              <a:ext cx="5544" cy="9234"/>
            </a:xfrm>
            <a:custGeom>
              <a:avLst/>
              <a:gdLst/>
              <a:ahLst/>
              <a:cxnLst/>
              <a:rect l="l" t="t" r="r" b="b"/>
              <a:pathLst>
                <a:path w="302" h="503" extrusionOk="0">
                  <a:moveTo>
                    <a:pt x="0" y="1"/>
                  </a:moveTo>
                  <a:cubicBezTo>
                    <a:pt x="75" y="176"/>
                    <a:pt x="126" y="352"/>
                    <a:pt x="151" y="502"/>
                  </a:cubicBezTo>
                  <a:cubicBezTo>
                    <a:pt x="301" y="377"/>
                    <a:pt x="276" y="226"/>
                    <a:pt x="0" y="1"/>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p35">
              <a:extLst>
                <a:ext uri="{FF2B5EF4-FFF2-40B4-BE49-F238E27FC236}">
                  <a16:creationId xmlns:a16="http://schemas.microsoft.com/office/drawing/2014/main" id="{5590F5D4-6CF9-4DCC-9155-57A134CA8627}"/>
                </a:ext>
              </a:extLst>
            </p:cNvPr>
            <p:cNvSpPr/>
            <p:nvPr/>
          </p:nvSpPr>
          <p:spPr>
            <a:xfrm>
              <a:off x="1091201" y="3704217"/>
              <a:ext cx="1196622" cy="214763"/>
            </a:xfrm>
            <a:custGeom>
              <a:avLst/>
              <a:gdLst/>
              <a:ahLst/>
              <a:cxnLst/>
              <a:rect l="l" t="t" r="r" b="b"/>
              <a:pathLst>
                <a:path w="59951" h="10761" extrusionOk="0">
                  <a:moveTo>
                    <a:pt x="26834" y="0"/>
                  </a:moveTo>
                  <a:cubicBezTo>
                    <a:pt x="17921" y="0"/>
                    <a:pt x="9247" y="2807"/>
                    <a:pt x="351" y="3280"/>
                  </a:cubicBezTo>
                  <a:cubicBezTo>
                    <a:pt x="8" y="3305"/>
                    <a:pt x="0" y="3808"/>
                    <a:pt x="327" y="3808"/>
                  </a:cubicBezTo>
                  <a:cubicBezTo>
                    <a:pt x="335" y="3808"/>
                    <a:pt x="343" y="3807"/>
                    <a:pt x="351" y="3807"/>
                  </a:cubicBezTo>
                  <a:cubicBezTo>
                    <a:pt x="8466" y="3006"/>
                    <a:pt x="16816" y="1211"/>
                    <a:pt x="25058" y="1211"/>
                  </a:cubicBezTo>
                  <a:cubicBezTo>
                    <a:pt x="26870" y="1211"/>
                    <a:pt x="28678" y="1298"/>
                    <a:pt x="30476" y="1501"/>
                  </a:cubicBezTo>
                  <a:cubicBezTo>
                    <a:pt x="35815" y="2128"/>
                    <a:pt x="40526" y="4258"/>
                    <a:pt x="45339" y="6514"/>
                  </a:cubicBezTo>
                  <a:cubicBezTo>
                    <a:pt x="47494" y="7491"/>
                    <a:pt x="49624" y="8468"/>
                    <a:pt x="51880" y="9220"/>
                  </a:cubicBezTo>
                  <a:cubicBezTo>
                    <a:pt x="53926" y="9902"/>
                    <a:pt x="56258" y="10761"/>
                    <a:pt x="58484" y="10761"/>
                  </a:cubicBezTo>
                  <a:cubicBezTo>
                    <a:pt x="58631" y="10761"/>
                    <a:pt x="58777" y="10757"/>
                    <a:pt x="58923" y="10749"/>
                  </a:cubicBezTo>
                  <a:cubicBezTo>
                    <a:pt x="59524" y="10724"/>
                    <a:pt x="59950" y="9772"/>
                    <a:pt x="59273" y="9471"/>
                  </a:cubicBezTo>
                  <a:cubicBezTo>
                    <a:pt x="57068" y="8519"/>
                    <a:pt x="54612" y="8243"/>
                    <a:pt x="52331" y="7516"/>
                  </a:cubicBezTo>
                  <a:cubicBezTo>
                    <a:pt x="49750" y="6714"/>
                    <a:pt x="47243" y="5661"/>
                    <a:pt x="44762" y="4534"/>
                  </a:cubicBezTo>
                  <a:cubicBezTo>
                    <a:pt x="40376" y="2554"/>
                    <a:pt x="36040" y="799"/>
                    <a:pt x="31228" y="248"/>
                  </a:cubicBezTo>
                  <a:cubicBezTo>
                    <a:pt x="29756" y="75"/>
                    <a:pt x="28291" y="0"/>
                    <a:pt x="26834" y="0"/>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p35">
              <a:extLst>
                <a:ext uri="{FF2B5EF4-FFF2-40B4-BE49-F238E27FC236}">
                  <a16:creationId xmlns:a16="http://schemas.microsoft.com/office/drawing/2014/main" id="{0640E8A6-EC2E-486C-9382-C025AB475959}"/>
                </a:ext>
              </a:extLst>
            </p:cNvPr>
            <p:cNvSpPr/>
            <p:nvPr/>
          </p:nvSpPr>
          <p:spPr>
            <a:xfrm>
              <a:off x="963148" y="3900697"/>
              <a:ext cx="1146303" cy="153912"/>
            </a:xfrm>
            <a:custGeom>
              <a:avLst/>
              <a:gdLst/>
              <a:ahLst/>
              <a:cxnLst/>
              <a:rect l="l" t="t" r="r" b="b"/>
              <a:pathLst>
                <a:path w="57430" h="7712" extrusionOk="0">
                  <a:moveTo>
                    <a:pt x="38460" y="1"/>
                  </a:moveTo>
                  <a:cubicBezTo>
                    <a:pt x="35129" y="1"/>
                    <a:pt x="31791" y="327"/>
                    <a:pt x="28472" y="1053"/>
                  </a:cubicBezTo>
                  <a:cubicBezTo>
                    <a:pt x="19264" y="3097"/>
                    <a:pt x="10419" y="7148"/>
                    <a:pt x="868" y="7148"/>
                  </a:cubicBezTo>
                  <a:cubicBezTo>
                    <a:pt x="696" y="7148"/>
                    <a:pt x="524" y="7146"/>
                    <a:pt x="352" y="7144"/>
                  </a:cubicBezTo>
                  <a:cubicBezTo>
                    <a:pt x="1" y="7144"/>
                    <a:pt x="1" y="7645"/>
                    <a:pt x="352" y="7670"/>
                  </a:cubicBezTo>
                  <a:cubicBezTo>
                    <a:pt x="914" y="7698"/>
                    <a:pt x="1474" y="7711"/>
                    <a:pt x="2031" y="7711"/>
                  </a:cubicBezTo>
                  <a:cubicBezTo>
                    <a:pt x="10497" y="7711"/>
                    <a:pt x="18460" y="4637"/>
                    <a:pt x="26643" y="2733"/>
                  </a:cubicBezTo>
                  <a:cubicBezTo>
                    <a:pt x="30583" y="1830"/>
                    <a:pt x="34507" y="1330"/>
                    <a:pt x="38496" y="1330"/>
                  </a:cubicBezTo>
                  <a:cubicBezTo>
                    <a:pt x="39379" y="1330"/>
                    <a:pt x="40264" y="1354"/>
                    <a:pt x="41154" y="1404"/>
                  </a:cubicBezTo>
                  <a:cubicBezTo>
                    <a:pt x="46367" y="1730"/>
                    <a:pt x="51480" y="2833"/>
                    <a:pt x="56593" y="3861"/>
                  </a:cubicBezTo>
                  <a:cubicBezTo>
                    <a:pt x="56633" y="3869"/>
                    <a:pt x="56672" y="3872"/>
                    <a:pt x="56709" y="3872"/>
                  </a:cubicBezTo>
                  <a:cubicBezTo>
                    <a:pt x="57248" y="3872"/>
                    <a:pt x="57429" y="3072"/>
                    <a:pt x="56843" y="2908"/>
                  </a:cubicBezTo>
                  <a:cubicBezTo>
                    <a:pt x="50843" y="1131"/>
                    <a:pt x="44662" y="1"/>
                    <a:pt x="38460"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p35">
              <a:extLst>
                <a:ext uri="{FF2B5EF4-FFF2-40B4-BE49-F238E27FC236}">
                  <a16:creationId xmlns:a16="http://schemas.microsoft.com/office/drawing/2014/main" id="{D06638E1-C924-4EE1-BDB4-57EA27E241FF}"/>
                </a:ext>
              </a:extLst>
            </p:cNvPr>
            <p:cNvSpPr/>
            <p:nvPr/>
          </p:nvSpPr>
          <p:spPr>
            <a:xfrm>
              <a:off x="1582817" y="4021825"/>
              <a:ext cx="468761" cy="20935"/>
            </a:xfrm>
            <a:custGeom>
              <a:avLst/>
              <a:gdLst/>
              <a:ahLst/>
              <a:cxnLst/>
              <a:rect l="l" t="t" r="r" b="b"/>
              <a:pathLst>
                <a:path w="23485" h="1049" extrusionOk="0">
                  <a:moveTo>
                    <a:pt x="13669" y="1"/>
                  </a:moveTo>
                  <a:cubicBezTo>
                    <a:pt x="9163" y="1"/>
                    <a:pt x="4652" y="272"/>
                    <a:pt x="201" y="698"/>
                  </a:cubicBezTo>
                  <a:cubicBezTo>
                    <a:pt x="1" y="723"/>
                    <a:pt x="1" y="1049"/>
                    <a:pt x="201" y="1049"/>
                  </a:cubicBezTo>
                  <a:cubicBezTo>
                    <a:pt x="3946" y="853"/>
                    <a:pt x="7684" y="789"/>
                    <a:pt x="11422" y="789"/>
                  </a:cubicBezTo>
                  <a:cubicBezTo>
                    <a:pt x="15341" y="789"/>
                    <a:pt x="19259" y="859"/>
                    <a:pt x="23184" y="923"/>
                  </a:cubicBezTo>
                  <a:cubicBezTo>
                    <a:pt x="23485" y="923"/>
                    <a:pt x="23485" y="472"/>
                    <a:pt x="23184" y="447"/>
                  </a:cubicBezTo>
                  <a:cubicBezTo>
                    <a:pt x="20030" y="136"/>
                    <a:pt x="16851" y="1"/>
                    <a:pt x="13669"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6;p35">
              <a:extLst>
                <a:ext uri="{FF2B5EF4-FFF2-40B4-BE49-F238E27FC236}">
                  <a16:creationId xmlns:a16="http://schemas.microsoft.com/office/drawing/2014/main" id="{7058D47F-0AA4-41A7-9A40-9830CF551291}"/>
                </a:ext>
              </a:extLst>
            </p:cNvPr>
            <p:cNvSpPr/>
            <p:nvPr/>
          </p:nvSpPr>
          <p:spPr>
            <a:xfrm>
              <a:off x="2786215" y="3762566"/>
              <a:ext cx="1130015" cy="167523"/>
            </a:xfrm>
            <a:custGeom>
              <a:avLst/>
              <a:gdLst/>
              <a:ahLst/>
              <a:cxnLst/>
              <a:rect l="l" t="t" r="r" b="b"/>
              <a:pathLst>
                <a:path w="56614" h="8394" extrusionOk="0">
                  <a:moveTo>
                    <a:pt x="21302" y="1"/>
                  </a:moveTo>
                  <a:cubicBezTo>
                    <a:pt x="13759" y="1"/>
                    <a:pt x="4543" y="1548"/>
                    <a:pt x="97" y="8101"/>
                  </a:cubicBezTo>
                  <a:cubicBezTo>
                    <a:pt x="1" y="8255"/>
                    <a:pt x="141" y="8394"/>
                    <a:pt x="290" y="8394"/>
                  </a:cubicBezTo>
                  <a:cubicBezTo>
                    <a:pt x="336" y="8394"/>
                    <a:pt x="382" y="8381"/>
                    <a:pt x="423" y="8351"/>
                  </a:cubicBezTo>
                  <a:cubicBezTo>
                    <a:pt x="3681" y="5269"/>
                    <a:pt x="7115" y="3038"/>
                    <a:pt x="11476" y="1860"/>
                  </a:cubicBezTo>
                  <a:cubicBezTo>
                    <a:pt x="14648" y="999"/>
                    <a:pt x="17912" y="718"/>
                    <a:pt x="21182" y="718"/>
                  </a:cubicBezTo>
                  <a:cubicBezTo>
                    <a:pt x="22769" y="718"/>
                    <a:pt x="24357" y="784"/>
                    <a:pt x="25937" y="883"/>
                  </a:cubicBezTo>
                  <a:cubicBezTo>
                    <a:pt x="30814" y="1177"/>
                    <a:pt x="35667" y="1711"/>
                    <a:pt x="40567" y="1711"/>
                  </a:cubicBezTo>
                  <a:cubicBezTo>
                    <a:pt x="40678" y="1711"/>
                    <a:pt x="40789" y="1710"/>
                    <a:pt x="40899" y="1710"/>
                  </a:cubicBezTo>
                  <a:cubicBezTo>
                    <a:pt x="46037" y="1660"/>
                    <a:pt x="51150" y="1284"/>
                    <a:pt x="56263" y="908"/>
                  </a:cubicBezTo>
                  <a:cubicBezTo>
                    <a:pt x="56605" y="883"/>
                    <a:pt x="56613" y="381"/>
                    <a:pt x="56287" y="381"/>
                  </a:cubicBezTo>
                  <a:cubicBezTo>
                    <a:pt x="56279" y="381"/>
                    <a:pt x="56271" y="381"/>
                    <a:pt x="56263" y="381"/>
                  </a:cubicBezTo>
                  <a:cubicBezTo>
                    <a:pt x="51488" y="707"/>
                    <a:pt x="46694" y="1033"/>
                    <a:pt x="41897" y="1033"/>
                  </a:cubicBezTo>
                  <a:cubicBezTo>
                    <a:pt x="41155" y="1033"/>
                    <a:pt x="40413" y="1025"/>
                    <a:pt x="39671" y="1008"/>
                  </a:cubicBezTo>
                  <a:cubicBezTo>
                    <a:pt x="34132" y="908"/>
                    <a:pt x="28644" y="181"/>
                    <a:pt x="23130" y="31"/>
                  </a:cubicBezTo>
                  <a:cubicBezTo>
                    <a:pt x="22534" y="12"/>
                    <a:pt x="21924" y="1"/>
                    <a:pt x="21302"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7;p35">
              <a:extLst>
                <a:ext uri="{FF2B5EF4-FFF2-40B4-BE49-F238E27FC236}">
                  <a16:creationId xmlns:a16="http://schemas.microsoft.com/office/drawing/2014/main" id="{C100957A-183B-4C6E-8457-43B5002F42EC}"/>
                </a:ext>
              </a:extLst>
            </p:cNvPr>
            <p:cNvSpPr/>
            <p:nvPr/>
          </p:nvSpPr>
          <p:spPr>
            <a:xfrm>
              <a:off x="2920892" y="3852285"/>
              <a:ext cx="1042611" cy="146668"/>
            </a:xfrm>
            <a:custGeom>
              <a:avLst/>
              <a:gdLst/>
              <a:ahLst/>
              <a:cxnLst/>
              <a:rect l="l" t="t" r="r" b="b"/>
              <a:pathLst>
                <a:path w="52235" h="7349" extrusionOk="0">
                  <a:moveTo>
                    <a:pt x="51913" y="1"/>
                  </a:moveTo>
                  <a:cubicBezTo>
                    <a:pt x="51884" y="1"/>
                    <a:pt x="51852" y="7"/>
                    <a:pt x="51820" y="21"/>
                  </a:cubicBezTo>
                  <a:cubicBezTo>
                    <a:pt x="47655" y="1619"/>
                    <a:pt x="43230" y="2085"/>
                    <a:pt x="38702" y="2085"/>
                  </a:cubicBezTo>
                  <a:cubicBezTo>
                    <a:pt x="32377" y="2085"/>
                    <a:pt x="25853" y="1176"/>
                    <a:pt x="19560" y="1176"/>
                  </a:cubicBezTo>
                  <a:cubicBezTo>
                    <a:pt x="12630" y="1176"/>
                    <a:pt x="5981" y="2279"/>
                    <a:pt x="190" y="6913"/>
                  </a:cubicBezTo>
                  <a:cubicBezTo>
                    <a:pt x="1" y="7060"/>
                    <a:pt x="182" y="7349"/>
                    <a:pt x="379" y="7349"/>
                  </a:cubicBezTo>
                  <a:cubicBezTo>
                    <a:pt x="416" y="7349"/>
                    <a:pt x="455" y="7338"/>
                    <a:pt x="491" y="7314"/>
                  </a:cubicBezTo>
                  <a:cubicBezTo>
                    <a:pt x="6549" y="3142"/>
                    <a:pt x="13677" y="2039"/>
                    <a:pt x="20833" y="2039"/>
                  </a:cubicBezTo>
                  <a:cubicBezTo>
                    <a:pt x="22233" y="2039"/>
                    <a:pt x="23633" y="2081"/>
                    <a:pt x="25027" y="2151"/>
                  </a:cubicBezTo>
                  <a:cubicBezTo>
                    <a:pt x="29041" y="2347"/>
                    <a:pt x="32974" y="2615"/>
                    <a:pt x="36869" y="2615"/>
                  </a:cubicBezTo>
                  <a:cubicBezTo>
                    <a:pt x="41926" y="2615"/>
                    <a:pt x="46919" y="2164"/>
                    <a:pt x="51945" y="522"/>
                  </a:cubicBezTo>
                  <a:cubicBezTo>
                    <a:pt x="52235" y="411"/>
                    <a:pt x="52148" y="1"/>
                    <a:pt x="51913"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8;p35">
              <a:extLst>
                <a:ext uri="{FF2B5EF4-FFF2-40B4-BE49-F238E27FC236}">
                  <a16:creationId xmlns:a16="http://schemas.microsoft.com/office/drawing/2014/main" id="{4EA049EF-01B5-4468-85EB-6420960537A4}"/>
                </a:ext>
              </a:extLst>
            </p:cNvPr>
            <p:cNvSpPr/>
            <p:nvPr/>
          </p:nvSpPr>
          <p:spPr>
            <a:xfrm>
              <a:off x="3174962" y="4004943"/>
              <a:ext cx="869697" cy="51650"/>
            </a:xfrm>
            <a:custGeom>
              <a:avLst/>
              <a:gdLst/>
              <a:ahLst/>
              <a:cxnLst/>
              <a:rect l="l" t="t" r="r" b="b"/>
              <a:pathLst>
                <a:path w="43572" h="2588" extrusionOk="0">
                  <a:moveTo>
                    <a:pt x="12331" y="1"/>
                  </a:moveTo>
                  <a:cubicBezTo>
                    <a:pt x="8250" y="1"/>
                    <a:pt x="4188" y="455"/>
                    <a:pt x="365" y="1920"/>
                  </a:cubicBezTo>
                  <a:cubicBezTo>
                    <a:pt x="1" y="2057"/>
                    <a:pt x="92" y="2588"/>
                    <a:pt x="433" y="2588"/>
                  </a:cubicBezTo>
                  <a:cubicBezTo>
                    <a:pt x="467" y="2588"/>
                    <a:pt x="503" y="2583"/>
                    <a:pt x="541" y="2571"/>
                  </a:cubicBezTo>
                  <a:cubicBezTo>
                    <a:pt x="4522" y="1313"/>
                    <a:pt x="8519" y="909"/>
                    <a:pt x="12543" y="909"/>
                  </a:cubicBezTo>
                  <a:cubicBezTo>
                    <a:pt x="15815" y="909"/>
                    <a:pt x="19105" y="1176"/>
                    <a:pt x="22421" y="1469"/>
                  </a:cubicBezTo>
                  <a:cubicBezTo>
                    <a:pt x="25544" y="1743"/>
                    <a:pt x="28576" y="1935"/>
                    <a:pt x="31589" y="1935"/>
                  </a:cubicBezTo>
                  <a:cubicBezTo>
                    <a:pt x="35466" y="1935"/>
                    <a:pt x="39310" y="1616"/>
                    <a:pt x="43273" y="742"/>
                  </a:cubicBezTo>
                  <a:cubicBezTo>
                    <a:pt x="43572" y="673"/>
                    <a:pt x="43470" y="203"/>
                    <a:pt x="43200" y="203"/>
                  </a:cubicBezTo>
                  <a:cubicBezTo>
                    <a:pt x="43175" y="203"/>
                    <a:pt x="43150" y="207"/>
                    <a:pt x="43123" y="215"/>
                  </a:cubicBezTo>
                  <a:cubicBezTo>
                    <a:pt x="40170" y="1158"/>
                    <a:pt x="37038" y="1474"/>
                    <a:pt x="33867" y="1474"/>
                  </a:cubicBezTo>
                  <a:cubicBezTo>
                    <a:pt x="29529" y="1474"/>
                    <a:pt x="25118" y="882"/>
                    <a:pt x="20992" y="491"/>
                  </a:cubicBezTo>
                  <a:cubicBezTo>
                    <a:pt x="18148" y="231"/>
                    <a:pt x="15234" y="1"/>
                    <a:pt x="12331"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9;p35">
              <a:extLst>
                <a:ext uri="{FF2B5EF4-FFF2-40B4-BE49-F238E27FC236}">
                  <a16:creationId xmlns:a16="http://schemas.microsoft.com/office/drawing/2014/main" id="{76DAD9DD-0DB0-4933-8A7D-AE55D6C63E27}"/>
                </a:ext>
              </a:extLst>
            </p:cNvPr>
            <p:cNvSpPr/>
            <p:nvPr/>
          </p:nvSpPr>
          <p:spPr>
            <a:xfrm>
              <a:off x="2285998" y="4014002"/>
              <a:ext cx="527303" cy="280343"/>
            </a:xfrm>
            <a:custGeom>
              <a:avLst/>
              <a:gdLst/>
              <a:ahLst/>
              <a:cxnLst/>
              <a:rect l="l" t="t" r="r" b="b"/>
              <a:pathLst>
                <a:path w="26418" h="14047" extrusionOk="0">
                  <a:moveTo>
                    <a:pt x="13482" y="0"/>
                  </a:moveTo>
                  <a:cubicBezTo>
                    <a:pt x="12919" y="0"/>
                    <a:pt x="12358" y="37"/>
                    <a:pt x="11806" y="112"/>
                  </a:cubicBezTo>
                  <a:cubicBezTo>
                    <a:pt x="7495" y="714"/>
                    <a:pt x="753" y="4223"/>
                    <a:pt x="502" y="9210"/>
                  </a:cubicBezTo>
                  <a:cubicBezTo>
                    <a:pt x="201" y="9335"/>
                    <a:pt x="1" y="9762"/>
                    <a:pt x="302" y="10087"/>
                  </a:cubicBezTo>
                  <a:cubicBezTo>
                    <a:pt x="3208" y="13109"/>
                    <a:pt x="7622" y="14047"/>
                    <a:pt x="11841" y="14047"/>
                  </a:cubicBezTo>
                  <a:cubicBezTo>
                    <a:pt x="13116" y="14047"/>
                    <a:pt x="14373" y="13961"/>
                    <a:pt x="15565" y="13822"/>
                  </a:cubicBezTo>
                  <a:cubicBezTo>
                    <a:pt x="18823" y="13446"/>
                    <a:pt x="26417" y="10714"/>
                    <a:pt x="24187" y="6152"/>
                  </a:cubicBezTo>
                  <a:cubicBezTo>
                    <a:pt x="22258" y="2184"/>
                    <a:pt x="17799" y="0"/>
                    <a:pt x="13482"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0;p35">
              <a:extLst>
                <a:ext uri="{FF2B5EF4-FFF2-40B4-BE49-F238E27FC236}">
                  <a16:creationId xmlns:a16="http://schemas.microsoft.com/office/drawing/2014/main" id="{309B1937-A115-4B7F-8A13-30202893FBA9}"/>
                </a:ext>
              </a:extLst>
            </p:cNvPr>
            <p:cNvSpPr/>
            <p:nvPr/>
          </p:nvSpPr>
          <p:spPr>
            <a:xfrm>
              <a:off x="738593" y="4097695"/>
              <a:ext cx="3604357" cy="258190"/>
            </a:xfrm>
            <a:custGeom>
              <a:avLst/>
              <a:gdLst/>
              <a:ahLst/>
              <a:cxnLst/>
              <a:rect l="l" t="t" r="r" b="b"/>
              <a:pathLst>
                <a:path w="180579" h="12937" extrusionOk="0">
                  <a:moveTo>
                    <a:pt x="73811" y="0"/>
                  </a:moveTo>
                  <a:cubicBezTo>
                    <a:pt x="73795" y="0"/>
                    <a:pt x="73778" y="1"/>
                    <a:pt x="73760" y="4"/>
                  </a:cubicBezTo>
                  <a:cubicBezTo>
                    <a:pt x="61780" y="1532"/>
                    <a:pt x="49675" y="1883"/>
                    <a:pt x="37645" y="2610"/>
                  </a:cubicBezTo>
                  <a:cubicBezTo>
                    <a:pt x="25665" y="3337"/>
                    <a:pt x="13660" y="4064"/>
                    <a:pt x="1680" y="4766"/>
                  </a:cubicBezTo>
                  <a:cubicBezTo>
                    <a:pt x="1680" y="4766"/>
                    <a:pt x="1" y="5994"/>
                    <a:pt x="427" y="8375"/>
                  </a:cubicBezTo>
                  <a:cubicBezTo>
                    <a:pt x="819" y="10681"/>
                    <a:pt x="2341" y="10705"/>
                    <a:pt x="2405" y="10705"/>
                  </a:cubicBezTo>
                  <a:cubicBezTo>
                    <a:pt x="2406" y="10705"/>
                    <a:pt x="2407" y="10705"/>
                    <a:pt x="2407" y="10705"/>
                  </a:cubicBezTo>
                  <a:cubicBezTo>
                    <a:pt x="25665" y="10304"/>
                    <a:pt x="48898" y="9101"/>
                    <a:pt x="72131" y="7648"/>
                  </a:cubicBezTo>
                  <a:cubicBezTo>
                    <a:pt x="72207" y="7648"/>
                    <a:pt x="72282" y="7598"/>
                    <a:pt x="72332" y="7573"/>
                  </a:cubicBezTo>
                  <a:cubicBezTo>
                    <a:pt x="72733" y="7898"/>
                    <a:pt x="73134" y="8199"/>
                    <a:pt x="73535" y="8500"/>
                  </a:cubicBezTo>
                  <a:cubicBezTo>
                    <a:pt x="75264" y="9778"/>
                    <a:pt x="77044" y="10781"/>
                    <a:pt x="79224" y="11507"/>
                  </a:cubicBezTo>
                  <a:cubicBezTo>
                    <a:pt x="79274" y="11507"/>
                    <a:pt x="79299" y="11532"/>
                    <a:pt x="79349" y="11532"/>
                  </a:cubicBezTo>
                  <a:cubicBezTo>
                    <a:pt x="82254" y="12484"/>
                    <a:pt x="85324" y="12937"/>
                    <a:pt x="88399" y="12937"/>
                  </a:cubicBezTo>
                  <a:cubicBezTo>
                    <a:pt x="88482" y="12937"/>
                    <a:pt x="88565" y="12937"/>
                    <a:pt x="88648" y="12936"/>
                  </a:cubicBezTo>
                  <a:cubicBezTo>
                    <a:pt x="92758" y="12911"/>
                    <a:pt x="96743" y="12084"/>
                    <a:pt x="100502" y="10580"/>
                  </a:cubicBezTo>
                  <a:cubicBezTo>
                    <a:pt x="102407" y="9828"/>
                    <a:pt x="104287" y="8901"/>
                    <a:pt x="106066" y="7823"/>
                  </a:cubicBezTo>
                  <a:cubicBezTo>
                    <a:pt x="106242" y="7698"/>
                    <a:pt x="106442" y="7598"/>
                    <a:pt x="106618" y="7472"/>
                  </a:cubicBezTo>
                  <a:cubicBezTo>
                    <a:pt x="106668" y="7447"/>
                    <a:pt x="106718" y="7397"/>
                    <a:pt x="106743" y="7347"/>
                  </a:cubicBezTo>
                  <a:lnTo>
                    <a:pt x="178197" y="10405"/>
                  </a:lnTo>
                  <a:cubicBezTo>
                    <a:pt x="179851" y="8776"/>
                    <a:pt x="180578" y="5969"/>
                    <a:pt x="178473" y="4440"/>
                  </a:cubicBezTo>
                  <a:cubicBezTo>
                    <a:pt x="178418" y="4398"/>
                    <a:pt x="178370" y="4380"/>
                    <a:pt x="178326" y="4380"/>
                  </a:cubicBezTo>
                  <a:cubicBezTo>
                    <a:pt x="178290" y="4380"/>
                    <a:pt x="178256" y="4392"/>
                    <a:pt x="178222" y="4415"/>
                  </a:cubicBezTo>
                  <a:lnTo>
                    <a:pt x="178147" y="4415"/>
                  </a:lnTo>
                  <a:lnTo>
                    <a:pt x="146743" y="2836"/>
                  </a:lnTo>
                  <a:lnTo>
                    <a:pt x="105841" y="755"/>
                  </a:lnTo>
                  <a:cubicBezTo>
                    <a:pt x="105823" y="753"/>
                    <a:pt x="105807" y="752"/>
                    <a:pt x="105791" y="752"/>
                  </a:cubicBezTo>
                  <a:cubicBezTo>
                    <a:pt x="105623" y="752"/>
                    <a:pt x="105538" y="867"/>
                    <a:pt x="105515" y="981"/>
                  </a:cubicBezTo>
                  <a:cubicBezTo>
                    <a:pt x="105189" y="1207"/>
                    <a:pt x="104838" y="1432"/>
                    <a:pt x="104487" y="1658"/>
                  </a:cubicBezTo>
                  <a:cubicBezTo>
                    <a:pt x="102934" y="2635"/>
                    <a:pt x="101330" y="3487"/>
                    <a:pt x="99675" y="4189"/>
                  </a:cubicBezTo>
                  <a:cubicBezTo>
                    <a:pt x="96743" y="5442"/>
                    <a:pt x="93660" y="6169"/>
                    <a:pt x="90277" y="6269"/>
                  </a:cubicBezTo>
                  <a:cubicBezTo>
                    <a:pt x="90101" y="6273"/>
                    <a:pt x="89924" y="6274"/>
                    <a:pt x="89748" y="6274"/>
                  </a:cubicBezTo>
                  <a:cubicBezTo>
                    <a:pt x="87265" y="6274"/>
                    <a:pt x="84769" y="5944"/>
                    <a:pt x="82382" y="5242"/>
                  </a:cubicBezTo>
                  <a:cubicBezTo>
                    <a:pt x="81555" y="5016"/>
                    <a:pt x="80703" y="4740"/>
                    <a:pt x="79851" y="4415"/>
                  </a:cubicBezTo>
                  <a:cubicBezTo>
                    <a:pt x="78121" y="3763"/>
                    <a:pt x="76417" y="2861"/>
                    <a:pt x="75164" y="1608"/>
                  </a:cubicBezTo>
                  <a:cubicBezTo>
                    <a:pt x="74738" y="1182"/>
                    <a:pt x="74387" y="755"/>
                    <a:pt x="74086" y="254"/>
                  </a:cubicBezTo>
                  <a:cubicBezTo>
                    <a:pt x="74086" y="254"/>
                    <a:pt x="74086" y="229"/>
                    <a:pt x="74086" y="229"/>
                  </a:cubicBezTo>
                  <a:cubicBezTo>
                    <a:pt x="74063" y="115"/>
                    <a:pt x="73978" y="0"/>
                    <a:pt x="73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1;p35">
              <a:extLst>
                <a:ext uri="{FF2B5EF4-FFF2-40B4-BE49-F238E27FC236}">
                  <a16:creationId xmlns:a16="http://schemas.microsoft.com/office/drawing/2014/main" id="{7FECE63A-357B-4A9C-A40A-7B77119597A6}"/>
                </a:ext>
              </a:extLst>
            </p:cNvPr>
            <p:cNvSpPr/>
            <p:nvPr/>
          </p:nvSpPr>
          <p:spPr>
            <a:xfrm>
              <a:off x="2238505" y="3946214"/>
              <a:ext cx="585307" cy="239610"/>
            </a:xfrm>
            <a:custGeom>
              <a:avLst/>
              <a:gdLst/>
              <a:ahLst/>
              <a:cxnLst/>
              <a:rect l="l" t="t" r="r" b="b"/>
              <a:pathLst>
                <a:path w="29324" h="12006" extrusionOk="0">
                  <a:moveTo>
                    <a:pt x="14637" y="1"/>
                  </a:moveTo>
                  <a:cubicBezTo>
                    <a:pt x="8221" y="1"/>
                    <a:pt x="2632" y="3735"/>
                    <a:pt x="0" y="9199"/>
                  </a:cubicBezTo>
                  <a:cubicBezTo>
                    <a:pt x="1253" y="10452"/>
                    <a:pt x="2957" y="11354"/>
                    <a:pt x="4687" y="12006"/>
                  </a:cubicBezTo>
                  <a:cubicBezTo>
                    <a:pt x="6341" y="8121"/>
                    <a:pt x="10176" y="5414"/>
                    <a:pt x="14637" y="5414"/>
                  </a:cubicBezTo>
                  <a:cubicBezTo>
                    <a:pt x="19023" y="5414"/>
                    <a:pt x="22807" y="8046"/>
                    <a:pt x="24511" y="11780"/>
                  </a:cubicBezTo>
                  <a:cubicBezTo>
                    <a:pt x="26166" y="11078"/>
                    <a:pt x="27770" y="10226"/>
                    <a:pt x="29323" y="9249"/>
                  </a:cubicBezTo>
                  <a:cubicBezTo>
                    <a:pt x="26692" y="3785"/>
                    <a:pt x="21103" y="1"/>
                    <a:pt x="14637"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2;p35">
              <a:extLst>
                <a:ext uri="{FF2B5EF4-FFF2-40B4-BE49-F238E27FC236}">
                  <a16:creationId xmlns:a16="http://schemas.microsoft.com/office/drawing/2014/main" id="{16F27235-44CD-4A34-9237-DA64944BBAFC}"/>
                </a:ext>
              </a:extLst>
            </p:cNvPr>
            <p:cNvSpPr/>
            <p:nvPr/>
          </p:nvSpPr>
          <p:spPr>
            <a:xfrm>
              <a:off x="4179506" y="3383056"/>
              <a:ext cx="111576" cy="128047"/>
            </a:xfrm>
            <a:custGeom>
              <a:avLst/>
              <a:gdLst/>
              <a:ahLst/>
              <a:cxnLst/>
              <a:rect l="l" t="t" r="r" b="b"/>
              <a:pathLst>
                <a:path w="5590" h="6416" extrusionOk="0">
                  <a:moveTo>
                    <a:pt x="3516" y="0"/>
                  </a:moveTo>
                  <a:cubicBezTo>
                    <a:pt x="3062" y="0"/>
                    <a:pt x="2603" y="282"/>
                    <a:pt x="2256" y="910"/>
                  </a:cubicBezTo>
                  <a:cubicBezTo>
                    <a:pt x="1655" y="1988"/>
                    <a:pt x="2106" y="2514"/>
                    <a:pt x="1530" y="3792"/>
                  </a:cubicBezTo>
                  <a:cubicBezTo>
                    <a:pt x="1028" y="4920"/>
                    <a:pt x="1" y="5973"/>
                    <a:pt x="1" y="5973"/>
                  </a:cubicBezTo>
                  <a:cubicBezTo>
                    <a:pt x="389" y="6286"/>
                    <a:pt x="900" y="6416"/>
                    <a:pt x="1437" y="6416"/>
                  </a:cubicBezTo>
                  <a:cubicBezTo>
                    <a:pt x="2321" y="6416"/>
                    <a:pt x="3278" y="6065"/>
                    <a:pt x="3885" y="5597"/>
                  </a:cubicBezTo>
                  <a:cubicBezTo>
                    <a:pt x="5139" y="4620"/>
                    <a:pt x="5590" y="2815"/>
                    <a:pt x="5013" y="1311"/>
                  </a:cubicBezTo>
                  <a:cubicBezTo>
                    <a:pt x="4700" y="486"/>
                    <a:pt x="4113" y="0"/>
                    <a:pt x="3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3;p35">
              <a:extLst>
                <a:ext uri="{FF2B5EF4-FFF2-40B4-BE49-F238E27FC236}">
                  <a16:creationId xmlns:a16="http://schemas.microsoft.com/office/drawing/2014/main" id="{F996F598-FB30-4584-8836-68912142237A}"/>
                </a:ext>
              </a:extLst>
            </p:cNvPr>
            <p:cNvSpPr/>
            <p:nvPr/>
          </p:nvSpPr>
          <p:spPr>
            <a:xfrm>
              <a:off x="3952456" y="3193860"/>
              <a:ext cx="90559" cy="131360"/>
            </a:xfrm>
            <a:custGeom>
              <a:avLst/>
              <a:gdLst/>
              <a:ahLst/>
              <a:cxnLst/>
              <a:rect l="l" t="t" r="r" b="b"/>
              <a:pathLst>
                <a:path w="4537" h="6582" extrusionOk="0">
                  <a:moveTo>
                    <a:pt x="2547" y="1"/>
                  </a:moveTo>
                  <a:cubicBezTo>
                    <a:pt x="2077" y="1"/>
                    <a:pt x="1598" y="241"/>
                    <a:pt x="1253" y="692"/>
                  </a:cubicBezTo>
                  <a:cubicBezTo>
                    <a:pt x="852" y="1218"/>
                    <a:pt x="501" y="4777"/>
                    <a:pt x="0" y="6582"/>
                  </a:cubicBezTo>
                  <a:cubicBezTo>
                    <a:pt x="0" y="6582"/>
                    <a:pt x="426" y="6532"/>
                    <a:pt x="1028" y="6406"/>
                  </a:cubicBezTo>
                  <a:cubicBezTo>
                    <a:pt x="3108" y="5930"/>
                    <a:pt x="4537" y="3925"/>
                    <a:pt x="4186" y="1820"/>
                  </a:cubicBezTo>
                  <a:cubicBezTo>
                    <a:pt x="4085" y="1369"/>
                    <a:pt x="3935" y="943"/>
                    <a:pt x="3684" y="592"/>
                  </a:cubicBezTo>
                  <a:cubicBezTo>
                    <a:pt x="3378" y="191"/>
                    <a:pt x="2965" y="1"/>
                    <a:pt x="2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4;p35">
              <a:extLst>
                <a:ext uri="{FF2B5EF4-FFF2-40B4-BE49-F238E27FC236}">
                  <a16:creationId xmlns:a16="http://schemas.microsoft.com/office/drawing/2014/main" id="{E798A427-FEFB-45B0-A031-24D1E55662CC}"/>
                </a:ext>
              </a:extLst>
            </p:cNvPr>
            <p:cNvSpPr/>
            <p:nvPr/>
          </p:nvSpPr>
          <p:spPr>
            <a:xfrm>
              <a:off x="695589" y="3271825"/>
              <a:ext cx="117584" cy="171934"/>
            </a:xfrm>
            <a:custGeom>
              <a:avLst/>
              <a:gdLst/>
              <a:ahLst/>
              <a:cxnLst/>
              <a:rect l="l" t="t" r="r" b="b"/>
              <a:pathLst>
                <a:path w="5891" h="8615" extrusionOk="0">
                  <a:moveTo>
                    <a:pt x="2284" y="0"/>
                  </a:moveTo>
                  <a:cubicBezTo>
                    <a:pt x="1914" y="0"/>
                    <a:pt x="1524" y="207"/>
                    <a:pt x="1153" y="645"/>
                  </a:cubicBezTo>
                  <a:cubicBezTo>
                    <a:pt x="0" y="1948"/>
                    <a:pt x="552" y="3978"/>
                    <a:pt x="1203" y="5382"/>
                  </a:cubicBezTo>
                  <a:cubicBezTo>
                    <a:pt x="1203" y="5407"/>
                    <a:pt x="1203" y="5432"/>
                    <a:pt x="1228" y="5457"/>
                  </a:cubicBezTo>
                  <a:cubicBezTo>
                    <a:pt x="2156" y="7512"/>
                    <a:pt x="5890" y="8615"/>
                    <a:pt x="5890" y="8615"/>
                  </a:cubicBezTo>
                  <a:cubicBezTo>
                    <a:pt x="4286" y="6234"/>
                    <a:pt x="4787" y="3326"/>
                    <a:pt x="3484" y="895"/>
                  </a:cubicBezTo>
                  <a:cubicBezTo>
                    <a:pt x="3166" y="314"/>
                    <a:pt x="2741" y="0"/>
                    <a:pt x="2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p35">
              <a:extLst>
                <a:ext uri="{FF2B5EF4-FFF2-40B4-BE49-F238E27FC236}">
                  <a16:creationId xmlns:a16="http://schemas.microsoft.com/office/drawing/2014/main" id="{F0B66462-5168-4B8F-A0DE-ECAFC478C4D0}"/>
                </a:ext>
              </a:extLst>
            </p:cNvPr>
            <p:cNvSpPr/>
            <p:nvPr/>
          </p:nvSpPr>
          <p:spPr>
            <a:xfrm>
              <a:off x="910646" y="3019072"/>
              <a:ext cx="96067" cy="160119"/>
            </a:xfrm>
            <a:custGeom>
              <a:avLst/>
              <a:gdLst/>
              <a:ahLst/>
              <a:cxnLst/>
              <a:rect l="l" t="t" r="r" b="b"/>
              <a:pathLst>
                <a:path w="4813" h="8023" extrusionOk="0">
                  <a:moveTo>
                    <a:pt x="2184" y="0"/>
                  </a:moveTo>
                  <a:cubicBezTo>
                    <a:pt x="1874" y="0"/>
                    <a:pt x="1545" y="99"/>
                    <a:pt x="1203" y="328"/>
                  </a:cubicBezTo>
                  <a:cubicBezTo>
                    <a:pt x="752" y="629"/>
                    <a:pt x="0" y="2133"/>
                    <a:pt x="527" y="3636"/>
                  </a:cubicBezTo>
                  <a:cubicBezTo>
                    <a:pt x="1253" y="5666"/>
                    <a:pt x="3584" y="7797"/>
                    <a:pt x="4687" y="8022"/>
                  </a:cubicBezTo>
                  <a:cubicBezTo>
                    <a:pt x="4587" y="7371"/>
                    <a:pt x="4562" y="6719"/>
                    <a:pt x="4612" y="5967"/>
                  </a:cubicBezTo>
                  <a:cubicBezTo>
                    <a:pt x="4687" y="4864"/>
                    <a:pt x="4812" y="3737"/>
                    <a:pt x="4562" y="2634"/>
                  </a:cubicBezTo>
                  <a:cubicBezTo>
                    <a:pt x="4322" y="1516"/>
                    <a:pt x="3399" y="0"/>
                    <a:pt x="2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p35">
              <a:extLst>
                <a:ext uri="{FF2B5EF4-FFF2-40B4-BE49-F238E27FC236}">
                  <a16:creationId xmlns:a16="http://schemas.microsoft.com/office/drawing/2014/main" id="{03E09E03-A493-4228-A113-E49E86FE572D}"/>
                </a:ext>
              </a:extLst>
            </p:cNvPr>
            <p:cNvSpPr/>
            <p:nvPr/>
          </p:nvSpPr>
          <p:spPr>
            <a:xfrm>
              <a:off x="1486000" y="1093250"/>
              <a:ext cx="403525" cy="352700"/>
            </a:xfrm>
            <a:custGeom>
              <a:avLst/>
              <a:gdLst/>
              <a:ahLst/>
              <a:cxnLst/>
              <a:rect l="l" t="t" r="r" b="b"/>
              <a:pathLst>
                <a:path w="16141" h="14108" extrusionOk="0">
                  <a:moveTo>
                    <a:pt x="11031" y="0"/>
                  </a:moveTo>
                  <a:cubicBezTo>
                    <a:pt x="9043" y="0"/>
                    <a:pt x="7219" y="2820"/>
                    <a:pt x="6445" y="5202"/>
                  </a:cubicBezTo>
                  <a:cubicBezTo>
                    <a:pt x="5320" y="4442"/>
                    <a:pt x="3466" y="3317"/>
                    <a:pt x="2919" y="3043"/>
                  </a:cubicBezTo>
                  <a:cubicBezTo>
                    <a:pt x="2687" y="2927"/>
                    <a:pt x="2365" y="2853"/>
                    <a:pt x="2022" y="2853"/>
                  </a:cubicBezTo>
                  <a:cubicBezTo>
                    <a:pt x="1647" y="2853"/>
                    <a:pt x="1247" y="2943"/>
                    <a:pt x="913" y="3165"/>
                  </a:cubicBezTo>
                  <a:cubicBezTo>
                    <a:pt x="122" y="3743"/>
                    <a:pt x="1" y="5019"/>
                    <a:pt x="183" y="5749"/>
                  </a:cubicBezTo>
                  <a:cubicBezTo>
                    <a:pt x="1308" y="9913"/>
                    <a:pt x="5533" y="11341"/>
                    <a:pt x="8420" y="14107"/>
                  </a:cubicBezTo>
                  <a:cubicBezTo>
                    <a:pt x="9788" y="11585"/>
                    <a:pt x="16141" y="338"/>
                    <a:pt x="11156" y="4"/>
                  </a:cubicBezTo>
                  <a:cubicBezTo>
                    <a:pt x="11114" y="1"/>
                    <a:pt x="11073" y="0"/>
                    <a:pt x="1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6">
            <a:extLst>
              <a:ext uri="{FF2B5EF4-FFF2-40B4-BE49-F238E27FC236}">
                <a16:creationId xmlns:a16="http://schemas.microsoft.com/office/drawing/2014/main" id="{A31A6273-2AA1-4EE5-A5BC-7715C55C90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53072" y="2656578"/>
            <a:ext cx="2876353" cy="4285068"/>
          </a:xfrm>
          <a:prstGeom prst="rect">
            <a:avLst/>
          </a:prstGeom>
        </p:spPr>
      </p:pic>
      <p:pic>
        <p:nvPicPr>
          <p:cNvPr id="157" name="Picture 156">
            <a:extLst>
              <a:ext uri="{FF2B5EF4-FFF2-40B4-BE49-F238E27FC236}">
                <a16:creationId xmlns:a16="http://schemas.microsoft.com/office/drawing/2014/main" id="{24907DED-896E-4789-86C6-B67EAF3E6B0D}"/>
              </a:ext>
            </a:extLst>
          </p:cNvPr>
          <p:cNvPicPr>
            <a:picLocks noChangeAspect="1"/>
          </p:cNvPicPr>
          <p:nvPr/>
        </p:nvPicPr>
        <p:blipFill>
          <a:blip r:embed="rId7"/>
          <a:stretch>
            <a:fillRect/>
          </a:stretch>
        </p:blipFill>
        <p:spPr>
          <a:xfrm>
            <a:off x="3326908" y="-300304"/>
            <a:ext cx="5989203" cy="1528526"/>
          </a:xfrm>
          <a:prstGeom prst="rect">
            <a:avLst/>
          </a:prstGeom>
        </p:spPr>
      </p:pic>
      <p:sp>
        <p:nvSpPr>
          <p:cNvPr id="170" name="Google Shape;674;p42">
            <a:extLst>
              <a:ext uri="{FF2B5EF4-FFF2-40B4-BE49-F238E27FC236}">
                <a16:creationId xmlns:a16="http://schemas.microsoft.com/office/drawing/2014/main" id="{6AC9594D-A832-4849-AB36-11F9158C4202}"/>
              </a:ext>
            </a:extLst>
          </p:cNvPr>
          <p:cNvSpPr/>
          <p:nvPr/>
        </p:nvSpPr>
        <p:spPr>
          <a:xfrm rot="-201391">
            <a:off x="10862673" y="571144"/>
            <a:ext cx="271899" cy="219323"/>
          </a:xfrm>
          <a:custGeom>
            <a:avLst/>
            <a:gdLst/>
            <a:ahLst/>
            <a:cxnLst/>
            <a:rect l="l" t="t" r="r" b="b"/>
            <a:pathLst>
              <a:path w="39059" h="39858" extrusionOk="0">
                <a:moveTo>
                  <a:pt x="31448" y="0"/>
                </a:moveTo>
                <a:cubicBezTo>
                  <a:pt x="30478" y="0"/>
                  <a:pt x="29495" y="162"/>
                  <a:pt x="28542" y="465"/>
                </a:cubicBezTo>
                <a:cubicBezTo>
                  <a:pt x="25806" y="1347"/>
                  <a:pt x="23162" y="3170"/>
                  <a:pt x="21247" y="5328"/>
                </a:cubicBezTo>
                <a:cubicBezTo>
                  <a:pt x="19545" y="7274"/>
                  <a:pt x="18025" y="9462"/>
                  <a:pt x="16961" y="11833"/>
                </a:cubicBezTo>
                <a:cubicBezTo>
                  <a:pt x="16505" y="10161"/>
                  <a:pt x="15837" y="8520"/>
                  <a:pt x="14925" y="7061"/>
                </a:cubicBezTo>
                <a:cubicBezTo>
                  <a:pt x="14013" y="5511"/>
                  <a:pt x="12797" y="3991"/>
                  <a:pt x="11186" y="3140"/>
                </a:cubicBezTo>
                <a:cubicBezTo>
                  <a:pt x="9959" y="2492"/>
                  <a:pt x="8477" y="2082"/>
                  <a:pt x="7041" y="2082"/>
                </a:cubicBezTo>
                <a:cubicBezTo>
                  <a:pt x="5310" y="2082"/>
                  <a:pt x="3647" y="2678"/>
                  <a:pt x="2584" y="4173"/>
                </a:cubicBezTo>
                <a:cubicBezTo>
                  <a:pt x="456" y="7213"/>
                  <a:pt x="0" y="11499"/>
                  <a:pt x="882" y="15055"/>
                </a:cubicBezTo>
                <a:cubicBezTo>
                  <a:pt x="1976" y="19493"/>
                  <a:pt x="4347" y="23657"/>
                  <a:pt x="7326" y="27092"/>
                </a:cubicBezTo>
                <a:cubicBezTo>
                  <a:pt x="9697" y="29858"/>
                  <a:pt x="12888" y="32988"/>
                  <a:pt x="15715" y="35298"/>
                </a:cubicBezTo>
                <a:cubicBezTo>
                  <a:pt x="15624" y="35572"/>
                  <a:pt x="15533" y="35846"/>
                  <a:pt x="15472" y="36150"/>
                </a:cubicBezTo>
                <a:cubicBezTo>
                  <a:pt x="15168" y="37244"/>
                  <a:pt x="14560" y="38125"/>
                  <a:pt x="13982" y="38885"/>
                </a:cubicBezTo>
                <a:cubicBezTo>
                  <a:pt x="13830" y="39068"/>
                  <a:pt x="15502" y="39858"/>
                  <a:pt x="16080" y="39858"/>
                </a:cubicBezTo>
                <a:cubicBezTo>
                  <a:pt x="17387" y="39858"/>
                  <a:pt x="18238" y="39220"/>
                  <a:pt x="18207" y="39037"/>
                </a:cubicBezTo>
                <a:cubicBezTo>
                  <a:pt x="18177" y="38490"/>
                  <a:pt x="17873" y="38095"/>
                  <a:pt x="17660" y="37609"/>
                </a:cubicBezTo>
                <a:cubicBezTo>
                  <a:pt x="17447" y="37092"/>
                  <a:pt x="17204" y="36575"/>
                  <a:pt x="17052" y="36028"/>
                </a:cubicBezTo>
                <a:cubicBezTo>
                  <a:pt x="16992" y="35815"/>
                  <a:pt x="16931" y="35572"/>
                  <a:pt x="16870" y="35329"/>
                </a:cubicBezTo>
                <a:cubicBezTo>
                  <a:pt x="19180" y="33323"/>
                  <a:pt x="21551" y="31377"/>
                  <a:pt x="23800" y="29280"/>
                </a:cubicBezTo>
                <a:cubicBezTo>
                  <a:pt x="25472" y="27730"/>
                  <a:pt x="27053" y="26089"/>
                  <a:pt x="28572" y="24356"/>
                </a:cubicBezTo>
                <a:cubicBezTo>
                  <a:pt x="31034" y="21590"/>
                  <a:pt x="33344" y="18672"/>
                  <a:pt x="35290" y="15511"/>
                </a:cubicBezTo>
                <a:cubicBezTo>
                  <a:pt x="37113" y="12593"/>
                  <a:pt x="39059" y="9006"/>
                  <a:pt x="38572" y="5480"/>
                </a:cubicBezTo>
                <a:cubicBezTo>
                  <a:pt x="38329" y="3839"/>
                  <a:pt x="37417" y="2502"/>
                  <a:pt x="36110" y="1529"/>
                </a:cubicBezTo>
                <a:cubicBezTo>
                  <a:pt x="34730" y="474"/>
                  <a:pt x="33107" y="0"/>
                  <a:pt x="3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38B3F476-0EE8-CE31-22B8-83E9C014AD8F}"/>
              </a:ext>
            </a:extLst>
          </p:cNvPr>
          <p:cNvPicPr>
            <a:picLocks noChangeAspect="1"/>
          </p:cNvPicPr>
          <p:nvPr/>
        </p:nvPicPr>
        <p:blipFill>
          <a:blip r:embed="rId8"/>
          <a:stretch>
            <a:fillRect/>
          </a:stretch>
        </p:blipFill>
        <p:spPr>
          <a:xfrm>
            <a:off x="1489285" y="1695023"/>
            <a:ext cx="9401468" cy="2953177"/>
          </a:xfrm>
          <a:prstGeom prst="rect">
            <a:avLst/>
          </a:prstGeom>
        </p:spPr>
      </p:pic>
    </p:spTree>
    <p:extLst>
      <p:ext uri="{BB962C8B-B14F-4D97-AF65-F5344CB8AC3E}">
        <p14:creationId xmlns:p14="http://schemas.microsoft.com/office/powerpoint/2010/main" val="2592326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69" name="TextBox 68">
              <a:extLst>
                <a:ext uri="{FF2B5EF4-FFF2-40B4-BE49-F238E27FC236}">
                  <a16:creationId xmlns:a16="http://schemas.microsoft.com/office/drawing/2014/main" id="{DD6AAAF7-4997-42D9-9336-48AFAFA0CFC0}"/>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grpSp>
      <p:grpSp>
        <p:nvGrpSpPr>
          <p:cNvPr id="70" name="Group 69">
            <a:extLst>
              <a:ext uri="{FF2B5EF4-FFF2-40B4-BE49-F238E27FC236}">
                <a16:creationId xmlns:a16="http://schemas.microsoft.com/office/drawing/2014/main"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72" name="TextBox 71">
              <a:extLst>
                <a:ext uri="{FF2B5EF4-FFF2-40B4-BE49-F238E27FC236}">
                  <a16:creationId xmlns:a16="http://schemas.microsoft.com/office/drawing/2014/main" id="{7D66A49D-3459-409A-9F88-E790E5BE5632}"/>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grpSp>
      <p:grpSp>
        <p:nvGrpSpPr>
          <p:cNvPr id="47" name="Group 46">
            <a:extLst>
              <a:ext uri="{FF2B5EF4-FFF2-40B4-BE49-F238E27FC236}">
                <a16:creationId xmlns:a16="http://schemas.microsoft.com/office/drawing/2014/main"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5</a:t>
              </a:r>
            </a:p>
          </p:txBody>
        </p:sp>
      </p:grpSp>
      <p:grpSp>
        <p:nvGrpSpPr>
          <p:cNvPr id="51" name="Group 50">
            <a:extLst>
              <a:ext uri="{FF2B5EF4-FFF2-40B4-BE49-F238E27FC236}">
                <a16:creationId xmlns:a16="http://schemas.microsoft.com/office/drawing/2014/main"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79" name="Rectangle 20">
            <a:extLst>
              <a:ext uri="{FF2B5EF4-FFF2-40B4-BE49-F238E27FC236}">
                <a16:creationId xmlns:a16="http://schemas.microsoft.com/office/drawing/2014/main"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0" name="Rectangle 21">
            <a:extLst>
              <a:ext uri="{FF2B5EF4-FFF2-40B4-BE49-F238E27FC236}">
                <a16:creationId xmlns:a16="http://schemas.microsoft.com/office/drawing/2014/main"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1" name="Rectangle 22">
            <a:extLst>
              <a:ext uri="{FF2B5EF4-FFF2-40B4-BE49-F238E27FC236}">
                <a16:creationId xmlns:a16="http://schemas.microsoft.com/office/drawing/2014/main"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2" name="Rectangle 23">
            <a:extLst>
              <a:ext uri="{FF2B5EF4-FFF2-40B4-BE49-F238E27FC236}">
                <a16:creationId xmlns:a16="http://schemas.microsoft.com/office/drawing/2014/main"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3" name="Rectangle 24">
            <a:extLst>
              <a:ext uri="{FF2B5EF4-FFF2-40B4-BE49-F238E27FC236}">
                <a16:creationId xmlns:a16="http://schemas.microsoft.com/office/drawing/2014/main"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4" name="Rectangle: Rounded Corners 83">
            <a:extLst>
              <a:ext uri="{FF2B5EF4-FFF2-40B4-BE49-F238E27FC236}">
                <a16:creationId xmlns:a16="http://schemas.microsoft.com/office/drawing/2014/main"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DIỆN TÍCH </a:t>
            </a:r>
            <a:r>
              <a:rPr kumimoji="0" lang="en-US" sz="2800" b="1" i="0" u="none" strike="noStrike" kern="1200" cap="none" spc="0" normalizeH="0" baseline="0" noProof="0" dirty="0">
                <a:ln>
                  <a:noFill/>
                </a:ln>
                <a:solidFill>
                  <a:schemeClr val="accent5">
                    <a:lumMod val="50000"/>
                  </a:schemeClr>
                </a:solidFill>
                <a:effectLst/>
                <a:uLnTx/>
                <a:uFillTx/>
                <a:latin typeface="Arial"/>
                <a:ea typeface="+mn-ea"/>
                <a:cs typeface="+mn-cs"/>
              </a:rPr>
              <a:t>TOÀN PHẦN </a:t>
            </a: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CỦA HÌNH LẬP PHƯƠNG</a:t>
            </a:r>
          </a:p>
        </p:txBody>
      </p:sp>
      <p:sp>
        <p:nvSpPr>
          <p:cNvPr id="87" name="TextBox 86">
            <a:extLst>
              <a:ext uri="{FF2B5EF4-FFF2-40B4-BE49-F238E27FC236}">
                <a16:creationId xmlns:a16="http://schemas.microsoft.com/office/drawing/2014/main" id="{19EE36EE-20BC-4FBB-B3E5-D6B74567C042}"/>
              </a:ext>
            </a:extLst>
          </p:cNvPr>
          <p:cNvSpPr txBox="1"/>
          <p:nvPr/>
        </p:nvSpPr>
        <p:spPr>
          <a:xfrm>
            <a:off x="7406224" y="1682939"/>
            <a:ext cx="410019" cy="574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sp>
        <p:nvSpPr>
          <p:cNvPr id="88" name="TextBox 87">
            <a:extLst>
              <a:ext uri="{FF2B5EF4-FFF2-40B4-BE49-F238E27FC236}">
                <a16:creationId xmlns:a16="http://schemas.microsoft.com/office/drawing/2014/main" id="{A7F81E86-2C1C-4241-AB25-BEA541C7E86B}"/>
              </a:ext>
            </a:extLst>
          </p:cNvPr>
          <p:cNvSpPr txBox="1"/>
          <p:nvPr/>
        </p:nvSpPr>
        <p:spPr>
          <a:xfrm>
            <a:off x="7406224" y="40532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sp>
        <p:nvSpPr>
          <p:cNvPr id="89" name="TextBox 88">
            <a:extLst>
              <a:ext uri="{FF2B5EF4-FFF2-40B4-BE49-F238E27FC236}">
                <a16:creationId xmlns:a16="http://schemas.microsoft.com/office/drawing/2014/main" id="{5218FC9E-8EC0-4B8F-850E-8CB7AECE4230}"/>
              </a:ext>
            </a:extLst>
          </p:cNvPr>
          <p:cNvSpPr txBox="1"/>
          <p:nvPr/>
        </p:nvSpPr>
        <p:spPr>
          <a:xfrm>
            <a:off x="5981993" y="2809065"/>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3</a:t>
            </a:r>
          </a:p>
        </p:txBody>
      </p:sp>
      <p:sp>
        <p:nvSpPr>
          <p:cNvPr id="90" name="TextBox 89">
            <a:extLst>
              <a:ext uri="{FF2B5EF4-FFF2-40B4-BE49-F238E27FC236}">
                <a16:creationId xmlns:a16="http://schemas.microsoft.com/office/drawing/2014/main" id="{E4533CBF-F49C-4BCB-91CC-8DAFAB43C967}"/>
              </a:ext>
            </a:extLst>
          </p:cNvPr>
          <p:cNvSpPr txBox="1"/>
          <p:nvPr/>
        </p:nvSpPr>
        <p:spPr>
          <a:xfrm>
            <a:off x="7391330" y="28425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4</a:t>
            </a:r>
          </a:p>
        </p:txBody>
      </p:sp>
      <p:sp>
        <p:nvSpPr>
          <p:cNvPr id="91" name="TextBox 90">
            <a:extLst>
              <a:ext uri="{FF2B5EF4-FFF2-40B4-BE49-F238E27FC236}">
                <a16:creationId xmlns:a16="http://schemas.microsoft.com/office/drawing/2014/main" id="{1098BB24-1094-4901-9286-3C5EBA65B99E}"/>
              </a:ext>
            </a:extLst>
          </p:cNvPr>
          <p:cNvSpPr txBox="1"/>
          <p:nvPr/>
        </p:nvSpPr>
        <p:spPr>
          <a:xfrm>
            <a:off x="8777232" y="2860447"/>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5</a:t>
            </a:r>
          </a:p>
        </p:txBody>
      </p:sp>
      <p:sp>
        <p:nvSpPr>
          <p:cNvPr id="92" name="TextBox 91">
            <a:extLst>
              <a:ext uri="{FF2B5EF4-FFF2-40B4-BE49-F238E27FC236}">
                <a16:creationId xmlns:a16="http://schemas.microsoft.com/office/drawing/2014/main" id="{BCEBA691-5D7E-454D-B41C-82D7843CE2EB}"/>
              </a:ext>
            </a:extLst>
          </p:cNvPr>
          <p:cNvSpPr txBox="1"/>
          <p:nvPr/>
        </p:nvSpPr>
        <p:spPr>
          <a:xfrm>
            <a:off x="10135995" y="2840228"/>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6</a:t>
            </a:r>
          </a:p>
        </p:txBody>
      </p:sp>
      <p:sp>
        <p:nvSpPr>
          <p:cNvPr id="108" name="Rectangle 39">
            <a:extLst>
              <a:ext uri="{FF2B5EF4-FFF2-40B4-BE49-F238E27FC236}">
                <a16:creationId xmlns:a16="http://schemas.microsoft.com/office/drawing/2014/main" id="{4E3ABAF5-BA54-4F4E-B47D-77634D516CAD}"/>
              </a:ext>
            </a:extLst>
          </p:cNvPr>
          <p:cNvSpPr/>
          <p:nvPr/>
        </p:nvSpPr>
        <p:spPr>
          <a:xfrm>
            <a:off x="297879" y="5228203"/>
            <a:ext cx="6094133" cy="1249788"/>
          </a:xfrm>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xmln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sp>
        <p:nvSpPr>
          <p:cNvPr id="110" name="Rectangle 39">
            <a:extLst>
              <a:ext uri="{FF2B5EF4-FFF2-40B4-BE49-F238E27FC236}">
                <a16:creationId xmlns:a16="http://schemas.microsoft.com/office/drawing/2014/main" id="{C5DAAF24-BFD9-4F6D-BDCE-70A14887E130}"/>
              </a:ext>
            </a:extLst>
          </p:cNvPr>
          <p:cNvSpPr/>
          <p:nvPr/>
        </p:nvSpPr>
        <p:spPr>
          <a:xfrm>
            <a:off x="6642100" y="5228203"/>
            <a:ext cx="5252022" cy="1249788"/>
          </a:xfrm>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xmln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tp</a:t>
            </a: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0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112" name="Arc 111">
            <a:extLst>
              <a:ext uri="{FF2B5EF4-FFF2-40B4-BE49-F238E27FC236}">
                <a16:creationId xmlns:a16="http://schemas.microsoft.com/office/drawing/2014/main"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9FC5E8">
                    <a:lumMod val="50000"/>
                  </a:srgbClr>
                </a:solidFill>
                <a:effectLst/>
                <a:uLnTx/>
                <a:uFillTx/>
                <a:latin typeface="Tahoma"/>
                <a:ea typeface="+mn-ea"/>
                <a:cs typeface="+mn-cs"/>
              </a:rPr>
              <a:t>a</a:t>
            </a:r>
          </a:p>
        </p:txBody>
      </p:sp>
      <p:sp>
        <p:nvSpPr>
          <p:cNvPr id="3" name="Freeform: Shape 2">
            <a:extLst>
              <a:ext uri="{FF2B5EF4-FFF2-40B4-BE49-F238E27FC236}">
                <a16:creationId xmlns:a16="http://schemas.microsoft.com/office/drawing/2014/main" id="{97BB8B18-43AC-4785-BB76-B222E44CB89C}"/>
              </a:ext>
            </a:extLst>
          </p:cNvPr>
          <p:cNvSpPr/>
          <p:nvPr/>
        </p:nvSpPr>
        <p:spPr>
          <a:xfrm>
            <a:off x="5511800" y="1320800"/>
            <a:ext cx="5600700" cy="3632200"/>
          </a:xfrm>
          <a:custGeom>
            <a:avLst/>
            <a:gdLst>
              <a:gd name="connsiteX0" fmla="*/ 1498600 w 5702300"/>
              <a:gd name="connsiteY0" fmla="*/ 0 h 3632200"/>
              <a:gd name="connsiteX1" fmla="*/ 2908300 w 5702300"/>
              <a:gd name="connsiteY1" fmla="*/ 12700 h 3632200"/>
              <a:gd name="connsiteX2" fmla="*/ 2908300 w 5702300"/>
              <a:gd name="connsiteY2" fmla="*/ 1104900 h 3632200"/>
              <a:gd name="connsiteX3" fmla="*/ 5651500 w 5702300"/>
              <a:gd name="connsiteY3" fmla="*/ 1104900 h 3632200"/>
              <a:gd name="connsiteX4" fmla="*/ 5702300 w 5702300"/>
              <a:gd name="connsiteY4" fmla="*/ 2413000 h 3632200"/>
              <a:gd name="connsiteX5" fmla="*/ 2882900 w 5702300"/>
              <a:gd name="connsiteY5" fmla="*/ 2413000 h 3632200"/>
              <a:gd name="connsiteX6" fmla="*/ 2882900 w 5702300"/>
              <a:gd name="connsiteY6" fmla="*/ 3619500 h 3632200"/>
              <a:gd name="connsiteX7" fmla="*/ 1524000 w 5702300"/>
              <a:gd name="connsiteY7" fmla="*/ 3632200 h 3632200"/>
              <a:gd name="connsiteX8" fmla="*/ 1473200 w 5702300"/>
              <a:gd name="connsiteY8" fmla="*/ 3619500 h 3632200"/>
              <a:gd name="connsiteX9" fmla="*/ 1498600 w 5702300"/>
              <a:gd name="connsiteY9" fmla="*/ 2438400 h 3632200"/>
              <a:gd name="connsiteX10" fmla="*/ 0 w 5702300"/>
              <a:gd name="connsiteY10" fmla="*/ 2400300 h 3632200"/>
              <a:gd name="connsiteX11" fmla="*/ 50800 w 5702300"/>
              <a:gd name="connsiteY11" fmla="*/ 1117600 h 3632200"/>
              <a:gd name="connsiteX12" fmla="*/ 1485900 w 5702300"/>
              <a:gd name="connsiteY12" fmla="*/ 1104900 h 3632200"/>
              <a:gd name="connsiteX13" fmla="*/ 1498600 w 5702300"/>
              <a:gd name="connsiteY13" fmla="*/ 0 h 3632200"/>
              <a:gd name="connsiteX0" fmla="*/ 1447800 w 5651500"/>
              <a:gd name="connsiteY0" fmla="*/ 0 h 3632200"/>
              <a:gd name="connsiteX1" fmla="*/ 2857500 w 5651500"/>
              <a:gd name="connsiteY1" fmla="*/ 12700 h 3632200"/>
              <a:gd name="connsiteX2" fmla="*/ 2857500 w 5651500"/>
              <a:gd name="connsiteY2" fmla="*/ 1104900 h 3632200"/>
              <a:gd name="connsiteX3" fmla="*/ 5600700 w 5651500"/>
              <a:gd name="connsiteY3" fmla="*/ 1104900 h 3632200"/>
              <a:gd name="connsiteX4" fmla="*/ 5651500 w 5651500"/>
              <a:gd name="connsiteY4" fmla="*/ 2413000 h 3632200"/>
              <a:gd name="connsiteX5" fmla="*/ 2832100 w 5651500"/>
              <a:gd name="connsiteY5" fmla="*/ 2413000 h 3632200"/>
              <a:gd name="connsiteX6" fmla="*/ 2832100 w 5651500"/>
              <a:gd name="connsiteY6" fmla="*/ 3619500 h 3632200"/>
              <a:gd name="connsiteX7" fmla="*/ 1473200 w 5651500"/>
              <a:gd name="connsiteY7" fmla="*/ 3632200 h 3632200"/>
              <a:gd name="connsiteX8" fmla="*/ 1422400 w 5651500"/>
              <a:gd name="connsiteY8" fmla="*/ 3619500 h 3632200"/>
              <a:gd name="connsiteX9" fmla="*/ 1447800 w 5651500"/>
              <a:gd name="connsiteY9" fmla="*/ 2438400 h 3632200"/>
              <a:gd name="connsiteX10" fmla="*/ 101600 w 5651500"/>
              <a:gd name="connsiteY10" fmla="*/ 2387600 h 3632200"/>
              <a:gd name="connsiteX11" fmla="*/ 0 w 5651500"/>
              <a:gd name="connsiteY11" fmla="*/ 1117600 h 3632200"/>
              <a:gd name="connsiteX12" fmla="*/ 1435100 w 5651500"/>
              <a:gd name="connsiteY12" fmla="*/ 1104900 h 3632200"/>
              <a:gd name="connsiteX13" fmla="*/ 1447800 w 56515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3810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84300 w 5600700"/>
              <a:gd name="connsiteY12" fmla="*/ 11049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257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409700 w 5600700"/>
              <a:gd name="connsiteY9" fmla="*/ 23876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430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0700" h="3632200">
                <a:moveTo>
                  <a:pt x="1397000" y="0"/>
                </a:moveTo>
                <a:lnTo>
                  <a:pt x="2806700" y="12700"/>
                </a:lnTo>
                <a:lnTo>
                  <a:pt x="2806700" y="1143000"/>
                </a:lnTo>
                <a:lnTo>
                  <a:pt x="5575300" y="1143000"/>
                </a:lnTo>
                <a:lnTo>
                  <a:pt x="5600700" y="2413000"/>
                </a:lnTo>
                <a:lnTo>
                  <a:pt x="2781300" y="2413000"/>
                </a:lnTo>
                <a:lnTo>
                  <a:pt x="2781300" y="3619500"/>
                </a:lnTo>
                <a:lnTo>
                  <a:pt x="1422400" y="3632200"/>
                </a:lnTo>
                <a:lnTo>
                  <a:pt x="1371600" y="3619500"/>
                </a:lnTo>
                <a:lnTo>
                  <a:pt x="1358900" y="2374900"/>
                </a:lnTo>
                <a:lnTo>
                  <a:pt x="12700" y="2387600"/>
                </a:lnTo>
                <a:lnTo>
                  <a:pt x="0" y="1130300"/>
                </a:lnTo>
                <a:lnTo>
                  <a:pt x="1371600" y="1143000"/>
                </a:lnTo>
                <a:lnTo>
                  <a:pt x="1397000" y="0"/>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3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ox(out)">
                                      <p:cBhvr>
                                        <p:cTn id="7" dur="500"/>
                                        <p:tgtEl>
                                          <p:spTgt spid="7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ox(out)">
                                      <p:cBhvr>
                                        <p:cTn id="10" dur="500"/>
                                        <p:tgtEl>
                                          <p:spTgt spid="7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ox(out)">
                                      <p:cBhvr>
                                        <p:cTn id="13" dur="500"/>
                                        <p:tgtEl>
                                          <p:spTgt spid="83"/>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ox(out)">
                                      <p:cBhvr>
                                        <p:cTn id="16" dur="500"/>
                                        <p:tgtEl>
                                          <p:spTgt spid="82"/>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ox(out)">
                                      <p:cBhvr>
                                        <p:cTn id="19" dur="500"/>
                                        <p:tgtEl>
                                          <p:spTgt spid="80"/>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ox(out)">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79"/>
                                        </p:tgtEl>
                                      </p:cBhvr>
                                    </p:animEffect>
                                    <p:animScale>
                                      <p:cBhvr>
                                        <p:cTn id="45" dur="250" autoRev="1" fill="hold"/>
                                        <p:tgtEl>
                                          <p:spTgt spid="79"/>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78"/>
                                        </p:tgtEl>
                                      </p:cBhvr>
                                    </p:animEffect>
                                    <p:animScale>
                                      <p:cBhvr>
                                        <p:cTn id="48" dur="250" autoRev="1" fill="hold"/>
                                        <p:tgtEl>
                                          <p:spTgt spid="78"/>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82"/>
                                        </p:tgtEl>
                                      </p:cBhvr>
                                    </p:animEffect>
                                    <p:animScale>
                                      <p:cBhvr>
                                        <p:cTn id="54" dur="250" autoRev="1" fill="hold"/>
                                        <p:tgtEl>
                                          <p:spTgt spid="82"/>
                                        </p:tgtEl>
                                      </p:cBhvr>
                                      <p:by x="105000" y="105000"/>
                                    </p:animScale>
                                  </p:childTnLst>
                                </p:cTn>
                              </p:par>
                              <p:par>
                                <p:cTn id="55" presetID="26" presetClass="emph" presetSubtype="0" fill="hold" grpId="1"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90"/>
                                        </p:tgtEl>
                                      </p:cBhvr>
                                    </p:animEffect>
                                    <p:animScale>
                                      <p:cBhvr>
                                        <p:cTn id="60" dur="250" autoRev="1" fill="hold"/>
                                        <p:tgtEl>
                                          <p:spTgt spid="90"/>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91"/>
                                        </p:tgtEl>
                                      </p:cBhvr>
                                    </p:animEffect>
                                    <p:animScale>
                                      <p:cBhvr>
                                        <p:cTn id="63" dur="250" autoRev="1" fill="hold"/>
                                        <p:tgtEl>
                                          <p:spTgt spid="9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92"/>
                                        </p:tgtEl>
                                      </p:cBhvr>
                                    </p:animEffect>
                                    <p:animScale>
                                      <p:cBhvr>
                                        <p:cTn id="66" dur="250" autoRev="1" fill="hold"/>
                                        <p:tgtEl>
                                          <p:spTgt spid="92"/>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80"/>
                                        </p:tgtEl>
                                      </p:cBhvr>
                                    </p:animEffect>
                                    <p:animScale>
                                      <p:cBhvr>
                                        <p:cTn id="69" dur="250" autoRev="1" fill="hold"/>
                                        <p:tgtEl>
                                          <p:spTgt spid="80"/>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81"/>
                                        </p:tgtEl>
                                      </p:cBhvr>
                                    </p:animEffect>
                                    <p:animScale>
                                      <p:cBhvr>
                                        <p:cTn id="72" dur="250" autoRev="1" fill="hold"/>
                                        <p:tgtEl>
                                          <p:spTgt spid="8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randombar(horizont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outVertical)">
                                      <p:cBhvr>
                                        <p:cTn id="82" dur="500"/>
                                        <p:tgtEl>
                                          <p:spTgt spid="10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down)">
                                      <p:cBhvr>
                                        <p:cTn id="87" dur="500"/>
                                        <p:tgtEl>
                                          <p:spTgt spid="11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ipe(down)">
                                      <p:cBhvr>
                                        <p:cTn id="90" dur="500"/>
                                        <p:tgtEl>
                                          <p:spTgt spid="112"/>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37" fill="hold" grpId="0" nodeType="click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barn(outVertical)">
                                      <p:cBhvr>
                                        <p:cTn id="9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8" grpId="0" animBg="1"/>
      <p:bldP spid="110" grpId="0" animBg="1"/>
      <p:bldP spid="112" grpId="0" animBg="1"/>
      <p:bldP spid="11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DEB9E94D-8F7C-43F7-934C-21F6BC3B5AF1}"/>
              </a:ext>
            </a:extLst>
          </p:cNvPr>
          <p:cNvSpPr/>
          <p:nvPr/>
        </p:nvSpPr>
        <p:spPr>
          <a:xfrm>
            <a:off x="4827802" y="444500"/>
            <a:ext cx="6754917" cy="2616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2" name="Group 21">
            <a:extLst>
              <a:ext uri="{FF2B5EF4-FFF2-40B4-BE49-F238E27FC236}">
                <a16:creationId xmlns:a16="http://schemas.microsoft.com/office/drawing/2014/main" id="{014A25C0-886C-40F3-A836-67DF7494005C}"/>
              </a:ext>
            </a:extLst>
          </p:cNvPr>
          <p:cNvGrpSpPr/>
          <p:nvPr/>
        </p:nvGrpSpPr>
        <p:grpSpPr>
          <a:xfrm>
            <a:off x="1210234" y="607289"/>
            <a:ext cx="3571404" cy="2820395"/>
            <a:chOff x="5740416" y="419100"/>
            <a:chExt cx="2449243" cy="1851309"/>
          </a:xfrm>
        </p:grpSpPr>
        <p:sp>
          <p:nvSpPr>
            <p:cNvPr id="23" name="Text Box 25">
              <a:extLst>
                <a:ext uri="{FF2B5EF4-FFF2-40B4-BE49-F238E27FC236}">
                  <a16:creationId xmlns:a16="http://schemas.microsoft.com/office/drawing/2014/main" id="{C4C88B1B-FEB4-48B2-9E10-98BB814F68EA}"/>
                </a:ext>
              </a:extLst>
            </p:cNvPr>
            <p:cNvSpPr txBox="1">
              <a:spLocks noChangeArrowheads="1"/>
            </p:cNvSpPr>
            <p:nvPr/>
          </p:nvSpPr>
          <p:spPr bwMode="auto">
            <a:xfrm>
              <a:off x="6230273" y="1870218"/>
              <a:ext cx="86201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4" name="Text Box 26">
              <a:extLst>
                <a:ext uri="{FF2B5EF4-FFF2-40B4-BE49-F238E27FC236}">
                  <a16:creationId xmlns:a16="http://schemas.microsoft.com/office/drawing/2014/main" id="{98869201-1AAC-4963-81A1-A76CA24F0427}"/>
                </a:ext>
              </a:extLst>
            </p:cNvPr>
            <p:cNvSpPr txBox="1">
              <a:spLocks noChangeArrowheads="1"/>
            </p:cNvSpPr>
            <p:nvPr/>
          </p:nvSpPr>
          <p:spPr bwMode="auto">
            <a:xfrm>
              <a:off x="7386227" y="958584"/>
              <a:ext cx="80343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5" name="Text Box 27">
              <a:extLst>
                <a:ext uri="{FF2B5EF4-FFF2-40B4-BE49-F238E27FC236}">
                  <a16:creationId xmlns:a16="http://schemas.microsoft.com/office/drawing/2014/main" id="{60D2A9F2-BF90-4E5E-9C6E-BA03C72EC289}"/>
                </a:ext>
              </a:extLst>
            </p:cNvPr>
            <p:cNvSpPr txBox="1">
              <a:spLocks noChangeArrowheads="1"/>
            </p:cNvSpPr>
            <p:nvPr/>
          </p:nvSpPr>
          <p:spPr bwMode="auto">
            <a:xfrm rot="18889261">
              <a:off x="6995282" y="1395712"/>
              <a:ext cx="781891" cy="4045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grpSp>
          <p:nvGrpSpPr>
            <p:cNvPr id="26" name="Group 35">
              <a:extLst>
                <a:ext uri="{FF2B5EF4-FFF2-40B4-BE49-F238E27FC236}">
                  <a16:creationId xmlns:a16="http://schemas.microsoft.com/office/drawing/2014/main" id="{ACA78813-6915-45F5-A501-B0303F5FE6A6}"/>
                </a:ext>
              </a:extLst>
            </p:cNvPr>
            <p:cNvGrpSpPr>
              <a:grpSpLocks/>
            </p:cNvGrpSpPr>
            <p:nvPr/>
          </p:nvGrpSpPr>
          <p:grpSpPr bwMode="auto">
            <a:xfrm>
              <a:off x="5740416" y="419100"/>
              <a:ext cx="1600199" cy="1504069"/>
              <a:chOff x="6102351" y="304800"/>
              <a:chExt cx="2224522" cy="1981200"/>
            </a:xfrm>
          </p:grpSpPr>
          <p:grpSp>
            <p:nvGrpSpPr>
              <p:cNvPr id="27" name="Group 36">
                <a:extLst>
                  <a:ext uri="{FF2B5EF4-FFF2-40B4-BE49-F238E27FC236}">
                    <a16:creationId xmlns:a16="http://schemas.microsoft.com/office/drawing/2014/main" id="{5BEA01AC-B7A6-4157-AEEC-8F6C6A145CC5}"/>
                  </a:ext>
                </a:extLst>
              </p:cNvPr>
              <p:cNvGrpSpPr>
                <a:grpSpLocks/>
              </p:cNvGrpSpPr>
              <p:nvPr/>
            </p:nvGrpSpPr>
            <p:grpSpPr bwMode="auto">
              <a:xfrm>
                <a:off x="6102351" y="304800"/>
                <a:ext cx="2213418" cy="1981200"/>
                <a:chOff x="5018690" y="1447800"/>
                <a:chExt cx="2143533" cy="1981200"/>
              </a:xfrm>
            </p:grpSpPr>
            <p:sp>
              <p:nvSpPr>
                <p:cNvPr id="32" name="Freeform 40">
                  <a:extLst>
                    <a:ext uri="{FF2B5EF4-FFF2-40B4-BE49-F238E27FC236}">
                      <a16:creationId xmlns:a16="http://schemas.microsoft.com/office/drawing/2014/main" id="{AB7AB3FD-78EF-4630-8542-BE8DACA80F2D}"/>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3" name="Freeform 37">
                  <a:extLst>
                    <a:ext uri="{FF2B5EF4-FFF2-40B4-BE49-F238E27FC236}">
                      <a16:creationId xmlns:a16="http://schemas.microsoft.com/office/drawing/2014/main" id="{544CE8F5-0B9C-47FD-9A5B-B48F257719D6}"/>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4">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4" name="Freeform 39">
                  <a:extLst>
                    <a:ext uri="{FF2B5EF4-FFF2-40B4-BE49-F238E27FC236}">
                      <a16:creationId xmlns:a16="http://schemas.microsoft.com/office/drawing/2014/main" id="{130247CA-4BE8-4E94-AE24-116C28C42F3C}"/>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C5DCF1"/>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28" name="Group 37">
                <a:extLst>
                  <a:ext uri="{FF2B5EF4-FFF2-40B4-BE49-F238E27FC236}">
                    <a16:creationId xmlns:a16="http://schemas.microsoft.com/office/drawing/2014/main" id="{BB1F505E-A951-46ED-9919-22B3EBB3F33D}"/>
                  </a:ext>
                </a:extLst>
              </p:cNvPr>
              <p:cNvGrpSpPr>
                <a:grpSpLocks/>
              </p:cNvGrpSpPr>
              <p:nvPr/>
            </p:nvGrpSpPr>
            <p:grpSpPr bwMode="auto">
              <a:xfrm>
                <a:off x="6140617" y="328450"/>
                <a:ext cx="2186256" cy="1954752"/>
                <a:chOff x="6140617" y="328450"/>
                <a:chExt cx="2186256" cy="1954752"/>
              </a:xfrm>
            </p:grpSpPr>
            <p:cxnSp>
              <p:nvCxnSpPr>
                <p:cNvPr id="29" name="Straight Connector 28">
                  <a:extLst>
                    <a:ext uri="{FF2B5EF4-FFF2-40B4-BE49-F238E27FC236}">
                      <a16:creationId xmlns:a16="http://schemas.microsoft.com/office/drawing/2014/main" id="{8B7CA16A-427B-4D21-BBFD-BF11D0D45C63}"/>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0" name="Straight Connector 29">
                  <a:extLst>
                    <a:ext uri="{FF2B5EF4-FFF2-40B4-BE49-F238E27FC236}">
                      <a16:creationId xmlns:a16="http://schemas.microsoft.com/office/drawing/2014/main" id="{36BC3A6C-BC8A-4932-B897-20DB38DC4113}"/>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1" name="Straight Connector 30">
                  <a:extLst>
                    <a:ext uri="{FF2B5EF4-FFF2-40B4-BE49-F238E27FC236}">
                      <a16:creationId xmlns:a16="http://schemas.microsoft.com/office/drawing/2014/main" id="{96DA9C4D-CEC7-4B12-9B5C-F0AE5B867EB1}"/>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39" name="TextBox 38">
            <a:extLst>
              <a:ext uri="{FF2B5EF4-FFF2-40B4-BE49-F238E27FC236}">
                <a16:creationId xmlns:a16="http://schemas.microsoft.com/office/drawing/2014/main" id="{E6B9A992-AC21-495C-9B65-25D6BF5833E1}"/>
              </a:ext>
            </a:extLst>
          </p:cNvPr>
          <p:cNvSpPr txBox="1"/>
          <p:nvPr/>
        </p:nvSpPr>
        <p:spPr>
          <a:xfrm>
            <a:off x="5028807" y="1752600"/>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S</a:t>
            </a:r>
            <a:r>
              <a:rPr kumimoji="0" lang="en-US" sz="4400" b="1" i="1" u="none" strike="noStrike" kern="0" cap="none" spc="0" normalizeH="0" baseline="-25000" noProof="0" dirty="0" err="1">
                <a:ln>
                  <a:noFill/>
                </a:ln>
                <a:solidFill>
                  <a:srgbClr val="C00000"/>
                </a:solidFill>
                <a:effectLst/>
                <a:uLnTx/>
                <a:uFillTx/>
                <a:latin typeface="Calibri" panose="020F0502020204030204"/>
                <a:ea typeface="+mn-ea"/>
                <a:cs typeface="Arial" panose="020B0604020202020204" pitchFamily="34" charset="0"/>
              </a:rPr>
              <a:t>xq</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4</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3" name="TextBox 42">
            <a:extLst>
              <a:ext uri="{FF2B5EF4-FFF2-40B4-BE49-F238E27FC236}">
                <a16:creationId xmlns:a16="http://schemas.microsoft.com/office/drawing/2014/main" id="{E8B187D1-2B03-4CAB-BD0B-2B51DF7C8BE0}"/>
              </a:ext>
            </a:extLst>
          </p:cNvPr>
          <p:cNvSpPr txBox="1"/>
          <p:nvPr/>
        </p:nvSpPr>
        <p:spPr>
          <a:xfrm>
            <a:off x="5038547" y="607289"/>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4.</a:t>
            </a:r>
          </a:p>
        </p:txBody>
      </p:sp>
      <p:sp>
        <p:nvSpPr>
          <p:cNvPr id="46" name="Rectangle: Rounded Corners 45">
            <a:extLst>
              <a:ext uri="{FF2B5EF4-FFF2-40B4-BE49-F238E27FC236}">
                <a16:creationId xmlns:a16="http://schemas.microsoft.com/office/drawing/2014/main" id="{61E492B4-E551-4EC0-B514-075538ECC11D}"/>
              </a:ext>
            </a:extLst>
          </p:cNvPr>
          <p:cNvSpPr/>
          <p:nvPr/>
        </p:nvSpPr>
        <p:spPr>
          <a:xfrm>
            <a:off x="4781638" y="3383368"/>
            <a:ext cx="6754916" cy="2478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TextBox 46">
            <a:extLst>
              <a:ext uri="{FF2B5EF4-FFF2-40B4-BE49-F238E27FC236}">
                <a16:creationId xmlns:a16="http://schemas.microsoft.com/office/drawing/2014/main" id="{3556E241-3D3E-4619-B8AB-C29C3528053F}"/>
              </a:ext>
            </a:extLst>
          </p:cNvPr>
          <p:cNvSpPr txBox="1"/>
          <p:nvPr/>
        </p:nvSpPr>
        <p:spPr>
          <a:xfrm>
            <a:off x="4982642" y="4691468"/>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400" b="1" i="1" kern="0" baseline="-25000" dirty="0" err="1">
                <a:solidFill>
                  <a:srgbClr val="C00000"/>
                </a:solidFill>
                <a:latin typeface="Calibri" panose="020F0502020204030204"/>
                <a:cs typeface="Arial" panose="020B0604020202020204" pitchFamily="34" charset="0"/>
              </a:rPr>
              <a:t>tp</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8" name="TextBox 47">
            <a:extLst>
              <a:ext uri="{FF2B5EF4-FFF2-40B4-BE49-F238E27FC236}">
                <a16:creationId xmlns:a16="http://schemas.microsoft.com/office/drawing/2014/main" id="{62EB6754-7413-4D03-9076-42859D79E746}"/>
              </a:ext>
            </a:extLst>
          </p:cNvPr>
          <p:cNvSpPr txBox="1"/>
          <p:nvPr/>
        </p:nvSpPr>
        <p:spPr>
          <a:xfrm>
            <a:off x="4992382" y="3546157"/>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grpSp>
        <p:nvGrpSpPr>
          <p:cNvPr id="53" name="Google Shape;6529;p42">
            <a:extLst>
              <a:ext uri="{FF2B5EF4-FFF2-40B4-BE49-F238E27FC236}">
                <a16:creationId xmlns:a16="http://schemas.microsoft.com/office/drawing/2014/main" id="{D28600C4-0EB4-4AE8-A58E-7BB8FCC0E23A}"/>
              </a:ext>
            </a:extLst>
          </p:cNvPr>
          <p:cNvGrpSpPr/>
          <p:nvPr/>
        </p:nvGrpSpPr>
        <p:grpSpPr>
          <a:xfrm flipH="1">
            <a:off x="1270249" y="4780476"/>
            <a:ext cx="764850" cy="875375"/>
            <a:chOff x="9115600" y="4660700"/>
            <a:chExt cx="764850" cy="875375"/>
          </a:xfrm>
        </p:grpSpPr>
        <p:sp>
          <p:nvSpPr>
            <p:cNvPr id="54" name="Google Shape;6530;p42">
              <a:extLst>
                <a:ext uri="{FF2B5EF4-FFF2-40B4-BE49-F238E27FC236}">
                  <a16:creationId xmlns:a16="http://schemas.microsoft.com/office/drawing/2014/main" id="{9C421913-BDA9-4C56-B9D6-47A6EC18C8F7}"/>
                </a:ext>
              </a:extLst>
            </p:cNvPr>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31;p42">
              <a:extLst>
                <a:ext uri="{FF2B5EF4-FFF2-40B4-BE49-F238E27FC236}">
                  <a16:creationId xmlns:a16="http://schemas.microsoft.com/office/drawing/2014/main" id="{D7DF606C-401E-4001-881C-47DDC3BB6CAF}"/>
                </a:ext>
              </a:extLst>
            </p:cNvPr>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32;p42">
              <a:extLst>
                <a:ext uri="{FF2B5EF4-FFF2-40B4-BE49-F238E27FC236}">
                  <a16:creationId xmlns:a16="http://schemas.microsoft.com/office/drawing/2014/main" id="{44C4A330-502D-4B5B-AE17-51E156FCEC4F}"/>
                </a:ext>
              </a:extLst>
            </p:cNvPr>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33;p42">
              <a:extLst>
                <a:ext uri="{FF2B5EF4-FFF2-40B4-BE49-F238E27FC236}">
                  <a16:creationId xmlns:a16="http://schemas.microsoft.com/office/drawing/2014/main" id="{0E23A81E-FC3C-4B00-B4E7-F3E7836D0537}"/>
                </a:ext>
              </a:extLst>
            </p:cNvPr>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34;p42">
              <a:extLst>
                <a:ext uri="{FF2B5EF4-FFF2-40B4-BE49-F238E27FC236}">
                  <a16:creationId xmlns:a16="http://schemas.microsoft.com/office/drawing/2014/main" id="{818B6AA6-B715-4ECD-A74F-ABB8DF7139EF}"/>
                </a:ext>
              </a:extLst>
            </p:cNvPr>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35;p42">
              <a:extLst>
                <a:ext uri="{FF2B5EF4-FFF2-40B4-BE49-F238E27FC236}">
                  <a16:creationId xmlns:a16="http://schemas.microsoft.com/office/drawing/2014/main" id="{5D31D27A-F9B1-4D72-98D5-40C13B57DF75}"/>
                </a:ext>
              </a:extLst>
            </p:cNvPr>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36;p42">
              <a:extLst>
                <a:ext uri="{FF2B5EF4-FFF2-40B4-BE49-F238E27FC236}">
                  <a16:creationId xmlns:a16="http://schemas.microsoft.com/office/drawing/2014/main" id="{8B3DF657-084C-437C-8871-42BCE285F2F3}"/>
                </a:ext>
              </a:extLst>
            </p:cNvPr>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37;p42">
              <a:extLst>
                <a:ext uri="{FF2B5EF4-FFF2-40B4-BE49-F238E27FC236}">
                  <a16:creationId xmlns:a16="http://schemas.microsoft.com/office/drawing/2014/main" id="{C251B74C-EC14-4F58-B66F-225099A062AF}"/>
                </a:ext>
              </a:extLst>
            </p:cNvPr>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38;p42">
              <a:extLst>
                <a:ext uri="{FF2B5EF4-FFF2-40B4-BE49-F238E27FC236}">
                  <a16:creationId xmlns:a16="http://schemas.microsoft.com/office/drawing/2014/main" id="{8BBA468B-E0ED-4488-A60B-F5C44E271503}"/>
                </a:ext>
              </a:extLst>
            </p:cNvPr>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39;p42">
              <a:extLst>
                <a:ext uri="{FF2B5EF4-FFF2-40B4-BE49-F238E27FC236}">
                  <a16:creationId xmlns:a16="http://schemas.microsoft.com/office/drawing/2014/main" id="{53E0B6F1-8606-4319-9B77-6F3D479A4FB8}"/>
                </a:ext>
              </a:extLst>
            </p:cNvPr>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40;p42">
              <a:extLst>
                <a:ext uri="{FF2B5EF4-FFF2-40B4-BE49-F238E27FC236}">
                  <a16:creationId xmlns:a16="http://schemas.microsoft.com/office/drawing/2014/main" id="{122C2ED1-6335-4573-BE4E-EF099E1DA240}"/>
                </a:ext>
              </a:extLst>
            </p:cNvPr>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41;p42">
              <a:extLst>
                <a:ext uri="{FF2B5EF4-FFF2-40B4-BE49-F238E27FC236}">
                  <a16:creationId xmlns:a16="http://schemas.microsoft.com/office/drawing/2014/main" id="{C0BF02C2-F098-4557-97D2-FCF5768E3CA9}"/>
                </a:ext>
              </a:extLst>
            </p:cNvPr>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42;p42">
              <a:extLst>
                <a:ext uri="{FF2B5EF4-FFF2-40B4-BE49-F238E27FC236}">
                  <a16:creationId xmlns:a16="http://schemas.microsoft.com/office/drawing/2014/main" id="{C7E39B37-6155-498B-B4E3-323D53B6294F}"/>
                </a:ext>
              </a:extLst>
            </p:cNvPr>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43;p42">
              <a:extLst>
                <a:ext uri="{FF2B5EF4-FFF2-40B4-BE49-F238E27FC236}">
                  <a16:creationId xmlns:a16="http://schemas.microsoft.com/office/drawing/2014/main" id="{85ACA245-EB6E-4D0B-9EDB-B8C2E5A49877}"/>
                </a:ext>
              </a:extLst>
            </p:cNvPr>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44;p42">
              <a:extLst>
                <a:ext uri="{FF2B5EF4-FFF2-40B4-BE49-F238E27FC236}">
                  <a16:creationId xmlns:a16="http://schemas.microsoft.com/office/drawing/2014/main" id="{CFC5FCEE-8148-4B17-8AEB-3223686282FA}"/>
                </a:ext>
              </a:extLst>
            </p:cNvPr>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45;p42">
              <a:extLst>
                <a:ext uri="{FF2B5EF4-FFF2-40B4-BE49-F238E27FC236}">
                  <a16:creationId xmlns:a16="http://schemas.microsoft.com/office/drawing/2014/main" id="{E141118E-BA17-4E19-9AEC-9705B4092C15}"/>
                </a:ext>
              </a:extLst>
            </p:cNvPr>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46;p42">
              <a:extLst>
                <a:ext uri="{FF2B5EF4-FFF2-40B4-BE49-F238E27FC236}">
                  <a16:creationId xmlns:a16="http://schemas.microsoft.com/office/drawing/2014/main" id="{02E754EB-9B26-4F60-8FF0-00937C0CA9E1}"/>
                </a:ext>
              </a:extLst>
            </p:cNvPr>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47;p42">
              <a:extLst>
                <a:ext uri="{FF2B5EF4-FFF2-40B4-BE49-F238E27FC236}">
                  <a16:creationId xmlns:a16="http://schemas.microsoft.com/office/drawing/2014/main" id="{BDE6FA13-9894-494B-B19E-B4970F97C501}"/>
                </a:ext>
              </a:extLst>
            </p:cNvPr>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48;p42">
              <a:extLst>
                <a:ext uri="{FF2B5EF4-FFF2-40B4-BE49-F238E27FC236}">
                  <a16:creationId xmlns:a16="http://schemas.microsoft.com/office/drawing/2014/main" id="{0D78EECE-DC4A-4AD8-8DFB-F20075F77B60}"/>
                </a:ext>
              </a:extLst>
            </p:cNvPr>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49;p42">
              <a:extLst>
                <a:ext uri="{FF2B5EF4-FFF2-40B4-BE49-F238E27FC236}">
                  <a16:creationId xmlns:a16="http://schemas.microsoft.com/office/drawing/2014/main" id="{418F01CE-71BC-437C-85E3-EC5DAAA4AFF2}"/>
                </a:ext>
              </a:extLst>
            </p:cNvPr>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6550;p42">
            <a:extLst>
              <a:ext uri="{FF2B5EF4-FFF2-40B4-BE49-F238E27FC236}">
                <a16:creationId xmlns:a16="http://schemas.microsoft.com/office/drawing/2014/main" id="{2C6D6A70-2927-4562-99FB-DD35386F0231}"/>
              </a:ext>
            </a:extLst>
          </p:cNvPr>
          <p:cNvGrpSpPr/>
          <p:nvPr/>
        </p:nvGrpSpPr>
        <p:grpSpPr>
          <a:xfrm>
            <a:off x="11271640" y="16647"/>
            <a:ext cx="714485" cy="694572"/>
            <a:chOff x="4500050" y="484925"/>
            <a:chExt cx="1494425" cy="1452775"/>
          </a:xfrm>
        </p:grpSpPr>
        <p:sp>
          <p:nvSpPr>
            <p:cNvPr id="75" name="Google Shape;6551;p42">
              <a:extLst>
                <a:ext uri="{FF2B5EF4-FFF2-40B4-BE49-F238E27FC236}">
                  <a16:creationId xmlns:a16="http://schemas.microsoft.com/office/drawing/2014/main" id="{61A95162-E743-4136-ACC1-04668C6073C9}"/>
                </a:ext>
              </a:extLst>
            </p:cNvPr>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52;p42">
              <a:extLst>
                <a:ext uri="{FF2B5EF4-FFF2-40B4-BE49-F238E27FC236}">
                  <a16:creationId xmlns:a16="http://schemas.microsoft.com/office/drawing/2014/main" id="{B46FEBC7-617D-450F-9BCD-283521B17B62}"/>
                </a:ext>
              </a:extLst>
            </p:cNvPr>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53;p42">
              <a:extLst>
                <a:ext uri="{FF2B5EF4-FFF2-40B4-BE49-F238E27FC236}">
                  <a16:creationId xmlns:a16="http://schemas.microsoft.com/office/drawing/2014/main" id="{96AB630E-0CBB-40F1-83DA-63300949EEEA}"/>
                </a:ext>
              </a:extLst>
            </p:cNvPr>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54;p42">
              <a:extLst>
                <a:ext uri="{FF2B5EF4-FFF2-40B4-BE49-F238E27FC236}">
                  <a16:creationId xmlns:a16="http://schemas.microsoft.com/office/drawing/2014/main" id="{1FBD3526-E217-47C1-8DF8-2502A7F30661}"/>
                </a:ext>
              </a:extLst>
            </p:cNvPr>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55;p42">
              <a:extLst>
                <a:ext uri="{FF2B5EF4-FFF2-40B4-BE49-F238E27FC236}">
                  <a16:creationId xmlns:a16="http://schemas.microsoft.com/office/drawing/2014/main" id="{1EEC44BD-E0BB-4671-ACAD-6A5F15C0C488}"/>
                </a:ext>
              </a:extLst>
            </p:cNvPr>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56;p42">
              <a:extLst>
                <a:ext uri="{FF2B5EF4-FFF2-40B4-BE49-F238E27FC236}">
                  <a16:creationId xmlns:a16="http://schemas.microsoft.com/office/drawing/2014/main" id="{252F8FA7-02A0-4AB8-A131-8933978C06E6}"/>
                </a:ext>
              </a:extLst>
            </p:cNvPr>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57;p42">
              <a:extLst>
                <a:ext uri="{FF2B5EF4-FFF2-40B4-BE49-F238E27FC236}">
                  <a16:creationId xmlns:a16="http://schemas.microsoft.com/office/drawing/2014/main" id="{AD6195EF-8C10-460D-9B71-0920D6509182}"/>
                </a:ext>
              </a:extLst>
            </p:cNvPr>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58;p42">
              <a:extLst>
                <a:ext uri="{FF2B5EF4-FFF2-40B4-BE49-F238E27FC236}">
                  <a16:creationId xmlns:a16="http://schemas.microsoft.com/office/drawing/2014/main" id="{9663FE3F-BD5C-43DF-BB38-F8937255D077}"/>
                </a:ext>
              </a:extLst>
            </p:cNvPr>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559;p42">
              <a:extLst>
                <a:ext uri="{FF2B5EF4-FFF2-40B4-BE49-F238E27FC236}">
                  <a16:creationId xmlns:a16="http://schemas.microsoft.com/office/drawing/2014/main" id="{78959BD2-6F4D-44CA-9065-6FF0AFD26DD2}"/>
                </a:ext>
              </a:extLst>
            </p:cNvPr>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560;p42">
              <a:extLst>
                <a:ext uri="{FF2B5EF4-FFF2-40B4-BE49-F238E27FC236}">
                  <a16:creationId xmlns:a16="http://schemas.microsoft.com/office/drawing/2014/main" id="{A9F670B6-812E-4FE7-B121-132B4EF6A58B}"/>
                </a:ext>
              </a:extLst>
            </p:cNvPr>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61;p42">
              <a:extLst>
                <a:ext uri="{FF2B5EF4-FFF2-40B4-BE49-F238E27FC236}">
                  <a16:creationId xmlns:a16="http://schemas.microsoft.com/office/drawing/2014/main" id="{2A1FD7ED-D665-4A4A-8A7B-1DB67833AC6E}"/>
                </a:ext>
              </a:extLst>
            </p:cNvPr>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62;p42">
              <a:extLst>
                <a:ext uri="{FF2B5EF4-FFF2-40B4-BE49-F238E27FC236}">
                  <a16:creationId xmlns:a16="http://schemas.microsoft.com/office/drawing/2014/main" id="{62BECB92-AF81-4D45-B53D-EA6C8D91D9F4}"/>
                </a:ext>
              </a:extLst>
            </p:cNvPr>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63;p42">
              <a:extLst>
                <a:ext uri="{FF2B5EF4-FFF2-40B4-BE49-F238E27FC236}">
                  <a16:creationId xmlns:a16="http://schemas.microsoft.com/office/drawing/2014/main" id="{3C0EDB2A-4D61-4123-9DC5-BB9AD7D51E81}"/>
                </a:ext>
              </a:extLst>
            </p:cNvPr>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64;p42">
              <a:extLst>
                <a:ext uri="{FF2B5EF4-FFF2-40B4-BE49-F238E27FC236}">
                  <a16:creationId xmlns:a16="http://schemas.microsoft.com/office/drawing/2014/main" id="{1D3D58C4-34D7-490D-AF9D-A00FC4ACCE53}"/>
                </a:ext>
              </a:extLst>
            </p:cNvPr>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65;p42">
              <a:extLst>
                <a:ext uri="{FF2B5EF4-FFF2-40B4-BE49-F238E27FC236}">
                  <a16:creationId xmlns:a16="http://schemas.microsoft.com/office/drawing/2014/main" id="{D0667ADB-6C39-425F-BE22-574A797350E6}"/>
                </a:ext>
              </a:extLst>
            </p:cNvPr>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66;p42">
              <a:extLst>
                <a:ext uri="{FF2B5EF4-FFF2-40B4-BE49-F238E27FC236}">
                  <a16:creationId xmlns:a16="http://schemas.microsoft.com/office/drawing/2014/main" id="{40D87A12-335C-48B9-A943-B046EB5D009C}"/>
                </a:ext>
              </a:extLst>
            </p:cNvPr>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67;p42">
              <a:extLst>
                <a:ext uri="{FF2B5EF4-FFF2-40B4-BE49-F238E27FC236}">
                  <a16:creationId xmlns:a16="http://schemas.microsoft.com/office/drawing/2014/main" id="{0B205DC3-BE28-4D0D-8E56-65BC7FA3B699}"/>
                </a:ext>
              </a:extLst>
            </p:cNvPr>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568;p42">
              <a:extLst>
                <a:ext uri="{FF2B5EF4-FFF2-40B4-BE49-F238E27FC236}">
                  <a16:creationId xmlns:a16="http://schemas.microsoft.com/office/drawing/2014/main" id="{7D61B5D0-E0C3-45CD-92A7-D06690D8C35B}"/>
                </a:ext>
              </a:extLst>
            </p:cNvPr>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569;p42">
              <a:extLst>
                <a:ext uri="{FF2B5EF4-FFF2-40B4-BE49-F238E27FC236}">
                  <a16:creationId xmlns:a16="http://schemas.microsoft.com/office/drawing/2014/main" id="{C11871CC-C35D-4336-87EB-734244D88758}"/>
                </a:ext>
              </a:extLst>
            </p:cNvPr>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70;p42">
              <a:extLst>
                <a:ext uri="{FF2B5EF4-FFF2-40B4-BE49-F238E27FC236}">
                  <a16:creationId xmlns:a16="http://schemas.microsoft.com/office/drawing/2014/main" id="{96CFA3E0-F2F5-49A7-917D-9E1424489EA4}"/>
                </a:ext>
              </a:extLst>
            </p:cNvPr>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71;p42">
              <a:extLst>
                <a:ext uri="{FF2B5EF4-FFF2-40B4-BE49-F238E27FC236}">
                  <a16:creationId xmlns:a16="http://schemas.microsoft.com/office/drawing/2014/main" id="{AE5E7F9F-6EBD-4D64-AE8F-F2A80672BFBE}"/>
                </a:ext>
              </a:extLst>
            </p:cNvPr>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485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P spid="43" grpId="0"/>
      <p:bldP spid="46" grpId="0" animBg="1"/>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1"/>
          <p:cNvSpPr/>
          <p:nvPr/>
        </p:nvSpPr>
        <p:spPr>
          <a:xfrm>
            <a:off x="11590167" y="3775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42760" y="821922"/>
            <a:ext cx="902048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accent1">
                    <a:lumMod val="50000"/>
                  </a:schemeClr>
                </a:solidFill>
                <a:latin typeface="Calibri" panose="020F0502020204030204" pitchFamily="34" charset="0"/>
                <a:cs typeface="Calibri" panose="020F0502020204030204" pitchFamily="34" charset="0"/>
              </a:rPr>
              <a:t>Ví</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dụ</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xung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quanh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và</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toàn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phần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của</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hình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lập</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phương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có</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cạnh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là</a:t>
            </a:r>
            <a:r>
              <a:rPr lang="en-US" altLang="en-US" sz="2800" b="1" dirty="0">
                <a:solidFill>
                  <a:schemeClr val="accent1">
                    <a:lumMod val="50000"/>
                  </a:schemeClr>
                </a:solidFill>
                <a:latin typeface="Calibri" panose="020F0502020204030204" pitchFamily="34" charset="0"/>
                <a:cs typeface="Calibri" panose="020F0502020204030204" pitchFamily="34" charset="0"/>
              </a:rPr>
              <a:t> 5 cm.</a:t>
            </a:r>
          </a:p>
        </p:txBody>
      </p:sp>
      <p:grpSp>
        <p:nvGrpSpPr>
          <p:cNvPr id="147" name="Group 146">
            <a:extLst>
              <a:ext uri="{FF2B5EF4-FFF2-40B4-BE49-F238E27FC236}">
                <a16:creationId xmlns:a16="http://schemas.microsoft.com/office/drawing/2014/main" id="{87FD9126-9599-473E-8EE6-274E452F024D}"/>
              </a:ext>
            </a:extLst>
          </p:cNvPr>
          <p:cNvGrpSpPr/>
          <p:nvPr/>
        </p:nvGrpSpPr>
        <p:grpSpPr>
          <a:xfrm>
            <a:off x="8677196" y="2324020"/>
            <a:ext cx="2722688" cy="2672386"/>
            <a:chOff x="5740416" y="419100"/>
            <a:chExt cx="1867200" cy="1754155"/>
          </a:xfrm>
        </p:grpSpPr>
        <p:sp>
          <p:nvSpPr>
            <p:cNvPr id="148" name="Text Box 25">
              <a:extLst>
                <a:ext uri="{FF2B5EF4-FFF2-40B4-BE49-F238E27FC236}">
                  <a16:creationId xmlns:a16="http://schemas.microsoft.com/office/drawing/2014/main" id="{5BBEEE02-D154-491A-9788-37732B9AF305}"/>
                </a:ext>
              </a:extLst>
            </p:cNvPr>
            <p:cNvSpPr txBox="1">
              <a:spLocks noChangeArrowheads="1"/>
            </p:cNvSpPr>
            <p:nvPr/>
          </p:nvSpPr>
          <p:spPr bwMode="auto">
            <a:xfrm>
              <a:off x="6230273" y="1870218"/>
              <a:ext cx="862012" cy="30303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49" name="Text Box 26">
              <a:extLst>
                <a:ext uri="{FF2B5EF4-FFF2-40B4-BE49-F238E27FC236}">
                  <a16:creationId xmlns:a16="http://schemas.microsoft.com/office/drawing/2014/main" id="{93A867B6-E4B7-4315-AE29-7EF354B27A2A}"/>
                </a:ext>
              </a:extLst>
            </p:cNvPr>
            <p:cNvSpPr txBox="1">
              <a:spLocks noChangeArrowheads="1"/>
            </p:cNvSpPr>
            <p:nvPr/>
          </p:nvSpPr>
          <p:spPr bwMode="auto">
            <a:xfrm rot="16200000">
              <a:off x="7064814" y="702541"/>
              <a:ext cx="768998"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50" name="Text Box 27">
              <a:extLst>
                <a:ext uri="{FF2B5EF4-FFF2-40B4-BE49-F238E27FC236}">
                  <a16:creationId xmlns:a16="http://schemas.microsoft.com/office/drawing/2014/main" id="{0BB0D9B8-210C-43E5-8AD8-C889FF2C6480}"/>
                </a:ext>
              </a:extLst>
            </p:cNvPr>
            <p:cNvSpPr txBox="1">
              <a:spLocks noChangeArrowheads="1"/>
            </p:cNvSpPr>
            <p:nvPr/>
          </p:nvSpPr>
          <p:spPr bwMode="auto">
            <a:xfrm rot="18889261">
              <a:off x="6942817" y="1541639"/>
              <a:ext cx="781891"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grpSp>
          <p:nvGrpSpPr>
            <p:cNvPr id="151" name="Group 35">
              <a:extLst>
                <a:ext uri="{FF2B5EF4-FFF2-40B4-BE49-F238E27FC236}">
                  <a16:creationId xmlns:a16="http://schemas.microsoft.com/office/drawing/2014/main" id="{5AFD019C-5A3B-4C8F-B5AC-9793E7616A26}"/>
                </a:ext>
              </a:extLst>
            </p:cNvPr>
            <p:cNvGrpSpPr>
              <a:grpSpLocks/>
            </p:cNvGrpSpPr>
            <p:nvPr/>
          </p:nvGrpSpPr>
          <p:grpSpPr bwMode="auto">
            <a:xfrm>
              <a:off x="5740416" y="419100"/>
              <a:ext cx="1600199" cy="1504069"/>
              <a:chOff x="6102351" y="304800"/>
              <a:chExt cx="2224522" cy="1981200"/>
            </a:xfrm>
          </p:grpSpPr>
          <p:grpSp>
            <p:nvGrpSpPr>
              <p:cNvPr id="152" name="Group 36">
                <a:extLst>
                  <a:ext uri="{FF2B5EF4-FFF2-40B4-BE49-F238E27FC236}">
                    <a16:creationId xmlns:a16="http://schemas.microsoft.com/office/drawing/2014/main" id="{ACC181A0-2EAA-4095-AF17-CD82052F2C59}"/>
                  </a:ext>
                </a:extLst>
              </p:cNvPr>
              <p:cNvGrpSpPr>
                <a:grpSpLocks/>
              </p:cNvGrpSpPr>
              <p:nvPr/>
            </p:nvGrpSpPr>
            <p:grpSpPr bwMode="auto">
              <a:xfrm>
                <a:off x="6102351" y="304800"/>
                <a:ext cx="2213418" cy="1981200"/>
                <a:chOff x="5018690" y="1447800"/>
                <a:chExt cx="2143533" cy="1981200"/>
              </a:xfrm>
            </p:grpSpPr>
            <p:sp>
              <p:nvSpPr>
                <p:cNvPr id="159" name="Freeform 40">
                  <a:extLst>
                    <a:ext uri="{FF2B5EF4-FFF2-40B4-BE49-F238E27FC236}">
                      <a16:creationId xmlns:a16="http://schemas.microsoft.com/office/drawing/2014/main" id="{91A1E005-B667-4F0D-ABCA-ABEAD2CF28A2}"/>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0" name="Freeform 37">
                  <a:extLst>
                    <a:ext uri="{FF2B5EF4-FFF2-40B4-BE49-F238E27FC236}">
                      <a16:creationId xmlns:a16="http://schemas.microsoft.com/office/drawing/2014/main" id="{D4BE850B-C165-489A-A1E9-343413EA7CDB}"/>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1" name="Freeform 39">
                  <a:extLst>
                    <a:ext uri="{FF2B5EF4-FFF2-40B4-BE49-F238E27FC236}">
                      <a16:creationId xmlns:a16="http://schemas.microsoft.com/office/drawing/2014/main" id="{7EFD76AC-2253-4C67-AE58-2776BDF2EF33}"/>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153" name="Group 37">
                <a:extLst>
                  <a:ext uri="{FF2B5EF4-FFF2-40B4-BE49-F238E27FC236}">
                    <a16:creationId xmlns:a16="http://schemas.microsoft.com/office/drawing/2014/main" id="{79D2494B-5608-475B-8954-153CE6E5FBC8}"/>
                  </a:ext>
                </a:extLst>
              </p:cNvPr>
              <p:cNvGrpSpPr>
                <a:grpSpLocks/>
              </p:cNvGrpSpPr>
              <p:nvPr/>
            </p:nvGrpSpPr>
            <p:grpSpPr bwMode="auto">
              <a:xfrm>
                <a:off x="6140617" y="328450"/>
                <a:ext cx="2186256" cy="1954752"/>
                <a:chOff x="6140617" y="328450"/>
                <a:chExt cx="2186256" cy="1954752"/>
              </a:xfrm>
            </p:grpSpPr>
            <p:cxnSp>
              <p:nvCxnSpPr>
                <p:cNvPr id="154" name="Straight Connector 153">
                  <a:extLst>
                    <a:ext uri="{FF2B5EF4-FFF2-40B4-BE49-F238E27FC236}">
                      <a16:creationId xmlns:a16="http://schemas.microsoft.com/office/drawing/2014/main" id="{2FC2397F-4898-466B-A694-8BEA519A2100}"/>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7" name="Straight Connector 156">
                  <a:extLst>
                    <a:ext uri="{FF2B5EF4-FFF2-40B4-BE49-F238E27FC236}">
                      <a16:creationId xmlns:a16="http://schemas.microsoft.com/office/drawing/2014/main" id="{F5753F9C-48B6-448A-B003-953039151484}"/>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8" name="Straight Connector 157">
                  <a:extLst>
                    <a:ext uri="{FF2B5EF4-FFF2-40B4-BE49-F238E27FC236}">
                      <a16:creationId xmlns:a16="http://schemas.microsoft.com/office/drawing/2014/main" id="{0C923334-A2BE-4868-83FF-A22DE0C9251F}"/>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162" name="Text Box 69">
            <a:extLst>
              <a:ext uri="{FF2B5EF4-FFF2-40B4-BE49-F238E27FC236}">
                <a16:creationId xmlns:a16="http://schemas.microsoft.com/office/drawing/2014/main" id="{E32C0016-636F-4700-8D19-E9D13F438B61}"/>
              </a:ext>
            </a:extLst>
          </p:cNvPr>
          <p:cNvSpPr txBox="1">
            <a:spLocks noChangeArrowheads="1"/>
          </p:cNvSpPr>
          <p:nvPr/>
        </p:nvSpPr>
        <p:spPr bwMode="auto">
          <a:xfrm>
            <a:off x="3729091" y="1928358"/>
            <a:ext cx="166612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rgbClr val="C00000"/>
                </a:solidFill>
                <a:latin typeface="Calibri" panose="020F0502020204030204" pitchFamily="34" charset="0"/>
                <a:cs typeface="Calibri" panose="020F0502020204030204" pitchFamily="34" charset="0"/>
              </a:rPr>
              <a:t>Bài</a:t>
            </a:r>
            <a:r>
              <a:rPr lang="en-US" altLang="en-US" sz="2800" b="1" dirty="0">
                <a:solidFill>
                  <a:srgbClr val="C00000"/>
                </a:solidFill>
                <a:latin typeface="Calibri" panose="020F0502020204030204" pitchFamily="34" charset="0"/>
                <a:cs typeface="Calibri" panose="020F0502020204030204" pitchFamily="34" charset="0"/>
              </a:rPr>
              <a:t> </a:t>
            </a:r>
            <a:r>
              <a:rPr lang="en-US" altLang="en-US" sz="2800" b="1" dirty="0" err="1">
                <a:solidFill>
                  <a:srgbClr val="C00000"/>
                </a:solidFill>
                <a:latin typeface="Calibri" panose="020F0502020204030204" pitchFamily="34" charset="0"/>
                <a:cs typeface="Calibri" panose="020F0502020204030204" pitchFamily="34" charset="0"/>
              </a:rPr>
              <a:t>giải</a:t>
            </a:r>
            <a:endParaRPr lang="en-US" altLang="en-US" sz="2800" b="1" dirty="0">
              <a:solidFill>
                <a:srgbClr val="C00000"/>
              </a:solidFill>
              <a:latin typeface="Calibri" panose="020F0502020204030204" pitchFamily="34" charset="0"/>
              <a:cs typeface="Calibri" panose="020F0502020204030204" pitchFamily="34" charset="0"/>
            </a:endParaRPr>
          </a:p>
        </p:txBody>
      </p:sp>
      <p:sp>
        <p:nvSpPr>
          <p:cNvPr id="163" name="Text Box 69">
            <a:extLst>
              <a:ext uri="{FF2B5EF4-FFF2-40B4-BE49-F238E27FC236}">
                <a16:creationId xmlns:a16="http://schemas.microsoft.com/office/drawing/2014/main" id="{52D4B837-344B-4BBF-A8EA-2F9E59AD2971}"/>
              </a:ext>
            </a:extLst>
          </p:cNvPr>
          <p:cNvSpPr txBox="1">
            <a:spLocks noChangeArrowheads="1"/>
          </p:cNvSpPr>
          <p:nvPr/>
        </p:nvSpPr>
        <p:spPr bwMode="auto">
          <a:xfrm>
            <a:off x="4771786" y="5028928"/>
            <a:ext cx="7386984"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800" b="1" dirty="0" err="1">
                <a:solidFill>
                  <a:schemeClr val="bg2">
                    <a:lumMod val="50000"/>
                  </a:schemeClr>
                </a:solidFill>
                <a:latin typeface="Calibri" panose="020F0502020204030204" pitchFamily="34" charset="0"/>
                <a:cs typeface="Calibri" panose="020F0502020204030204" pitchFamily="34" charset="0"/>
              </a:rPr>
              <a:t>Đáp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sô</a:t>
            </a:r>
            <a:r>
              <a:rPr lang="en-US" altLang="en-US" sz="2800" b="1" dirty="0">
                <a:solidFill>
                  <a:schemeClr val="bg2">
                    <a:lumMod val="50000"/>
                  </a:schemeClr>
                </a:solidFill>
                <a:latin typeface="Calibri" panose="020F0502020204030204" pitchFamily="34" charset="0"/>
                <a:cs typeface="Calibri" panose="020F0502020204030204" pitchFamily="34" charset="0"/>
              </a:rPr>
              <a:t>: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p>
          <a:p>
            <a:pPr algn="just"/>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              150</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endParaRPr lang="en-US" altLang="en-US" sz="2800" b="1" dirty="0">
              <a:solidFill>
                <a:schemeClr val="bg2">
                  <a:lumMod val="50000"/>
                </a:schemeClr>
              </a:solidFill>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16B45BC5-BD10-446C-A733-8927BE520B3C}"/>
              </a:ext>
            </a:extLst>
          </p:cNvPr>
          <p:cNvSpPr/>
          <p:nvPr/>
        </p:nvSpPr>
        <p:spPr>
          <a:xfrm>
            <a:off x="2588573" y="2554965"/>
            <a:ext cx="1754827" cy="513626"/>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5" name="Rectangle: Rounded Corners 164">
            <a:extLst>
              <a:ext uri="{FF2B5EF4-FFF2-40B4-BE49-F238E27FC236}">
                <a16:creationId xmlns:a16="http://schemas.microsoft.com/office/drawing/2014/main" id="{DACAEE85-5524-4154-8651-6D847D6341D4}"/>
              </a:ext>
            </a:extLst>
          </p:cNvPr>
          <p:cNvSpPr/>
          <p:nvPr/>
        </p:nvSpPr>
        <p:spPr>
          <a:xfrm>
            <a:off x="4241799" y="3215357"/>
            <a:ext cx="529987" cy="500328"/>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6" name="Rectangle: Rounded Corners 165">
            <a:extLst>
              <a:ext uri="{FF2B5EF4-FFF2-40B4-BE49-F238E27FC236}">
                <a16:creationId xmlns:a16="http://schemas.microsoft.com/office/drawing/2014/main" id="{A53CACC9-CE82-477D-8356-47BD4A1BB09C}"/>
              </a:ext>
            </a:extLst>
          </p:cNvPr>
          <p:cNvSpPr/>
          <p:nvPr/>
        </p:nvSpPr>
        <p:spPr>
          <a:xfrm>
            <a:off x="4178244" y="4499051"/>
            <a:ext cx="529987" cy="500328"/>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7" name="Rectangle: Rounded Corners 166">
            <a:extLst>
              <a:ext uri="{FF2B5EF4-FFF2-40B4-BE49-F238E27FC236}">
                <a16:creationId xmlns:a16="http://schemas.microsoft.com/office/drawing/2014/main" id="{3B6F7945-D94D-4B6E-94A5-1B7FB3596031}"/>
              </a:ext>
            </a:extLst>
          </p:cNvPr>
          <p:cNvSpPr/>
          <p:nvPr/>
        </p:nvSpPr>
        <p:spPr>
          <a:xfrm>
            <a:off x="2537831" y="3852368"/>
            <a:ext cx="1640414" cy="513626"/>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45" name="Text Box 69">
            <a:extLst>
              <a:ext uri="{FF2B5EF4-FFF2-40B4-BE49-F238E27FC236}">
                <a16:creationId xmlns:a16="http://schemas.microsoft.com/office/drawing/2014/main" id="{F4303F77-98E2-4EEE-8641-02F3EAE9AE0E}"/>
              </a:ext>
            </a:extLst>
          </p:cNvPr>
          <p:cNvSpPr txBox="1">
            <a:spLocks noChangeArrowheads="1"/>
          </p:cNvSpPr>
          <p:nvPr/>
        </p:nvSpPr>
        <p:spPr bwMode="auto">
          <a:xfrm>
            <a:off x="1117968" y="2526910"/>
            <a:ext cx="7442271"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xung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quanh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4 =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146" name="Text Box 69">
            <a:extLst>
              <a:ext uri="{FF2B5EF4-FFF2-40B4-BE49-F238E27FC236}">
                <a16:creationId xmlns:a16="http://schemas.microsoft.com/office/drawing/2014/main" id="{D0384673-0A1E-4BF7-A230-DE3A9D982B37}"/>
              </a:ext>
            </a:extLst>
          </p:cNvPr>
          <p:cNvSpPr txBox="1">
            <a:spLocks noChangeArrowheads="1"/>
          </p:cNvSpPr>
          <p:nvPr/>
        </p:nvSpPr>
        <p:spPr bwMode="auto">
          <a:xfrm>
            <a:off x="1120130" y="3823143"/>
            <a:ext cx="7386984"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toàn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phần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6 = 150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2CA247B7-FDEE-5235-CA75-2D7A941ECEB7}"/>
              </a:ext>
            </a:extLst>
          </p:cNvPr>
          <p:cNvSpPr txBox="1"/>
          <p:nvPr/>
        </p:nvSpPr>
        <p:spPr>
          <a:xfrm>
            <a:off x="9046030" y="6550223"/>
            <a:ext cx="3788228" cy="307777"/>
          </a:xfrm>
          <a:prstGeom prst="rect">
            <a:avLst/>
          </a:prstGeom>
          <a:noFill/>
        </p:spPr>
        <p:txBody>
          <a:bodyPr wrap="square" rtlCol="0">
            <a:spAutoFit/>
          </a:bodyPr>
          <a:lstStyle/>
          <a:p>
            <a:r>
              <a:rPr lang="en-US" sz="1400" dirty="0" err="1">
                <a:solidFill>
                  <a:schemeClr val="bg1"/>
                </a:solidFill>
              </a:rPr>
              <a:t>Hương</a:t>
            </a:r>
            <a:r>
              <a:rPr lang="en-US" sz="1400" dirty="0">
                <a:solidFill>
                  <a:schemeClr val="bg1"/>
                </a:solidFill>
              </a:rPr>
              <a:t> </a:t>
            </a:r>
            <a:r>
              <a:rPr lang="en-US" sz="1400" dirty="0" err="1">
                <a:solidFill>
                  <a:schemeClr val="bg1"/>
                </a:solidFill>
              </a:rPr>
              <a:t>Thảo</a:t>
            </a:r>
            <a:r>
              <a:rPr lang="en-US" sz="1400" dirty="0">
                <a:solidFill>
                  <a:schemeClr val="bg1"/>
                </a:solidFill>
              </a:rPr>
              <a:t> – </a:t>
            </a:r>
            <a:r>
              <a:rPr lang="en-US" sz="1400" dirty="0" err="1">
                <a:solidFill>
                  <a:schemeClr val="bg1"/>
                </a:solidFill>
              </a:rPr>
              <a:t>Zalo</a:t>
            </a:r>
            <a:r>
              <a:rPr lang="en-US" sz="1400" dirty="0">
                <a:solidFill>
                  <a:schemeClr val="bg1"/>
                </a:solidFill>
              </a:rPr>
              <a:t> 0972115126</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wipe(up)">
                                      <p:cBhvr>
                                        <p:cTn id="12" dur="500"/>
                                        <p:tgtEl>
                                          <p:spTgt spid="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5">
                                            <p:txEl>
                                              <p:pRg st="0" end="0"/>
                                            </p:txEl>
                                          </p:spTgt>
                                        </p:tgtEl>
                                        <p:attrNameLst>
                                          <p:attrName>style.visibility</p:attrName>
                                        </p:attrNameLst>
                                      </p:cBhvr>
                                      <p:to>
                                        <p:strVal val="visible"/>
                                      </p:to>
                                    </p:set>
                                    <p:animEffect transition="in" filter="wipe(up)">
                                      <p:cBhvr>
                                        <p:cTn id="17" dur="500"/>
                                        <p:tgtEl>
                                          <p:spTgt spid="14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5">
                                            <p:txEl>
                                              <p:pRg st="1" end="1"/>
                                            </p:txEl>
                                          </p:spTgt>
                                        </p:tgtEl>
                                        <p:attrNameLst>
                                          <p:attrName>style.visibility</p:attrName>
                                        </p:attrNameLst>
                                      </p:cBhvr>
                                      <p:to>
                                        <p:strVal val="visible"/>
                                      </p:to>
                                    </p:set>
                                    <p:animEffect transition="in" filter="wipe(up)">
                                      <p:cBhvr>
                                        <p:cTn id="25" dur="500"/>
                                        <p:tgtEl>
                                          <p:spTgt spid="145">
                                            <p:txEl>
                                              <p:pRg st="1" end="1"/>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6">
                                            <p:txEl>
                                              <p:pRg st="0" end="0"/>
                                            </p:txEl>
                                          </p:spTgt>
                                        </p:tgtEl>
                                        <p:attrNameLst>
                                          <p:attrName>style.visibility</p:attrName>
                                        </p:attrNameLst>
                                      </p:cBhvr>
                                      <p:to>
                                        <p:strVal val="visible"/>
                                      </p:to>
                                    </p:set>
                                    <p:animEffect transition="in" filter="wipe(up)">
                                      <p:cBhvr>
                                        <p:cTn id="34" dur="500"/>
                                        <p:tgtEl>
                                          <p:spTgt spid="146">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wipe(left)">
                                      <p:cBhvr>
                                        <p:cTn id="37" dur="5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6">
                                            <p:txEl>
                                              <p:pRg st="1" end="1"/>
                                            </p:txEl>
                                          </p:spTgt>
                                        </p:tgtEl>
                                        <p:attrNameLst>
                                          <p:attrName>style.visibility</p:attrName>
                                        </p:attrNameLst>
                                      </p:cBhvr>
                                      <p:to>
                                        <p:strVal val="visible"/>
                                      </p:to>
                                    </p:set>
                                    <p:animEffect transition="in" filter="wipe(up)">
                                      <p:cBhvr>
                                        <p:cTn id="42" dur="500"/>
                                        <p:tgtEl>
                                          <p:spTgt spid="146">
                                            <p:txEl>
                                              <p:pRg st="1" end="1"/>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3">
                                            <p:txEl>
                                              <p:pRg st="0" end="0"/>
                                            </p:txEl>
                                          </p:spTgt>
                                        </p:tgtEl>
                                        <p:attrNameLst>
                                          <p:attrName>style.visibility</p:attrName>
                                        </p:attrNameLst>
                                      </p:cBhvr>
                                      <p:to>
                                        <p:strVal val="visible"/>
                                      </p:to>
                                    </p:set>
                                    <p:animEffect transition="in" filter="wipe(up)">
                                      <p:cBhvr>
                                        <p:cTn id="51" dur="500"/>
                                        <p:tgtEl>
                                          <p:spTgt spid="16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63">
                                            <p:txEl>
                                              <p:pRg st="1" end="1"/>
                                            </p:txEl>
                                          </p:spTgt>
                                        </p:tgtEl>
                                        <p:attrNameLst>
                                          <p:attrName>style.visibility</p:attrName>
                                        </p:attrNameLst>
                                      </p:cBhvr>
                                      <p:to>
                                        <p:strVal val="visible"/>
                                      </p:to>
                                    </p:set>
                                    <p:animEffect transition="in" filter="wipe(up)">
                                      <p:cBhvr>
                                        <p:cTn id="56" dur="5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64" grpId="0" animBg="1"/>
      <p:bldP spid="165" grpId="0" animBg="1"/>
      <p:bldP spid="166" grpId="0" animBg="1"/>
      <p:bldP spid="1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Tính diện tích xung quanh, diện tích toàn phần của hình lập phương có độ dài cạnh là:</a:t>
            </a:r>
          </a:p>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a) 12 cm</a:t>
            </a:r>
            <a:r>
              <a:rPr lang="en-US" altLang="en-US" b="1" dirty="0">
                <a:solidFill>
                  <a:srgbClr val="002060"/>
                </a:solidFill>
                <a:latin typeface="Calibri" panose="020F0502020204030204" pitchFamily="34" charset="0"/>
                <a:cs typeface="Calibri" panose="020F0502020204030204" pitchFamily="34" charset="0"/>
              </a:rPr>
              <a:t>                               </a:t>
            </a:r>
            <a:r>
              <a:rPr lang="vi-VN" altLang="en-US" b="1" dirty="0">
                <a:solidFill>
                  <a:srgbClr val="002060"/>
                </a:solidFill>
                <a:latin typeface="Calibri" panose="020F0502020204030204" pitchFamily="34" charset="0"/>
                <a:cs typeface="Calibri" panose="020F0502020204030204" pitchFamily="34" charset="0"/>
              </a:rPr>
              <a:t>b) 1,5 m</a:t>
            </a:r>
            <a:endPar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26" name="Picture 5">
            <a:extLst>
              <a:ext uri="{FF2B5EF4-FFF2-40B4-BE49-F238E27FC236}">
                <a16:creationId xmlns:a16="http://schemas.microsoft.com/office/drawing/2014/main" id="{11681511-9379-469F-A80B-7C29DB2E5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FC89415A-BE0C-4184-E680-29CEADA39626}"/>
              </a:ext>
            </a:extLst>
          </p:cNvPr>
          <p:cNvSpPr txBox="1"/>
          <p:nvPr/>
        </p:nvSpPr>
        <p:spPr>
          <a:xfrm>
            <a:off x="2352907" y="2665141"/>
            <a:ext cx="8887522" cy="3108543"/>
          </a:xfrm>
          <a:prstGeom prst="rect">
            <a:avLst/>
          </a:prstGeom>
          <a:noFill/>
        </p:spPr>
        <p:txBody>
          <a:bodyPr wrap="square" rtlCol="0">
            <a:spAutoFit/>
          </a:bodyPr>
          <a:lstStyle/>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12 x 12 x 4 =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sô</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1,5 x 1,5 x 4 = 9 (m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algn="r"/>
            <a:r>
              <a:rPr lang="en-US" sz="2800" dirty="0" err="1">
                <a:solidFill>
                  <a:srgbClr val="FF0000"/>
                </a:solidFill>
                <a:effectLst/>
                <a:latin typeface="Cambria" panose="02040503050406030204" pitchFamily="18" charset="0"/>
                <a:ea typeface="Cambria" panose="02040503050406030204" pitchFamily="18" charset="0"/>
              </a:rPr>
              <a:t>Đáp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sô</a:t>
            </a:r>
            <a:r>
              <a:rPr lang="en-US" sz="2800" dirty="0">
                <a:solidFill>
                  <a:srgbClr val="FF0000"/>
                </a:solidFill>
                <a:effectLst/>
                <a:latin typeface="Cambria" panose="02040503050406030204" pitchFamily="18" charset="0"/>
                <a:ea typeface="Cambria" panose="02040503050406030204" pitchFamily="18" charset="0"/>
              </a:rPr>
              <a:t>́: 9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98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diện tích toàn phần của hình lập phương có độ dài cạnh là:</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 12 cm</a:t>
            </a:r>
            <a:r>
              <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 1,5 m</a:t>
            </a:r>
            <a:endPar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26" name="Picture 5">
            <a:extLst>
              <a:ext uri="{FF2B5EF4-FFF2-40B4-BE49-F238E27FC236}">
                <a16:creationId xmlns:a16="http://schemas.microsoft.com/office/drawing/2014/main" id="{11681511-9379-469F-A80B-7C29DB2E5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FC89415A-BE0C-4184-E680-29CEADA39626}"/>
              </a:ext>
            </a:extLst>
          </p:cNvPr>
          <p:cNvSpPr txBox="1"/>
          <p:nvPr/>
        </p:nvSpPr>
        <p:spPr>
          <a:xfrm>
            <a:off x="2074127" y="2330604"/>
            <a:ext cx="8887522" cy="181588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Cambria" panose="02040503050406030204" pitchFamily="18" charset="0"/>
                <a:ea typeface="Cambria" panose="02040503050406030204" pitchFamily="18" charset="0"/>
              </a:rPr>
              <a:t>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12 × 12 × 4 = 576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12 × 12 × 6 = 864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F1BEF263-7481-357E-2A88-279B9481EF81}"/>
              </a:ext>
            </a:extLst>
          </p:cNvPr>
          <p:cNvSpPr txBox="1"/>
          <p:nvPr/>
        </p:nvSpPr>
        <p:spPr>
          <a:xfrm>
            <a:off x="2107581" y="4259765"/>
            <a:ext cx="8887522" cy="1815882"/>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b) 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4 = 9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6 = 13,5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133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858579"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Cửa hàng bánh ngọt thường bảo quản bánh bằng cách cuốn một lớp túi bóng trong suốt vừa đủ quanh chiếc bánh như hình bên. Biết chiếc bánh bên có dạng hình lập phương cạnh 9 cm. Hãy tính diện tích phần túi bóng cần sử dụng.</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26" name="Picture 5">
            <a:extLst>
              <a:ext uri="{FF2B5EF4-FFF2-40B4-BE49-F238E27FC236}">
                <a16:creationId xmlns:a16="http://schemas.microsoft.com/office/drawing/2014/main" id="{11681511-9379-469F-A80B-7C29DB2E5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2</a:t>
            </a:r>
          </a:p>
        </p:txBody>
      </p:sp>
      <p:pic>
        <p:nvPicPr>
          <p:cNvPr id="6" name="Picture 5">
            <a:extLst>
              <a:ext uri="{FF2B5EF4-FFF2-40B4-BE49-F238E27FC236}">
                <a16:creationId xmlns:a16="http://schemas.microsoft.com/office/drawing/2014/main" id="{B1F767E2-DC53-2FF4-50DC-3FBBF6D67C7D}"/>
              </a:ext>
            </a:extLst>
          </p:cNvPr>
          <p:cNvPicPr>
            <a:picLocks noChangeAspect="1"/>
          </p:cNvPicPr>
          <p:nvPr/>
        </p:nvPicPr>
        <p:blipFill>
          <a:blip r:embed="rId5"/>
          <a:stretch>
            <a:fillRect/>
          </a:stretch>
        </p:blipFill>
        <p:spPr>
          <a:xfrm>
            <a:off x="7878536" y="2562905"/>
            <a:ext cx="3467100" cy="2276475"/>
          </a:xfrm>
          <a:prstGeom prst="rect">
            <a:avLst/>
          </a:prstGeom>
        </p:spPr>
      </p:pic>
      <p:sp>
        <p:nvSpPr>
          <p:cNvPr id="7" name="TextBox 6">
            <a:extLst>
              <a:ext uri="{FF2B5EF4-FFF2-40B4-BE49-F238E27FC236}">
                <a16:creationId xmlns:a16="http://schemas.microsoft.com/office/drawing/2014/main" id="{E02C5512-094E-5777-6D69-C3B42E7D40E1}"/>
              </a:ext>
            </a:extLst>
          </p:cNvPr>
          <p:cNvSpPr txBox="1"/>
          <p:nvPr/>
        </p:nvSpPr>
        <p:spPr>
          <a:xfrm>
            <a:off x="1273629" y="2569029"/>
            <a:ext cx="6945085" cy="2677656"/>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cũng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xung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quanh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của</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chiếc</a:t>
            </a:r>
            <a:r>
              <a:rPr lang="en-US" sz="2800" b="0" i="0" dirty="0">
                <a:solidFill>
                  <a:srgbClr val="FF0000"/>
                </a:solidFill>
                <a:effectLst/>
                <a:latin typeface="Cambria" panose="02040503050406030204" pitchFamily="18" charset="0"/>
                <a:ea typeface="Cambria" panose="02040503050406030204" pitchFamily="18" charset="0"/>
              </a:rPr>
              <a:t> bánh.</a:t>
            </a: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phần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9 × 9 × 4 =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4034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3150830" y="461981"/>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C68A36-CCA6-49EF-8370-CF34C1EA71A2}"/>
              </a:ext>
            </a:extLst>
          </p:cNvPr>
          <p:cNvPicPr>
            <a:picLocks noChangeAspect="1"/>
          </p:cNvPicPr>
          <p:nvPr/>
        </p:nvPicPr>
        <p:blipFill rotWithShape="1">
          <a:blip r:embed="rId8"/>
          <a:srcRect l="35847" t="56723"/>
          <a:stretch/>
        </p:blipFill>
        <p:spPr>
          <a:xfrm flipH="1">
            <a:off x="-342900" y="0"/>
            <a:ext cx="3564488" cy="2967922"/>
          </a:xfrm>
          <a:prstGeom prst="rect">
            <a:avLst/>
          </a:prstGeom>
        </p:spPr>
      </p:pic>
      <p:sp>
        <p:nvSpPr>
          <p:cNvPr id="5" name="TextBox 4">
            <a:extLst>
              <a:ext uri="{FF2B5EF4-FFF2-40B4-BE49-F238E27FC236}">
                <a16:creationId xmlns:a16="http://schemas.microsoft.com/office/drawing/2014/main" id="{A6D5CBA5-1893-4318-A021-C155D5A2462E}"/>
              </a:ext>
            </a:extLst>
          </p:cNvPr>
          <p:cNvSpPr txBox="1"/>
          <p:nvPr/>
        </p:nvSpPr>
        <p:spPr>
          <a:xfrm>
            <a:off x="3357250" y="815922"/>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xung</a:t>
            </a:r>
            <a:r>
              <a:rPr lang="en-US" sz="4000" b="1" dirty="0">
                <a:solidFill>
                  <a:srgbClr val="C00000"/>
                </a:solidFill>
                <a:latin typeface="Calibri"/>
              </a:rPr>
              <a:t> </a:t>
            </a:r>
            <a:r>
              <a:rPr lang="en-US" sz="4000" b="1" dirty="0" err="1">
                <a:solidFill>
                  <a:srgbClr val="C00000"/>
                </a:solidFill>
                <a:latin typeface="Calibri"/>
              </a:rPr>
              <a:t>quang</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9" name="Picture 12" descr="Etoile_1">
            <a:extLst>
              <a:ext uri="{FF2B5EF4-FFF2-40B4-BE49-F238E27FC236}">
                <a16:creationId xmlns:a16="http://schemas.microsoft.com/office/drawing/2014/main" id="{8601AD0F-CDF4-4F15-9F30-83203D161AD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27469" y="27416"/>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18;p60">
            <a:extLst>
              <a:ext uri="{FF2B5EF4-FFF2-40B4-BE49-F238E27FC236}">
                <a16:creationId xmlns:a16="http://schemas.microsoft.com/office/drawing/2014/main"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18;p60">
            <a:extLst>
              <a:ext uri="{FF2B5EF4-FFF2-40B4-BE49-F238E27FC236}">
                <a16:creationId xmlns:a16="http://schemas.microsoft.com/office/drawing/2014/main"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oup 13">
            <a:extLst>
              <a:ext uri="{FF2B5EF4-FFF2-40B4-BE49-F238E27FC236}">
                <a16:creationId xmlns:a16="http://schemas.microsoft.com/office/drawing/2014/main" id="{EDBD06B7-2BAD-4CD0-A754-43FFD25C06F2}"/>
              </a:ext>
            </a:extLst>
          </p:cNvPr>
          <p:cNvGrpSpPr/>
          <p:nvPr/>
        </p:nvGrpSpPr>
        <p:grpSpPr>
          <a:xfrm>
            <a:off x="7854626" y="3093621"/>
            <a:ext cx="4075147" cy="2863323"/>
            <a:chOff x="6629400" y="921466"/>
            <a:chExt cx="2369386" cy="1437773"/>
          </a:xfrm>
        </p:grpSpPr>
        <p:sp>
          <p:nvSpPr>
            <p:cNvPr id="15" name="Text Box 17">
              <a:extLst>
                <a:ext uri="{FF2B5EF4-FFF2-40B4-BE49-F238E27FC236}">
                  <a16:creationId xmlns:a16="http://schemas.microsoft.com/office/drawing/2014/main" id="{441B4F1F-6D58-48E0-850B-3F2E83589646}"/>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16" name="Text Box 18">
              <a:extLst>
                <a:ext uri="{FF2B5EF4-FFF2-40B4-BE49-F238E27FC236}">
                  <a16:creationId xmlns:a16="http://schemas.microsoft.com/office/drawing/2014/main" id="{B9BDA38A-A811-479C-BB21-1E73319C2487}"/>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17" name="Text Box 19">
              <a:extLst>
                <a:ext uri="{FF2B5EF4-FFF2-40B4-BE49-F238E27FC236}">
                  <a16:creationId xmlns:a16="http://schemas.microsoft.com/office/drawing/2014/main" id="{D7A29E91-C524-411B-8903-AB5B6C9EBEEB}"/>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18" name="Group 26">
              <a:extLst>
                <a:ext uri="{FF2B5EF4-FFF2-40B4-BE49-F238E27FC236}">
                  <a16:creationId xmlns:a16="http://schemas.microsoft.com/office/drawing/2014/main" id="{95DD75B3-C658-4A77-BDC9-6B55DE84A42E}"/>
                </a:ext>
              </a:extLst>
            </p:cNvPr>
            <p:cNvGrpSpPr>
              <a:grpSpLocks/>
            </p:cNvGrpSpPr>
            <p:nvPr/>
          </p:nvGrpSpPr>
          <p:grpSpPr bwMode="auto">
            <a:xfrm>
              <a:off x="6629400" y="921466"/>
              <a:ext cx="1911350" cy="1182658"/>
              <a:chOff x="599090" y="297436"/>
              <a:chExt cx="3064970" cy="1922874"/>
            </a:xfrm>
          </p:grpSpPr>
          <p:grpSp>
            <p:nvGrpSpPr>
              <p:cNvPr id="19" name="Group 27">
                <a:extLst>
                  <a:ext uri="{FF2B5EF4-FFF2-40B4-BE49-F238E27FC236}">
                    <a16:creationId xmlns:a16="http://schemas.microsoft.com/office/drawing/2014/main" id="{B5076D96-33F9-4CE0-9421-A3C8789C6739}"/>
                  </a:ext>
                </a:extLst>
              </p:cNvPr>
              <p:cNvGrpSpPr>
                <a:grpSpLocks/>
              </p:cNvGrpSpPr>
              <p:nvPr/>
            </p:nvGrpSpPr>
            <p:grpSpPr bwMode="auto">
              <a:xfrm>
                <a:off x="616548" y="297436"/>
                <a:ext cx="3047512" cy="1905422"/>
                <a:chOff x="616548" y="297436"/>
                <a:chExt cx="3047512" cy="1905422"/>
              </a:xfrm>
            </p:grpSpPr>
            <p:grpSp>
              <p:nvGrpSpPr>
                <p:cNvPr id="22" name="Group 30">
                  <a:extLst>
                    <a:ext uri="{FF2B5EF4-FFF2-40B4-BE49-F238E27FC236}">
                      <a16:creationId xmlns:a16="http://schemas.microsoft.com/office/drawing/2014/main" id="{89AE3C45-68F4-45A3-BDC5-B516D6469E7E}"/>
                    </a:ext>
                  </a:extLst>
                </p:cNvPr>
                <p:cNvGrpSpPr>
                  <a:grpSpLocks/>
                </p:cNvGrpSpPr>
                <p:nvPr/>
              </p:nvGrpSpPr>
              <p:grpSpPr bwMode="auto">
                <a:xfrm>
                  <a:off x="616548" y="297436"/>
                  <a:ext cx="3047512" cy="1905422"/>
                  <a:chOff x="914888" y="1524220"/>
                  <a:chExt cx="3047512" cy="1905422"/>
                </a:xfrm>
              </p:grpSpPr>
              <p:sp>
                <p:nvSpPr>
                  <p:cNvPr id="24" name="Freeform 40">
                    <a:extLst>
                      <a:ext uri="{FF2B5EF4-FFF2-40B4-BE49-F238E27FC236}">
                        <a16:creationId xmlns:a16="http://schemas.microsoft.com/office/drawing/2014/main" id="{502A9DB0-C49D-4484-BE1F-678876C2F1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5" name="Freeform 37">
                    <a:extLst>
                      <a:ext uri="{FF2B5EF4-FFF2-40B4-BE49-F238E27FC236}">
                        <a16:creationId xmlns:a16="http://schemas.microsoft.com/office/drawing/2014/main" id="{2C92AA7C-FD12-44F6-987A-436DB4729204}"/>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6" name="Freeform 39">
                    <a:extLst>
                      <a:ext uri="{FF2B5EF4-FFF2-40B4-BE49-F238E27FC236}">
                        <a16:creationId xmlns:a16="http://schemas.microsoft.com/office/drawing/2014/main" id="{58B10556-4DBA-47A8-BB2E-C39FE239B2EF}"/>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23" name="Straight Connector 22">
                  <a:extLst>
                    <a:ext uri="{FF2B5EF4-FFF2-40B4-BE49-F238E27FC236}">
                      <a16:creationId xmlns:a16="http://schemas.microsoft.com/office/drawing/2014/main" id="{924E8ACC-2E43-4C05-BA8D-870EA047D2DC}"/>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20" name="Straight Connector 19">
                <a:extLst>
                  <a:ext uri="{FF2B5EF4-FFF2-40B4-BE49-F238E27FC236}">
                    <a16:creationId xmlns:a16="http://schemas.microsoft.com/office/drawing/2014/main" id="{9ADB2A77-0E7C-4BF1-BA60-A8AEDAD6C4EB}"/>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28B884D4-21B9-436C-94BA-1E90414BD54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nvGrpSpPr>
          <p:cNvPr id="27" name="Group 26">
            <a:extLst>
              <a:ext uri="{FF2B5EF4-FFF2-40B4-BE49-F238E27FC236}">
                <a16:creationId xmlns:a16="http://schemas.microsoft.com/office/drawing/2014/main" id="{B4F6C1C4-DD83-494D-8531-51EC6E9150BC}"/>
              </a:ext>
            </a:extLst>
          </p:cNvPr>
          <p:cNvGrpSpPr/>
          <p:nvPr/>
        </p:nvGrpSpPr>
        <p:grpSpPr>
          <a:xfrm>
            <a:off x="3930544" y="4907319"/>
            <a:ext cx="3745307" cy="885014"/>
            <a:chOff x="2590456" y="3469209"/>
            <a:chExt cx="4354313"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3082767" y="3632526"/>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lang="en-US" sz="4000" b="1" kern="0" dirty="0">
                  <a:ln w="3175">
                    <a:noFill/>
                  </a:ln>
                  <a:solidFill>
                    <a:srgbClr val="1F497D">
                      <a:lumMod val="75000"/>
                    </a:srgbClr>
                  </a:solidFill>
                  <a:latin typeface="Calibri (Body)"/>
                  <a:cs typeface="Calibri" panose="020F0502020204030204" pitchFamily="34" charset="0"/>
                </a:rPr>
                <a:t>600 dm</a:t>
              </a:r>
              <a:r>
                <a:rPr lang="en-US" sz="4000" b="1" kern="0" baseline="30000" dirty="0">
                  <a:ln w="3175">
                    <a:noFill/>
                  </a:ln>
                  <a:solidFill>
                    <a:srgbClr val="1F497D">
                      <a:lumMod val="75000"/>
                    </a:srgbClr>
                  </a:solidFill>
                  <a:latin typeface="Calibri (Body)"/>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3930544" y="3313283"/>
            <a:ext cx="3447119" cy="866563"/>
            <a:chOff x="2590800" y="5298832"/>
            <a:chExt cx="4829663" cy="1310639"/>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ln w="3175">
                    <a:noFill/>
                  </a:ln>
                  <a:solidFill>
                    <a:srgbClr val="ED5565"/>
                  </a:solidFill>
                  <a:latin typeface="Calibri (Body)"/>
                  <a:cs typeface="Calibri" panose="020F0502020204030204" pitchFamily="34" charset="0"/>
                </a:rPr>
                <a:t>C</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60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632490" y="3341583"/>
            <a:ext cx="3001863" cy="1463244"/>
            <a:chOff x="2590800" y="5298831"/>
            <a:chExt cx="4418278" cy="2305590"/>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0,6</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677048" y="5308895"/>
            <a:ext cx="1316836" cy="1316836"/>
          </a:xfrm>
          <a:prstGeom prst="rect">
            <a:avLst/>
          </a:prstGeom>
        </p:spPr>
      </p:pic>
      <p:pic>
        <p:nvPicPr>
          <p:cNvPr id="47" name="Picture 46">
            <a:hlinkClick r:id="rId11" action="ppaction://hlinksldjump"/>
            <a:extLst>
              <a:ext uri="{FF2B5EF4-FFF2-40B4-BE49-F238E27FC236}">
                <a16:creationId xmlns:a16="http://schemas.microsoft.com/office/drawing/2014/main" id="{8A986D9C-2D13-4158-9AB9-0FF8DFFFF7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8" name="TextBox 47">
            <a:extLst>
              <a:ext uri="{FF2B5EF4-FFF2-40B4-BE49-F238E27FC236}">
                <a16:creationId xmlns:a16="http://schemas.microsoft.com/office/drawing/2014/main" id="{516920A6-C155-421F-B64B-93B1CF31EC01}"/>
              </a:ext>
            </a:extLst>
          </p:cNvPr>
          <p:cNvSpPr txBox="1"/>
          <p:nvPr/>
        </p:nvSpPr>
        <p:spPr>
          <a:xfrm>
            <a:off x="501079" y="6181866"/>
            <a:ext cx="1163653" cy="307777"/>
          </a:xfrm>
          <a:prstGeom prst="rect">
            <a:avLst/>
          </a:prstGeom>
          <a:noFill/>
        </p:spPr>
        <p:txBody>
          <a:bodyPr wrap="square" rtlCol="0">
            <a:spAutoFit/>
          </a:bodyPr>
          <a:lstStyle/>
          <a:p>
            <a:r>
              <a:rPr lang="en-US" sz="1400" b="1" dirty="0">
                <a:solidFill>
                  <a:srgbClr val="002060"/>
                </a:solidFill>
              </a:rPr>
              <a:t>MỞ KHÓA</a:t>
            </a:r>
          </a:p>
        </p:txBody>
      </p:sp>
    </p:spTree>
    <p:extLst>
      <p:ext uri="{BB962C8B-B14F-4D97-AF65-F5344CB8AC3E}">
        <p14:creationId xmlns:p14="http://schemas.microsoft.com/office/powerpoint/2010/main" val="39369343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p:stCondLst>
                                  <p:cond delay="4500"/>
                                </p:stCondLst>
                                <p:childTnLst>
                                  <p:par>
                                    <p:cTn id="23" presetID="2" presetClass="entr" presetSubtype="4" fill="hold" nodeType="afterEffect" p14:presetBounceEnd="65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65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14:bounceEnd="65000">
                                          <p:cBhvr additive="base">
                                            <p:cTn id="2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14:presetBounceEnd="65000">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14:bounceEnd="65000">
                                          <p:cBhvr additive="base">
                                            <p:cTn id="3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14:presetBounceEnd="65000">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14:bounceEnd="65000">
                                          <p:cBhvr additive="base">
                                            <p:cTn id="39"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p:stCondLst>
                                  <p:cond delay="4500"/>
                                </p:stCondLst>
                                <p:childTnLst>
                                  <p:par>
                                    <p:cTn id="23" presetID="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ppt_x"/>
                                              </p:val>
                                            </p:tav>
                                            <p:tav tm="100000">
                                              <p:val>
                                                <p:strVal val="#ppt_x"/>
                                              </p:val>
                                            </p:tav>
                                          </p:tavLst>
                                        </p:anim>
                                        <p:anim calcmode="lin" valueType="num">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ppt_x"/>
                                              </p:val>
                                            </p:tav>
                                            <p:tav tm="100000">
                                              <p:val>
                                                <p:strVal val="#ppt_x"/>
                                              </p:val>
                                            </p:tav>
                                          </p:tavLst>
                                        </p:anim>
                                        <p:anim calcmode="lin" valueType="num">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ppt_x"/>
                                              </p:val>
                                            </p:tav>
                                            <p:tav tm="100000">
                                              <p:val>
                                                <p:strVal val="#ppt_x"/>
                                              </p:val>
                                            </p:tav>
                                          </p:tavLst>
                                        </p:anim>
                                        <p:anim calcmode="lin" valueType="num">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13"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701188" y="674786"/>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B4C68A36-CCA6-49EF-8370-CF34C1EA71A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7828" b="63329" l="0" r="66113"/>
                    </a14:imgEffect>
                  </a14:imgLayer>
                </a14:imgProps>
              </a:ext>
            </a:extLst>
          </a:blip>
          <a:srcRect l="-3172" t="32544" r="31489" b="35415"/>
          <a:stretch/>
        </p:blipFill>
        <p:spPr>
          <a:xfrm flipH="1">
            <a:off x="8340417" y="649347"/>
            <a:ext cx="3982827" cy="2197327"/>
          </a:xfrm>
          <a:prstGeom prst="rect">
            <a:avLst/>
          </a:prstGeom>
        </p:spPr>
      </p:pic>
      <p:pic>
        <p:nvPicPr>
          <p:cNvPr id="9" name="Picture 12" descr="Etoile_1">
            <a:extLst>
              <a:ext uri="{FF2B5EF4-FFF2-40B4-BE49-F238E27FC236}">
                <a16:creationId xmlns:a16="http://schemas.microsoft.com/office/drawing/2014/main" id="{8601AD0F-CDF4-4F15-9F30-83203D161AD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77663" y="1101325"/>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1" name="Google Shape;2118;p60">
            <a:extLst>
              <a:ext uri="{FF2B5EF4-FFF2-40B4-BE49-F238E27FC236}">
                <a16:creationId xmlns:a16="http://schemas.microsoft.com/office/drawing/2014/main"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3" name="Google Shape;2118;p60">
            <a:extLst>
              <a:ext uri="{FF2B5EF4-FFF2-40B4-BE49-F238E27FC236}">
                <a16:creationId xmlns:a16="http://schemas.microsoft.com/office/drawing/2014/main"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B4F6C1C4-DD83-494D-8531-51EC6E9150BC}"/>
              </a:ext>
            </a:extLst>
          </p:cNvPr>
          <p:cNvGrpSpPr/>
          <p:nvPr/>
        </p:nvGrpSpPr>
        <p:grpSpPr>
          <a:xfrm>
            <a:off x="636223" y="3371337"/>
            <a:ext cx="3523175" cy="885014"/>
            <a:chOff x="2590456" y="3469209"/>
            <a:chExt cx="4354314"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3082767" y="3632526"/>
              <a:ext cx="3862003"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 m</a:t>
              </a:r>
              <a:r>
                <a:rPr kumimoji="0" lang="en-US" sz="4000" b="1" i="0" u="none" strike="noStrike" kern="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3930545" y="3313283"/>
            <a:ext cx="3357000" cy="866563"/>
            <a:chOff x="2590800" y="5298832"/>
            <a:chExt cx="4829663" cy="1310639"/>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400" b="1" dirty="0">
                  <a:ln w="3175">
                    <a:noFill/>
                  </a:ln>
                  <a:solidFill>
                    <a:srgbClr val="1F497D">
                      <a:lumMod val="75000"/>
                    </a:srgbClr>
                  </a:solidFill>
                  <a:latin typeface="Calibri (Body)"/>
                  <a:cs typeface="Calibri" panose="020F0502020204030204" pitchFamily="34" charset="0"/>
                </a:rPr>
                <a:t>90</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3952461" y="4925081"/>
            <a:ext cx="3001863" cy="1564561"/>
            <a:chOff x="2590800" y="5298831"/>
            <a:chExt cx="4418278" cy="2305590"/>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4400" b="1" dirty="0">
                  <a:ln w="3175">
                    <a:noFill/>
                  </a:ln>
                  <a:solidFill>
                    <a:srgbClr val="ED5565"/>
                  </a:solidFill>
                  <a:latin typeface="Calibri (Body)"/>
                  <a:cs typeface="Calibri" panose="020F0502020204030204" pitchFamily="34" charset="0"/>
                </a:rPr>
                <a:t>D</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0,9</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677048" y="5308895"/>
            <a:ext cx="1316836" cy="1316836"/>
          </a:xfrm>
          <a:prstGeom prst="rect">
            <a:avLst/>
          </a:prstGeom>
        </p:spPr>
      </p:pic>
      <p:pic>
        <p:nvPicPr>
          <p:cNvPr id="43" name="Picture 42">
            <a:hlinkClick r:id="rId12" action="ppaction://hlinksldjump"/>
            <a:extLst>
              <a:ext uri="{FF2B5EF4-FFF2-40B4-BE49-F238E27FC236}">
                <a16:creationId xmlns:a16="http://schemas.microsoft.com/office/drawing/2014/main" id="{804B1EB3-29EF-4E3F-BE52-E9E753A7FC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4" name="TextBox 43">
            <a:extLst>
              <a:ext uri="{FF2B5EF4-FFF2-40B4-BE49-F238E27FC236}">
                <a16:creationId xmlns:a16="http://schemas.microsoft.com/office/drawing/2014/main" id="{3D929D6B-6D03-4CD0-A234-2266742A8C0A}"/>
              </a:ext>
            </a:extLst>
          </p:cNvPr>
          <p:cNvSpPr txBox="1"/>
          <p:nvPr/>
        </p:nvSpPr>
        <p:spPr>
          <a:xfrm>
            <a:off x="501079" y="6181866"/>
            <a:ext cx="1163653" cy="307777"/>
          </a:xfrm>
          <a:prstGeom prst="rect">
            <a:avLst/>
          </a:prstGeom>
          <a:noFill/>
        </p:spPr>
        <p:txBody>
          <a:bodyPr wrap="square" rtlCol="0">
            <a:spAutoFit/>
          </a:bodyPr>
          <a:lstStyle/>
          <a:p>
            <a:r>
              <a:rPr lang="en-US" sz="1400" b="1" dirty="0">
                <a:solidFill>
                  <a:srgbClr val="002060"/>
                </a:solidFill>
              </a:rPr>
              <a:t>MỞ KHÓA</a:t>
            </a:r>
          </a:p>
        </p:txBody>
      </p:sp>
      <p:sp>
        <p:nvSpPr>
          <p:cNvPr id="45" name="TextBox 44">
            <a:extLst>
              <a:ext uri="{FF2B5EF4-FFF2-40B4-BE49-F238E27FC236}">
                <a16:creationId xmlns:a16="http://schemas.microsoft.com/office/drawing/2014/main" id="{D365ED7A-532E-48EA-A436-A04F44463237}"/>
              </a:ext>
            </a:extLst>
          </p:cNvPr>
          <p:cNvSpPr txBox="1"/>
          <p:nvPr/>
        </p:nvSpPr>
        <p:spPr>
          <a:xfrm>
            <a:off x="1044647" y="879835"/>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toàn</a:t>
            </a:r>
            <a:r>
              <a:rPr lang="en-US" sz="4000" b="1" dirty="0">
                <a:solidFill>
                  <a:srgbClr val="C00000"/>
                </a:solidFill>
                <a:latin typeface="Calibri"/>
              </a:rPr>
              <a:t> </a:t>
            </a:r>
            <a:r>
              <a:rPr lang="en-US" sz="4000" b="1" dirty="0" err="1">
                <a:solidFill>
                  <a:srgbClr val="C00000"/>
                </a:solidFill>
                <a:latin typeface="Calibri"/>
              </a:rPr>
              <a:t>phần</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59" name="Group 58">
            <a:extLst>
              <a:ext uri="{FF2B5EF4-FFF2-40B4-BE49-F238E27FC236}">
                <a16:creationId xmlns:a16="http://schemas.microsoft.com/office/drawing/2014/main" id="{ECF096E8-3037-470D-8E15-3E2F0179DA79}"/>
              </a:ext>
            </a:extLst>
          </p:cNvPr>
          <p:cNvGrpSpPr/>
          <p:nvPr/>
        </p:nvGrpSpPr>
        <p:grpSpPr>
          <a:xfrm>
            <a:off x="7530846" y="3449178"/>
            <a:ext cx="4075147" cy="2863323"/>
            <a:chOff x="6629400" y="921466"/>
            <a:chExt cx="2369386" cy="1437773"/>
          </a:xfrm>
        </p:grpSpPr>
        <p:sp>
          <p:nvSpPr>
            <p:cNvPr id="60" name="Text Box 17">
              <a:extLst>
                <a:ext uri="{FF2B5EF4-FFF2-40B4-BE49-F238E27FC236}">
                  <a16:creationId xmlns:a16="http://schemas.microsoft.com/office/drawing/2014/main" id="{DB31A5F1-6044-475D-B2A2-D028D22C47C4}"/>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61" name="Text Box 18">
              <a:extLst>
                <a:ext uri="{FF2B5EF4-FFF2-40B4-BE49-F238E27FC236}">
                  <a16:creationId xmlns:a16="http://schemas.microsoft.com/office/drawing/2014/main" id="{1663567E-AED6-4D17-8F6A-BE28B2D5232F}"/>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62" name="Text Box 19">
              <a:extLst>
                <a:ext uri="{FF2B5EF4-FFF2-40B4-BE49-F238E27FC236}">
                  <a16:creationId xmlns:a16="http://schemas.microsoft.com/office/drawing/2014/main" id="{D2730D85-E09E-4C3B-AD23-D8F495F09671}"/>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63" name="Group 26">
              <a:extLst>
                <a:ext uri="{FF2B5EF4-FFF2-40B4-BE49-F238E27FC236}">
                  <a16:creationId xmlns:a16="http://schemas.microsoft.com/office/drawing/2014/main" id="{ECC7E315-83D8-489B-A101-6E28BB6709D6}"/>
                </a:ext>
              </a:extLst>
            </p:cNvPr>
            <p:cNvGrpSpPr>
              <a:grpSpLocks/>
            </p:cNvGrpSpPr>
            <p:nvPr/>
          </p:nvGrpSpPr>
          <p:grpSpPr bwMode="auto">
            <a:xfrm>
              <a:off x="6629400" y="921466"/>
              <a:ext cx="1911350" cy="1182658"/>
              <a:chOff x="599090" y="297436"/>
              <a:chExt cx="3064970" cy="1922874"/>
            </a:xfrm>
          </p:grpSpPr>
          <p:grpSp>
            <p:nvGrpSpPr>
              <p:cNvPr id="64" name="Group 27">
                <a:extLst>
                  <a:ext uri="{FF2B5EF4-FFF2-40B4-BE49-F238E27FC236}">
                    <a16:creationId xmlns:a16="http://schemas.microsoft.com/office/drawing/2014/main" id="{2AF12F91-CE08-49C0-B5D5-E6C784B11B7F}"/>
                  </a:ext>
                </a:extLst>
              </p:cNvPr>
              <p:cNvGrpSpPr>
                <a:grpSpLocks/>
              </p:cNvGrpSpPr>
              <p:nvPr/>
            </p:nvGrpSpPr>
            <p:grpSpPr bwMode="auto">
              <a:xfrm>
                <a:off x="616548" y="297436"/>
                <a:ext cx="3047512" cy="1905422"/>
                <a:chOff x="616548" y="297436"/>
                <a:chExt cx="3047512" cy="1905422"/>
              </a:xfrm>
            </p:grpSpPr>
            <p:grpSp>
              <p:nvGrpSpPr>
                <p:cNvPr id="67" name="Group 30">
                  <a:extLst>
                    <a:ext uri="{FF2B5EF4-FFF2-40B4-BE49-F238E27FC236}">
                      <a16:creationId xmlns:a16="http://schemas.microsoft.com/office/drawing/2014/main" id="{49D7E878-EC25-46B2-8E3B-CEA15BD9A5F0}"/>
                    </a:ext>
                  </a:extLst>
                </p:cNvPr>
                <p:cNvGrpSpPr>
                  <a:grpSpLocks/>
                </p:cNvGrpSpPr>
                <p:nvPr/>
              </p:nvGrpSpPr>
              <p:grpSpPr bwMode="auto">
                <a:xfrm>
                  <a:off x="616548" y="297436"/>
                  <a:ext cx="3047512" cy="1905422"/>
                  <a:chOff x="914888" y="1524220"/>
                  <a:chExt cx="3047512" cy="1905422"/>
                </a:xfrm>
              </p:grpSpPr>
              <p:sp>
                <p:nvSpPr>
                  <p:cNvPr id="69" name="Freeform 40">
                    <a:extLst>
                      <a:ext uri="{FF2B5EF4-FFF2-40B4-BE49-F238E27FC236}">
                        <a16:creationId xmlns:a16="http://schemas.microsoft.com/office/drawing/2014/main" id="{F010D53E-C22D-481E-9091-2758153185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0" name="Freeform 37">
                    <a:extLst>
                      <a:ext uri="{FF2B5EF4-FFF2-40B4-BE49-F238E27FC236}">
                        <a16:creationId xmlns:a16="http://schemas.microsoft.com/office/drawing/2014/main" id="{7474968A-0B45-43DA-9E36-77FB5B217CD7}"/>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1" name="Freeform 39">
                    <a:extLst>
                      <a:ext uri="{FF2B5EF4-FFF2-40B4-BE49-F238E27FC236}">
                        <a16:creationId xmlns:a16="http://schemas.microsoft.com/office/drawing/2014/main" id="{6A3868CD-6A39-4C38-B36A-825CAFEEAF2C}"/>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68" name="Straight Connector 67">
                  <a:extLst>
                    <a:ext uri="{FF2B5EF4-FFF2-40B4-BE49-F238E27FC236}">
                      <a16:creationId xmlns:a16="http://schemas.microsoft.com/office/drawing/2014/main" id="{57D77BEB-11C3-43DD-9A8C-E50CB686C3D3}"/>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65" name="Straight Connector 64">
                <a:extLst>
                  <a:ext uri="{FF2B5EF4-FFF2-40B4-BE49-F238E27FC236}">
                    <a16:creationId xmlns:a16="http://schemas.microsoft.com/office/drawing/2014/main" id="{6137DB81-ECFD-4700-9EA8-D793697E4A53}"/>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66" name="Straight Connector 65">
                <a:extLst>
                  <a:ext uri="{FF2B5EF4-FFF2-40B4-BE49-F238E27FC236}">
                    <a16:creationId xmlns:a16="http://schemas.microsoft.com/office/drawing/2014/main" id="{42FFB8D3-977E-4EB9-983A-35992DBE859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spTree>
    <p:extLst>
      <p:ext uri="{BB962C8B-B14F-4D97-AF65-F5344CB8AC3E}">
        <p14:creationId xmlns:p14="http://schemas.microsoft.com/office/powerpoint/2010/main" val="11289185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669 0.67778 L 0.32669 0.67662 C 0.30169 0.67176 0.27643 0.67477 0.25208 0.66181 C 0.22695 0.64699 0.23802 0.62616 0.22513 0.6044 C 0.22018 0.59537 0.20976 0.58357 0.20976 0.58449 L 0.20273 0.55671 L 0.18007 0.45556 C 0.16471 0.3625 0.17291 0.4 0.1582 0.34074 C 0.15455 0.30208 0.15833 0.33079 0.14244 0.27523 C 0.13997 0.2662 0.13815 0.25648 0.13593 0.24838 C 0.13359 0.24051 0.1302 0.23357 0.1289 0.2257 C 0.12265 0.19491 0.12617 0.20671 0.12031 0.18796 C 0.11601 0.14838 0.12265 0.19491 0.11171 0.16528 C 0.10989 0.16019 0.11067 0.1544 0.10989 0.14931 C 0.10898 0.14537 0.10768 0.14144 0.10651 0.1375 C 0.10442 0.13241 0.1013 0.12755 0.09948 0.12245 C 0.09635 0.11366 0.09466 0.1037 0.09101 0.09583 C 0.08893 0.09074 0.08632 0.08982 0.08437 0.08796 C 0.08242 0.08588 0.08046 0.08287 0.0789 0.08102 C 0.07487 0.07199 0.07213 0.06204 0.06692 0.05718 C 0.06484 0.05509 0.06224 0.05417 0.05989 0.05324 C 0.0582 0.05116 0.05664 0.04722 0.05481 0.04514 C 0.0526 0.04329 0.05026 0.04329 0.04791 0.04236 C 0.04544 0.03935 0.04349 0.03634 0.04127 0.03426 C 0.03958 0.03241 0.0375 0.03241 0.03593 0.03033 C 0.03424 0.02847 0.03268 0.02454 0.03086 0.02245 C 0.02734 0.01945 0.02408 0.01759 0.02057 0.01458 C 0.01888 0.01343 0.01679 0.0125 0.0151 0.01158 C 0.01302 0.00949 0.0108 0.00857 0.00859 0.00764 C -0.00144 -0.00023 0.00442 -0.00023 4.16667E-6 -0.00023 L 4.16667E-6 0.0007 " pathEditMode="relative" rAng="0" ptsTypes="AAAAAAAAAAAAAAAAAAAAAAAAAAAAAAA">
                                          <p:cBhvr>
                                            <p:cTn id="6" dur="2000" fill="hold"/>
                                            <p:tgtEl>
                                              <p:spTgt spid="4"/>
                                            </p:tgtEl>
                                            <p:attrNameLst>
                                              <p:attrName>ppt_x</p:attrName>
                                              <p:attrName>ppt_y</p:attrName>
                                            </p:attrNameLst>
                                          </p:cBhvr>
                                          <p:rCtr x="-16341" y="-3391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1000"/>
                                            <p:tgtEl>
                                              <p:spTgt spid="4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1000"/>
                                            <p:tgtEl>
                                              <p:spTgt spid="59"/>
                                            </p:tgtEl>
                                          </p:cBhvr>
                                        </p:animEffect>
                                      </p:childTnLst>
                                    </p:cTn>
                                  </p:par>
                                </p:childTnLst>
                              </p:cTn>
                            </p:par>
                            <p:par>
                              <p:cTn id="22" fill="hold">
                                <p:stCondLst>
                                  <p:cond delay="4500"/>
                                </p:stCondLst>
                                <p:childTnLst>
                                  <p:par>
                                    <p:cTn id="23" presetID="2" presetClass="entr" presetSubtype="4" fill="hold" nodeType="afterEffect" p14:presetBounceEnd="65000">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14:bounceEnd="65000">
                                          <p:cBhvr additive="base">
                                            <p:cTn id="25"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14:bounceEnd="65000">
                                          <p:cBhvr additive="base">
                                            <p:cTn id="2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14:presetBounceEnd="65000">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14:bounceEnd="65000">
                                          <p:cBhvr additive="base">
                                            <p:cTn id="3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14:presetBounceEnd="65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65000">
                                          <p:cBhvr additive="base">
                                            <p:cTn id="39"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669 0.67778 L 0.32669 0.67662 C 0.30169 0.67176 0.27643 0.67477 0.25208 0.66181 C 0.22695 0.64699 0.23802 0.62616 0.22513 0.6044 C 0.22018 0.59537 0.20976 0.58357 0.20976 0.58449 L 0.20273 0.55671 L 0.18007 0.45556 C 0.16471 0.3625 0.17291 0.4 0.1582 0.34074 C 0.15455 0.30208 0.15833 0.33079 0.14244 0.27523 C 0.13997 0.2662 0.13815 0.25648 0.13593 0.24838 C 0.13359 0.24051 0.1302 0.23357 0.1289 0.2257 C 0.12265 0.19491 0.12617 0.20671 0.12031 0.18796 C 0.11601 0.14838 0.12265 0.19491 0.11171 0.16528 C 0.10989 0.16019 0.11067 0.1544 0.10989 0.14931 C 0.10898 0.14537 0.10768 0.14144 0.10651 0.1375 C 0.10442 0.13241 0.1013 0.12755 0.09948 0.12245 C 0.09635 0.11366 0.09466 0.1037 0.09101 0.09583 C 0.08893 0.09074 0.08632 0.08982 0.08437 0.08796 C 0.08242 0.08588 0.08046 0.08287 0.0789 0.08102 C 0.07487 0.07199 0.07213 0.06204 0.06692 0.05718 C 0.06484 0.05509 0.06224 0.05417 0.05989 0.05324 C 0.0582 0.05116 0.05664 0.04722 0.05481 0.04514 C 0.0526 0.04329 0.05026 0.04329 0.04791 0.04236 C 0.04544 0.03935 0.04349 0.03634 0.04127 0.03426 C 0.03958 0.03241 0.0375 0.03241 0.03593 0.03033 C 0.03424 0.02847 0.03268 0.02454 0.03086 0.02245 C 0.02734 0.01945 0.02408 0.01759 0.02057 0.01458 C 0.01888 0.01343 0.01679 0.0125 0.0151 0.01158 C 0.01302 0.00949 0.0108 0.00857 0.00859 0.00764 C -0.00144 -0.00023 0.00442 -0.00023 4.16667E-6 -0.00023 L 4.16667E-6 0.0007 " pathEditMode="relative" rAng="0" ptsTypes="AAAAAAAAAAAAAAAAAAAAAAAAAAAAAAA">
                                          <p:cBhvr>
                                            <p:cTn id="6" dur="2000" fill="hold"/>
                                            <p:tgtEl>
                                              <p:spTgt spid="4"/>
                                            </p:tgtEl>
                                            <p:attrNameLst>
                                              <p:attrName>ppt_x</p:attrName>
                                              <p:attrName>ppt_y</p:attrName>
                                            </p:attrNameLst>
                                          </p:cBhvr>
                                          <p:rCtr x="-16341" y="-3391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1000"/>
                                            <p:tgtEl>
                                              <p:spTgt spid="4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1000"/>
                                            <p:tgtEl>
                                              <p:spTgt spid="59"/>
                                            </p:tgtEl>
                                          </p:cBhvr>
                                        </p:animEffect>
                                      </p:childTnLst>
                                    </p:cTn>
                                  </p:par>
                                </p:childTnLst>
                              </p:cTn>
                            </p:par>
                            <p:par>
                              <p:cTn id="22" fill="hold">
                                <p:stCondLst>
                                  <p:cond delay="4500"/>
                                </p:stCondLst>
                                <p:childTnLst>
                                  <p:par>
                                    <p:cTn id="23" presetID="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ppt_x"/>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ppt_x"/>
                                              </p:val>
                                            </p:tav>
                                            <p:tav tm="100000">
                                              <p:val>
                                                <p:strVal val="#ppt_x"/>
                                              </p:val>
                                            </p:tav>
                                          </p:tavLst>
                                        </p:anim>
                                        <p:anim calcmode="lin" valueType="num">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ppt_x"/>
                                              </p:val>
                                            </p:tav>
                                            <p:tav tm="100000">
                                              <p:val>
                                                <p:strVal val="#ppt_x"/>
                                              </p:val>
                                            </p:tav>
                                          </p:tavLst>
                                        </p:anim>
                                        <p:anim calcmode="lin" valueType="num">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ppt_x"/>
                                              </p:val>
                                            </p:tav>
                                            <p:tav tm="100000">
                                              <p:val>
                                                <p:strVal val="#ppt_x"/>
                                              </p:val>
                                            </p:tav>
                                          </p:tavLst>
                                        </p:anim>
                                        <p:anim calcmode="lin" valueType="num">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14"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3150831" y="461981"/>
            <a:ext cx="8430896"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B4C68A36-CCA6-49EF-8370-CF34C1EA71A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511" b="43303" l="35050" r="100000">
                        <a14:foregroundMark x1="47841" y1="15345" x2="35050" y2="19246"/>
                      </a14:backgroundRemoval>
                    </a14:imgEffect>
                  </a14:imgLayer>
                </a14:imgProps>
              </a:ext>
            </a:extLst>
          </a:blip>
          <a:srcRect l="41112" t="-2038" r="-5265" b="58761"/>
          <a:stretch/>
        </p:blipFill>
        <p:spPr>
          <a:xfrm flipH="1">
            <a:off x="-342900" y="0"/>
            <a:ext cx="3564488" cy="2967922"/>
          </a:xfrm>
          <a:prstGeom prst="rect">
            <a:avLst/>
          </a:prstGeom>
        </p:spPr>
      </p:pic>
      <p:sp>
        <p:nvSpPr>
          <p:cNvPr id="5" name="TextBox 4">
            <a:extLst>
              <a:ext uri="{FF2B5EF4-FFF2-40B4-BE49-F238E27FC236}">
                <a16:creationId xmlns:a16="http://schemas.microsoft.com/office/drawing/2014/main" id="{A6D5CBA5-1893-4318-A021-C155D5A2462E}"/>
              </a:ext>
            </a:extLst>
          </p:cNvPr>
          <p:cNvSpPr txBox="1"/>
          <p:nvPr/>
        </p:nvSpPr>
        <p:spPr>
          <a:xfrm>
            <a:off x="3352157" y="906490"/>
            <a:ext cx="8545541" cy="1151149"/>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a:rPr>
              <a:t>Diện</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tích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xung</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quanh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của</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hình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hộp</a:t>
            </a:r>
            <a:r>
              <a:rPr lang="en-US" sz="3200" b="1" dirty="0">
                <a:solidFill>
                  <a:srgbClr val="C00000"/>
                </a:solidFill>
                <a:latin typeface="Calibri"/>
              </a:rPr>
              <a:t> </a:t>
            </a:r>
            <a:r>
              <a:rPr kumimoji="0" lang="en-US" sz="3200" b="1" i="0" u="none" strike="noStrike" kern="1200" cap="none" spc="0" normalizeH="0" baseline="0" noProof="0" dirty="0" err="1">
                <a:ln>
                  <a:noFill/>
                </a:ln>
                <a:solidFill>
                  <a:srgbClr val="C00000"/>
                </a:solidFill>
                <a:effectLst/>
                <a:uLnTx/>
                <a:uFillTx/>
                <a:latin typeface="Calibri"/>
              </a:rPr>
              <a:t>chữ</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nhật</a:t>
            </a:r>
            <a:r>
              <a:rPr lang="en-US" sz="3200" b="1" noProof="0" dirty="0">
                <a:solidFill>
                  <a:srgbClr val="C00000"/>
                </a:solidFill>
                <a:latin typeface="Calibri"/>
              </a:rPr>
              <a:t>?</a:t>
            </a:r>
          </a:p>
          <a:p>
            <a:pPr marL="0" marR="0" lvl="0" indent="0" algn="l" defTabSz="914400" rtl="0" eaLnBrk="1" fontAlgn="auto" latinLnBrk="0" hangingPunct="1">
              <a:lnSpc>
                <a:spcPct val="121000"/>
              </a:lnSpc>
              <a:spcBef>
                <a:spcPts val="0"/>
              </a:spcBef>
              <a:spcAft>
                <a:spcPts val="0"/>
              </a:spcAft>
              <a:buClrTx/>
              <a:buSzTx/>
              <a:buFontTx/>
              <a:buNone/>
              <a:tabLst/>
              <a:defRPr/>
            </a:pPr>
            <a:r>
              <a:rPr lang="en-US" sz="3200" b="1" dirty="0" err="1">
                <a:solidFill>
                  <a:srgbClr val="C00000"/>
                </a:solidFill>
                <a:latin typeface="Calibri"/>
              </a:rPr>
              <a:t>Biết</a:t>
            </a:r>
            <a:r>
              <a:rPr lang="en-US" sz="3200" b="1" dirty="0">
                <a:solidFill>
                  <a:srgbClr val="C00000"/>
                </a:solidFill>
                <a:latin typeface="Calibri"/>
              </a:rPr>
              <a:t> </a:t>
            </a:r>
            <a:r>
              <a:rPr lang="en-US" sz="3200" b="1" dirty="0" err="1">
                <a:solidFill>
                  <a:srgbClr val="C00000"/>
                </a:solidFill>
                <a:latin typeface="Calibri"/>
              </a:rPr>
              <a:t>rằng</a:t>
            </a:r>
            <a:r>
              <a:rPr lang="en-US" sz="3200" b="1" dirty="0">
                <a:solidFill>
                  <a:srgbClr val="C00000"/>
                </a:solidFill>
                <a:latin typeface="Calibri"/>
              </a:rPr>
              <a:t> chu vi </a:t>
            </a:r>
            <a:r>
              <a:rPr lang="en-US" sz="3200" b="1" dirty="0" err="1">
                <a:solidFill>
                  <a:srgbClr val="C00000"/>
                </a:solidFill>
                <a:latin typeface="Calibri"/>
              </a:rPr>
              <a:t>mặt</a:t>
            </a:r>
            <a:r>
              <a:rPr lang="en-US" sz="3200" b="1" dirty="0">
                <a:solidFill>
                  <a:srgbClr val="C00000"/>
                </a:solidFill>
                <a:latin typeface="Calibri"/>
              </a:rPr>
              <a:t> </a:t>
            </a:r>
            <a:r>
              <a:rPr lang="en-US" sz="3200" b="1" dirty="0" err="1">
                <a:solidFill>
                  <a:srgbClr val="C00000"/>
                </a:solidFill>
                <a:latin typeface="Calibri"/>
              </a:rPr>
              <a:t>đáy</a:t>
            </a:r>
            <a:r>
              <a:rPr lang="en-US" sz="3200" b="1" dirty="0">
                <a:solidFill>
                  <a:srgbClr val="C00000"/>
                </a:solidFill>
                <a:latin typeface="Calibri"/>
              </a:rPr>
              <a:t> 17 cm, </a:t>
            </a:r>
            <a:r>
              <a:rPr lang="en-US" sz="3200" b="1" dirty="0" err="1">
                <a:solidFill>
                  <a:srgbClr val="C00000"/>
                </a:solidFill>
                <a:latin typeface="Calibri"/>
              </a:rPr>
              <a:t>chiều</a:t>
            </a:r>
            <a:r>
              <a:rPr lang="en-US" sz="3200" b="1" dirty="0">
                <a:solidFill>
                  <a:srgbClr val="C00000"/>
                </a:solidFill>
                <a:latin typeface="Calibri"/>
              </a:rPr>
              <a:t> </a:t>
            </a:r>
            <a:r>
              <a:rPr lang="en-US" sz="3200" b="1" dirty="0" err="1">
                <a:solidFill>
                  <a:srgbClr val="C00000"/>
                </a:solidFill>
                <a:latin typeface="Calibri"/>
              </a:rPr>
              <a:t>cao</a:t>
            </a:r>
            <a:r>
              <a:rPr lang="en-US" sz="3200" b="1" dirty="0">
                <a:solidFill>
                  <a:srgbClr val="C00000"/>
                </a:solidFill>
                <a:latin typeface="Calibri"/>
              </a:rPr>
              <a:t> 12cm.</a:t>
            </a:r>
            <a:endParaRPr kumimoji="0" lang="en-US" sz="3200" b="1" i="0" u="none" strike="noStrike" kern="1200" cap="none" spc="0" normalizeH="0" baseline="0" noProof="0" dirty="0">
              <a:ln>
                <a:noFill/>
              </a:ln>
              <a:solidFill>
                <a:srgbClr val="C00000"/>
              </a:solidFill>
              <a:effectLst/>
              <a:uLnTx/>
              <a:uFillTx/>
              <a:latin typeface="Calibri"/>
            </a:endParaRPr>
          </a:p>
        </p:txBody>
      </p:sp>
      <p:pic>
        <p:nvPicPr>
          <p:cNvPr id="9" name="Picture 12" descr="Etoile_1">
            <a:extLst>
              <a:ext uri="{FF2B5EF4-FFF2-40B4-BE49-F238E27FC236}">
                <a16:creationId xmlns:a16="http://schemas.microsoft.com/office/drawing/2014/main" id="{8601AD0F-CDF4-4F15-9F30-83203D161AD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828122" y="107279"/>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1" name="Google Shape;2118;p60">
            <a:extLst>
              <a:ext uri="{FF2B5EF4-FFF2-40B4-BE49-F238E27FC236}">
                <a16:creationId xmlns:a16="http://schemas.microsoft.com/office/drawing/2014/main"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3" name="Google Shape;2118;p60">
            <a:extLst>
              <a:ext uri="{FF2B5EF4-FFF2-40B4-BE49-F238E27FC236}">
                <a16:creationId xmlns:a16="http://schemas.microsoft.com/office/drawing/2014/main"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B4F6C1C4-DD83-494D-8531-51EC6E9150BC}"/>
              </a:ext>
            </a:extLst>
          </p:cNvPr>
          <p:cNvGrpSpPr/>
          <p:nvPr/>
        </p:nvGrpSpPr>
        <p:grpSpPr>
          <a:xfrm>
            <a:off x="6560355" y="4560025"/>
            <a:ext cx="4891896" cy="885014"/>
            <a:chOff x="2590456" y="3469209"/>
            <a:chExt cx="3990908"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1"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2719362" y="3647137"/>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6567394" y="3092811"/>
            <a:ext cx="5096883" cy="1348581"/>
            <a:chOff x="2590800" y="5298832"/>
            <a:chExt cx="5039293" cy="2039671"/>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2825515" y="5476508"/>
              <a:ext cx="4804578" cy="1861995"/>
            </a:xfrm>
            <a:prstGeom prst="rect">
              <a:avLst/>
            </a:prstGeom>
            <a:noFill/>
            <a:ln>
              <a:noFill/>
            </a:ln>
          </p:spPr>
          <p:txBody>
            <a:bodyPr wrap="square" lIns="0" tIns="0" rIns="0" bIns="0" rtlCol="0">
              <a:spAutoFit/>
            </a:bodyPr>
            <a:lstStyle/>
            <a:p>
              <a:pPr>
                <a:defRPr/>
              </a:pPr>
              <a:r>
                <a:rPr kumimoji="0" lang="en-US" sz="4000" b="1" i="0" u="none" strike="noStrike" kern="1200" cap="none" spc="0" normalizeH="0" baseline="0" noProof="0" dirty="0">
                  <a:ln w="0"/>
                  <a:solidFill>
                    <a:srgbClr val="ED5565"/>
                  </a:solidFill>
                  <a:effectLst/>
                  <a:uLnTx/>
                  <a:uFillTx/>
                  <a:latin typeface="Calibri"/>
                  <a:ea typeface="+mn-ea"/>
                  <a:cs typeface="+mn-cs"/>
                </a:rPr>
                <a:t>B.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1315384" y="4534664"/>
            <a:ext cx="4958416"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9105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000" b="1" dirty="0">
                  <a:ln w="3175">
                    <a:noFill/>
                  </a:ln>
                  <a:solidFill>
                    <a:srgbClr val="17375E"/>
                  </a:solidFill>
                  <a:latin typeface="Calibri (Body)"/>
                  <a:cs typeface="Calibri" panose="020F0502020204030204" pitchFamily="34" charset="0"/>
                </a:rPr>
                <a:t>17 x 5 x 2</a:t>
              </a: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1292890" y="3127576"/>
            <a:ext cx="5150312" cy="1340034"/>
            <a:chOff x="2590800" y="5298831"/>
            <a:chExt cx="4737662" cy="2111452"/>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3099303" y="5470466"/>
              <a:ext cx="4229159" cy="193981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677048" y="5308895"/>
            <a:ext cx="1316836" cy="1316836"/>
          </a:xfrm>
          <a:prstGeom prst="rect">
            <a:avLst/>
          </a:prstGeom>
        </p:spPr>
      </p:pic>
      <p:pic>
        <p:nvPicPr>
          <p:cNvPr id="47" name="Picture 46">
            <a:hlinkClick r:id="rId12" action="ppaction://hlinksldjump"/>
            <a:extLst>
              <a:ext uri="{FF2B5EF4-FFF2-40B4-BE49-F238E27FC236}">
                <a16:creationId xmlns:a16="http://schemas.microsoft.com/office/drawing/2014/main" id="{8A986D9C-2D13-4158-9AB9-0FF8DFFFF7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8" name="TextBox 47">
            <a:extLst>
              <a:ext uri="{FF2B5EF4-FFF2-40B4-BE49-F238E27FC236}">
                <a16:creationId xmlns:a16="http://schemas.microsoft.com/office/drawing/2014/main" id="{516920A6-C155-421F-B64B-93B1CF31EC01}"/>
              </a:ext>
            </a:extLst>
          </p:cNvPr>
          <p:cNvSpPr txBox="1"/>
          <p:nvPr/>
        </p:nvSpPr>
        <p:spPr>
          <a:xfrm>
            <a:off x="501079" y="6181866"/>
            <a:ext cx="1163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a:ea typeface="+mn-ea"/>
                <a:cs typeface="+mn-cs"/>
              </a:rPr>
              <a:t>MỞ KHÓA</a:t>
            </a:r>
          </a:p>
        </p:txBody>
      </p:sp>
      <p:grpSp>
        <p:nvGrpSpPr>
          <p:cNvPr id="43" name="Google Shape;2075;p60">
            <a:extLst>
              <a:ext uri="{FF2B5EF4-FFF2-40B4-BE49-F238E27FC236}">
                <a16:creationId xmlns:a16="http://schemas.microsoft.com/office/drawing/2014/main" id="{FF52072D-B27C-4867-A13C-C682EEA938FE}"/>
              </a:ext>
            </a:extLst>
          </p:cNvPr>
          <p:cNvGrpSpPr/>
          <p:nvPr/>
        </p:nvGrpSpPr>
        <p:grpSpPr>
          <a:xfrm rot="10800000" flipH="1">
            <a:off x="9517821" y="5626895"/>
            <a:ext cx="2816990" cy="1231105"/>
            <a:chOff x="7446343" y="212596"/>
            <a:chExt cx="1552422" cy="990230"/>
          </a:xfrm>
        </p:grpSpPr>
        <p:sp>
          <p:nvSpPr>
            <p:cNvPr id="44" name="Google Shape;2076;p60">
              <a:extLst>
                <a:ext uri="{FF2B5EF4-FFF2-40B4-BE49-F238E27FC236}">
                  <a16:creationId xmlns:a16="http://schemas.microsoft.com/office/drawing/2014/main" id="{637B0705-5A3B-43B7-98B9-5D5F0CA1BC0D}"/>
                </a:ext>
              </a:extLst>
            </p:cNvPr>
            <p:cNvSpPr/>
            <p:nvPr/>
          </p:nvSpPr>
          <p:spPr>
            <a:xfrm rot="-6062124">
              <a:off x="8521253" y="652373"/>
              <a:ext cx="516017" cy="326892"/>
            </a:xfrm>
            <a:custGeom>
              <a:avLst/>
              <a:gdLst/>
              <a:ahLst/>
              <a:cxnLst/>
              <a:rect l="l" t="t" r="r" b="b"/>
              <a:pathLst>
                <a:path w="23132" h="14652" extrusionOk="0">
                  <a:moveTo>
                    <a:pt x="0" y="1"/>
                  </a:moveTo>
                  <a:lnTo>
                    <a:pt x="0" y="1"/>
                  </a:lnTo>
                  <a:cubicBezTo>
                    <a:pt x="578" y="3709"/>
                    <a:pt x="4529" y="7964"/>
                    <a:pt x="7508" y="10031"/>
                  </a:cubicBezTo>
                  <a:cubicBezTo>
                    <a:pt x="12098" y="13314"/>
                    <a:pt x="16961" y="13253"/>
                    <a:pt x="22219" y="14651"/>
                  </a:cubicBezTo>
                  <a:lnTo>
                    <a:pt x="23131" y="13253"/>
                  </a:lnTo>
                  <a:cubicBezTo>
                    <a:pt x="20244" y="9636"/>
                    <a:pt x="17964" y="6080"/>
                    <a:pt x="13587" y="3952"/>
                  </a:cubicBezTo>
                  <a:cubicBezTo>
                    <a:pt x="9484" y="1976"/>
                    <a:pt x="4438" y="73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7;p60">
              <a:extLst>
                <a:ext uri="{FF2B5EF4-FFF2-40B4-BE49-F238E27FC236}">
                  <a16:creationId xmlns:a16="http://schemas.microsoft.com/office/drawing/2014/main" id="{3747551C-89AF-477E-BB4E-F591DD5C1B6D}"/>
                </a:ext>
              </a:extLst>
            </p:cNvPr>
            <p:cNvSpPr/>
            <p:nvPr/>
          </p:nvSpPr>
          <p:spPr>
            <a:xfrm rot="-6062124">
              <a:off x="8524084" y="654705"/>
              <a:ext cx="511265" cy="326892"/>
            </a:xfrm>
            <a:custGeom>
              <a:avLst/>
              <a:gdLst/>
              <a:ahLst/>
              <a:cxnLst/>
              <a:rect l="l" t="t" r="r" b="b"/>
              <a:pathLst>
                <a:path w="22919" h="14652" extrusionOk="0">
                  <a:moveTo>
                    <a:pt x="0" y="1"/>
                  </a:moveTo>
                  <a:cubicBezTo>
                    <a:pt x="578" y="3678"/>
                    <a:pt x="4529" y="7964"/>
                    <a:pt x="7508" y="10031"/>
                  </a:cubicBezTo>
                  <a:cubicBezTo>
                    <a:pt x="12098" y="13314"/>
                    <a:pt x="16961" y="13253"/>
                    <a:pt x="22219" y="14651"/>
                  </a:cubicBezTo>
                  <a:lnTo>
                    <a:pt x="22918" y="13557"/>
                  </a:lnTo>
                  <a:cubicBezTo>
                    <a:pt x="19453" y="11490"/>
                    <a:pt x="1611" y="1520"/>
                    <a:pt x="243" y="31"/>
                  </a:cubicBezTo>
                  <a:cubicBezTo>
                    <a:pt x="182" y="1"/>
                    <a:pt x="9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8;p60">
              <a:extLst>
                <a:ext uri="{FF2B5EF4-FFF2-40B4-BE49-F238E27FC236}">
                  <a16:creationId xmlns:a16="http://schemas.microsoft.com/office/drawing/2014/main" id="{08E02EDA-F29F-4074-B43D-69399BAE53CB}"/>
                </a:ext>
              </a:extLst>
            </p:cNvPr>
            <p:cNvSpPr/>
            <p:nvPr/>
          </p:nvSpPr>
          <p:spPr>
            <a:xfrm rot="-5400000">
              <a:off x="7458008" y="519616"/>
              <a:ext cx="139690" cy="163019"/>
            </a:xfrm>
            <a:custGeom>
              <a:avLst/>
              <a:gdLst/>
              <a:ahLst/>
              <a:cxnLst/>
              <a:rect l="l" t="t" r="r" b="b"/>
              <a:pathLst>
                <a:path w="6262" h="7307" extrusionOk="0">
                  <a:moveTo>
                    <a:pt x="2420" y="1"/>
                  </a:moveTo>
                  <a:cubicBezTo>
                    <a:pt x="2162" y="1"/>
                    <a:pt x="1901" y="87"/>
                    <a:pt x="1642" y="285"/>
                  </a:cubicBezTo>
                  <a:cubicBezTo>
                    <a:pt x="1" y="1501"/>
                    <a:pt x="2189" y="4024"/>
                    <a:pt x="3131" y="4784"/>
                  </a:cubicBezTo>
                  <a:cubicBezTo>
                    <a:pt x="4074" y="5604"/>
                    <a:pt x="5289" y="6303"/>
                    <a:pt x="6049" y="7185"/>
                  </a:cubicBezTo>
                  <a:cubicBezTo>
                    <a:pt x="6110" y="7185"/>
                    <a:pt x="6110" y="7246"/>
                    <a:pt x="6140" y="7306"/>
                  </a:cubicBezTo>
                  <a:lnTo>
                    <a:pt x="6201" y="7154"/>
                  </a:lnTo>
                  <a:cubicBezTo>
                    <a:pt x="6262" y="5878"/>
                    <a:pt x="5988" y="4632"/>
                    <a:pt x="5502" y="3477"/>
                  </a:cubicBezTo>
                  <a:cubicBezTo>
                    <a:pt x="5117" y="2552"/>
                    <a:pt x="3821" y="1"/>
                    <a:pt x="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9;p60">
              <a:extLst>
                <a:ext uri="{FF2B5EF4-FFF2-40B4-BE49-F238E27FC236}">
                  <a16:creationId xmlns:a16="http://schemas.microsoft.com/office/drawing/2014/main" id="{E89258C8-BBD0-471F-92ED-4309D3A3C2EC}"/>
                </a:ext>
              </a:extLst>
            </p:cNvPr>
            <p:cNvSpPr/>
            <p:nvPr/>
          </p:nvSpPr>
          <p:spPr>
            <a:xfrm rot="-5400000">
              <a:off x="7530846" y="425636"/>
              <a:ext cx="69845" cy="141445"/>
            </a:xfrm>
            <a:custGeom>
              <a:avLst/>
              <a:gdLst/>
              <a:ahLst/>
              <a:cxnLst/>
              <a:rect l="l" t="t" r="r" b="b"/>
              <a:pathLst>
                <a:path w="3131" h="6340" extrusionOk="0">
                  <a:moveTo>
                    <a:pt x="1742" y="1"/>
                  </a:moveTo>
                  <a:cubicBezTo>
                    <a:pt x="1545" y="1"/>
                    <a:pt x="1329" y="123"/>
                    <a:pt x="1094" y="412"/>
                  </a:cubicBezTo>
                  <a:cubicBezTo>
                    <a:pt x="0" y="1780"/>
                    <a:pt x="1763" y="4850"/>
                    <a:pt x="2037" y="6339"/>
                  </a:cubicBezTo>
                  <a:lnTo>
                    <a:pt x="2097" y="6339"/>
                  </a:lnTo>
                  <a:cubicBezTo>
                    <a:pt x="2918" y="5731"/>
                    <a:pt x="3131" y="4181"/>
                    <a:pt x="3131" y="3208"/>
                  </a:cubicBezTo>
                  <a:cubicBezTo>
                    <a:pt x="3131" y="2535"/>
                    <a:pt x="2640"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80;p60">
              <a:extLst>
                <a:ext uri="{FF2B5EF4-FFF2-40B4-BE49-F238E27FC236}">
                  <a16:creationId xmlns:a16="http://schemas.microsoft.com/office/drawing/2014/main" id="{CF4E0622-6802-4AEF-A808-5FC69134CC82}"/>
                </a:ext>
              </a:extLst>
            </p:cNvPr>
            <p:cNvSpPr/>
            <p:nvPr/>
          </p:nvSpPr>
          <p:spPr>
            <a:xfrm rot="-5400000">
              <a:off x="7673243" y="523754"/>
              <a:ext cx="115754" cy="172836"/>
            </a:xfrm>
            <a:custGeom>
              <a:avLst/>
              <a:gdLst/>
              <a:ahLst/>
              <a:cxnLst/>
              <a:rect l="l" t="t" r="r" b="b"/>
              <a:pathLst>
                <a:path w="5189" h="7747" extrusionOk="0">
                  <a:moveTo>
                    <a:pt x="1596" y="0"/>
                  </a:moveTo>
                  <a:cubicBezTo>
                    <a:pt x="552" y="0"/>
                    <a:pt x="1" y="1270"/>
                    <a:pt x="204" y="2488"/>
                  </a:cubicBezTo>
                  <a:cubicBezTo>
                    <a:pt x="477" y="4130"/>
                    <a:pt x="1146" y="5771"/>
                    <a:pt x="2514" y="6744"/>
                  </a:cubicBezTo>
                  <a:cubicBezTo>
                    <a:pt x="3213" y="7261"/>
                    <a:pt x="4155" y="7686"/>
                    <a:pt x="5037" y="7747"/>
                  </a:cubicBezTo>
                  <a:lnTo>
                    <a:pt x="5189" y="7534"/>
                  </a:lnTo>
                  <a:cubicBezTo>
                    <a:pt x="4216" y="5498"/>
                    <a:pt x="4824" y="2032"/>
                    <a:pt x="2848" y="513"/>
                  </a:cubicBezTo>
                  <a:cubicBezTo>
                    <a:pt x="2379" y="153"/>
                    <a:pt x="195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81;p60">
              <a:extLst>
                <a:ext uri="{FF2B5EF4-FFF2-40B4-BE49-F238E27FC236}">
                  <a16:creationId xmlns:a16="http://schemas.microsoft.com/office/drawing/2014/main" id="{B37CEDE3-34CC-47C3-8084-315BEC7E5A4D}"/>
                </a:ext>
              </a:extLst>
            </p:cNvPr>
            <p:cNvSpPr/>
            <p:nvPr/>
          </p:nvSpPr>
          <p:spPr>
            <a:xfrm rot="-5400000">
              <a:off x="7808241" y="289389"/>
              <a:ext cx="119546" cy="202865"/>
            </a:xfrm>
            <a:custGeom>
              <a:avLst/>
              <a:gdLst/>
              <a:ahLst/>
              <a:cxnLst/>
              <a:rect l="l" t="t" r="r" b="b"/>
              <a:pathLst>
                <a:path w="5359" h="9093" extrusionOk="0">
                  <a:moveTo>
                    <a:pt x="3612" y="0"/>
                  </a:moveTo>
                  <a:cubicBezTo>
                    <a:pt x="3080" y="0"/>
                    <a:pt x="2477" y="282"/>
                    <a:pt x="1885" y="916"/>
                  </a:cubicBezTo>
                  <a:cubicBezTo>
                    <a:pt x="760" y="2132"/>
                    <a:pt x="274" y="3773"/>
                    <a:pt x="122" y="5354"/>
                  </a:cubicBezTo>
                  <a:cubicBezTo>
                    <a:pt x="0" y="6570"/>
                    <a:pt x="0" y="7937"/>
                    <a:pt x="61" y="9092"/>
                  </a:cubicBezTo>
                  <a:lnTo>
                    <a:pt x="122" y="9032"/>
                  </a:lnTo>
                  <a:cubicBezTo>
                    <a:pt x="2645" y="8211"/>
                    <a:pt x="5228" y="5141"/>
                    <a:pt x="5319" y="2497"/>
                  </a:cubicBezTo>
                  <a:cubicBezTo>
                    <a:pt x="5359" y="990"/>
                    <a:pt x="4610"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82;p60">
              <a:extLst>
                <a:ext uri="{FF2B5EF4-FFF2-40B4-BE49-F238E27FC236}">
                  <a16:creationId xmlns:a16="http://schemas.microsoft.com/office/drawing/2014/main" id="{B7A2CCCC-BDA4-41D3-8047-4052517FEA15}"/>
                </a:ext>
              </a:extLst>
            </p:cNvPr>
            <p:cNvSpPr/>
            <p:nvPr/>
          </p:nvSpPr>
          <p:spPr>
            <a:xfrm rot="-5400000">
              <a:off x="7989721" y="493913"/>
              <a:ext cx="117315" cy="243581"/>
            </a:xfrm>
            <a:custGeom>
              <a:avLst/>
              <a:gdLst/>
              <a:ahLst/>
              <a:cxnLst/>
              <a:rect l="l" t="t" r="r" b="b"/>
              <a:pathLst>
                <a:path w="5259" h="10918" extrusionOk="0">
                  <a:moveTo>
                    <a:pt x="1668" y="1"/>
                  </a:moveTo>
                  <a:cubicBezTo>
                    <a:pt x="145" y="1"/>
                    <a:pt x="1" y="2163"/>
                    <a:pt x="1" y="3288"/>
                  </a:cubicBezTo>
                  <a:cubicBezTo>
                    <a:pt x="1" y="6267"/>
                    <a:pt x="1855" y="10492"/>
                    <a:pt x="5198" y="10918"/>
                  </a:cubicBezTo>
                  <a:lnTo>
                    <a:pt x="5259" y="10705"/>
                  </a:lnTo>
                  <a:cubicBezTo>
                    <a:pt x="4894" y="8455"/>
                    <a:pt x="5107" y="5993"/>
                    <a:pt x="4560" y="3744"/>
                  </a:cubicBezTo>
                  <a:cubicBezTo>
                    <a:pt x="4226" y="2346"/>
                    <a:pt x="3557" y="97"/>
                    <a:pt x="1794" y="6"/>
                  </a:cubicBezTo>
                  <a:cubicBezTo>
                    <a:pt x="1751" y="2"/>
                    <a:pt x="1709"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83;p60">
              <a:extLst>
                <a:ext uri="{FF2B5EF4-FFF2-40B4-BE49-F238E27FC236}">
                  <a16:creationId xmlns:a16="http://schemas.microsoft.com/office/drawing/2014/main" id="{30EE645F-30F4-4456-91AB-A6044C686112}"/>
                </a:ext>
              </a:extLst>
            </p:cNvPr>
            <p:cNvSpPr/>
            <p:nvPr/>
          </p:nvSpPr>
          <p:spPr>
            <a:xfrm rot="-5400000">
              <a:off x="8134111" y="328439"/>
              <a:ext cx="105135" cy="194811"/>
            </a:xfrm>
            <a:custGeom>
              <a:avLst/>
              <a:gdLst/>
              <a:ahLst/>
              <a:cxnLst/>
              <a:rect l="l" t="t" r="r" b="b"/>
              <a:pathLst>
                <a:path w="4713" h="8732" extrusionOk="0">
                  <a:moveTo>
                    <a:pt x="1957" y="0"/>
                  </a:moveTo>
                  <a:cubicBezTo>
                    <a:pt x="1240" y="0"/>
                    <a:pt x="742" y="1380"/>
                    <a:pt x="548" y="2349"/>
                  </a:cubicBezTo>
                  <a:cubicBezTo>
                    <a:pt x="214" y="3838"/>
                    <a:pt x="1" y="5480"/>
                    <a:pt x="214" y="6969"/>
                  </a:cubicBezTo>
                  <a:cubicBezTo>
                    <a:pt x="335" y="7516"/>
                    <a:pt x="639" y="8185"/>
                    <a:pt x="426" y="8732"/>
                  </a:cubicBezTo>
                  <a:lnTo>
                    <a:pt x="487" y="8732"/>
                  </a:lnTo>
                  <a:cubicBezTo>
                    <a:pt x="2189" y="6604"/>
                    <a:pt x="4712" y="3626"/>
                    <a:pt x="2949" y="829"/>
                  </a:cubicBezTo>
                  <a:cubicBezTo>
                    <a:pt x="2586" y="235"/>
                    <a:pt x="2253" y="0"/>
                    <a:pt x="1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84;p60">
              <a:extLst>
                <a:ext uri="{FF2B5EF4-FFF2-40B4-BE49-F238E27FC236}">
                  <a16:creationId xmlns:a16="http://schemas.microsoft.com/office/drawing/2014/main" id="{40AE179E-C298-467C-8103-02172CAC25AE}"/>
                </a:ext>
              </a:extLst>
            </p:cNvPr>
            <p:cNvSpPr/>
            <p:nvPr/>
          </p:nvSpPr>
          <p:spPr>
            <a:xfrm rot="-5400000">
              <a:off x="7896741" y="-61367"/>
              <a:ext cx="250424" cy="1071482"/>
            </a:xfrm>
            <a:custGeom>
              <a:avLst/>
              <a:gdLst/>
              <a:ahLst/>
              <a:cxnLst/>
              <a:rect l="l" t="t" r="r" b="b"/>
              <a:pathLst>
                <a:path w="11226" h="48027" extrusionOk="0">
                  <a:moveTo>
                    <a:pt x="269" y="1"/>
                  </a:moveTo>
                  <a:cubicBezTo>
                    <a:pt x="130" y="1"/>
                    <a:pt x="0" y="146"/>
                    <a:pt x="83" y="291"/>
                  </a:cubicBezTo>
                  <a:cubicBezTo>
                    <a:pt x="1755" y="3331"/>
                    <a:pt x="3427" y="6431"/>
                    <a:pt x="4217" y="9805"/>
                  </a:cubicBezTo>
                  <a:cubicBezTo>
                    <a:pt x="5068" y="13392"/>
                    <a:pt x="4703" y="17161"/>
                    <a:pt x="4339" y="20778"/>
                  </a:cubicBezTo>
                  <a:cubicBezTo>
                    <a:pt x="3974" y="24395"/>
                    <a:pt x="3609" y="27982"/>
                    <a:pt x="3822" y="31629"/>
                  </a:cubicBezTo>
                  <a:cubicBezTo>
                    <a:pt x="4004" y="34486"/>
                    <a:pt x="4399" y="37374"/>
                    <a:pt x="5311" y="40079"/>
                  </a:cubicBezTo>
                  <a:cubicBezTo>
                    <a:pt x="6375" y="43180"/>
                    <a:pt x="8199" y="45915"/>
                    <a:pt x="10752" y="47982"/>
                  </a:cubicBezTo>
                  <a:cubicBezTo>
                    <a:pt x="10796" y="48013"/>
                    <a:pt x="10843" y="48026"/>
                    <a:pt x="10888" y="48026"/>
                  </a:cubicBezTo>
                  <a:cubicBezTo>
                    <a:pt x="11067" y="48026"/>
                    <a:pt x="11226" y="47823"/>
                    <a:pt x="11056" y="47678"/>
                  </a:cubicBezTo>
                  <a:cubicBezTo>
                    <a:pt x="8746" y="45824"/>
                    <a:pt x="7013" y="43392"/>
                    <a:pt x="5950" y="40596"/>
                  </a:cubicBezTo>
                  <a:cubicBezTo>
                    <a:pt x="4916" y="37891"/>
                    <a:pt x="4491" y="34973"/>
                    <a:pt x="4278" y="32085"/>
                  </a:cubicBezTo>
                  <a:cubicBezTo>
                    <a:pt x="4035" y="28498"/>
                    <a:pt x="4339" y="24973"/>
                    <a:pt x="4703" y="21416"/>
                  </a:cubicBezTo>
                  <a:cubicBezTo>
                    <a:pt x="5038" y="17830"/>
                    <a:pt x="5463" y="14121"/>
                    <a:pt x="4795" y="10565"/>
                  </a:cubicBezTo>
                  <a:cubicBezTo>
                    <a:pt x="4095" y="6826"/>
                    <a:pt x="2272" y="3392"/>
                    <a:pt x="448" y="109"/>
                  </a:cubicBezTo>
                  <a:cubicBezTo>
                    <a:pt x="400" y="32"/>
                    <a:pt x="333" y="1"/>
                    <a:pt x="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5;p60">
              <a:extLst>
                <a:ext uri="{FF2B5EF4-FFF2-40B4-BE49-F238E27FC236}">
                  <a16:creationId xmlns:a16="http://schemas.microsoft.com/office/drawing/2014/main" id="{4A550777-913C-4DB3-9298-2CEFA63DC29B}"/>
                </a:ext>
              </a:extLst>
            </p:cNvPr>
            <p:cNvSpPr/>
            <p:nvPr/>
          </p:nvSpPr>
          <p:spPr>
            <a:xfrm rot="-5400000">
              <a:off x="7846549" y="323072"/>
              <a:ext cx="149483" cy="228387"/>
            </a:xfrm>
            <a:custGeom>
              <a:avLst/>
              <a:gdLst/>
              <a:ahLst/>
              <a:cxnLst/>
              <a:rect l="l" t="t" r="r" b="b"/>
              <a:pathLst>
                <a:path w="6701" h="10237" extrusionOk="0">
                  <a:moveTo>
                    <a:pt x="6442" y="1"/>
                  </a:moveTo>
                  <a:cubicBezTo>
                    <a:pt x="6363" y="1"/>
                    <a:pt x="6283" y="41"/>
                    <a:pt x="6249" y="133"/>
                  </a:cubicBezTo>
                  <a:cubicBezTo>
                    <a:pt x="5550" y="2048"/>
                    <a:pt x="4638" y="3842"/>
                    <a:pt x="3604" y="5605"/>
                  </a:cubicBezTo>
                  <a:cubicBezTo>
                    <a:pt x="3148" y="6395"/>
                    <a:pt x="2662" y="7216"/>
                    <a:pt x="2024" y="7945"/>
                  </a:cubicBezTo>
                  <a:cubicBezTo>
                    <a:pt x="1416" y="8583"/>
                    <a:pt x="747" y="9191"/>
                    <a:pt x="139" y="9860"/>
                  </a:cubicBezTo>
                  <a:cubicBezTo>
                    <a:pt x="0" y="10022"/>
                    <a:pt x="143" y="10236"/>
                    <a:pt x="299" y="10236"/>
                  </a:cubicBezTo>
                  <a:cubicBezTo>
                    <a:pt x="349" y="10236"/>
                    <a:pt x="399" y="10215"/>
                    <a:pt x="443" y="10164"/>
                  </a:cubicBezTo>
                  <a:cubicBezTo>
                    <a:pt x="1051" y="9465"/>
                    <a:pt x="1750" y="8857"/>
                    <a:pt x="2358" y="8158"/>
                  </a:cubicBezTo>
                  <a:cubicBezTo>
                    <a:pt x="2996" y="7459"/>
                    <a:pt x="3483" y="6638"/>
                    <a:pt x="3969" y="5787"/>
                  </a:cubicBezTo>
                  <a:cubicBezTo>
                    <a:pt x="5002" y="4024"/>
                    <a:pt x="5914" y="2170"/>
                    <a:pt x="6644" y="255"/>
                  </a:cubicBezTo>
                  <a:cubicBezTo>
                    <a:pt x="6700" y="105"/>
                    <a:pt x="6571"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6;p60">
              <a:extLst>
                <a:ext uri="{FF2B5EF4-FFF2-40B4-BE49-F238E27FC236}">
                  <a16:creationId xmlns:a16="http://schemas.microsoft.com/office/drawing/2014/main" id="{64BFDEAF-7DEC-415D-96B6-292AE73734EE}"/>
                </a:ext>
              </a:extLst>
            </p:cNvPr>
            <p:cNvSpPr/>
            <p:nvPr/>
          </p:nvSpPr>
          <p:spPr>
            <a:xfrm rot="-5400000">
              <a:off x="7704691" y="463221"/>
              <a:ext cx="153810" cy="203646"/>
            </a:xfrm>
            <a:custGeom>
              <a:avLst/>
              <a:gdLst/>
              <a:ahLst/>
              <a:cxnLst/>
              <a:rect l="l" t="t" r="r" b="b"/>
              <a:pathLst>
                <a:path w="6895" h="9128" extrusionOk="0">
                  <a:moveTo>
                    <a:pt x="248" y="0"/>
                  </a:moveTo>
                  <a:cubicBezTo>
                    <a:pt x="127" y="0"/>
                    <a:pt x="1" y="102"/>
                    <a:pt x="37" y="248"/>
                  </a:cubicBezTo>
                  <a:cubicBezTo>
                    <a:pt x="523" y="2284"/>
                    <a:pt x="1496" y="4138"/>
                    <a:pt x="2955" y="5628"/>
                  </a:cubicBezTo>
                  <a:cubicBezTo>
                    <a:pt x="3502" y="6175"/>
                    <a:pt x="4171" y="6600"/>
                    <a:pt x="4809" y="7087"/>
                  </a:cubicBezTo>
                  <a:cubicBezTo>
                    <a:pt x="5417" y="7543"/>
                    <a:pt x="6298" y="8151"/>
                    <a:pt x="6481" y="8971"/>
                  </a:cubicBezTo>
                  <a:cubicBezTo>
                    <a:pt x="6493" y="9081"/>
                    <a:pt x="6564" y="9127"/>
                    <a:pt x="6643" y="9127"/>
                  </a:cubicBezTo>
                  <a:cubicBezTo>
                    <a:pt x="6760" y="9127"/>
                    <a:pt x="6894" y="9025"/>
                    <a:pt x="6876" y="8880"/>
                  </a:cubicBezTo>
                  <a:cubicBezTo>
                    <a:pt x="6694" y="8151"/>
                    <a:pt x="6086" y="7573"/>
                    <a:pt x="5539" y="7117"/>
                  </a:cubicBezTo>
                  <a:cubicBezTo>
                    <a:pt x="4900" y="6631"/>
                    <a:pt x="4201" y="6205"/>
                    <a:pt x="3593" y="5658"/>
                  </a:cubicBezTo>
                  <a:cubicBezTo>
                    <a:pt x="1982" y="4230"/>
                    <a:pt x="918" y="2254"/>
                    <a:pt x="432" y="157"/>
                  </a:cubicBezTo>
                  <a:cubicBezTo>
                    <a:pt x="408" y="47"/>
                    <a:pt x="329" y="0"/>
                    <a:pt x="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7;p60">
              <a:extLst>
                <a:ext uri="{FF2B5EF4-FFF2-40B4-BE49-F238E27FC236}">
                  <a16:creationId xmlns:a16="http://schemas.microsoft.com/office/drawing/2014/main" id="{2452F3E1-2D51-40A8-95AD-13541A017ABB}"/>
                </a:ext>
              </a:extLst>
            </p:cNvPr>
            <p:cNvSpPr/>
            <p:nvPr/>
          </p:nvSpPr>
          <p:spPr>
            <a:xfrm rot="-5400000">
              <a:off x="8016784" y="456683"/>
              <a:ext cx="134403" cy="230685"/>
            </a:xfrm>
            <a:custGeom>
              <a:avLst/>
              <a:gdLst/>
              <a:ahLst/>
              <a:cxnLst/>
              <a:rect l="l" t="t" r="r" b="b"/>
              <a:pathLst>
                <a:path w="6025" h="10340" extrusionOk="0">
                  <a:moveTo>
                    <a:pt x="248" y="1"/>
                  </a:moveTo>
                  <a:cubicBezTo>
                    <a:pt x="127" y="1"/>
                    <a:pt x="0" y="103"/>
                    <a:pt x="37" y="248"/>
                  </a:cubicBezTo>
                  <a:cubicBezTo>
                    <a:pt x="584" y="2558"/>
                    <a:pt x="857" y="4960"/>
                    <a:pt x="2073" y="7026"/>
                  </a:cubicBezTo>
                  <a:cubicBezTo>
                    <a:pt x="2529" y="7847"/>
                    <a:pt x="3106" y="8607"/>
                    <a:pt x="3775" y="9245"/>
                  </a:cubicBezTo>
                  <a:cubicBezTo>
                    <a:pt x="4322" y="9792"/>
                    <a:pt x="4991" y="10279"/>
                    <a:pt x="5781" y="10340"/>
                  </a:cubicBezTo>
                  <a:cubicBezTo>
                    <a:pt x="6024" y="10340"/>
                    <a:pt x="6024" y="9944"/>
                    <a:pt x="5781" y="9914"/>
                  </a:cubicBezTo>
                  <a:cubicBezTo>
                    <a:pt x="4991" y="9884"/>
                    <a:pt x="4292" y="9245"/>
                    <a:pt x="3775" y="8698"/>
                  </a:cubicBezTo>
                  <a:cubicBezTo>
                    <a:pt x="3198" y="8060"/>
                    <a:pt x="2681" y="7330"/>
                    <a:pt x="2286" y="6570"/>
                  </a:cubicBezTo>
                  <a:cubicBezTo>
                    <a:pt x="1192" y="4595"/>
                    <a:pt x="948" y="2315"/>
                    <a:pt x="432" y="157"/>
                  </a:cubicBezTo>
                  <a:cubicBezTo>
                    <a:pt x="407" y="47"/>
                    <a:pt x="329" y="1"/>
                    <a:pt x="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8;p60">
              <a:extLst>
                <a:ext uri="{FF2B5EF4-FFF2-40B4-BE49-F238E27FC236}">
                  <a16:creationId xmlns:a16="http://schemas.microsoft.com/office/drawing/2014/main" id="{04E2B4C5-D585-46F6-B137-7CDB30272752}"/>
                </a:ext>
              </a:extLst>
            </p:cNvPr>
            <p:cNvSpPr/>
            <p:nvPr/>
          </p:nvSpPr>
          <p:spPr>
            <a:xfrm rot="-5400000">
              <a:off x="8193743" y="357996"/>
              <a:ext cx="59516" cy="210807"/>
            </a:xfrm>
            <a:custGeom>
              <a:avLst/>
              <a:gdLst/>
              <a:ahLst/>
              <a:cxnLst/>
              <a:rect l="l" t="t" r="r" b="b"/>
              <a:pathLst>
                <a:path w="2668" h="9449" extrusionOk="0">
                  <a:moveTo>
                    <a:pt x="2470" y="1"/>
                  </a:moveTo>
                  <a:cubicBezTo>
                    <a:pt x="2372" y="1"/>
                    <a:pt x="2273" y="69"/>
                    <a:pt x="2273" y="206"/>
                  </a:cubicBezTo>
                  <a:cubicBezTo>
                    <a:pt x="2242" y="1756"/>
                    <a:pt x="2151" y="3337"/>
                    <a:pt x="1787" y="4856"/>
                  </a:cubicBezTo>
                  <a:cubicBezTo>
                    <a:pt x="1422" y="6346"/>
                    <a:pt x="844" y="7774"/>
                    <a:pt x="84" y="9142"/>
                  </a:cubicBezTo>
                  <a:cubicBezTo>
                    <a:pt x="0" y="9310"/>
                    <a:pt x="148" y="9449"/>
                    <a:pt x="288" y="9449"/>
                  </a:cubicBezTo>
                  <a:cubicBezTo>
                    <a:pt x="350" y="9449"/>
                    <a:pt x="411" y="9421"/>
                    <a:pt x="449" y="9355"/>
                  </a:cubicBezTo>
                  <a:cubicBezTo>
                    <a:pt x="1209" y="7957"/>
                    <a:pt x="1817" y="6498"/>
                    <a:pt x="2182" y="4948"/>
                  </a:cubicBezTo>
                  <a:cubicBezTo>
                    <a:pt x="2546" y="3397"/>
                    <a:pt x="2668" y="1786"/>
                    <a:pt x="2668" y="206"/>
                  </a:cubicBezTo>
                  <a:cubicBezTo>
                    <a:pt x="2668" y="69"/>
                    <a:pt x="2569" y="1"/>
                    <a:pt x="2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9;p60">
              <a:extLst>
                <a:ext uri="{FF2B5EF4-FFF2-40B4-BE49-F238E27FC236}">
                  <a16:creationId xmlns:a16="http://schemas.microsoft.com/office/drawing/2014/main" id="{FDBEB7A0-5979-4B86-843E-A47E4DAE96C2}"/>
                </a:ext>
              </a:extLst>
            </p:cNvPr>
            <p:cNvSpPr/>
            <p:nvPr/>
          </p:nvSpPr>
          <p:spPr>
            <a:xfrm rot="-5400000">
              <a:off x="7603396" y="414905"/>
              <a:ext cx="29044" cy="153292"/>
            </a:xfrm>
            <a:custGeom>
              <a:avLst/>
              <a:gdLst/>
              <a:ahLst/>
              <a:cxnLst/>
              <a:rect l="l" t="t" r="r" b="b"/>
              <a:pathLst>
                <a:path w="1302" h="6871" extrusionOk="0">
                  <a:moveTo>
                    <a:pt x="826" y="1"/>
                  </a:moveTo>
                  <a:cubicBezTo>
                    <a:pt x="702" y="1"/>
                    <a:pt x="565" y="105"/>
                    <a:pt x="603" y="255"/>
                  </a:cubicBezTo>
                  <a:cubicBezTo>
                    <a:pt x="785" y="1319"/>
                    <a:pt x="876" y="2413"/>
                    <a:pt x="785" y="3507"/>
                  </a:cubicBezTo>
                  <a:cubicBezTo>
                    <a:pt x="694" y="4571"/>
                    <a:pt x="420" y="5605"/>
                    <a:pt x="55" y="6608"/>
                  </a:cubicBezTo>
                  <a:cubicBezTo>
                    <a:pt x="1" y="6772"/>
                    <a:pt x="121" y="6870"/>
                    <a:pt x="246" y="6870"/>
                  </a:cubicBezTo>
                  <a:cubicBezTo>
                    <a:pt x="329" y="6870"/>
                    <a:pt x="414" y="6827"/>
                    <a:pt x="451" y="6729"/>
                  </a:cubicBezTo>
                  <a:cubicBezTo>
                    <a:pt x="815" y="5696"/>
                    <a:pt x="1089" y="4602"/>
                    <a:pt x="1210" y="3507"/>
                  </a:cubicBezTo>
                  <a:cubicBezTo>
                    <a:pt x="1302" y="2383"/>
                    <a:pt x="1180" y="1258"/>
                    <a:pt x="998" y="133"/>
                  </a:cubicBezTo>
                  <a:cubicBezTo>
                    <a:pt x="975" y="41"/>
                    <a:pt x="903" y="1"/>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90;p60">
              <a:extLst>
                <a:ext uri="{FF2B5EF4-FFF2-40B4-BE49-F238E27FC236}">
                  <a16:creationId xmlns:a16="http://schemas.microsoft.com/office/drawing/2014/main" id="{2D835C88-7341-4593-A98B-FF533655B2B4}"/>
                </a:ext>
              </a:extLst>
            </p:cNvPr>
            <p:cNvSpPr/>
            <p:nvPr/>
          </p:nvSpPr>
          <p:spPr>
            <a:xfrm rot="-5400000">
              <a:off x="8050298" y="570550"/>
              <a:ext cx="600986" cy="458069"/>
            </a:xfrm>
            <a:custGeom>
              <a:avLst/>
              <a:gdLst/>
              <a:ahLst/>
              <a:cxnLst/>
              <a:rect l="l" t="t" r="r" b="b"/>
              <a:pathLst>
                <a:path w="26941" h="20532" extrusionOk="0">
                  <a:moveTo>
                    <a:pt x="258" y="0"/>
                  </a:moveTo>
                  <a:cubicBezTo>
                    <a:pt x="130" y="0"/>
                    <a:pt x="0" y="104"/>
                    <a:pt x="57" y="255"/>
                  </a:cubicBezTo>
                  <a:cubicBezTo>
                    <a:pt x="847" y="2200"/>
                    <a:pt x="2063" y="3841"/>
                    <a:pt x="3674" y="5209"/>
                  </a:cubicBezTo>
                  <a:cubicBezTo>
                    <a:pt x="5224" y="6516"/>
                    <a:pt x="7048" y="7580"/>
                    <a:pt x="8872" y="8461"/>
                  </a:cubicBezTo>
                  <a:cubicBezTo>
                    <a:pt x="10938" y="9464"/>
                    <a:pt x="13097" y="10255"/>
                    <a:pt x="15194" y="11167"/>
                  </a:cubicBezTo>
                  <a:cubicBezTo>
                    <a:pt x="17443" y="12109"/>
                    <a:pt x="19571" y="13234"/>
                    <a:pt x="21455" y="14814"/>
                  </a:cubicBezTo>
                  <a:cubicBezTo>
                    <a:pt x="23431" y="16395"/>
                    <a:pt x="25103" y="18310"/>
                    <a:pt x="26471" y="20437"/>
                  </a:cubicBezTo>
                  <a:cubicBezTo>
                    <a:pt x="26518" y="20503"/>
                    <a:pt x="26585" y="20531"/>
                    <a:pt x="26652" y="20531"/>
                  </a:cubicBezTo>
                  <a:cubicBezTo>
                    <a:pt x="26799" y="20531"/>
                    <a:pt x="26940" y="20392"/>
                    <a:pt x="26835" y="20225"/>
                  </a:cubicBezTo>
                  <a:cubicBezTo>
                    <a:pt x="24373" y="16395"/>
                    <a:pt x="20908" y="13355"/>
                    <a:pt x="16774" y="11410"/>
                  </a:cubicBezTo>
                  <a:cubicBezTo>
                    <a:pt x="12793" y="9556"/>
                    <a:pt x="8537" y="8309"/>
                    <a:pt x="4951" y="5695"/>
                  </a:cubicBezTo>
                  <a:cubicBezTo>
                    <a:pt x="2944" y="4236"/>
                    <a:pt x="1394" y="2443"/>
                    <a:pt x="452" y="133"/>
                  </a:cubicBezTo>
                  <a:cubicBezTo>
                    <a:pt x="417" y="40"/>
                    <a:pt x="338"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91;p60">
              <a:extLst>
                <a:ext uri="{FF2B5EF4-FFF2-40B4-BE49-F238E27FC236}">
                  <a16:creationId xmlns:a16="http://schemas.microsoft.com/office/drawing/2014/main" id="{8562CCFB-5940-4E68-B3C3-64DEF4712FD8}"/>
                </a:ext>
              </a:extLst>
            </p:cNvPr>
            <p:cNvSpPr/>
            <p:nvPr/>
          </p:nvSpPr>
          <p:spPr>
            <a:xfrm rot="-5400000">
              <a:off x="8080100" y="348371"/>
              <a:ext cx="342086" cy="589229"/>
            </a:xfrm>
            <a:custGeom>
              <a:avLst/>
              <a:gdLst/>
              <a:ahLst/>
              <a:cxnLst/>
              <a:rect l="l" t="t" r="r" b="b"/>
              <a:pathLst>
                <a:path w="15335" h="26411" extrusionOk="0">
                  <a:moveTo>
                    <a:pt x="201" y="1"/>
                  </a:moveTo>
                  <a:cubicBezTo>
                    <a:pt x="99" y="1"/>
                    <a:pt x="0" y="62"/>
                    <a:pt x="0" y="183"/>
                  </a:cubicBezTo>
                  <a:cubicBezTo>
                    <a:pt x="152" y="2281"/>
                    <a:pt x="1064" y="4196"/>
                    <a:pt x="1641" y="6202"/>
                  </a:cubicBezTo>
                  <a:cubicBezTo>
                    <a:pt x="2158" y="7995"/>
                    <a:pt x="2766" y="9758"/>
                    <a:pt x="3648" y="11399"/>
                  </a:cubicBezTo>
                  <a:cubicBezTo>
                    <a:pt x="4529" y="13010"/>
                    <a:pt x="5623" y="14500"/>
                    <a:pt x="6869" y="15867"/>
                  </a:cubicBezTo>
                  <a:cubicBezTo>
                    <a:pt x="8328" y="17539"/>
                    <a:pt x="9757" y="19241"/>
                    <a:pt x="11155" y="20974"/>
                  </a:cubicBezTo>
                  <a:cubicBezTo>
                    <a:pt x="11915" y="21916"/>
                    <a:pt x="12705" y="22858"/>
                    <a:pt x="13374" y="23861"/>
                  </a:cubicBezTo>
                  <a:cubicBezTo>
                    <a:pt x="13921" y="24652"/>
                    <a:pt x="14164" y="25655"/>
                    <a:pt x="14894" y="26354"/>
                  </a:cubicBezTo>
                  <a:cubicBezTo>
                    <a:pt x="14933" y="26393"/>
                    <a:pt x="14979" y="26410"/>
                    <a:pt x="15023" y="26410"/>
                  </a:cubicBezTo>
                  <a:cubicBezTo>
                    <a:pt x="15184" y="26410"/>
                    <a:pt x="15334" y="26193"/>
                    <a:pt x="15167" y="26050"/>
                  </a:cubicBezTo>
                  <a:cubicBezTo>
                    <a:pt x="14560" y="25472"/>
                    <a:pt x="14316" y="24621"/>
                    <a:pt x="13891" y="23892"/>
                  </a:cubicBezTo>
                  <a:cubicBezTo>
                    <a:pt x="13374" y="23041"/>
                    <a:pt x="12736" y="22250"/>
                    <a:pt x="12098" y="21491"/>
                  </a:cubicBezTo>
                  <a:cubicBezTo>
                    <a:pt x="10730" y="19819"/>
                    <a:pt x="9362" y="18117"/>
                    <a:pt x="7964" y="16506"/>
                  </a:cubicBezTo>
                  <a:cubicBezTo>
                    <a:pt x="6687" y="15047"/>
                    <a:pt x="5441" y="13618"/>
                    <a:pt x="4468" y="11946"/>
                  </a:cubicBezTo>
                  <a:cubicBezTo>
                    <a:pt x="3496" y="10366"/>
                    <a:pt x="2796" y="8664"/>
                    <a:pt x="2249" y="6901"/>
                  </a:cubicBezTo>
                  <a:cubicBezTo>
                    <a:pt x="1945" y="5837"/>
                    <a:pt x="1611" y="4773"/>
                    <a:pt x="1246" y="3709"/>
                  </a:cubicBezTo>
                  <a:cubicBezTo>
                    <a:pt x="851" y="2585"/>
                    <a:pt x="486" y="1399"/>
                    <a:pt x="426" y="183"/>
                  </a:cubicBezTo>
                  <a:cubicBezTo>
                    <a:pt x="410" y="62"/>
                    <a:pt x="304"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92;p60">
              <a:extLst>
                <a:ext uri="{FF2B5EF4-FFF2-40B4-BE49-F238E27FC236}">
                  <a16:creationId xmlns:a16="http://schemas.microsoft.com/office/drawing/2014/main" id="{4A1CB87F-B232-42A4-B42B-07E4FA5C1B3C}"/>
                </a:ext>
              </a:extLst>
            </p:cNvPr>
            <p:cNvSpPr/>
            <p:nvPr/>
          </p:nvSpPr>
          <p:spPr>
            <a:xfrm rot="-5400000">
              <a:off x="8201062" y="608268"/>
              <a:ext cx="77095" cy="131027"/>
            </a:xfrm>
            <a:custGeom>
              <a:avLst/>
              <a:gdLst/>
              <a:ahLst/>
              <a:cxnLst/>
              <a:rect l="l" t="t" r="r" b="b"/>
              <a:pathLst>
                <a:path w="3456" h="5873" extrusionOk="0">
                  <a:moveTo>
                    <a:pt x="1845" y="0"/>
                  </a:moveTo>
                  <a:cubicBezTo>
                    <a:pt x="1641" y="0"/>
                    <a:pt x="1421" y="75"/>
                    <a:pt x="1186" y="249"/>
                  </a:cubicBezTo>
                  <a:cubicBezTo>
                    <a:pt x="0" y="1131"/>
                    <a:pt x="1186" y="3775"/>
                    <a:pt x="1520" y="4808"/>
                  </a:cubicBezTo>
                  <a:lnTo>
                    <a:pt x="2462" y="5872"/>
                  </a:lnTo>
                  <a:cubicBezTo>
                    <a:pt x="2888" y="4930"/>
                    <a:pt x="3344" y="3714"/>
                    <a:pt x="3405" y="2620"/>
                  </a:cubicBezTo>
                  <a:cubicBezTo>
                    <a:pt x="3455" y="1836"/>
                    <a:pt x="2854" y="0"/>
                    <a:pt x="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93;p60">
              <a:extLst>
                <a:ext uri="{FF2B5EF4-FFF2-40B4-BE49-F238E27FC236}">
                  <a16:creationId xmlns:a16="http://schemas.microsoft.com/office/drawing/2014/main" id="{766C56A9-576E-465E-9331-A0E3BD6F9445}"/>
                </a:ext>
              </a:extLst>
            </p:cNvPr>
            <p:cNvSpPr/>
            <p:nvPr/>
          </p:nvSpPr>
          <p:spPr>
            <a:xfrm rot="-5400000">
              <a:off x="8122398" y="745596"/>
              <a:ext cx="103752" cy="76523"/>
            </a:xfrm>
            <a:custGeom>
              <a:avLst/>
              <a:gdLst/>
              <a:ahLst/>
              <a:cxnLst/>
              <a:rect l="l" t="t" r="r" b="b"/>
              <a:pathLst>
                <a:path w="4651" h="3430" extrusionOk="0">
                  <a:moveTo>
                    <a:pt x="963" y="1"/>
                  </a:moveTo>
                  <a:cubicBezTo>
                    <a:pt x="629" y="1"/>
                    <a:pt x="376" y="175"/>
                    <a:pt x="274" y="619"/>
                  </a:cubicBezTo>
                  <a:cubicBezTo>
                    <a:pt x="0" y="1834"/>
                    <a:pt x="2250" y="3324"/>
                    <a:pt x="3192" y="3415"/>
                  </a:cubicBezTo>
                  <a:cubicBezTo>
                    <a:pt x="3273" y="3425"/>
                    <a:pt x="3354" y="3429"/>
                    <a:pt x="3435" y="3429"/>
                  </a:cubicBezTo>
                  <a:cubicBezTo>
                    <a:pt x="3840" y="3429"/>
                    <a:pt x="4246" y="3324"/>
                    <a:pt x="4651" y="3324"/>
                  </a:cubicBezTo>
                  <a:lnTo>
                    <a:pt x="4225" y="2169"/>
                  </a:lnTo>
                  <a:cubicBezTo>
                    <a:pt x="3879" y="1753"/>
                    <a:pt x="2020" y="1"/>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94;p60">
              <a:extLst>
                <a:ext uri="{FF2B5EF4-FFF2-40B4-BE49-F238E27FC236}">
                  <a16:creationId xmlns:a16="http://schemas.microsoft.com/office/drawing/2014/main" id="{0391404C-96E6-4B45-9008-9A4DC1919EA3}"/>
                </a:ext>
              </a:extLst>
            </p:cNvPr>
            <p:cNvSpPr/>
            <p:nvPr/>
          </p:nvSpPr>
          <p:spPr>
            <a:xfrm rot="-5400000">
              <a:off x="8048584" y="670764"/>
              <a:ext cx="80709" cy="108204"/>
            </a:xfrm>
            <a:custGeom>
              <a:avLst/>
              <a:gdLst/>
              <a:ahLst/>
              <a:cxnLst/>
              <a:rect l="l" t="t" r="r" b="b"/>
              <a:pathLst>
                <a:path w="3618" h="4850" extrusionOk="0">
                  <a:moveTo>
                    <a:pt x="1344" y="0"/>
                  </a:moveTo>
                  <a:cubicBezTo>
                    <a:pt x="144" y="0"/>
                    <a:pt x="251" y="2993"/>
                    <a:pt x="1" y="3634"/>
                  </a:cubicBezTo>
                  <a:lnTo>
                    <a:pt x="487" y="4850"/>
                  </a:lnTo>
                  <a:cubicBezTo>
                    <a:pt x="1064" y="3968"/>
                    <a:pt x="3618" y="959"/>
                    <a:pt x="1703" y="78"/>
                  </a:cubicBezTo>
                  <a:cubicBezTo>
                    <a:pt x="1572" y="25"/>
                    <a:pt x="1452" y="0"/>
                    <a:pt x="1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5;p60">
              <a:extLst>
                <a:ext uri="{FF2B5EF4-FFF2-40B4-BE49-F238E27FC236}">
                  <a16:creationId xmlns:a16="http://schemas.microsoft.com/office/drawing/2014/main" id="{48A63EF7-59AD-424D-9659-51C576EBA1C2}"/>
                </a:ext>
              </a:extLst>
            </p:cNvPr>
            <p:cNvSpPr/>
            <p:nvPr/>
          </p:nvSpPr>
          <p:spPr>
            <a:xfrm rot="-5400000">
              <a:off x="8004746" y="791472"/>
              <a:ext cx="94048" cy="72686"/>
            </a:xfrm>
            <a:custGeom>
              <a:avLst/>
              <a:gdLst/>
              <a:ahLst/>
              <a:cxnLst/>
              <a:rect l="l" t="t" r="r" b="b"/>
              <a:pathLst>
                <a:path w="4216" h="3258" extrusionOk="0">
                  <a:moveTo>
                    <a:pt x="1359" y="0"/>
                  </a:moveTo>
                  <a:cubicBezTo>
                    <a:pt x="610" y="0"/>
                    <a:pt x="0" y="428"/>
                    <a:pt x="538" y="1404"/>
                  </a:cubicBezTo>
                  <a:cubicBezTo>
                    <a:pt x="1176" y="2559"/>
                    <a:pt x="3060" y="3045"/>
                    <a:pt x="4215" y="3258"/>
                  </a:cubicBezTo>
                  <a:lnTo>
                    <a:pt x="3820" y="2103"/>
                  </a:lnTo>
                  <a:cubicBezTo>
                    <a:pt x="3547" y="1464"/>
                    <a:pt x="3121" y="735"/>
                    <a:pt x="2513" y="340"/>
                  </a:cubicBezTo>
                  <a:cubicBezTo>
                    <a:pt x="2188" y="119"/>
                    <a:pt x="1754"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6;p60">
              <a:extLst>
                <a:ext uri="{FF2B5EF4-FFF2-40B4-BE49-F238E27FC236}">
                  <a16:creationId xmlns:a16="http://schemas.microsoft.com/office/drawing/2014/main" id="{E4938187-8678-46D5-A17B-A327CD0845A0}"/>
                </a:ext>
              </a:extLst>
            </p:cNvPr>
            <p:cNvSpPr/>
            <p:nvPr/>
          </p:nvSpPr>
          <p:spPr>
            <a:xfrm rot="-5400000">
              <a:off x="7692787" y="735371"/>
              <a:ext cx="330240" cy="216295"/>
            </a:xfrm>
            <a:custGeom>
              <a:avLst/>
              <a:gdLst/>
              <a:ahLst/>
              <a:cxnLst/>
              <a:rect l="l" t="t" r="r" b="b"/>
              <a:pathLst>
                <a:path w="14804" h="9695" extrusionOk="0">
                  <a:moveTo>
                    <a:pt x="12261" y="1"/>
                  </a:moveTo>
                  <a:cubicBezTo>
                    <a:pt x="10935" y="1"/>
                    <a:pt x="8890" y="1334"/>
                    <a:pt x="8572" y="3980"/>
                  </a:cubicBezTo>
                  <a:cubicBezTo>
                    <a:pt x="8128" y="1620"/>
                    <a:pt x="6140" y="572"/>
                    <a:pt x="4774" y="572"/>
                  </a:cubicBezTo>
                  <a:cubicBezTo>
                    <a:pt x="4363" y="572"/>
                    <a:pt x="4009" y="667"/>
                    <a:pt x="3770" y="849"/>
                  </a:cubicBezTo>
                  <a:cubicBezTo>
                    <a:pt x="0" y="3707"/>
                    <a:pt x="6323" y="9451"/>
                    <a:pt x="8876" y="9694"/>
                  </a:cubicBezTo>
                  <a:cubicBezTo>
                    <a:pt x="11308" y="9147"/>
                    <a:pt x="14226" y="6047"/>
                    <a:pt x="14590" y="3646"/>
                  </a:cubicBezTo>
                  <a:cubicBezTo>
                    <a:pt x="14803" y="2217"/>
                    <a:pt x="14560" y="728"/>
                    <a:pt x="12797" y="89"/>
                  </a:cubicBezTo>
                  <a:cubicBezTo>
                    <a:pt x="12640" y="30"/>
                    <a:pt x="12458" y="1"/>
                    <a:pt x="12261"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7;p60">
              <a:extLst>
                <a:ext uri="{FF2B5EF4-FFF2-40B4-BE49-F238E27FC236}">
                  <a16:creationId xmlns:a16="http://schemas.microsoft.com/office/drawing/2014/main" id="{16F2207C-D8E6-41D2-B51D-A819F68DE54B}"/>
                </a:ext>
              </a:extLst>
            </p:cNvPr>
            <p:cNvSpPr/>
            <p:nvPr/>
          </p:nvSpPr>
          <p:spPr>
            <a:xfrm rot="-5400000">
              <a:off x="7795962" y="775486"/>
              <a:ext cx="165477" cy="108270"/>
            </a:xfrm>
            <a:custGeom>
              <a:avLst/>
              <a:gdLst/>
              <a:ahLst/>
              <a:cxnLst/>
              <a:rect l="l" t="t" r="r" b="b"/>
              <a:pathLst>
                <a:path w="7418" h="4853" extrusionOk="0">
                  <a:moveTo>
                    <a:pt x="6135" y="1"/>
                  </a:moveTo>
                  <a:cubicBezTo>
                    <a:pt x="5469" y="1"/>
                    <a:pt x="4444" y="679"/>
                    <a:pt x="4286" y="1995"/>
                  </a:cubicBezTo>
                  <a:cubicBezTo>
                    <a:pt x="4075" y="796"/>
                    <a:pt x="3063" y="288"/>
                    <a:pt x="2377" y="288"/>
                  </a:cubicBezTo>
                  <a:cubicBezTo>
                    <a:pt x="2176" y="288"/>
                    <a:pt x="2002" y="332"/>
                    <a:pt x="1885" y="414"/>
                  </a:cubicBezTo>
                  <a:cubicBezTo>
                    <a:pt x="1" y="1873"/>
                    <a:pt x="3162" y="4761"/>
                    <a:pt x="4438" y="4852"/>
                  </a:cubicBezTo>
                  <a:cubicBezTo>
                    <a:pt x="5654" y="4579"/>
                    <a:pt x="7113" y="3028"/>
                    <a:pt x="7296" y="1843"/>
                  </a:cubicBezTo>
                  <a:cubicBezTo>
                    <a:pt x="7417" y="1113"/>
                    <a:pt x="7296" y="354"/>
                    <a:pt x="6414" y="50"/>
                  </a:cubicBezTo>
                  <a:cubicBezTo>
                    <a:pt x="6333" y="17"/>
                    <a:pt x="6238" y="1"/>
                    <a:pt x="6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8;p60">
              <a:extLst>
                <a:ext uri="{FF2B5EF4-FFF2-40B4-BE49-F238E27FC236}">
                  <a16:creationId xmlns:a16="http://schemas.microsoft.com/office/drawing/2014/main" id="{BADF96B2-BE50-4894-A48D-E9C7D58CE8DA}"/>
                </a:ext>
              </a:extLst>
            </p:cNvPr>
            <p:cNvSpPr/>
            <p:nvPr/>
          </p:nvSpPr>
          <p:spPr>
            <a:xfrm rot="-5400000">
              <a:off x="8011475" y="1067513"/>
              <a:ext cx="152851" cy="117774"/>
            </a:xfrm>
            <a:custGeom>
              <a:avLst/>
              <a:gdLst/>
              <a:ahLst/>
              <a:cxnLst/>
              <a:rect l="l" t="t" r="r" b="b"/>
              <a:pathLst>
                <a:path w="6852" h="5279" extrusionOk="0">
                  <a:moveTo>
                    <a:pt x="5145" y="0"/>
                  </a:moveTo>
                  <a:cubicBezTo>
                    <a:pt x="5107" y="0"/>
                    <a:pt x="5068" y="2"/>
                    <a:pt x="5028" y="4"/>
                  </a:cubicBezTo>
                  <a:cubicBezTo>
                    <a:pt x="4359" y="65"/>
                    <a:pt x="3417" y="1190"/>
                    <a:pt x="3842" y="2649"/>
                  </a:cubicBezTo>
                  <a:cubicBezTo>
                    <a:pt x="3392" y="1957"/>
                    <a:pt x="2720" y="1708"/>
                    <a:pt x="2138" y="1708"/>
                  </a:cubicBezTo>
                  <a:cubicBezTo>
                    <a:pt x="1620" y="1708"/>
                    <a:pt x="1173" y="1905"/>
                    <a:pt x="1015" y="2162"/>
                  </a:cubicBezTo>
                  <a:cubicBezTo>
                    <a:pt x="0" y="3978"/>
                    <a:pt x="3022" y="5278"/>
                    <a:pt x="4595" y="5278"/>
                  </a:cubicBezTo>
                  <a:cubicBezTo>
                    <a:pt x="4812" y="5278"/>
                    <a:pt x="5002" y="5254"/>
                    <a:pt x="5149" y="5202"/>
                  </a:cubicBezTo>
                  <a:cubicBezTo>
                    <a:pt x="6152" y="4472"/>
                    <a:pt x="6851" y="2497"/>
                    <a:pt x="6578" y="1311"/>
                  </a:cubicBezTo>
                  <a:cubicBezTo>
                    <a:pt x="6374" y="642"/>
                    <a:pt x="6003" y="0"/>
                    <a:pt x="5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9;p60">
              <a:extLst>
                <a:ext uri="{FF2B5EF4-FFF2-40B4-BE49-F238E27FC236}">
                  <a16:creationId xmlns:a16="http://schemas.microsoft.com/office/drawing/2014/main" id="{C8AB731C-BF40-46C1-A6D5-607DC16FA206}"/>
                </a:ext>
              </a:extLst>
            </p:cNvPr>
            <p:cNvSpPr/>
            <p:nvPr/>
          </p:nvSpPr>
          <p:spPr>
            <a:xfrm rot="-5400000">
              <a:off x="7652750" y="464143"/>
              <a:ext cx="94941" cy="73244"/>
            </a:xfrm>
            <a:custGeom>
              <a:avLst/>
              <a:gdLst/>
              <a:ahLst/>
              <a:cxnLst/>
              <a:rect l="l" t="t" r="r" b="b"/>
              <a:pathLst>
                <a:path w="4256" h="3283" extrusionOk="0">
                  <a:moveTo>
                    <a:pt x="2128" y="0"/>
                  </a:moveTo>
                  <a:cubicBezTo>
                    <a:pt x="0" y="0"/>
                    <a:pt x="0" y="3283"/>
                    <a:pt x="2128" y="3283"/>
                  </a:cubicBezTo>
                  <a:cubicBezTo>
                    <a:pt x="4256" y="3283"/>
                    <a:pt x="4256" y="0"/>
                    <a:pt x="2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00;p60">
              <a:extLst>
                <a:ext uri="{FF2B5EF4-FFF2-40B4-BE49-F238E27FC236}">
                  <a16:creationId xmlns:a16="http://schemas.microsoft.com/office/drawing/2014/main" id="{9EBE6F80-6693-40ED-A114-ED72FEB28447}"/>
                </a:ext>
              </a:extLst>
            </p:cNvPr>
            <p:cNvSpPr/>
            <p:nvPr/>
          </p:nvSpPr>
          <p:spPr>
            <a:xfrm rot="-5400000">
              <a:off x="7991459" y="459726"/>
              <a:ext cx="75288" cy="73266"/>
            </a:xfrm>
            <a:custGeom>
              <a:avLst/>
              <a:gdLst/>
              <a:ahLst/>
              <a:cxnLst/>
              <a:rect l="l" t="t" r="r" b="b"/>
              <a:pathLst>
                <a:path w="3375" h="3284" extrusionOk="0">
                  <a:moveTo>
                    <a:pt x="1672" y="1"/>
                  </a:moveTo>
                  <a:cubicBezTo>
                    <a:pt x="760" y="1"/>
                    <a:pt x="0" y="761"/>
                    <a:pt x="0" y="1642"/>
                  </a:cubicBezTo>
                  <a:cubicBezTo>
                    <a:pt x="0" y="2554"/>
                    <a:pt x="760" y="3284"/>
                    <a:pt x="1672" y="3284"/>
                  </a:cubicBezTo>
                  <a:lnTo>
                    <a:pt x="1703" y="3284"/>
                  </a:lnTo>
                  <a:cubicBezTo>
                    <a:pt x="2614" y="3284"/>
                    <a:pt x="3374" y="2554"/>
                    <a:pt x="3374" y="1642"/>
                  </a:cubicBezTo>
                  <a:cubicBezTo>
                    <a:pt x="3374" y="761"/>
                    <a:pt x="2614"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01;p60">
              <a:extLst>
                <a:ext uri="{FF2B5EF4-FFF2-40B4-BE49-F238E27FC236}">
                  <a16:creationId xmlns:a16="http://schemas.microsoft.com/office/drawing/2014/main" id="{21FED600-8488-40FC-AD0B-FA3B78F3326E}"/>
                </a:ext>
              </a:extLst>
            </p:cNvPr>
            <p:cNvSpPr/>
            <p:nvPr/>
          </p:nvSpPr>
          <p:spPr>
            <a:xfrm rot="-6062124">
              <a:off x="8319588" y="407372"/>
              <a:ext cx="667217" cy="574047"/>
            </a:xfrm>
            <a:custGeom>
              <a:avLst/>
              <a:gdLst/>
              <a:ahLst/>
              <a:cxnLst/>
              <a:rect l="l" t="t" r="r" b="b"/>
              <a:pathLst>
                <a:path w="29910" h="25730" extrusionOk="0">
                  <a:moveTo>
                    <a:pt x="0" y="1"/>
                  </a:moveTo>
                  <a:lnTo>
                    <a:pt x="0" y="1"/>
                  </a:lnTo>
                  <a:cubicBezTo>
                    <a:pt x="152" y="3344"/>
                    <a:pt x="1277" y="6536"/>
                    <a:pt x="2249" y="9119"/>
                  </a:cubicBezTo>
                  <a:cubicBezTo>
                    <a:pt x="3404" y="12341"/>
                    <a:pt x="5046" y="15715"/>
                    <a:pt x="7204" y="18451"/>
                  </a:cubicBezTo>
                  <a:cubicBezTo>
                    <a:pt x="9544" y="21460"/>
                    <a:pt x="12736" y="23557"/>
                    <a:pt x="16414" y="24651"/>
                  </a:cubicBezTo>
                  <a:cubicBezTo>
                    <a:pt x="18346" y="25274"/>
                    <a:pt x="20702" y="25730"/>
                    <a:pt x="22937" y="25730"/>
                  </a:cubicBezTo>
                  <a:cubicBezTo>
                    <a:pt x="23866" y="25730"/>
                    <a:pt x="24775" y="25651"/>
                    <a:pt x="25624" y="25472"/>
                  </a:cubicBezTo>
                  <a:cubicBezTo>
                    <a:pt x="26961" y="25199"/>
                    <a:pt x="28390" y="24864"/>
                    <a:pt x="29636" y="24256"/>
                  </a:cubicBezTo>
                  <a:lnTo>
                    <a:pt x="29757" y="23983"/>
                  </a:lnTo>
                  <a:cubicBezTo>
                    <a:pt x="29757" y="21369"/>
                    <a:pt x="29909" y="18451"/>
                    <a:pt x="28937" y="15928"/>
                  </a:cubicBezTo>
                  <a:cubicBezTo>
                    <a:pt x="27539" y="12250"/>
                    <a:pt x="25198" y="9666"/>
                    <a:pt x="21946" y="7478"/>
                  </a:cubicBezTo>
                  <a:cubicBezTo>
                    <a:pt x="19149" y="5502"/>
                    <a:pt x="15654" y="4438"/>
                    <a:pt x="12341" y="3526"/>
                  </a:cubicBezTo>
                  <a:cubicBezTo>
                    <a:pt x="9058" y="2584"/>
                    <a:pt x="5714" y="1703"/>
                    <a:pt x="2432" y="730"/>
                  </a:cubicBezTo>
                  <a:cubicBezTo>
                    <a:pt x="1581" y="487"/>
                    <a:pt x="821" y="21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02;p60">
              <a:extLst>
                <a:ext uri="{FF2B5EF4-FFF2-40B4-BE49-F238E27FC236}">
                  <a16:creationId xmlns:a16="http://schemas.microsoft.com/office/drawing/2014/main" id="{E97B5EC7-9DC8-4454-AD3B-A2DB3E20D760}"/>
                </a:ext>
              </a:extLst>
            </p:cNvPr>
            <p:cNvSpPr/>
            <p:nvPr/>
          </p:nvSpPr>
          <p:spPr>
            <a:xfrm rot="-6062124">
              <a:off x="8300800" y="430180"/>
              <a:ext cx="667217" cy="535762"/>
            </a:xfrm>
            <a:custGeom>
              <a:avLst/>
              <a:gdLst/>
              <a:ahLst/>
              <a:cxnLst/>
              <a:rect l="l" t="t" r="r" b="b"/>
              <a:pathLst>
                <a:path w="29910" h="24014" extrusionOk="0">
                  <a:moveTo>
                    <a:pt x="0" y="1"/>
                  </a:moveTo>
                  <a:cubicBezTo>
                    <a:pt x="0" y="31"/>
                    <a:pt x="0" y="31"/>
                    <a:pt x="0" y="31"/>
                  </a:cubicBezTo>
                  <a:cubicBezTo>
                    <a:pt x="152" y="153"/>
                    <a:pt x="304" y="335"/>
                    <a:pt x="426" y="548"/>
                  </a:cubicBezTo>
                  <a:cubicBezTo>
                    <a:pt x="1733" y="2858"/>
                    <a:pt x="4620" y="4438"/>
                    <a:pt x="6535" y="6232"/>
                  </a:cubicBezTo>
                  <a:cubicBezTo>
                    <a:pt x="9088" y="8603"/>
                    <a:pt x="11550" y="10973"/>
                    <a:pt x="14225" y="13192"/>
                  </a:cubicBezTo>
                  <a:cubicBezTo>
                    <a:pt x="16900" y="15381"/>
                    <a:pt x="19727" y="17417"/>
                    <a:pt x="22554" y="19393"/>
                  </a:cubicBezTo>
                  <a:cubicBezTo>
                    <a:pt x="24925" y="21004"/>
                    <a:pt x="27387" y="22433"/>
                    <a:pt x="29727" y="24013"/>
                  </a:cubicBezTo>
                  <a:lnTo>
                    <a:pt x="29757" y="23983"/>
                  </a:lnTo>
                  <a:cubicBezTo>
                    <a:pt x="29757" y="21369"/>
                    <a:pt x="29909" y="18451"/>
                    <a:pt x="28906" y="15928"/>
                  </a:cubicBezTo>
                  <a:cubicBezTo>
                    <a:pt x="27539" y="12250"/>
                    <a:pt x="25198" y="9666"/>
                    <a:pt x="21946" y="7478"/>
                  </a:cubicBezTo>
                  <a:cubicBezTo>
                    <a:pt x="19149" y="5502"/>
                    <a:pt x="15623" y="4469"/>
                    <a:pt x="12341" y="3526"/>
                  </a:cubicBezTo>
                  <a:cubicBezTo>
                    <a:pt x="9058" y="2584"/>
                    <a:pt x="5714" y="1703"/>
                    <a:pt x="2401" y="730"/>
                  </a:cubicBezTo>
                  <a:cubicBezTo>
                    <a:pt x="1581" y="517"/>
                    <a:pt x="821" y="24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03;p60">
              <a:extLst>
                <a:ext uri="{FF2B5EF4-FFF2-40B4-BE49-F238E27FC236}">
                  <a16:creationId xmlns:a16="http://schemas.microsoft.com/office/drawing/2014/main" id="{B0D3230E-315E-43F3-8356-25099799AF29}"/>
                </a:ext>
              </a:extLst>
            </p:cNvPr>
            <p:cNvSpPr/>
            <p:nvPr/>
          </p:nvSpPr>
          <p:spPr>
            <a:xfrm rot="-6062124">
              <a:off x="8308506" y="429112"/>
              <a:ext cx="665522" cy="540403"/>
            </a:xfrm>
            <a:custGeom>
              <a:avLst/>
              <a:gdLst/>
              <a:ahLst/>
              <a:cxnLst/>
              <a:rect l="l" t="t" r="r" b="b"/>
              <a:pathLst>
                <a:path w="29834" h="24222" extrusionOk="0">
                  <a:moveTo>
                    <a:pt x="312" y="1"/>
                  </a:moveTo>
                  <a:cubicBezTo>
                    <a:pt x="151" y="1"/>
                    <a:pt x="1" y="218"/>
                    <a:pt x="167" y="361"/>
                  </a:cubicBezTo>
                  <a:cubicBezTo>
                    <a:pt x="1049" y="1181"/>
                    <a:pt x="1809" y="2154"/>
                    <a:pt x="2721" y="3005"/>
                  </a:cubicBezTo>
                  <a:cubicBezTo>
                    <a:pt x="3632" y="3826"/>
                    <a:pt x="4605" y="4586"/>
                    <a:pt x="5547" y="5406"/>
                  </a:cubicBezTo>
                  <a:cubicBezTo>
                    <a:pt x="7462" y="7139"/>
                    <a:pt x="9438" y="8841"/>
                    <a:pt x="11383" y="10543"/>
                  </a:cubicBezTo>
                  <a:cubicBezTo>
                    <a:pt x="13329" y="12245"/>
                    <a:pt x="15244" y="13948"/>
                    <a:pt x="17280" y="15528"/>
                  </a:cubicBezTo>
                  <a:cubicBezTo>
                    <a:pt x="19286" y="17078"/>
                    <a:pt x="21414" y="18446"/>
                    <a:pt x="23450" y="19935"/>
                  </a:cubicBezTo>
                  <a:cubicBezTo>
                    <a:pt x="24605" y="20787"/>
                    <a:pt x="25730" y="21668"/>
                    <a:pt x="26855" y="22580"/>
                  </a:cubicBezTo>
                  <a:cubicBezTo>
                    <a:pt x="27280" y="22975"/>
                    <a:pt x="27736" y="23340"/>
                    <a:pt x="28223" y="23674"/>
                  </a:cubicBezTo>
                  <a:cubicBezTo>
                    <a:pt x="28587" y="23917"/>
                    <a:pt x="29104" y="24221"/>
                    <a:pt x="29560" y="24221"/>
                  </a:cubicBezTo>
                  <a:cubicBezTo>
                    <a:pt x="29833" y="24221"/>
                    <a:pt x="29833" y="23826"/>
                    <a:pt x="29560" y="23826"/>
                  </a:cubicBezTo>
                  <a:cubicBezTo>
                    <a:pt x="29104" y="23826"/>
                    <a:pt x="28587" y="23431"/>
                    <a:pt x="28223" y="23188"/>
                  </a:cubicBezTo>
                  <a:cubicBezTo>
                    <a:pt x="27736" y="22823"/>
                    <a:pt x="27311" y="22428"/>
                    <a:pt x="26855" y="22063"/>
                  </a:cubicBezTo>
                  <a:cubicBezTo>
                    <a:pt x="25912" y="21334"/>
                    <a:pt x="25001" y="20574"/>
                    <a:pt x="24028" y="19875"/>
                  </a:cubicBezTo>
                  <a:cubicBezTo>
                    <a:pt x="22052" y="18385"/>
                    <a:pt x="19955" y="17048"/>
                    <a:pt x="17979" y="15559"/>
                  </a:cubicBezTo>
                  <a:cubicBezTo>
                    <a:pt x="15943" y="14008"/>
                    <a:pt x="14058" y="12367"/>
                    <a:pt x="12174" y="10695"/>
                  </a:cubicBezTo>
                  <a:cubicBezTo>
                    <a:pt x="10259" y="8993"/>
                    <a:pt x="8313" y="7352"/>
                    <a:pt x="6429" y="5650"/>
                  </a:cubicBezTo>
                  <a:cubicBezTo>
                    <a:pt x="5426" y="4738"/>
                    <a:pt x="4362" y="3887"/>
                    <a:pt x="3359" y="3005"/>
                  </a:cubicBezTo>
                  <a:cubicBezTo>
                    <a:pt x="2295" y="2093"/>
                    <a:pt x="1444" y="999"/>
                    <a:pt x="441" y="57"/>
                  </a:cubicBezTo>
                  <a:cubicBezTo>
                    <a:pt x="401" y="17"/>
                    <a:pt x="35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04;p60">
              <a:extLst>
                <a:ext uri="{FF2B5EF4-FFF2-40B4-BE49-F238E27FC236}">
                  <a16:creationId xmlns:a16="http://schemas.microsoft.com/office/drawing/2014/main" id="{08877FE9-732F-42F8-A5AC-2A76592D22C4}"/>
                </a:ext>
              </a:extLst>
            </p:cNvPr>
            <p:cNvSpPr/>
            <p:nvPr/>
          </p:nvSpPr>
          <p:spPr>
            <a:xfrm rot="-6062124">
              <a:off x="8585000" y="498847"/>
              <a:ext cx="231239" cy="200615"/>
            </a:xfrm>
            <a:custGeom>
              <a:avLst/>
              <a:gdLst/>
              <a:ahLst/>
              <a:cxnLst/>
              <a:rect l="l" t="t" r="r" b="b"/>
              <a:pathLst>
                <a:path w="10366" h="8992" extrusionOk="0">
                  <a:moveTo>
                    <a:pt x="9413" y="0"/>
                  </a:moveTo>
                  <a:cubicBezTo>
                    <a:pt x="9296" y="0"/>
                    <a:pt x="9162" y="102"/>
                    <a:pt x="9180" y="248"/>
                  </a:cubicBezTo>
                  <a:cubicBezTo>
                    <a:pt x="9454" y="1646"/>
                    <a:pt x="9575" y="3044"/>
                    <a:pt x="9606" y="4442"/>
                  </a:cubicBezTo>
                  <a:cubicBezTo>
                    <a:pt x="9635" y="5831"/>
                    <a:pt x="9911" y="7193"/>
                    <a:pt x="9938" y="8553"/>
                  </a:cubicBezTo>
                  <a:lnTo>
                    <a:pt x="9938" y="8553"/>
                  </a:lnTo>
                  <a:cubicBezTo>
                    <a:pt x="9400" y="8570"/>
                    <a:pt x="8861" y="8577"/>
                    <a:pt x="8322" y="8577"/>
                  </a:cubicBezTo>
                  <a:cubicBezTo>
                    <a:pt x="5978" y="8577"/>
                    <a:pt x="3624" y="8445"/>
                    <a:pt x="1283" y="8445"/>
                  </a:cubicBezTo>
                  <a:cubicBezTo>
                    <a:pt x="946" y="8445"/>
                    <a:pt x="610" y="8448"/>
                    <a:pt x="274" y="8454"/>
                  </a:cubicBezTo>
                  <a:cubicBezTo>
                    <a:pt x="1" y="8454"/>
                    <a:pt x="1" y="8849"/>
                    <a:pt x="274" y="8849"/>
                  </a:cubicBezTo>
                  <a:cubicBezTo>
                    <a:pt x="469" y="8848"/>
                    <a:pt x="665" y="8847"/>
                    <a:pt x="860" y="8847"/>
                  </a:cubicBezTo>
                  <a:cubicBezTo>
                    <a:pt x="3427" y="8847"/>
                    <a:pt x="6010" y="8992"/>
                    <a:pt x="8580" y="8992"/>
                  </a:cubicBezTo>
                  <a:cubicBezTo>
                    <a:pt x="9105" y="8992"/>
                    <a:pt x="9629" y="8986"/>
                    <a:pt x="10153" y="8971"/>
                  </a:cubicBezTo>
                  <a:cubicBezTo>
                    <a:pt x="10274" y="8971"/>
                    <a:pt x="10366" y="8880"/>
                    <a:pt x="10366" y="8758"/>
                  </a:cubicBezTo>
                  <a:cubicBezTo>
                    <a:pt x="10366" y="8029"/>
                    <a:pt x="10244" y="7299"/>
                    <a:pt x="10153" y="6539"/>
                  </a:cubicBezTo>
                  <a:cubicBezTo>
                    <a:pt x="10062" y="5810"/>
                    <a:pt x="10031" y="5050"/>
                    <a:pt x="10031" y="4321"/>
                  </a:cubicBezTo>
                  <a:cubicBezTo>
                    <a:pt x="10001" y="2922"/>
                    <a:pt x="9849" y="1524"/>
                    <a:pt x="9575" y="156"/>
                  </a:cubicBezTo>
                  <a:cubicBezTo>
                    <a:pt x="9563" y="46"/>
                    <a:pt x="9492" y="0"/>
                    <a:pt x="9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5;p60">
              <a:extLst>
                <a:ext uri="{FF2B5EF4-FFF2-40B4-BE49-F238E27FC236}">
                  <a16:creationId xmlns:a16="http://schemas.microsoft.com/office/drawing/2014/main" id="{7C10914C-DFD7-4D1E-B52E-29552A43E5E4}"/>
                </a:ext>
              </a:extLst>
            </p:cNvPr>
            <p:cNvSpPr/>
            <p:nvPr/>
          </p:nvSpPr>
          <p:spPr>
            <a:xfrm rot="-6062124">
              <a:off x="8554555" y="596945"/>
              <a:ext cx="216316" cy="211235"/>
            </a:xfrm>
            <a:custGeom>
              <a:avLst/>
              <a:gdLst/>
              <a:ahLst/>
              <a:cxnLst/>
              <a:rect l="l" t="t" r="r" b="b"/>
              <a:pathLst>
                <a:path w="9697" h="9468" extrusionOk="0">
                  <a:moveTo>
                    <a:pt x="9271" y="1"/>
                  </a:moveTo>
                  <a:cubicBezTo>
                    <a:pt x="9164" y="1"/>
                    <a:pt x="9058" y="62"/>
                    <a:pt x="9058" y="183"/>
                  </a:cubicBezTo>
                  <a:cubicBezTo>
                    <a:pt x="9058" y="2789"/>
                    <a:pt x="9173" y="5366"/>
                    <a:pt x="9264" y="7942"/>
                  </a:cubicBezTo>
                  <a:lnTo>
                    <a:pt x="9264" y="7942"/>
                  </a:lnTo>
                  <a:cubicBezTo>
                    <a:pt x="6396" y="8072"/>
                    <a:pt x="3628" y="9068"/>
                    <a:pt x="741" y="9068"/>
                  </a:cubicBezTo>
                  <a:cubicBezTo>
                    <a:pt x="586" y="9068"/>
                    <a:pt x="430" y="9065"/>
                    <a:pt x="273" y="9059"/>
                  </a:cubicBezTo>
                  <a:cubicBezTo>
                    <a:pt x="264" y="9058"/>
                    <a:pt x="255" y="9057"/>
                    <a:pt x="246" y="9057"/>
                  </a:cubicBezTo>
                  <a:cubicBezTo>
                    <a:pt x="0" y="9057"/>
                    <a:pt x="9" y="9454"/>
                    <a:pt x="273" y="9454"/>
                  </a:cubicBezTo>
                  <a:cubicBezTo>
                    <a:pt x="462" y="9463"/>
                    <a:pt x="650" y="9467"/>
                    <a:pt x="837" y="9467"/>
                  </a:cubicBezTo>
                  <a:cubicBezTo>
                    <a:pt x="3763" y="9467"/>
                    <a:pt x="6570" y="8417"/>
                    <a:pt x="9483" y="8360"/>
                  </a:cubicBezTo>
                  <a:cubicBezTo>
                    <a:pt x="9605" y="8360"/>
                    <a:pt x="9696" y="8269"/>
                    <a:pt x="9696" y="8147"/>
                  </a:cubicBezTo>
                  <a:cubicBezTo>
                    <a:pt x="9575" y="5503"/>
                    <a:pt x="9483" y="2858"/>
                    <a:pt x="9483" y="183"/>
                  </a:cubicBezTo>
                  <a:cubicBezTo>
                    <a:pt x="9483" y="62"/>
                    <a:pt x="9377" y="1"/>
                    <a:pt x="9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6;p60">
              <a:extLst>
                <a:ext uri="{FF2B5EF4-FFF2-40B4-BE49-F238E27FC236}">
                  <a16:creationId xmlns:a16="http://schemas.microsoft.com/office/drawing/2014/main" id="{1071D7A1-F704-431B-B4EA-FD86C007F686}"/>
                </a:ext>
              </a:extLst>
            </p:cNvPr>
            <p:cNvSpPr/>
            <p:nvPr/>
          </p:nvSpPr>
          <p:spPr>
            <a:xfrm rot="-6062124">
              <a:off x="8531100" y="705660"/>
              <a:ext cx="181382" cy="148275"/>
            </a:xfrm>
            <a:custGeom>
              <a:avLst/>
              <a:gdLst/>
              <a:ahLst/>
              <a:cxnLst/>
              <a:rect l="l" t="t" r="r" b="b"/>
              <a:pathLst>
                <a:path w="8131" h="6646" extrusionOk="0">
                  <a:moveTo>
                    <a:pt x="6632" y="0"/>
                  </a:moveTo>
                  <a:cubicBezTo>
                    <a:pt x="6514" y="0"/>
                    <a:pt x="6380" y="99"/>
                    <a:pt x="6398" y="263"/>
                  </a:cubicBezTo>
                  <a:cubicBezTo>
                    <a:pt x="6721" y="2232"/>
                    <a:pt x="7527" y="4144"/>
                    <a:pt x="7690" y="6136"/>
                  </a:cubicBezTo>
                  <a:lnTo>
                    <a:pt x="7690" y="6136"/>
                  </a:lnTo>
                  <a:cubicBezTo>
                    <a:pt x="5241" y="5907"/>
                    <a:pt x="2767" y="6234"/>
                    <a:pt x="349" y="5703"/>
                  </a:cubicBezTo>
                  <a:cubicBezTo>
                    <a:pt x="331" y="5699"/>
                    <a:pt x="313" y="5698"/>
                    <a:pt x="297" y="5698"/>
                  </a:cubicBezTo>
                  <a:cubicBezTo>
                    <a:pt x="65" y="5698"/>
                    <a:pt x="0" y="6070"/>
                    <a:pt x="227" y="6099"/>
                  </a:cubicBezTo>
                  <a:cubicBezTo>
                    <a:pt x="2750" y="6646"/>
                    <a:pt x="5364" y="6281"/>
                    <a:pt x="7918" y="6555"/>
                  </a:cubicBezTo>
                  <a:cubicBezTo>
                    <a:pt x="8009" y="6555"/>
                    <a:pt x="8130" y="6463"/>
                    <a:pt x="8130" y="6342"/>
                  </a:cubicBezTo>
                  <a:cubicBezTo>
                    <a:pt x="7978" y="4214"/>
                    <a:pt x="7158" y="2238"/>
                    <a:pt x="6793" y="141"/>
                  </a:cubicBezTo>
                  <a:cubicBezTo>
                    <a:pt x="6781" y="44"/>
                    <a:pt x="6710" y="0"/>
                    <a:pt x="6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7;p60">
              <a:extLst>
                <a:ext uri="{FF2B5EF4-FFF2-40B4-BE49-F238E27FC236}">
                  <a16:creationId xmlns:a16="http://schemas.microsoft.com/office/drawing/2014/main" id="{9097927A-0BA9-4058-997F-B5E6A01142AC}"/>
                </a:ext>
              </a:extLst>
            </p:cNvPr>
            <p:cNvSpPr/>
            <p:nvPr/>
          </p:nvSpPr>
          <p:spPr>
            <a:xfrm rot="-6062124">
              <a:off x="8497779" y="819593"/>
              <a:ext cx="130811" cy="111574"/>
            </a:xfrm>
            <a:custGeom>
              <a:avLst/>
              <a:gdLst/>
              <a:ahLst/>
              <a:cxnLst/>
              <a:rect l="l" t="t" r="r" b="b"/>
              <a:pathLst>
                <a:path w="5864" h="5001" extrusionOk="0">
                  <a:moveTo>
                    <a:pt x="5138" y="1"/>
                  </a:moveTo>
                  <a:cubicBezTo>
                    <a:pt x="5019" y="1"/>
                    <a:pt x="4875" y="105"/>
                    <a:pt x="4894" y="255"/>
                  </a:cubicBezTo>
                  <a:cubicBezTo>
                    <a:pt x="5149" y="1674"/>
                    <a:pt x="5140" y="3146"/>
                    <a:pt x="5385" y="4572"/>
                  </a:cubicBezTo>
                  <a:lnTo>
                    <a:pt x="5385" y="4572"/>
                  </a:lnTo>
                  <a:cubicBezTo>
                    <a:pt x="4736" y="4508"/>
                    <a:pt x="4087" y="4488"/>
                    <a:pt x="3438" y="4488"/>
                  </a:cubicBezTo>
                  <a:cubicBezTo>
                    <a:pt x="2383" y="4488"/>
                    <a:pt x="1328" y="4541"/>
                    <a:pt x="274" y="4541"/>
                  </a:cubicBezTo>
                  <a:cubicBezTo>
                    <a:pt x="0" y="4541"/>
                    <a:pt x="0" y="4966"/>
                    <a:pt x="274" y="4966"/>
                  </a:cubicBezTo>
                  <a:cubicBezTo>
                    <a:pt x="1406" y="4966"/>
                    <a:pt x="2539" y="4894"/>
                    <a:pt x="3671" y="4894"/>
                  </a:cubicBezTo>
                  <a:cubicBezTo>
                    <a:pt x="4332" y="4894"/>
                    <a:pt x="4993" y="4918"/>
                    <a:pt x="5654" y="4997"/>
                  </a:cubicBezTo>
                  <a:cubicBezTo>
                    <a:pt x="5664" y="4999"/>
                    <a:pt x="5675" y="5001"/>
                    <a:pt x="5685" y="5001"/>
                  </a:cubicBezTo>
                  <a:cubicBezTo>
                    <a:pt x="5790" y="5001"/>
                    <a:pt x="5864" y="4865"/>
                    <a:pt x="5836" y="4754"/>
                  </a:cubicBezTo>
                  <a:cubicBezTo>
                    <a:pt x="5532" y="3234"/>
                    <a:pt x="5562" y="1653"/>
                    <a:pt x="5289" y="133"/>
                  </a:cubicBezTo>
                  <a:cubicBezTo>
                    <a:pt x="5277" y="41"/>
                    <a:pt x="5212" y="1"/>
                    <a:pt x="5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8;p60">
              <a:extLst>
                <a:ext uri="{FF2B5EF4-FFF2-40B4-BE49-F238E27FC236}">
                  <a16:creationId xmlns:a16="http://schemas.microsoft.com/office/drawing/2014/main" id="{7DCB459A-5BFC-400B-B3C8-A6EF17094AE2}"/>
                </a:ext>
              </a:extLst>
            </p:cNvPr>
            <p:cNvSpPr/>
            <p:nvPr/>
          </p:nvSpPr>
          <p:spPr>
            <a:xfrm rot="-6062124">
              <a:off x="8474202" y="924814"/>
              <a:ext cx="85750" cy="65124"/>
            </a:xfrm>
            <a:custGeom>
              <a:avLst/>
              <a:gdLst/>
              <a:ahLst/>
              <a:cxnLst/>
              <a:rect l="l" t="t" r="r" b="b"/>
              <a:pathLst>
                <a:path w="3844" h="2919" extrusionOk="0">
                  <a:moveTo>
                    <a:pt x="3631" y="1"/>
                  </a:moveTo>
                  <a:cubicBezTo>
                    <a:pt x="3524" y="1"/>
                    <a:pt x="3418" y="62"/>
                    <a:pt x="3418" y="183"/>
                  </a:cubicBezTo>
                  <a:lnTo>
                    <a:pt x="3418" y="2482"/>
                  </a:lnTo>
                  <a:lnTo>
                    <a:pt x="3418" y="2482"/>
                  </a:lnTo>
                  <a:cubicBezTo>
                    <a:pt x="2385" y="2334"/>
                    <a:pt x="1353" y="2286"/>
                    <a:pt x="348" y="2007"/>
                  </a:cubicBezTo>
                  <a:cubicBezTo>
                    <a:pt x="328" y="2003"/>
                    <a:pt x="310" y="2001"/>
                    <a:pt x="293" y="2001"/>
                  </a:cubicBezTo>
                  <a:cubicBezTo>
                    <a:pt x="63" y="2001"/>
                    <a:pt x="0" y="2348"/>
                    <a:pt x="226" y="2432"/>
                  </a:cubicBezTo>
                  <a:cubicBezTo>
                    <a:pt x="1321" y="2706"/>
                    <a:pt x="2476" y="2736"/>
                    <a:pt x="3570" y="2919"/>
                  </a:cubicBezTo>
                  <a:cubicBezTo>
                    <a:pt x="3691" y="2919"/>
                    <a:pt x="3843" y="2858"/>
                    <a:pt x="3843" y="2706"/>
                  </a:cubicBezTo>
                  <a:lnTo>
                    <a:pt x="3843" y="183"/>
                  </a:lnTo>
                  <a:cubicBezTo>
                    <a:pt x="3843" y="62"/>
                    <a:pt x="3737" y="1"/>
                    <a:pt x="3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9;p60">
              <a:extLst>
                <a:ext uri="{FF2B5EF4-FFF2-40B4-BE49-F238E27FC236}">
                  <a16:creationId xmlns:a16="http://schemas.microsoft.com/office/drawing/2014/main" id="{4DC743EB-701B-4B7F-9ED2-7B12E80A67F8}"/>
                </a:ext>
              </a:extLst>
            </p:cNvPr>
            <p:cNvSpPr/>
            <p:nvPr/>
          </p:nvSpPr>
          <p:spPr>
            <a:xfrm rot="-5400000">
              <a:off x="8404797" y="288499"/>
              <a:ext cx="478050" cy="362828"/>
            </a:xfrm>
            <a:custGeom>
              <a:avLst/>
              <a:gdLst/>
              <a:ahLst/>
              <a:cxnLst/>
              <a:rect l="l" t="t" r="r" b="b"/>
              <a:pathLst>
                <a:path w="21430" h="16263" extrusionOk="0">
                  <a:moveTo>
                    <a:pt x="6005" y="1"/>
                  </a:moveTo>
                  <a:cubicBezTo>
                    <a:pt x="3421" y="1"/>
                    <a:pt x="7632" y="5385"/>
                    <a:pt x="8116" y="6050"/>
                  </a:cubicBezTo>
                  <a:cubicBezTo>
                    <a:pt x="7027" y="5914"/>
                    <a:pt x="5329" y="4339"/>
                    <a:pt x="4113" y="4339"/>
                  </a:cubicBezTo>
                  <a:cubicBezTo>
                    <a:pt x="3971" y="4339"/>
                    <a:pt x="3836" y="4361"/>
                    <a:pt x="3709" y="4408"/>
                  </a:cubicBezTo>
                  <a:cubicBezTo>
                    <a:pt x="1885" y="5077"/>
                    <a:pt x="4803" y="7418"/>
                    <a:pt x="5137" y="7965"/>
                  </a:cubicBezTo>
                  <a:cubicBezTo>
                    <a:pt x="5069" y="7976"/>
                    <a:pt x="4994" y="7981"/>
                    <a:pt x="4915" y="7981"/>
                  </a:cubicBezTo>
                  <a:cubicBezTo>
                    <a:pt x="4173" y="7981"/>
                    <a:pt x="2998" y="7541"/>
                    <a:pt x="2048" y="7541"/>
                  </a:cubicBezTo>
                  <a:cubicBezTo>
                    <a:pt x="1435" y="7541"/>
                    <a:pt x="916" y="7724"/>
                    <a:pt x="669" y="8329"/>
                  </a:cubicBezTo>
                  <a:cubicBezTo>
                    <a:pt x="0" y="9940"/>
                    <a:pt x="3313" y="11582"/>
                    <a:pt x="4377" y="12007"/>
                  </a:cubicBezTo>
                  <a:cubicBezTo>
                    <a:pt x="7478" y="13162"/>
                    <a:pt x="10517" y="13861"/>
                    <a:pt x="13739" y="14591"/>
                  </a:cubicBezTo>
                  <a:cubicBezTo>
                    <a:pt x="15320" y="14986"/>
                    <a:pt x="16900" y="15351"/>
                    <a:pt x="18481" y="15624"/>
                  </a:cubicBezTo>
                  <a:cubicBezTo>
                    <a:pt x="19484" y="15776"/>
                    <a:pt x="20396" y="16232"/>
                    <a:pt x="21369" y="16263"/>
                  </a:cubicBezTo>
                  <a:lnTo>
                    <a:pt x="21429" y="16232"/>
                  </a:lnTo>
                  <a:cubicBezTo>
                    <a:pt x="18937" y="13497"/>
                    <a:pt x="16414" y="10670"/>
                    <a:pt x="14043" y="7782"/>
                  </a:cubicBezTo>
                  <a:cubicBezTo>
                    <a:pt x="12858" y="6384"/>
                    <a:pt x="11642" y="4834"/>
                    <a:pt x="10335" y="3527"/>
                  </a:cubicBezTo>
                  <a:cubicBezTo>
                    <a:pt x="9488" y="2741"/>
                    <a:pt x="7349" y="1"/>
                    <a:pt x="6070" y="1"/>
                  </a:cubicBezTo>
                  <a:cubicBezTo>
                    <a:pt x="6063" y="1"/>
                    <a:pt x="6056" y="1"/>
                    <a:pt x="6049" y="1"/>
                  </a:cubicBezTo>
                  <a:cubicBezTo>
                    <a:pt x="6034" y="1"/>
                    <a:pt x="6020" y="1"/>
                    <a:pt x="6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10;p60">
              <a:extLst>
                <a:ext uri="{FF2B5EF4-FFF2-40B4-BE49-F238E27FC236}">
                  <a16:creationId xmlns:a16="http://schemas.microsoft.com/office/drawing/2014/main" id="{53CAFB32-4A3F-4398-ADB1-2DC30F700BDA}"/>
                </a:ext>
              </a:extLst>
            </p:cNvPr>
            <p:cNvSpPr/>
            <p:nvPr/>
          </p:nvSpPr>
          <p:spPr>
            <a:xfrm rot="-5400000">
              <a:off x="8436467" y="132274"/>
              <a:ext cx="307085" cy="467729"/>
            </a:xfrm>
            <a:custGeom>
              <a:avLst/>
              <a:gdLst/>
              <a:ahLst/>
              <a:cxnLst/>
              <a:rect l="l" t="t" r="r" b="b"/>
              <a:pathLst>
                <a:path w="13766" h="20965" extrusionOk="0">
                  <a:moveTo>
                    <a:pt x="11347" y="1"/>
                  </a:moveTo>
                  <a:cubicBezTo>
                    <a:pt x="11181" y="1"/>
                    <a:pt x="11005" y="45"/>
                    <a:pt x="10818" y="144"/>
                  </a:cubicBezTo>
                  <a:cubicBezTo>
                    <a:pt x="9450" y="873"/>
                    <a:pt x="9571" y="4217"/>
                    <a:pt x="9754" y="5554"/>
                  </a:cubicBezTo>
                  <a:cubicBezTo>
                    <a:pt x="9190" y="4604"/>
                    <a:pt x="7784" y="928"/>
                    <a:pt x="6388" y="928"/>
                  </a:cubicBezTo>
                  <a:cubicBezTo>
                    <a:pt x="6355" y="928"/>
                    <a:pt x="6322" y="930"/>
                    <a:pt x="6289" y="934"/>
                  </a:cubicBezTo>
                  <a:cubicBezTo>
                    <a:pt x="4526" y="1147"/>
                    <a:pt x="5529" y="4734"/>
                    <a:pt x="5681" y="5737"/>
                  </a:cubicBezTo>
                  <a:cubicBezTo>
                    <a:pt x="4252" y="5402"/>
                    <a:pt x="3279" y="3518"/>
                    <a:pt x="1517" y="3457"/>
                  </a:cubicBezTo>
                  <a:cubicBezTo>
                    <a:pt x="1485" y="3456"/>
                    <a:pt x="1454" y="3455"/>
                    <a:pt x="1424" y="3455"/>
                  </a:cubicBezTo>
                  <a:cubicBezTo>
                    <a:pt x="1" y="3455"/>
                    <a:pt x="97" y="4848"/>
                    <a:pt x="513" y="5949"/>
                  </a:cubicBezTo>
                  <a:cubicBezTo>
                    <a:pt x="1365" y="8442"/>
                    <a:pt x="3310" y="10752"/>
                    <a:pt x="4982" y="12758"/>
                  </a:cubicBezTo>
                  <a:cubicBezTo>
                    <a:pt x="6380" y="14339"/>
                    <a:pt x="7748" y="16010"/>
                    <a:pt x="9267" y="17439"/>
                  </a:cubicBezTo>
                  <a:cubicBezTo>
                    <a:pt x="10027" y="18138"/>
                    <a:pt x="10818" y="18776"/>
                    <a:pt x="11517" y="19506"/>
                  </a:cubicBezTo>
                  <a:cubicBezTo>
                    <a:pt x="12003" y="19962"/>
                    <a:pt x="12398" y="20691"/>
                    <a:pt x="13006" y="20965"/>
                  </a:cubicBezTo>
                  <a:lnTo>
                    <a:pt x="13128" y="20934"/>
                  </a:lnTo>
                  <a:cubicBezTo>
                    <a:pt x="13705" y="18412"/>
                    <a:pt x="13614" y="15676"/>
                    <a:pt x="13614" y="13153"/>
                  </a:cubicBezTo>
                  <a:cubicBezTo>
                    <a:pt x="13584" y="11725"/>
                    <a:pt x="13584" y="10235"/>
                    <a:pt x="13523" y="8807"/>
                  </a:cubicBezTo>
                  <a:cubicBezTo>
                    <a:pt x="13462" y="7165"/>
                    <a:pt x="13766" y="5402"/>
                    <a:pt x="13492" y="3761"/>
                  </a:cubicBezTo>
                  <a:cubicBezTo>
                    <a:pt x="13330" y="2816"/>
                    <a:pt x="12665" y="1"/>
                    <a:pt x="1134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11;p60">
              <a:extLst>
                <a:ext uri="{FF2B5EF4-FFF2-40B4-BE49-F238E27FC236}">
                  <a16:creationId xmlns:a16="http://schemas.microsoft.com/office/drawing/2014/main" id="{4163468E-377A-479D-8CA1-61BF1B2F5855}"/>
                </a:ext>
              </a:extLst>
            </p:cNvPr>
            <p:cNvSpPr/>
            <p:nvPr/>
          </p:nvSpPr>
          <p:spPr>
            <a:xfrm rot="-5400000">
              <a:off x="8490852" y="438195"/>
              <a:ext cx="571630" cy="147514"/>
            </a:xfrm>
            <a:custGeom>
              <a:avLst/>
              <a:gdLst/>
              <a:ahLst/>
              <a:cxnLst/>
              <a:rect l="l" t="t" r="r" b="b"/>
              <a:pathLst>
                <a:path w="25625" h="6612" extrusionOk="0">
                  <a:moveTo>
                    <a:pt x="4638" y="0"/>
                  </a:moveTo>
                  <a:cubicBezTo>
                    <a:pt x="4395" y="0"/>
                    <a:pt x="4155" y="13"/>
                    <a:pt x="3922" y="42"/>
                  </a:cubicBezTo>
                  <a:cubicBezTo>
                    <a:pt x="3192" y="133"/>
                    <a:pt x="2189" y="528"/>
                    <a:pt x="2493" y="1410"/>
                  </a:cubicBezTo>
                  <a:cubicBezTo>
                    <a:pt x="2797" y="2261"/>
                    <a:pt x="4195" y="2747"/>
                    <a:pt x="4621" y="3537"/>
                  </a:cubicBezTo>
                  <a:cubicBezTo>
                    <a:pt x="3709" y="3720"/>
                    <a:pt x="1" y="3750"/>
                    <a:pt x="1703" y="5391"/>
                  </a:cubicBezTo>
                  <a:cubicBezTo>
                    <a:pt x="2858" y="6486"/>
                    <a:pt x="4681" y="6334"/>
                    <a:pt x="6110" y="6364"/>
                  </a:cubicBezTo>
                  <a:cubicBezTo>
                    <a:pt x="8799" y="6475"/>
                    <a:pt x="11514" y="6611"/>
                    <a:pt x="14208" y="6611"/>
                  </a:cubicBezTo>
                  <a:cubicBezTo>
                    <a:pt x="14467" y="6611"/>
                    <a:pt x="14727" y="6610"/>
                    <a:pt x="14986" y="6607"/>
                  </a:cubicBezTo>
                  <a:cubicBezTo>
                    <a:pt x="15236" y="6605"/>
                    <a:pt x="15487" y="6604"/>
                    <a:pt x="15739" y="6604"/>
                  </a:cubicBezTo>
                  <a:cubicBezTo>
                    <a:pt x="16398" y="6604"/>
                    <a:pt x="17062" y="6610"/>
                    <a:pt x="17729" y="6610"/>
                  </a:cubicBezTo>
                  <a:cubicBezTo>
                    <a:pt x="20404" y="6610"/>
                    <a:pt x="23115" y="6524"/>
                    <a:pt x="25624" y="5665"/>
                  </a:cubicBezTo>
                  <a:lnTo>
                    <a:pt x="25351" y="5331"/>
                  </a:lnTo>
                  <a:cubicBezTo>
                    <a:pt x="24439" y="4844"/>
                    <a:pt x="23344" y="4996"/>
                    <a:pt x="22372" y="4692"/>
                  </a:cubicBezTo>
                  <a:cubicBezTo>
                    <a:pt x="20852" y="4145"/>
                    <a:pt x="19332" y="3902"/>
                    <a:pt x="17843" y="3477"/>
                  </a:cubicBezTo>
                  <a:cubicBezTo>
                    <a:pt x="14682" y="2717"/>
                    <a:pt x="11672" y="1470"/>
                    <a:pt x="8542" y="680"/>
                  </a:cubicBezTo>
                  <a:cubicBezTo>
                    <a:pt x="7363" y="373"/>
                    <a:pt x="5946" y="0"/>
                    <a:pt x="4638"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12;p60">
              <a:extLst>
                <a:ext uri="{FF2B5EF4-FFF2-40B4-BE49-F238E27FC236}">
                  <a16:creationId xmlns:a16="http://schemas.microsoft.com/office/drawing/2014/main" id="{5B497084-F1DD-4138-9D70-257324A30AE6}"/>
                </a:ext>
              </a:extLst>
            </p:cNvPr>
            <p:cNvSpPr/>
            <p:nvPr/>
          </p:nvSpPr>
          <p:spPr>
            <a:xfrm rot="-5400000">
              <a:off x="8538129" y="157220"/>
              <a:ext cx="224525" cy="349821"/>
            </a:xfrm>
            <a:custGeom>
              <a:avLst/>
              <a:gdLst/>
              <a:ahLst/>
              <a:cxnLst/>
              <a:rect l="l" t="t" r="r" b="b"/>
              <a:pathLst>
                <a:path w="10065" h="15680" extrusionOk="0">
                  <a:moveTo>
                    <a:pt x="7686" y="0"/>
                  </a:moveTo>
                  <a:cubicBezTo>
                    <a:pt x="7579" y="0"/>
                    <a:pt x="7473" y="69"/>
                    <a:pt x="7473" y="205"/>
                  </a:cubicBezTo>
                  <a:cubicBezTo>
                    <a:pt x="7503" y="2971"/>
                    <a:pt x="8020" y="5707"/>
                    <a:pt x="8537" y="8412"/>
                  </a:cubicBezTo>
                  <a:cubicBezTo>
                    <a:pt x="8780" y="9719"/>
                    <a:pt x="8993" y="11057"/>
                    <a:pt x="9236" y="12364"/>
                  </a:cubicBezTo>
                  <a:cubicBezTo>
                    <a:pt x="9358" y="12971"/>
                    <a:pt x="9479" y="13579"/>
                    <a:pt x="9540" y="14187"/>
                  </a:cubicBezTo>
                  <a:cubicBezTo>
                    <a:pt x="9552" y="14381"/>
                    <a:pt x="9540" y="14564"/>
                    <a:pt x="9533" y="14744"/>
                  </a:cubicBezTo>
                  <a:lnTo>
                    <a:pt x="9533" y="14744"/>
                  </a:lnTo>
                  <a:cubicBezTo>
                    <a:pt x="8969" y="13936"/>
                    <a:pt x="8529" y="13044"/>
                    <a:pt x="7990" y="12212"/>
                  </a:cubicBezTo>
                  <a:cubicBezTo>
                    <a:pt x="7230" y="11026"/>
                    <a:pt x="6379" y="9871"/>
                    <a:pt x="5528" y="8716"/>
                  </a:cubicBezTo>
                  <a:cubicBezTo>
                    <a:pt x="3826" y="6436"/>
                    <a:pt x="2002" y="4248"/>
                    <a:pt x="452" y="1847"/>
                  </a:cubicBezTo>
                  <a:cubicBezTo>
                    <a:pt x="407" y="1784"/>
                    <a:pt x="347" y="1759"/>
                    <a:pt x="287" y="1759"/>
                  </a:cubicBezTo>
                  <a:cubicBezTo>
                    <a:pt x="143" y="1759"/>
                    <a:pt x="1" y="1909"/>
                    <a:pt x="87" y="2059"/>
                  </a:cubicBezTo>
                  <a:cubicBezTo>
                    <a:pt x="1667" y="4491"/>
                    <a:pt x="3552" y="6710"/>
                    <a:pt x="5254" y="9050"/>
                  </a:cubicBezTo>
                  <a:cubicBezTo>
                    <a:pt x="6105" y="10205"/>
                    <a:pt x="6956" y="11330"/>
                    <a:pt x="7716" y="12546"/>
                  </a:cubicBezTo>
                  <a:cubicBezTo>
                    <a:pt x="8354" y="13549"/>
                    <a:pt x="8871" y="14674"/>
                    <a:pt x="9662" y="15616"/>
                  </a:cubicBezTo>
                  <a:cubicBezTo>
                    <a:pt x="9707" y="15661"/>
                    <a:pt x="9755" y="15680"/>
                    <a:pt x="9802" y="15680"/>
                  </a:cubicBezTo>
                  <a:cubicBezTo>
                    <a:pt x="9944" y="15680"/>
                    <a:pt x="10065" y="15503"/>
                    <a:pt x="9996" y="15342"/>
                  </a:cubicBezTo>
                  <a:cubicBezTo>
                    <a:pt x="9874" y="15069"/>
                    <a:pt x="9965" y="14795"/>
                    <a:pt x="9965" y="14491"/>
                  </a:cubicBezTo>
                  <a:cubicBezTo>
                    <a:pt x="9965" y="14218"/>
                    <a:pt x="9935" y="13914"/>
                    <a:pt x="9874" y="13640"/>
                  </a:cubicBezTo>
                  <a:cubicBezTo>
                    <a:pt x="9813" y="13123"/>
                    <a:pt x="9722" y="12607"/>
                    <a:pt x="9601" y="12120"/>
                  </a:cubicBezTo>
                  <a:cubicBezTo>
                    <a:pt x="9358" y="10844"/>
                    <a:pt x="9175" y="9567"/>
                    <a:pt x="8932" y="8321"/>
                  </a:cubicBezTo>
                  <a:cubicBezTo>
                    <a:pt x="8415" y="5616"/>
                    <a:pt x="7899" y="2941"/>
                    <a:pt x="7899" y="205"/>
                  </a:cubicBezTo>
                  <a:cubicBezTo>
                    <a:pt x="7899" y="69"/>
                    <a:pt x="7792" y="0"/>
                    <a:pt x="7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13;p60">
              <a:extLst>
                <a:ext uri="{FF2B5EF4-FFF2-40B4-BE49-F238E27FC236}">
                  <a16:creationId xmlns:a16="http://schemas.microsoft.com/office/drawing/2014/main" id="{E0A171FA-A6C4-497D-B036-B7F9C9D6DE14}"/>
                </a:ext>
              </a:extLst>
            </p:cNvPr>
            <p:cNvSpPr/>
            <p:nvPr/>
          </p:nvSpPr>
          <p:spPr>
            <a:xfrm rot="-5400000">
              <a:off x="8584105" y="136588"/>
              <a:ext cx="133667" cy="316780"/>
            </a:xfrm>
            <a:custGeom>
              <a:avLst/>
              <a:gdLst/>
              <a:ahLst/>
              <a:cxnLst/>
              <a:rect l="l" t="t" r="r" b="b"/>
              <a:pathLst>
                <a:path w="5992" h="14199" extrusionOk="0">
                  <a:moveTo>
                    <a:pt x="268" y="1"/>
                  </a:moveTo>
                  <a:cubicBezTo>
                    <a:pt x="137" y="1"/>
                    <a:pt x="0" y="146"/>
                    <a:pt x="63" y="291"/>
                  </a:cubicBezTo>
                  <a:cubicBezTo>
                    <a:pt x="215" y="565"/>
                    <a:pt x="276" y="899"/>
                    <a:pt x="367" y="1203"/>
                  </a:cubicBezTo>
                  <a:cubicBezTo>
                    <a:pt x="458" y="1477"/>
                    <a:pt x="549" y="1750"/>
                    <a:pt x="671" y="2024"/>
                  </a:cubicBezTo>
                  <a:cubicBezTo>
                    <a:pt x="883" y="2541"/>
                    <a:pt x="1096" y="3088"/>
                    <a:pt x="1339" y="3605"/>
                  </a:cubicBezTo>
                  <a:cubicBezTo>
                    <a:pt x="1856" y="4729"/>
                    <a:pt x="2373" y="5823"/>
                    <a:pt x="2738" y="7009"/>
                  </a:cubicBezTo>
                  <a:cubicBezTo>
                    <a:pt x="3558" y="9410"/>
                    <a:pt x="4531" y="11751"/>
                    <a:pt x="5564" y="14091"/>
                  </a:cubicBezTo>
                  <a:cubicBezTo>
                    <a:pt x="5593" y="14167"/>
                    <a:pt x="5648" y="14198"/>
                    <a:pt x="5708" y="14198"/>
                  </a:cubicBezTo>
                  <a:cubicBezTo>
                    <a:pt x="5839" y="14198"/>
                    <a:pt x="5992" y="14045"/>
                    <a:pt x="5929" y="13878"/>
                  </a:cubicBezTo>
                  <a:cubicBezTo>
                    <a:pt x="5382" y="12662"/>
                    <a:pt x="4835" y="11416"/>
                    <a:pt x="4318" y="10200"/>
                  </a:cubicBezTo>
                  <a:cubicBezTo>
                    <a:pt x="3862" y="9015"/>
                    <a:pt x="3467" y="7830"/>
                    <a:pt x="3042" y="6614"/>
                  </a:cubicBezTo>
                  <a:cubicBezTo>
                    <a:pt x="2677" y="5519"/>
                    <a:pt x="2190" y="4456"/>
                    <a:pt x="1704" y="3392"/>
                  </a:cubicBezTo>
                  <a:cubicBezTo>
                    <a:pt x="1461" y="2845"/>
                    <a:pt x="1218" y="2267"/>
                    <a:pt x="975" y="1720"/>
                  </a:cubicBezTo>
                  <a:cubicBezTo>
                    <a:pt x="792" y="1173"/>
                    <a:pt x="671" y="595"/>
                    <a:pt x="427" y="109"/>
                  </a:cubicBezTo>
                  <a:cubicBezTo>
                    <a:pt x="389" y="32"/>
                    <a:pt x="329"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14;p60">
              <a:extLst>
                <a:ext uri="{FF2B5EF4-FFF2-40B4-BE49-F238E27FC236}">
                  <a16:creationId xmlns:a16="http://schemas.microsoft.com/office/drawing/2014/main" id="{9F47BAA1-1DAC-4C48-8E2E-7E61FAA1D720}"/>
                </a:ext>
              </a:extLst>
            </p:cNvPr>
            <p:cNvSpPr/>
            <p:nvPr/>
          </p:nvSpPr>
          <p:spPr>
            <a:xfrm rot="-5400000">
              <a:off x="8551530" y="237856"/>
              <a:ext cx="287901" cy="256610"/>
            </a:xfrm>
            <a:custGeom>
              <a:avLst/>
              <a:gdLst/>
              <a:ahLst/>
              <a:cxnLst/>
              <a:rect l="l" t="t" r="r" b="b"/>
              <a:pathLst>
                <a:path w="12906" h="11502" extrusionOk="0">
                  <a:moveTo>
                    <a:pt x="273" y="0"/>
                  </a:moveTo>
                  <a:cubicBezTo>
                    <a:pt x="133" y="0"/>
                    <a:pt x="1" y="153"/>
                    <a:pt x="84" y="320"/>
                  </a:cubicBezTo>
                  <a:cubicBezTo>
                    <a:pt x="1452" y="2752"/>
                    <a:pt x="3489" y="4758"/>
                    <a:pt x="5525" y="6643"/>
                  </a:cubicBezTo>
                  <a:cubicBezTo>
                    <a:pt x="6559" y="7554"/>
                    <a:pt x="7562" y="8497"/>
                    <a:pt x="8717" y="9257"/>
                  </a:cubicBezTo>
                  <a:cubicBezTo>
                    <a:pt x="9963" y="10047"/>
                    <a:pt x="11270" y="10685"/>
                    <a:pt x="12516" y="11475"/>
                  </a:cubicBezTo>
                  <a:cubicBezTo>
                    <a:pt x="12548" y="11494"/>
                    <a:pt x="12580" y="11502"/>
                    <a:pt x="12610" y="11502"/>
                  </a:cubicBezTo>
                  <a:cubicBezTo>
                    <a:pt x="12782" y="11502"/>
                    <a:pt x="12906" y="11240"/>
                    <a:pt x="12699" y="11111"/>
                  </a:cubicBezTo>
                  <a:cubicBezTo>
                    <a:pt x="11513" y="10351"/>
                    <a:pt x="10237" y="9713"/>
                    <a:pt x="9051" y="8953"/>
                  </a:cubicBezTo>
                  <a:cubicBezTo>
                    <a:pt x="7866" y="8223"/>
                    <a:pt x="6863" y="7281"/>
                    <a:pt x="5829" y="6339"/>
                  </a:cubicBezTo>
                  <a:cubicBezTo>
                    <a:pt x="3793" y="4515"/>
                    <a:pt x="1787" y="2539"/>
                    <a:pt x="449" y="108"/>
                  </a:cubicBezTo>
                  <a:cubicBezTo>
                    <a:pt x="402" y="32"/>
                    <a:pt x="337" y="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5;p60">
              <a:extLst>
                <a:ext uri="{FF2B5EF4-FFF2-40B4-BE49-F238E27FC236}">
                  <a16:creationId xmlns:a16="http://schemas.microsoft.com/office/drawing/2014/main" id="{1F8C3798-16EA-4AE3-976E-76EBECEFC4B9}"/>
                </a:ext>
              </a:extLst>
            </p:cNvPr>
            <p:cNvSpPr/>
            <p:nvPr/>
          </p:nvSpPr>
          <p:spPr>
            <a:xfrm rot="-5400000">
              <a:off x="8559545" y="339250"/>
              <a:ext cx="381280" cy="147112"/>
            </a:xfrm>
            <a:custGeom>
              <a:avLst/>
              <a:gdLst/>
              <a:ahLst/>
              <a:cxnLst/>
              <a:rect l="l" t="t" r="r" b="b"/>
              <a:pathLst>
                <a:path w="17092" h="6594" extrusionOk="0">
                  <a:moveTo>
                    <a:pt x="469" y="110"/>
                  </a:moveTo>
                  <a:cubicBezTo>
                    <a:pt x="479" y="115"/>
                    <a:pt x="489" y="121"/>
                    <a:pt x="499" y="126"/>
                  </a:cubicBezTo>
                  <a:cubicBezTo>
                    <a:pt x="484" y="126"/>
                    <a:pt x="477" y="118"/>
                    <a:pt x="469" y="110"/>
                  </a:cubicBezTo>
                  <a:close/>
                  <a:moveTo>
                    <a:pt x="262" y="0"/>
                  </a:moveTo>
                  <a:cubicBezTo>
                    <a:pt x="124" y="0"/>
                    <a:pt x="0" y="132"/>
                    <a:pt x="104" y="278"/>
                  </a:cubicBezTo>
                  <a:cubicBezTo>
                    <a:pt x="226" y="490"/>
                    <a:pt x="499" y="521"/>
                    <a:pt x="712" y="612"/>
                  </a:cubicBezTo>
                  <a:cubicBezTo>
                    <a:pt x="1047" y="734"/>
                    <a:pt x="1411" y="886"/>
                    <a:pt x="1746" y="1007"/>
                  </a:cubicBezTo>
                  <a:cubicBezTo>
                    <a:pt x="2475" y="1250"/>
                    <a:pt x="3174" y="1493"/>
                    <a:pt x="3904" y="1737"/>
                  </a:cubicBezTo>
                  <a:cubicBezTo>
                    <a:pt x="5332" y="2223"/>
                    <a:pt x="6791" y="2648"/>
                    <a:pt x="8250" y="3104"/>
                  </a:cubicBezTo>
                  <a:cubicBezTo>
                    <a:pt x="11138" y="4047"/>
                    <a:pt x="14026" y="5050"/>
                    <a:pt x="16670" y="6569"/>
                  </a:cubicBezTo>
                  <a:cubicBezTo>
                    <a:pt x="16704" y="6586"/>
                    <a:pt x="16737" y="6594"/>
                    <a:pt x="16769" y="6594"/>
                  </a:cubicBezTo>
                  <a:cubicBezTo>
                    <a:pt x="16964" y="6594"/>
                    <a:pt x="17092" y="6309"/>
                    <a:pt x="16883" y="6205"/>
                  </a:cubicBezTo>
                  <a:cubicBezTo>
                    <a:pt x="14329" y="4715"/>
                    <a:pt x="11503" y="3712"/>
                    <a:pt x="8706" y="2831"/>
                  </a:cubicBezTo>
                  <a:cubicBezTo>
                    <a:pt x="7278" y="2375"/>
                    <a:pt x="5849" y="1949"/>
                    <a:pt x="4420" y="1463"/>
                  </a:cubicBezTo>
                  <a:cubicBezTo>
                    <a:pt x="3691" y="1250"/>
                    <a:pt x="2992" y="1007"/>
                    <a:pt x="2262" y="734"/>
                  </a:cubicBezTo>
                  <a:cubicBezTo>
                    <a:pt x="1928" y="612"/>
                    <a:pt x="1563" y="490"/>
                    <a:pt x="1229" y="369"/>
                  </a:cubicBezTo>
                  <a:cubicBezTo>
                    <a:pt x="949" y="257"/>
                    <a:pt x="670" y="94"/>
                    <a:pt x="391" y="45"/>
                  </a:cubicBezTo>
                  <a:lnTo>
                    <a:pt x="391" y="45"/>
                  </a:lnTo>
                  <a:cubicBezTo>
                    <a:pt x="351" y="14"/>
                    <a:pt x="306"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6;p60">
              <a:extLst>
                <a:ext uri="{FF2B5EF4-FFF2-40B4-BE49-F238E27FC236}">
                  <a16:creationId xmlns:a16="http://schemas.microsoft.com/office/drawing/2014/main" id="{71A0D473-696B-495A-BDED-69B7D39AB600}"/>
                </a:ext>
              </a:extLst>
            </p:cNvPr>
            <p:cNvSpPr/>
            <p:nvPr/>
          </p:nvSpPr>
          <p:spPr>
            <a:xfrm rot="-5400000">
              <a:off x="8593134" y="416451"/>
              <a:ext cx="420407" cy="38440"/>
            </a:xfrm>
            <a:custGeom>
              <a:avLst/>
              <a:gdLst/>
              <a:ahLst/>
              <a:cxnLst/>
              <a:rect l="l" t="t" r="r" b="b"/>
              <a:pathLst>
                <a:path w="18846" h="1723" extrusionOk="0">
                  <a:moveTo>
                    <a:pt x="6444" y="1"/>
                  </a:moveTo>
                  <a:cubicBezTo>
                    <a:pt x="5877" y="1"/>
                    <a:pt x="5309" y="8"/>
                    <a:pt x="4742" y="19"/>
                  </a:cubicBezTo>
                  <a:cubicBezTo>
                    <a:pt x="3252" y="49"/>
                    <a:pt x="1763" y="141"/>
                    <a:pt x="243" y="141"/>
                  </a:cubicBezTo>
                  <a:cubicBezTo>
                    <a:pt x="0" y="171"/>
                    <a:pt x="0" y="566"/>
                    <a:pt x="243" y="566"/>
                  </a:cubicBezTo>
                  <a:cubicBezTo>
                    <a:pt x="1763" y="536"/>
                    <a:pt x="3252" y="444"/>
                    <a:pt x="4742" y="414"/>
                  </a:cubicBezTo>
                  <a:cubicBezTo>
                    <a:pt x="5129" y="406"/>
                    <a:pt x="5517" y="403"/>
                    <a:pt x="5905" y="403"/>
                  </a:cubicBezTo>
                  <a:cubicBezTo>
                    <a:pt x="7067" y="403"/>
                    <a:pt x="8230" y="437"/>
                    <a:pt x="9392" y="505"/>
                  </a:cubicBezTo>
                  <a:cubicBezTo>
                    <a:pt x="12493" y="657"/>
                    <a:pt x="15502" y="1387"/>
                    <a:pt x="18572" y="1721"/>
                  </a:cubicBezTo>
                  <a:cubicBezTo>
                    <a:pt x="18581" y="1722"/>
                    <a:pt x="18590" y="1723"/>
                    <a:pt x="18599" y="1723"/>
                  </a:cubicBezTo>
                  <a:cubicBezTo>
                    <a:pt x="18845" y="1723"/>
                    <a:pt x="18836" y="1325"/>
                    <a:pt x="18572" y="1296"/>
                  </a:cubicBezTo>
                  <a:cubicBezTo>
                    <a:pt x="15502" y="992"/>
                    <a:pt x="12493" y="232"/>
                    <a:pt x="9392" y="80"/>
                  </a:cubicBezTo>
                  <a:cubicBezTo>
                    <a:pt x="8410" y="22"/>
                    <a:pt x="7427"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73744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 presetClass="entr" presetSubtype="4" fill="hold" nodeType="afterEffect" p14:presetBounceEnd="65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65000">
                                          <p:cBhvr additive="base">
                                            <p:cTn id="21"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22" dur="10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5000">
                                      <p:stCondLst>
                                        <p:cond delay="800"/>
                                      </p:stCondLst>
                                      <p:childTnLst>
                                        <p:set>
                                          <p:cBhvr>
                                            <p:cTn id="24" dur="1" fill="hold">
                                              <p:stCondLst>
                                                <p:cond delay="0"/>
                                              </p:stCondLst>
                                            </p:cTn>
                                            <p:tgtEl>
                                              <p:spTgt spid="30"/>
                                            </p:tgtEl>
                                            <p:attrNameLst>
                                              <p:attrName>style.visibility</p:attrName>
                                            </p:attrNameLst>
                                          </p:cBhvr>
                                          <p:to>
                                            <p:strVal val="visible"/>
                                          </p:to>
                                        </p:set>
                                        <p:anim calcmode="lin" valueType="num" p14:bounceEnd="65000">
                                          <p:cBhvr additive="base">
                                            <p:cTn id="25"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5300"/>
                                </p:stCondLst>
                                <p:childTnLst>
                                  <p:par>
                                    <p:cTn id="28" presetID="2" presetClass="entr" presetSubtype="4" fill="hold" nodeType="afterEffect" p14:presetBounceEnd="65000">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14:bounceEnd="65000">
                                          <p:cBhvr additive="base">
                                            <p:cTn id="30"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6300"/>
                                </p:stCondLst>
                                <p:childTnLst>
                                  <p:par>
                                    <p:cTn id="33" presetID="2" presetClass="entr" presetSubtype="4" fill="hold" nodeType="afterEffect" p14:presetBounceEnd="65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65000">
                                          <p:cBhvr additive="base">
                                            <p:cTn id="35"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 presetClass="mediacall" presetSubtype="0" fill="hold" nodeType="withEffect">
                                      <p:stCondLst>
                                        <p:cond delay="0"/>
                                      </p:stCondLst>
                                      <p:childTnLst>
                                        <p:cmd type="call" cmd="playFrom(0.0)">
                                          <p:cBhvr>
                                            <p:cTn id="44" dur="4576" fill="hold"/>
                                            <p:tgtEl>
                                              <p:spTgt spid="39"/>
                                            </p:tgtEl>
                                          </p:cBhvr>
                                        </p:cmd>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1" presetClass="mediacall" presetSubtype="0" fill="hold" nodeType="withEffect">
                                      <p:stCondLst>
                                        <p:cond delay="0"/>
                                      </p:stCondLst>
                                      <p:childTnLst>
                                        <p:cmd type="call" cmd="playFrom(0.0)">
                                          <p:cBhvr>
                                            <p:cTn id="61" dur="4995" fill="hold"/>
                                            <p:tgtEl>
                                              <p:spTgt spid="41"/>
                                            </p:tgtEl>
                                          </p:cBhvr>
                                        </p:cmd>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mediacall" presetSubtype="0" fill="hold" nodeType="withEffect">
                                      <p:stCondLst>
                                        <p:cond delay="0"/>
                                      </p:stCondLst>
                                      <p:childTnLst>
                                        <p:cmd type="call" cmd="playFrom(0.0)">
                                          <p:cBhvr>
                                            <p:cTn id="69" dur="4995" fill="hold"/>
                                            <p:tgtEl>
                                              <p:spTgt spid="40"/>
                                            </p:tgtEl>
                                          </p:cBhvr>
                                        </p:cmd>
                                      </p:childTnLst>
                                    </p:cTn>
                                  </p:par>
                                </p:childTnLst>
                              </p:cTn>
                            </p:par>
                          </p:childTnLst>
                        </p:cTn>
                      </p:par>
                    </p:childTnLst>
                  </p:cTn>
                  <p:nextCondLst>
                    <p:cond evt="onClick" delay="0">
                      <p:tgtEl>
                        <p:spTgt spid="33"/>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1" presetClass="mediacall" presetSubtype="0" fill="hold" nodeType="withEffect">
                                      <p:stCondLst>
                                        <p:cond delay="0"/>
                                      </p:stCondLst>
                                      <p:childTnLst>
                                        <p:cmd type="call" cmd="playFrom(0.0)">
                                          <p:cBhvr>
                                            <p:cTn id="77" dur="4995" fill="hold"/>
                                            <p:tgtEl>
                                              <p:spTgt spid="40"/>
                                            </p:tgtEl>
                                          </p:cBhvr>
                                        </p:cmd>
                                      </p:childTnLst>
                                    </p:cTn>
                                  </p:par>
                                </p:childTnLst>
                              </p:cTn>
                            </p:par>
                          </p:childTnLst>
                        </p:cTn>
                      </p:par>
                    </p:childTnLst>
                  </p:cTn>
                  <p:nextCondLst>
                    <p:cond evt="onClick" delay="0">
                      <p:tgtEl>
                        <p:spTgt spid="36"/>
                      </p:tgtEl>
                    </p:cond>
                  </p:nextCondLst>
                </p:seq>
                <p:audio>
                  <p:cMediaNode vol="80000">
                    <p:cTn id="78" fill="hold" display="0">
                      <p:stCondLst>
                        <p:cond delay="indefinite"/>
                      </p:stCondLst>
                      <p:endCondLst>
                        <p:cond evt="onStopAudio" delay="0">
                          <p:tgtEl>
                            <p:sldTgt/>
                          </p:tgtEl>
                        </p:cond>
                      </p:endCondLst>
                    </p:cTn>
                    <p:tgtEl>
                      <p:spTgt spid="39"/>
                    </p:tgtEl>
                  </p:cMediaNode>
                </p:audio>
                <p:audio>
                  <p:cMediaNode vol="51220">
                    <p:cTn id="79" fill="hold" display="0">
                      <p:stCondLst>
                        <p:cond delay="indefinite"/>
                      </p:stCondLst>
                      <p:endCondLst>
                        <p:cond evt="onStopAudio" delay="0">
                          <p:tgtEl>
                            <p:sldTgt/>
                          </p:tgtEl>
                        </p:cond>
                      </p:endCondLst>
                    </p:cTn>
                    <p:tgtEl>
                      <p:spTgt spid="40"/>
                    </p:tgtEl>
                  </p:cMediaNode>
                </p:audio>
                <p:audio>
                  <p:cMediaNode vol="51220">
                    <p:cTn id="80"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ppt_x"/>
                                              </p:val>
                                            </p:tav>
                                            <p:tav tm="100000">
                                              <p:val>
                                                <p:strVal val="#ppt_x"/>
                                              </p:val>
                                            </p:tav>
                                          </p:tavLst>
                                        </p:anim>
                                        <p:anim calcmode="lin" valueType="num">
                                          <p:cBhvr additive="base">
                                            <p:cTn id="22" dur="10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8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ppt_x"/>
                                              </p:val>
                                            </p:tav>
                                            <p:tav tm="100000">
                                              <p:val>
                                                <p:strVal val="#ppt_x"/>
                                              </p:val>
                                            </p:tav>
                                          </p:tavLst>
                                        </p:anim>
                                        <p:anim calcmode="lin" valueType="num">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5300"/>
                                </p:stCondLst>
                                <p:childTnLst>
                                  <p:par>
                                    <p:cTn id="28" presetID="2" presetClass="entr" presetSubtype="4"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000" fill="hold"/>
                                            <p:tgtEl>
                                              <p:spTgt spid="33"/>
                                            </p:tgtEl>
                                            <p:attrNameLst>
                                              <p:attrName>ppt_x</p:attrName>
                                            </p:attrNameLst>
                                          </p:cBhvr>
                                          <p:tavLst>
                                            <p:tav tm="0">
                                              <p:val>
                                                <p:strVal val="#ppt_x"/>
                                              </p:val>
                                            </p:tav>
                                            <p:tav tm="100000">
                                              <p:val>
                                                <p:strVal val="#ppt_x"/>
                                              </p:val>
                                            </p:tav>
                                          </p:tavLst>
                                        </p:anim>
                                        <p:anim calcmode="lin" valueType="num">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6300"/>
                                </p:stCondLst>
                                <p:childTnLst>
                                  <p:par>
                                    <p:cTn id="33" presetID="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ppt_x"/>
                                              </p:val>
                                            </p:tav>
                                            <p:tav tm="100000">
                                              <p:val>
                                                <p:strVal val="#ppt_x"/>
                                              </p:val>
                                            </p:tav>
                                          </p:tavLst>
                                        </p:anim>
                                        <p:anim calcmode="lin" valueType="num">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14" name="click.wav"/>
                                            </p:tgtEl>
                                          </p:cMediaNode>
                                        </p:audio>
                                      </p:subTnLst>
                                    </p:cTn>
                                  </p:par>
                                  <p:par>
                                    <p:cTn id="43" presetID="1" presetClass="mediacall" presetSubtype="0" fill="hold" nodeType="withEffect">
                                      <p:stCondLst>
                                        <p:cond delay="0"/>
                                      </p:stCondLst>
                                      <p:childTnLst>
                                        <p:cmd type="call" cmd="playFrom(0.0)">
                                          <p:cBhvr>
                                            <p:cTn id="44" dur="4576" fill="hold"/>
                                            <p:tgtEl>
                                              <p:spTgt spid="39"/>
                                            </p:tgtEl>
                                          </p:cBhvr>
                                        </p:cmd>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1" presetClass="mediacall" presetSubtype="0" fill="hold" nodeType="withEffect">
                                      <p:stCondLst>
                                        <p:cond delay="0"/>
                                      </p:stCondLst>
                                      <p:childTnLst>
                                        <p:cmd type="call" cmd="playFrom(0.0)">
                                          <p:cBhvr>
                                            <p:cTn id="61" dur="4995" fill="hold"/>
                                            <p:tgtEl>
                                              <p:spTgt spid="41"/>
                                            </p:tgtEl>
                                          </p:cBhvr>
                                        </p:cmd>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mediacall" presetSubtype="0" fill="hold" nodeType="withEffect">
                                      <p:stCondLst>
                                        <p:cond delay="0"/>
                                      </p:stCondLst>
                                      <p:childTnLst>
                                        <p:cmd type="call" cmd="playFrom(0.0)">
                                          <p:cBhvr>
                                            <p:cTn id="69" dur="4995" fill="hold"/>
                                            <p:tgtEl>
                                              <p:spTgt spid="40"/>
                                            </p:tgtEl>
                                          </p:cBhvr>
                                        </p:cmd>
                                      </p:childTnLst>
                                    </p:cTn>
                                  </p:par>
                                </p:childTnLst>
                              </p:cTn>
                            </p:par>
                          </p:childTnLst>
                        </p:cTn>
                      </p:par>
                    </p:childTnLst>
                  </p:cTn>
                  <p:nextCondLst>
                    <p:cond evt="onClick" delay="0">
                      <p:tgtEl>
                        <p:spTgt spid="33"/>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1" presetClass="mediacall" presetSubtype="0" fill="hold" nodeType="withEffect">
                                      <p:stCondLst>
                                        <p:cond delay="0"/>
                                      </p:stCondLst>
                                      <p:childTnLst>
                                        <p:cmd type="call" cmd="playFrom(0.0)">
                                          <p:cBhvr>
                                            <p:cTn id="77" dur="4995" fill="hold"/>
                                            <p:tgtEl>
                                              <p:spTgt spid="40"/>
                                            </p:tgtEl>
                                          </p:cBhvr>
                                        </p:cmd>
                                      </p:childTnLst>
                                    </p:cTn>
                                  </p:par>
                                </p:childTnLst>
                              </p:cTn>
                            </p:par>
                          </p:childTnLst>
                        </p:cTn>
                      </p:par>
                    </p:childTnLst>
                  </p:cTn>
                  <p:nextCondLst>
                    <p:cond evt="onClick" delay="0">
                      <p:tgtEl>
                        <p:spTgt spid="36"/>
                      </p:tgtEl>
                    </p:cond>
                  </p:nextCondLst>
                </p:seq>
                <p:audio>
                  <p:cMediaNode vol="80000">
                    <p:cTn id="78" fill="hold" display="0">
                      <p:stCondLst>
                        <p:cond delay="indefinite"/>
                      </p:stCondLst>
                      <p:endCondLst>
                        <p:cond evt="onStopAudio" delay="0">
                          <p:tgtEl>
                            <p:sldTgt/>
                          </p:tgtEl>
                        </p:cond>
                      </p:endCondLst>
                    </p:cTn>
                    <p:tgtEl>
                      <p:spTgt spid="39"/>
                    </p:tgtEl>
                  </p:cMediaNode>
                </p:audio>
                <p:audio>
                  <p:cMediaNode vol="51220">
                    <p:cTn id="79" fill="hold" display="0">
                      <p:stCondLst>
                        <p:cond delay="indefinite"/>
                      </p:stCondLst>
                      <p:endCondLst>
                        <p:cond evt="onStopAudio" delay="0">
                          <p:tgtEl>
                            <p:sldTgt/>
                          </p:tgtEl>
                        </p:cond>
                      </p:endCondLst>
                    </p:cTn>
                    <p:tgtEl>
                      <p:spTgt spid="40"/>
                    </p:tgtEl>
                  </p:cMediaNode>
                </p:audio>
                <p:audio>
                  <p:cMediaNode vol="51220">
                    <p:cTn id="80"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6"/>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83DBC8BA-755D-791E-DEE5-D3805C7552A5}"/>
              </a:ext>
            </a:extLst>
          </p:cNvPr>
          <p:cNvPicPr>
            <a:picLocks noChangeAspect="1"/>
          </p:cNvPicPr>
          <p:nvPr/>
        </p:nvPicPr>
        <p:blipFill>
          <a:blip r:embed="rId7"/>
          <a:stretch>
            <a:fillRect/>
          </a:stretch>
        </p:blipFill>
        <p:spPr>
          <a:xfrm>
            <a:off x="1236208" y="625248"/>
            <a:ext cx="9181421" cy="5825669"/>
          </a:xfrm>
          <a:prstGeom prst="rect">
            <a:avLst/>
          </a:prstGeom>
        </p:spPr>
      </p:pic>
      <p:pic>
        <p:nvPicPr>
          <p:cNvPr id="7" name="Picture 6">
            <a:extLst>
              <a:ext uri="{FF2B5EF4-FFF2-40B4-BE49-F238E27FC236}">
                <a16:creationId xmlns:a16="http://schemas.microsoft.com/office/drawing/2014/main" id="{F18B55CD-D316-47D4-2E10-1B4B29BDE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77686">
            <a:off x="4715587" y="3385457"/>
            <a:ext cx="341071" cy="130630"/>
          </a:xfrm>
          <a:prstGeom prst="rect">
            <a:avLst/>
          </a:prstGeom>
        </p:spPr>
      </p:pic>
      <p:pic>
        <p:nvPicPr>
          <p:cNvPr id="8" name="Picture 7">
            <a:extLst>
              <a:ext uri="{FF2B5EF4-FFF2-40B4-BE49-F238E27FC236}">
                <a16:creationId xmlns:a16="http://schemas.microsoft.com/office/drawing/2014/main" id="{9118EED0-4859-110C-40CB-50526EDEBE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9801">
            <a:off x="7959530" y="1469572"/>
            <a:ext cx="341071" cy="130630"/>
          </a:xfrm>
          <a:prstGeom prst="rect">
            <a:avLst/>
          </a:prstGeom>
        </p:spPr>
      </p:pic>
      <p:pic>
        <p:nvPicPr>
          <p:cNvPr id="22" name="1 (1)">
            <a:hlinkClick r:id="" action="ppaction://media"/>
            <a:extLst>
              <a:ext uri="{FF2B5EF4-FFF2-40B4-BE49-F238E27FC236}">
                <a16:creationId xmlns:a16="http://schemas.microsoft.com/office/drawing/2014/main" id="{6BA003DA-032C-166E-3FF6-2C61481B585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8628" y="580572"/>
            <a:ext cx="406400" cy="406400"/>
          </a:xfrm>
          <a:prstGeom prst="rect">
            <a:avLst/>
          </a:prstGeom>
        </p:spPr>
      </p:pic>
      <p:pic>
        <p:nvPicPr>
          <p:cNvPr id="23" name="2 (1)">
            <a:hlinkClick r:id="" action="ppaction://media"/>
            <a:extLst>
              <a:ext uri="{FF2B5EF4-FFF2-40B4-BE49-F238E27FC236}">
                <a16:creationId xmlns:a16="http://schemas.microsoft.com/office/drawing/2014/main" id="{8E9557D6-454B-DDAB-BBBF-6A9BBF41A4AC}"/>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38629" y="1222829"/>
            <a:ext cx="406400" cy="406400"/>
          </a:xfrm>
          <a:prstGeom prst="rect">
            <a:avLst/>
          </a:prstGeom>
        </p:spPr>
      </p:pic>
    </p:spTree>
    <p:extLst>
      <p:ext uri="{BB962C8B-B14F-4D97-AF65-F5344CB8AC3E}">
        <p14:creationId xmlns:p14="http://schemas.microsoft.com/office/powerpoint/2010/main" val="386274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760" fill="hold"/>
                                        <p:tgtEl>
                                          <p:spTgt spid="22"/>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mediacall" presetSubtype="0" fill="hold" nodeType="withEffect">
                                  <p:stCondLst>
                                    <p:cond delay="0"/>
                                  </p:stCondLst>
                                  <p:childTnLst>
                                    <p:cmd type="call" cmd="playFrom(0.0)">
                                      <p:cBhvr>
                                        <p:cTn id="17" dur="468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2"/>
                </p:tgtEl>
              </p:cMediaNode>
            </p:audio>
            <p:audio>
              <p:cMediaNode vol="80000">
                <p:cTn id="19"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id="{91EFBD3E-EAD2-9FC6-2B42-318740225819}"/>
              </a:ext>
            </a:extLst>
          </p:cNvPr>
          <p:cNvSpPr txBox="1"/>
          <p:nvPr/>
        </p:nvSpPr>
        <p:spPr>
          <a:xfrm>
            <a:off x="468086" y="1219200"/>
            <a:ext cx="6357258" cy="2401683"/>
          </a:xfrm>
          <a:prstGeom prst="rect">
            <a:avLst/>
          </a:prstGeom>
          <a:noFill/>
        </p:spPr>
        <p:txBody>
          <a:bodyPr wrap="square" rtlCol="0">
            <a:spAutoFit/>
          </a:bodyPr>
          <a:lstStyle/>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mặt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gỗ</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30 x 30 = 900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Tổng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giấy</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900 x 4 = 3 600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957F283A-7C19-DF4C-B549-A93625A7D581}"/>
              </a:ext>
            </a:extLst>
          </p:cNvPr>
          <p:cNvPicPr>
            <a:picLocks noChangeAspect="1"/>
          </p:cNvPicPr>
          <p:nvPr/>
        </p:nvPicPr>
        <p:blipFill>
          <a:blip r:embed="rId3"/>
          <a:stretch>
            <a:fillRect/>
          </a:stretch>
        </p:blipFill>
        <p:spPr>
          <a:xfrm>
            <a:off x="6596743" y="1426028"/>
            <a:ext cx="4678135" cy="4418239"/>
          </a:xfrm>
          <a:prstGeom prst="rect">
            <a:avLst/>
          </a:prstGeom>
        </p:spPr>
      </p:pic>
    </p:spTree>
    <p:extLst>
      <p:ext uri="{BB962C8B-B14F-4D97-AF65-F5344CB8AC3E}">
        <p14:creationId xmlns:p14="http://schemas.microsoft.com/office/powerpoint/2010/main" val="169357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9" name="TextBox 68">
              <a:extLst>
                <a:ext uri="{FF2B5EF4-FFF2-40B4-BE49-F238E27FC236}">
                  <a16:creationId xmlns:a16="http://schemas.microsoft.com/office/drawing/2014/main" id="{DD6AAAF7-4997-42D9-9336-48AFAFA0CFC0}"/>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1</a:t>
              </a:r>
            </a:p>
          </p:txBody>
        </p:sp>
      </p:grpSp>
      <p:grpSp>
        <p:nvGrpSpPr>
          <p:cNvPr id="70" name="Group 69">
            <a:extLst>
              <a:ext uri="{FF2B5EF4-FFF2-40B4-BE49-F238E27FC236}">
                <a16:creationId xmlns:a16="http://schemas.microsoft.com/office/drawing/2014/main"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2" name="TextBox 71">
              <a:extLst>
                <a:ext uri="{FF2B5EF4-FFF2-40B4-BE49-F238E27FC236}">
                  <a16:creationId xmlns:a16="http://schemas.microsoft.com/office/drawing/2014/main" id="{7D66A49D-3459-409A-9F88-E790E5BE5632}"/>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2</a:t>
              </a:r>
            </a:p>
          </p:txBody>
        </p:sp>
      </p:grpSp>
      <p:grpSp>
        <p:nvGrpSpPr>
          <p:cNvPr id="47" name="Group 46">
            <a:extLst>
              <a:ext uri="{FF2B5EF4-FFF2-40B4-BE49-F238E27FC236}">
                <a16:creationId xmlns:a16="http://schemas.microsoft.com/office/drawing/2014/main"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Tahoma"/>
                </a:rPr>
                <a:t>5</a:t>
              </a:r>
              <a:endParaRPr kumimoji="0" lang="en-US" sz="2800" b="0" i="0" u="none" strike="noStrike" kern="1200" cap="none" spc="0" normalizeH="0" baseline="0" noProof="0" dirty="0">
                <a:ln>
                  <a:noFill/>
                </a:ln>
                <a:solidFill>
                  <a:srgbClr val="FF0000"/>
                </a:solidFill>
                <a:effectLst/>
                <a:uLnTx/>
                <a:uFillTx/>
                <a:latin typeface="Tahoma"/>
                <a:ea typeface="+mn-ea"/>
                <a:cs typeface="+mn-cs"/>
              </a:endParaRPr>
            </a:p>
          </p:txBody>
        </p:sp>
      </p:grpSp>
      <p:grpSp>
        <p:nvGrpSpPr>
          <p:cNvPr id="51" name="Group 50">
            <a:extLst>
              <a:ext uri="{FF2B5EF4-FFF2-40B4-BE49-F238E27FC236}">
                <a16:creationId xmlns:a16="http://schemas.microsoft.com/office/drawing/2014/main"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9" name="Rectangle 20">
            <a:extLst>
              <a:ext uri="{FF2B5EF4-FFF2-40B4-BE49-F238E27FC236}">
                <a16:creationId xmlns:a16="http://schemas.microsoft.com/office/drawing/2014/main"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0" name="Rectangle 21">
            <a:extLst>
              <a:ext uri="{FF2B5EF4-FFF2-40B4-BE49-F238E27FC236}">
                <a16:creationId xmlns:a16="http://schemas.microsoft.com/office/drawing/2014/main"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 name="Rectangle 22">
            <a:extLst>
              <a:ext uri="{FF2B5EF4-FFF2-40B4-BE49-F238E27FC236}">
                <a16:creationId xmlns:a16="http://schemas.microsoft.com/office/drawing/2014/main"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 name="Rectangle 23">
            <a:extLst>
              <a:ext uri="{FF2B5EF4-FFF2-40B4-BE49-F238E27FC236}">
                <a16:creationId xmlns:a16="http://schemas.microsoft.com/office/drawing/2014/main"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 name="Rectangle 24">
            <a:extLst>
              <a:ext uri="{FF2B5EF4-FFF2-40B4-BE49-F238E27FC236}">
                <a16:creationId xmlns:a16="http://schemas.microsoft.com/office/drawing/2014/main"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4" name="Rectangle: Rounded Corners 83">
            <a:extLst>
              <a:ext uri="{FF2B5EF4-FFF2-40B4-BE49-F238E27FC236}">
                <a16:creationId xmlns:a16="http://schemas.microsoft.com/office/drawing/2014/main"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E668E">
                    <a:lumMod val="75000"/>
                  </a:srgbClr>
                </a:solidFill>
                <a:latin typeface="Arial"/>
              </a:rPr>
              <a:t>DIỆN TÍCH </a:t>
            </a:r>
            <a:r>
              <a:rPr lang="en-US" sz="2800" b="1" dirty="0">
                <a:solidFill>
                  <a:srgbClr val="00B050"/>
                </a:solidFill>
                <a:latin typeface="Arial"/>
              </a:rPr>
              <a:t>XUNG QUANH </a:t>
            </a:r>
            <a:r>
              <a:rPr lang="en-US" sz="2800" b="1" dirty="0">
                <a:solidFill>
                  <a:srgbClr val="FE668E">
                    <a:lumMod val="75000"/>
                  </a:srgbClr>
                </a:solidFill>
                <a:latin typeface="Arial"/>
              </a:rPr>
              <a:t>CỦA HÌNH LẬP PHƯƠNG</a:t>
            </a:r>
            <a:endPar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endParaRPr>
          </a:p>
        </p:txBody>
      </p:sp>
      <p:sp>
        <p:nvSpPr>
          <p:cNvPr id="87" name="TextBox 86">
            <a:extLst>
              <a:ext uri="{FF2B5EF4-FFF2-40B4-BE49-F238E27FC236}">
                <a16:creationId xmlns:a16="http://schemas.microsoft.com/office/drawing/2014/main" id="{19EE36EE-20BC-4FBB-B3E5-D6B74567C042}"/>
              </a:ext>
            </a:extLst>
          </p:cNvPr>
          <p:cNvSpPr txBox="1"/>
          <p:nvPr/>
        </p:nvSpPr>
        <p:spPr>
          <a:xfrm>
            <a:off x="7406224" y="1682939"/>
            <a:ext cx="410019" cy="574122"/>
          </a:xfrm>
          <a:prstGeom prst="rect">
            <a:avLst/>
          </a:prstGeom>
          <a:noFill/>
        </p:spPr>
        <p:txBody>
          <a:bodyPr wrap="square" rtlCol="0">
            <a:spAutoFit/>
          </a:bodyPr>
          <a:lstStyle/>
          <a:p>
            <a:r>
              <a:rPr lang="en-US" sz="2800" b="1" dirty="0">
                <a:solidFill>
                  <a:srgbClr val="FF0000"/>
                </a:solidFill>
              </a:rPr>
              <a:t>1</a:t>
            </a:r>
          </a:p>
        </p:txBody>
      </p:sp>
      <p:sp>
        <p:nvSpPr>
          <p:cNvPr id="88" name="TextBox 87">
            <a:extLst>
              <a:ext uri="{FF2B5EF4-FFF2-40B4-BE49-F238E27FC236}">
                <a16:creationId xmlns:a16="http://schemas.microsoft.com/office/drawing/2014/main" id="{A7F81E86-2C1C-4241-AB25-BEA541C7E86B}"/>
              </a:ext>
            </a:extLst>
          </p:cNvPr>
          <p:cNvSpPr txBox="1"/>
          <p:nvPr/>
        </p:nvSpPr>
        <p:spPr>
          <a:xfrm>
            <a:off x="7406224" y="4053214"/>
            <a:ext cx="410019" cy="523220"/>
          </a:xfrm>
          <a:prstGeom prst="rect">
            <a:avLst/>
          </a:prstGeom>
          <a:noFill/>
        </p:spPr>
        <p:txBody>
          <a:bodyPr wrap="square" rtlCol="0">
            <a:spAutoFit/>
          </a:bodyPr>
          <a:lstStyle/>
          <a:p>
            <a:r>
              <a:rPr lang="en-US" sz="2800" b="1" dirty="0">
                <a:solidFill>
                  <a:srgbClr val="FF0000"/>
                </a:solidFill>
              </a:rPr>
              <a:t>2</a:t>
            </a:r>
          </a:p>
        </p:txBody>
      </p:sp>
      <p:sp>
        <p:nvSpPr>
          <p:cNvPr id="89" name="TextBox 88">
            <a:extLst>
              <a:ext uri="{FF2B5EF4-FFF2-40B4-BE49-F238E27FC236}">
                <a16:creationId xmlns:a16="http://schemas.microsoft.com/office/drawing/2014/main" id="{5218FC9E-8EC0-4B8F-850E-8CB7AECE4230}"/>
              </a:ext>
            </a:extLst>
          </p:cNvPr>
          <p:cNvSpPr txBox="1"/>
          <p:nvPr/>
        </p:nvSpPr>
        <p:spPr>
          <a:xfrm>
            <a:off x="5981993" y="2809065"/>
            <a:ext cx="410019" cy="523220"/>
          </a:xfrm>
          <a:prstGeom prst="rect">
            <a:avLst/>
          </a:prstGeom>
          <a:noFill/>
        </p:spPr>
        <p:txBody>
          <a:bodyPr wrap="square" rtlCol="0">
            <a:spAutoFit/>
          </a:bodyPr>
          <a:lstStyle/>
          <a:p>
            <a:r>
              <a:rPr lang="en-US" sz="2800" b="1" dirty="0">
                <a:solidFill>
                  <a:srgbClr val="FF0000"/>
                </a:solidFill>
              </a:rPr>
              <a:t>3</a:t>
            </a:r>
          </a:p>
        </p:txBody>
      </p:sp>
      <p:sp>
        <p:nvSpPr>
          <p:cNvPr id="90" name="TextBox 89">
            <a:extLst>
              <a:ext uri="{FF2B5EF4-FFF2-40B4-BE49-F238E27FC236}">
                <a16:creationId xmlns:a16="http://schemas.microsoft.com/office/drawing/2014/main" id="{E4533CBF-F49C-4BCB-91CC-8DAFAB43C967}"/>
              </a:ext>
            </a:extLst>
          </p:cNvPr>
          <p:cNvSpPr txBox="1"/>
          <p:nvPr/>
        </p:nvSpPr>
        <p:spPr>
          <a:xfrm>
            <a:off x="7391330" y="2842514"/>
            <a:ext cx="410019" cy="523220"/>
          </a:xfrm>
          <a:prstGeom prst="rect">
            <a:avLst/>
          </a:prstGeom>
          <a:noFill/>
        </p:spPr>
        <p:txBody>
          <a:bodyPr wrap="square" rtlCol="0">
            <a:spAutoFit/>
          </a:bodyPr>
          <a:lstStyle/>
          <a:p>
            <a:r>
              <a:rPr lang="en-US" sz="2800" b="1" dirty="0">
                <a:solidFill>
                  <a:srgbClr val="FF0000"/>
                </a:solidFill>
              </a:rPr>
              <a:t>4</a:t>
            </a:r>
          </a:p>
        </p:txBody>
      </p:sp>
      <p:sp>
        <p:nvSpPr>
          <p:cNvPr id="91" name="TextBox 90">
            <a:extLst>
              <a:ext uri="{FF2B5EF4-FFF2-40B4-BE49-F238E27FC236}">
                <a16:creationId xmlns:a16="http://schemas.microsoft.com/office/drawing/2014/main" id="{1098BB24-1094-4901-9286-3C5EBA65B99E}"/>
              </a:ext>
            </a:extLst>
          </p:cNvPr>
          <p:cNvSpPr txBox="1"/>
          <p:nvPr/>
        </p:nvSpPr>
        <p:spPr>
          <a:xfrm>
            <a:off x="8777232" y="2860447"/>
            <a:ext cx="410019" cy="523220"/>
          </a:xfrm>
          <a:prstGeom prst="rect">
            <a:avLst/>
          </a:prstGeom>
          <a:noFill/>
        </p:spPr>
        <p:txBody>
          <a:bodyPr wrap="square" rtlCol="0">
            <a:spAutoFit/>
          </a:bodyPr>
          <a:lstStyle/>
          <a:p>
            <a:r>
              <a:rPr lang="en-US" sz="2800" b="1" dirty="0">
                <a:solidFill>
                  <a:srgbClr val="FF0000"/>
                </a:solidFill>
              </a:rPr>
              <a:t>5</a:t>
            </a:r>
          </a:p>
        </p:txBody>
      </p:sp>
      <p:sp>
        <p:nvSpPr>
          <p:cNvPr id="92" name="TextBox 91">
            <a:extLst>
              <a:ext uri="{FF2B5EF4-FFF2-40B4-BE49-F238E27FC236}">
                <a16:creationId xmlns:a16="http://schemas.microsoft.com/office/drawing/2014/main" id="{BCEBA691-5D7E-454D-B41C-82D7843CE2EB}"/>
              </a:ext>
            </a:extLst>
          </p:cNvPr>
          <p:cNvSpPr txBox="1"/>
          <p:nvPr/>
        </p:nvSpPr>
        <p:spPr>
          <a:xfrm>
            <a:off x="10135995" y="2840228"/>
            <a:ext cx="410019" cy="523220"/>
          </a:xfrm>
          <a:prstGeom prst="rect">
            <a:avLst/>
          </a:prstGeom>
          <a:noFill/>
        </p:spPr>
        <p:txBody>
          <a:bodyPr wrap="square" rtlCol="0">
            <a:spAutoFit/>
          </a:bodyPr>
          <a:lstStyle/>
          <a:p>
            <a:r>
              <a:rPr lang="en-US" sz="2800" b="1" dirty="0">
                <a:solidFill>
                  <a:srgbClr val="FF0000"/>
                </a:solidFill>
              </a:rPr>
              <a:t>6</a:t>
            </a:r>
          </a:p>
        </p:txBody>
      </p:sp>
      <p:sp>
        <p:nvSpPr>
          <p:cNvPr id="105" name="Rectangle 21">
            <a:extLst>
              <a:ext uri="{FF2B5EF4-FFF2-40B4-BE49-F238E27FC236}">
                <a16:creationId xmlns:a16="http://schemas.microsoft.com/office/drawing/2014/main" id="{C8460BB9-8D5A-48FE-B7BA-29F7CC7F53DE}"/>
              </a:ext>
            </a:extLst>
          </p:cNvPr>
          <p:cNvSpPr>
            <a:spLocks noChangeArrowheads="1"/>
          </p:cNvSpPr>
          <p:nvPr/>
        </p:nvSpPr>
        <p:spPr bwMode="auto">
          <a:xfrm>
            <a:off x="6897819" y="1317819"/>
            <a:ext cx="1426742" cy="1143000"/>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 name="Rectangle 21">
            <a:extLst>
              <a:ext uri="{FF2B5EF4-FFF2-40B4-BE49-F238E27FC236}">
                <a16:creationId xmlns:a16="http://schemas.microsoft.com/office/drawing/2014/main" id="{B489F645-E808-4EA9-8C9E-5BA42A373A3C}"/>
              </a:ext>
            </a:extLst>
          </p:cNvPr>
          <p:cNvSpPr>
            <a:spLocks noChangeArrowheads="1"/>
          </p:cNvSpPr>
          <p:nvPr/>
        </p:nvSpPr>
        <p:spPr bwMode="auto">
          <a:xfrm>
            <a:off x="6910606" y="3760250"/>
            <a:ext cx="1413955" cy="1193264"/>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3" name="Picture 102">
            <a:extLst>
              <a:ext uri="{FF2B5EF4-FFF2-40B4-BE49-F238E27FC236}">
                <a16:creationId xmlns:a16="http://schemas.microsoft.com/office/drawing/2014/main" id="{43081D08-0906-466B-B749-FF33F49050AB}"/>
              </a:ext>
            </a:extLst>
          </p:cNvPr>
          <p:cNvPicPr>
            <a:picLocks noChangeAspect="1"/>
          </p:cNvPicPr>
          <p:nvPr/>
        </p:nvPicPr>
        <p:blipFill>
          <a:blip r:embed="rId3"/>
          <a:stretch>
            <a:fillRect/>
          </a:stretch>
        </p:blipFill>
        <p:spPr>
          <a:xfrm>
            <a:off x="5524543" y="2471930"/>
            <a:ext cx="5560034" cy="1249788"/>
          </a:xfrm>
          <a:prstGeom prst="rect">
            <a:avLst/>
          </a:prstGeom>
          <a:ln w="57150">
            <a:solidFill>
              <a:srgbClr val="C00000"/>
            </a:solidFill>
          </a:ln>
        </p:spPr>
      </p:pic>
      <p:sp>
        <p:nvSpPr>
          <p:cNvPr id="108" name="Rectangle 39">
            <a:extLst>
              <a:ext uri="{FF2B5EF4-FFF2-40B4-BE49-F238E27FC236}">
                <a16:creationId xmlns:a16="http://schemas.microsoft.com/office/drawing/2014/main" id="{4E3ABAF5-BA54-4F4E-B47D-77634D516CAD}"/>
              </a:ext>
            </a:extLst>
          </p:cNvPr>
          <p:cNvSpPr/>
          <p:nvPr/>
        </p:nvSpPr>
        <p:spPr>
          <a:xfrm>
            <a:off x="297879" y="5228203"/>
            <a:ext cx="6094133" cy="1249788"/>
          </a:xfrm>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xmln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hình</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lập</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phương</a:t>
            </a:r>
            <a:r>
              <a:rPr lang="en-US" sz="2800" b="1" kern="0" dirty="0">
                <a:solidFill>
                  <a:prstClr val="black"/>
                </a:solidFill>
                <a:latin typeface="Calibri" panose="020F0502020204030204"/>
                <a:cs typeface="Arial" panose="020B0604020202020204" pitchFamily="34" charset="0"/>
              </a:rPr>
              <a:t> </a:t>
            </a:r>
            <a:r>
              <a:rPr lang="en-US" sz="2800" b="1" kern="0" dirty="0" err="1">
                <a:solidFill>
                  <a:prstClr val="black"/>
                </a:solidFill>
                <a:latin typeface="Calibri" panose="020F0502020204030204"/>
                <a:cs typeface="Arial" panose="020B0604020202020204" pitchFamily="34" charset="0"/>
              </a:rPr>
              <a:t>bằng</a:t>
            </a:r>
            <a:r>
              <a:rPr lang="en-US" sz="2800" b="1" kern="0" dirty="0">
                <a:solidFill>
                  <a:prstClr val="black"/>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diện</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tích</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một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mặt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chemeClr val="tx1">
                    <a:lumMod val="50000"/>
                  </a:schemeClr>
                </a:solidFill>
                <a:latin typeface="Calibri" panose="020F0502020204030204"/>
                <a:cs typeface="Arial" panose="020B0604020202020204" pitchFamily="34" charset="0"/>
              </a:rPr>
              <a:t>nhân</a:t>
            </a:r>
            <a:r>
              <a:rPr lang="en-US" sz="2800" b="1" i="1" kern="0" dirty="0">
                <a:solidFill>
                  <a:schemeClr val="tx1">
                    <a:lumMod val="50000"/>
                  </a:schemeClr>
                </a:solidFill>
                <a:latin typeface="Calibri" panose="020F0502020204030204"/>
                <a:cs typeface="Arial" panose="020B0604020202020204" pitchFamily="34" charset="0"/>
              </a:rPr>
              <a:t> 4</a:t>
            </a:r>
            <a:endParaRPr kumimoji="0" lang="en-US" sz="28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0" name="Rectangle 39">
            <a:extLst>
              <a:ext uri="{FF2B5EF4-FFF2-40B4-BE49-F238E27FC236}">
                <a16:creationId xmlns:a16="http://schemas.microsoft.com/office/drawing/2014/main" id="{C5DAAF24-BFD9-4F6D-BDCE-70A14887E130}"/>
              </a:ext>
            </a:extLst>
          </p:cNvPr>
          <p:cNvSpPr/>
          <p:nvPr/>
        </p:nvSpPr>
        <p:spPr>
          <a:xfrm>
            <a:off x="6642100" y="5228203"/>
            <a:ext cx="5252022" cy="1249788"/>
          </a:xfrm>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xmln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xq</a:t>
            </a:r>
            <a:r>
              <a:rPr lang="en-US" sz="4000" b="1" i="1" kern="0" dirty="0">
                <a:solidFill>
                  <a:srgbClr val="C00000"/>
                </a:solidFill>
                <a:latin typeface="Calibri" panose="020F0502020204030204"/>
                <a:cs typeface="Arial" panose="020B0604020202020204" pitchFamily="34" charset="0"/>
              </a:rPr>
              <a:t> = (a x a) x 4</a:t>
            </a:r>
            <a:endParaRPr kumimoji="0" lang="en-US" sz="40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2" name="Arc 111">
            <a:extLst>
              <a:ext uri="{FF2B5EF4-FFF2-40B4-BE49-F238E27FC236}">
                <a16:creationId xmlns:a16="http://schemas.microsoft.com/office/drawing/2014/main"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a:extLst>
              <a:ext uri="{FF2B5EF4-FFF2-40B4-BE49-F238E27FC236}">
                <a16:creationId xmlns:a16="http://schemas.microsoft.com/office/drawing/2014/main"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
        <p:nvSpPr>
          <p:cNvPr id="113" name="Arc 112">
            <a:extLst>
              <a:ext uri="{FF2B5EF4-FFF2-40B4-BE49-F238E27FC236}">
                <a16:creationId xmlns:a16="http://schemas.microsoft.com/office/drawing/2014/main" id="{5EB3BAE6-F7E0-4798-847A-20F27FB8044A}"/>
              </a:ext>
            </a:extLst>
          </p:cNvPr>
          <p:cNvSpPr/>
          <p:nvPr/>
        </p:nvSpPr>
        <p:spPr>
          <a:xfrm flipV="1">
            <a:off x="5517248" y="3329987"/>
            <a:ext cx="1355061" cy="802820"/>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A2C09141-51FD-43AA-A6EC-1048CE96C181}"/>
              </a:ext>
            </a:extLst>
          </p:cNvPr>
          <p:cNvSpPr txBox="1"/>
          <p:nvPr/>
        </p:nvSpPr>
        <p:spPr>
          <a:xfrm>
            <a:off x="5965650" y="3991658"/>
            <a:ext cx="6080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Tree>
    <p:extLst>
      <p:ext uri="{BB962C8B-B14F-4D97-AF65-F5344CB8AC3E}">
        <p14:creationId xmlns:p14="http://schemas.microsoft.com/office/powerpoint/2010/main" val="298204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ox(out)">
                                      <p:cBhvr>
                                        <p:cTn id="37" dur="500"/>
                                        <p:tgtEl>
                                          <p:spTgt spid="79"/>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ox(out)">
                                      <p:cBhvr>
                                        <p:cTn id="40" dur="500"/>
                                        <p:tgtEl>
                                          <p:spTgt spid="7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ox(out)">
                                      <p:cBhvr>
                                        <p:cTn id="43" dur="500"/>
                                        <p:tgtEl>
                                          <p:spTgt spid="83"/>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ox(out)">
                                      <p:cBhvr>
                                        <p:cTn id="46" dur="500"/>
                                        <p:tgtEl>
                                          <p:spTgt spid="82"/>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ox(out)">
                                      <p:cBhvr>
                                        <p:cTn id="49" dur="500"/>
                                        <p:tgtEl>
                                          <p:spTgt spid="80"/>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ox(out)">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79"/>
                                        </p:tgtEl>
                                      </p:cBhvr>
                                    </p:animEffect>
                                    <p:animScale>
                                      <p:cBhvr>
                                        <p:cTn id="75" dur="250" autoRev="1" fill="hold"/>
                                        <p:tgtEl>
                                          <p:spTgt spid="79"/>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78"/>
                                        </p:tgtEl>
                                      </p:cBhvr>
                                    </p:animEffect>
                                    <p:animScale>
                                      <p:cBhvr>
                                        <p:cTn id="78" dur="250" autoRev="1" fill="hold"/>
                                        <p:tgtEl>
                                          <p:spTgt spid="78"/>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83"/>
                                        </p:tgtEl>
                                      </p:cBhvr>
                                    </p:animEffect>
                                    <p:animScale>
                                      <p:cBhvr>
                                        <p:cTn id="81" dur="250" autoRev="1" fill="hold"/>
                                        <p:tgtEl>
                                          <p:spTgt spid="83"/>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82"/>
                                        </p:tgtEl>
                                      </p:cBhvr>
                                    </p:animEffect>
                                    <p:animScale>
                                      <p:cBhvr>
                                        <p:cTn id="84" dur="250" autoRev="1" fill="hold"/>
                                        <p:tgtEl>
                                          <p:spTgt spid="82"/>
                                        </p:tgtEl>
                                      </p:cBhvr>
                                      <p:by x="105000" y="105000"/>
                                    </p:animScale>
                                  </p:childTnLst>
                                </p:cTn>
                              </p:par>
                              <p:par>
                                <p:cTn id="85" presetID="26" presetClass="emph" presetSubtype="0" fill="hold" grpId="1" nodeType="withEffect">
                                  <p:stCondLst>
                                    <p:cond delay="0"/>
                                  </p:stCondLst>
                                  <p:childTnLst>
                                    <p:animEffect transition="out" filter="fade">
                                      <p:cBhvr>
                                        <p:cTn id="86" dur="500" tmFilter="0, 0; .2, .5; .8, .5; 1, 0"/>
                                        <p:tgtEl>
                                          <p:spTgt spid="89"/>
                                        </p:tgtEl>
                                      </p:cBhvr>
                                    </p:animEffect>
                                    <p:animScale>
                                      <p:cBhvr>
                                        <p:cTn id="87" dur="250" autoRev="1" fill="hold"/>
                                        <p:tgtEl>
                                          <p:spTgt spid="89"/>
                                        </p:tgtEl>
                                      </p:cBhvr>
                                      <p:by x="105000" y="105000"/>
                                    </p:animScale>
                                  </p:childTnLst>
                                </p:cTn>
                              </p:par>
                              <p:par>
                                <p:cTn id="88" presetID="26" presetClass="emph" presetSubtype="0" fill="hold" grpId="1" nodeType="with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fill="hold" grpId="1" nodeType="withEffect">
                                  <p:stCondLst>
                                    <p:cond delay="0"/>
                                  </p:stCondLst>
                                  <p:childTnLst>
                                    <p:animEffect transition="out" filter="fade">
                                      <p:cBhvr>
                                        <p:cTn id="92" dur="500" tmFilter="0, 0; .2, .5; .8, .5; 1, 0"/>
                                        <p:tgtEl>
                                          <p:spTgt spid="91"/>
                                        </p:tgtEl>
                                      </p:cBhvr>
                                    </p:animEffect>
                                    <p:animScale>
                                      <p:cBhvr>
                                        <p:cTn id="93" dur="250" autoRev="1" fill="hold"/>
                                        <p:tgtEl>
                                          <p:spTgt spid="91"/>
                                        </p:tgtEl>
                                      </p:cBhvr>
                                      <p:by x="105000" y="105000"/>
                                    </p:animScale>
                                  </p:childTnLst>
                                </p:cTn>
                              </p:par>
                              <p:par>
                                <p:cTn id="94" presetID="26" presetClass="emph" presetSubtype="0" fill="hold" grpId="1" nodeType="withEffect">
                                  <p:stCondLst>
                                    <p:cond delay="0"/>
                                  </p:stCondLst>
                                  <p:childTnLst>
                                    <p:animEffect transition="out" filter="fade">
                                      <p:cBhvr>
                                        <p:cTn id="95" dur="500" tmFilter="0, 0; .2, .5; .8, .5; 1, 0"/>
                                        <p:tgtEl>
                                          <p:spTgt spid="92"/>
                                        </p:tgtEl>
                                      </p:cBhvr>
                                    </p:animEffect>
                                    <p:animScale>
                                      <p:cBhvr>
                                        <p:cTn id="96" dur="250" autoRev="1" fill="hold"/>
                                        <p:tgtEl>
                                          <p:spTgt spid="92"/>
                                        </p:tgtEl>
                                      </p:cBhvr>
                                      <p:by x="105000" y="105000"/>
                                    </p:animScale>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6" presetClass="entr" presetSubtype="37" fill="hold" grpId="0" nodeType="click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arn(outVertical)">
                                      <p:cBhvr>
                                        <p:cTn id="109" dur="500"/>
                                        <p:tgtEl>
                                          <p:spTgt spid="10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11"/>
                                        </p:tgtEl>
                                        <p:attrNameLst>
                                          <p:attrName>style.visibility</p:attrName>
                                        </p:attrNameLst>
                                      </p:cBhvr>
                                      <p:to>
                                        <p:strVal val="visible"/>
                                      </p:to>
                                    </p:set>
                                    <p:animEffect transition="in" filter="wipe(down)">
                                      <p:cBhvr>
                                        <p:cTn id="114" dur="500"/>
                                        <p:tgtEl>
                                          <p:spTgt spid="111"/>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wipe(down)">
                                      <p:cBhvr>
                                        <p:cTn id="117" dur="500"/>
                                        <p:tgtEl>
                                          <p:spTgt spid="11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14"/>
                                        </p:tgtEl>
                                        <p:attrNameLst>
                                          <p:attrName>style.visibility</p:attrName>
                                        </p:attrNameLst>
                                      </p:cBhvr>
                                      <p:to>
                                        <p:strVal val="visible"/>
                                      </p:to>
                                    </p:set>
                                    <p:animEffect transition="in" filter="wipe(down)">
                                      <p:cBhvr>
                                        <p:cTn id="122" dur="500"/>
                                        <p:tgtEl>
                                          <p:spTgt spid="114"/>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wipe(down)">
                                      <p:cBhvr>
                                        <p:cTn id="125" dur="5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37" fill="hold" grpId="0" nodeType="click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barn(outVertical)">
                                      <p:cBhvr>
                                        <p:cTn id="1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1" grpId="0"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5" grpId="0" animBg="1"/>
      <p:bldP spid="106" grpId="0" animBg="1"/>
      <p:bldP spid="108" grpId="0" animBg="1"/>
      <p:bldP spid="110" grpId="0" animBg="1"/>
      <p:bldP spid="112" grpId="0" animBg="1"/>
      <p:bldP spid="111" grpId="0"/>
      <p:bldP spid="113" grpId="0" animBg="1"/>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pic>
        <p:nvPicPr>
          <p:cNvPr id="4" name="Picture 3">
            <a:extLst>
              <a:ext uri="{FF2B5EF4-FFF2-40B4-BE49-F238E27FC236}">
                <a16:creationId xmlns:a16="http://schemas.microsoft.com/office/drawing/2014/main" id="{9427C438-2E73-C9B8-BF77-50C86E787998}"/>
              </a:ext>
            </a:extLst>
          </p:cNvPr>
          <p:cNvPicPr>
            <a:picLocks noChangeAspect="1"/>
          </p:cNvPicPr>
          <p:nvPr/>
        </p:nvPicPr>
        <p:blipFill>
          <a:blip r:embed="rId3"/>
          <a:stretch>
            <a:fillRect/>
          </a:stretch>
        </p:blipFill>
        <p:spPr>
          <a:xfrm>
            <a:off x="718456" y="1083356"/>
            <a:ext cx="10493829" cy="4947660"/>
          </a:xfrm>
          <a:prstGeom prst="rect">
            <a:avLst/>
          </a:prstGeom>
        </p:spPr>
      </p:pic>
    </p:spTree>
    <p:extLst>
      <p:ext uri="{BB962C8B-B14F-4D97-AF65-F5344CB8AC3E}">
        <p14:creationId xmlns:p14="http://schemas.microsoft.com/office/powerpoint/2010/main" val="258191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id="{91EFBD3E-EAD2-9FC6-2B42-318740225819}"/>
              </a:ext>
            </a:extLst>
          </p:cNvPr>
          <p:cNvSpPr txBox="1"/>
          <p:nvPr/>
        </p:nvSpPr>
        <p:spPr>
          <a:xfrm>
            <a:off x="468086" y="1219200"/>
            <a:ext cx="6357258" cy="2062103"/>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mặt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chiếc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30 x 30 = 900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err="1">
                <a:solidFill>
                  <a:srgbClr val="002060"/>
                </a:solidFill>
                <a:latin typeface="Cambria" panose="02040503050406030204" pitchFamily="18" charset="0"/>
                <a:ea typeface="Cambria" panose="02040503050406030204" pitchFamily="18" charset="0"/>
              </a:rPr>
              <a:t>Tổng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dùng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900 x 6 = 5 400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B4414B8F-2FCA-81F9-3F0E-F6497554868B}"/>
              </a:ext>
            </a:extLst>
          </p:cNvPr>
          <p:cNvPicPr>
            <a:picLocks noChangeAspect="1"/>
          </p:cNvPicPr>
          <p:nvPr/>
        </p:nvPicPr>
        <p:blipFill>
          <a:blip r:embed="rId3"/>
          <a:stretch>
            <a:fillRect/>
          </a:stretch>
        </p:blipFill>
        <p:spPr>
          <a:xfrm>
            <a:off x="6822489" y="827313"/>
            <a:ext cx="4223789" cy="5577567"/>
          </a:xfrm>
          <a:prstGeom prst="rect">
            <a:avLst/>
          </a:prstGeom>
        </p:spPr>
      </p:pic>
    </p:spTree>
    <p:extLst>
      <p:ext uri="{BB962C8B-B14F-4D97-AF65-F5344CB8AC3E}">
        <p14:creationId xmlns:p14="http://schemas.microsoft.com/office/powerpoint/2010/main" val="189316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omeo and Juliet Slideshow by Slidesgo">
  <a:themeElements>
    <a:clrScheme name="Simple Light">
      <a:dk1>
        <a:srgbClr val="FE668E"/>
      </a:dk1>
      <a:lt1>
        <a:srgbClr val="FFFFFF"/>
      </a:lt1>
      <a:dk2>
        <a:srgbClr val="434343"/>
      </a:dk2>
      <a:lt2>
        <a:srgbClr val="FDF0F7"/>
      </a:lt2>
      <a:accent1>
        <a:srgbClr val="F2D7E4"/>
      </a:accent1>
      <a:accent2>
        <a:srgbClr val="BFD9BF"/>
      </a:accent2>
      <a:accent3>
        <a:srgbClr val="A9C3A7"/>
      </a:accent3>
      <a:accent4>
        <a:srgbClr val="FFAB40"/>
      </a:accent4>
      <a:accent5>
        <a:srgbClr val="9FC5E8"/>
      </a:accent5>
      <a:accent6>
        <a:srgbClr val="F4912F"/>
      </a:accent6>
      <a:hlink>
        <a:srgbClr val="FE66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735</Words>
  <Application>Microsoft Office PowerPoint</Application>
  <PresentationFormat>Widescreen</PresentationFormat>
  <Paragraphs>122</Paragraphs>
  <Slides>15</Slides>
  <Notes>9</Notes>
  <HiddenSlides>0</HiddenSlides>
  <MMClips>11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15</vt:i4>
      </vt:variant>
    </vt:vector>
  </HeadingPairs>
  <TitlesOfParts>
    <vt:vector size="31" baseType="lpstr">
      <vt:lpstr>#9Slide02 Noi dung dai</vt:lpstr>
      <vt:lpstr>Anaheim</vt:lpstr>
      <vt:lpstr>Arial</vt:lpstr>
      <vt:lpstr>Barlow</vt:lpstr>
      <vt:lpstr>Calibri</vt:lpstr>
      <vt:lpstr>Calibri (Body)</vt:lpstr>
      <vt:lpstr>Cambria</vt:lpstr>
      <vt:lpstr>Fredoka One</vt:lpstr>
      <vt:lpstr>Nunito</vt:lpstr>
      <vt:lpstr>Raleway</vt:lpstr>
      <vt:lpstr>Ranchers</vt:lpstr>
      <vt:lpstr>Tahoma</vt:lpstr>
      <vt:lpstr>Times New Roman</vt:lpstr>
      <vt:lpstr>UTM Showcard</vt:lpstr>
      <vt:lpstr>Romeo and Juliet Slideshow by Slidesgo</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42</cp:revision>
  <dcterms:created xsi:type="dcterms:W3CDTF">2022-01-19T05:02:48Z</dcterms:created>
  <dcterms:modified xsi:type="dcterms:W3CDTF">2025-04-04T09:37:19Z</dcterms:modified>
</cp:coreProperties>
</file>