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5"/>
  </p:notesMasterIdLst>
  <p:sldIdLst>
    <p:sldId id="260" r:id="rId3"/>
    <p:sldId id="298" r:id="rId4"/>
    <p:sldId id="276" r:id="rId5"/>
    <p:sldId id="258" r:id="rId6"/>
    <p:sldId id="299" r:id="rId7"/>
    <p:sldId id="261" r:id="rId8"/>
    <p:sldId id="295" r:id="rId9"/>
    <p:sldId id="300" r:id="rId10"/>
    <p:sldId id="302" r:id="rId11"/>
    <p:sldId id="301" r:id="rId12"/>
    <p:sldId id="282" r:id="rId13"/>
    <p:sldId id="28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79FF"/>
    <a:srgbClr val="FFB2A6"/>
    <a:srgbClr val="FCC2FC"/>
    <a:srgbClr val="B5F1CC"/>
    <a:srgbClr val="FFF89A"/>
    <a:srgbClr val="FFE7CE"/>
    <a:srgbClr val="FFF6BD"/>
    <a:srgbClr val="F24C3D"/>
    <a:srgbClr val="F94A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56" autoAdjust="0"/>
    <p:restoredTop sz="89733" autoAdjust="0"/>
  </p:normalViewPr>
  <p:slideViewPr>
    <p:cSldViewPr snapToGrid="0">
      <p:cViewPr varScale="1">
        <p:scale>
          <a:sx n="54" d="100"/>
          <a:sy n="54" d="100"/>
        </p:scale>
        <p:origin x="1208" y="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CA44FE-44AC-42AA-911E-9F7B3D8A9A76}" type="datetimeFigureOut">
              <a:rPr lang="en-US" smtClean="0"/>
              <a:t>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F45815-568B-4BCF-8FBF-5DB930896ABD}" type="slidenum">
              <a:rPr lang="en-US" smtClean="0"/>
              <a:t>‹#›</a:t>
            </a:fld>
            <a:endParaRPr lang="en-US"/>
          </a:p>
        </p:txBody>
      </p:sp>
    </p:spTree>
    <p:extLst>
      <p:ext uri="{BB962C8B-B14F-4D97-AF65-F5344CB8AC3E}">
        <p14:creationId xmlns:p14="http://schemas.microsoft.com/office/powerpoint/2010/main" val="768764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Việc sử dụng đồ nhựa dùng một lần qua chia sẻ của các em cho thấy có rất nhiều tác hại như: ô nhiễm môi trường, cạn kiệt tài nguyên, tổn hại sức khoẻ. Các em đã đưa ra được các lí do và dẫn chứng. Tuy nhiên, để tìm ý cho đoạn văn nêu ý kiến phản đối một sự việc, hiện tượng; Biết tìm những lí do và dẫn chứng thuyết phục để chứng minh cho ý kiến phản đối của mình là đúng thì chúng ta sẽ tiếp tục tìm hiểu bài học – Tiết 2: Tìm ý cho đoạn văn nêu ý kiến phản đối một sự việc, hiện tượng.</a:t>
            </a:r>
            <a:endParaRPr lang="en-US" dirty="0"/>
          </a:p>
        </p:txBody>
      </p:sp>
      <p:sp>
        <p:nvSpPr>
          <p:cNvPr id="4" name="Slide Number Placeholder 3"/>
          <p:cNvSpPr>
            <a:spLocks noGrp="1"/>
          </p:cNvSpPr>
          <p:nvPr>
            <p:ph type="sldNum" sz="quarter" idx="5"/>
          </p:nvPr>
        </p:nvSpPr>
        <p:spPr/>
        <p:txBody>
          <a:bodyPr/>
          <a:lstStyle/>
          <a:p>
            <a:fld id="{87F45815-568B-4BCF-8FBF-5DB930896ABD}" type="slidenum">
              <a:rPr lang="en-US" smtClean="0"/>
              <a:t>4</a:t>
            </a:fld>
            <a:endParaRPr lang="en-US"/>
          </a:p>
        </p:txBody>
      </p:sp>
    </p:spTree>
    <p:extLst>
      <p:ext uri="{BB962C8B-B14F-4D97-AF65-F5344CB8AC3E}">
        <p14:creationId xmlns:p14="http://schemas.microsoft.com/office/powerpoint/2010/main" val="1379593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5.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6.svg"/><Relationship Id="rId9"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svg"/><Relationship Id="rId2" Type="http://schemas.openxmlformats.org/officeDocument/2006/relationships/image" Target="../media/image17.jpeg"/><Relationship Id="rId16" Type="http://schemas.openxmlformats.org/officeDocument/2006/relationships/image" Target="../media/image31.png"/><Relationship Id="rId1" Type="http://schemas.openxmlformats.org/officeDocument/2006/relationships/slideMaster" Target="../slideMasters/slideMaster2.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20.png"/><Relationship Id="rId15" Type="http://schemas.openxmlformats.org/officeDocument/2006/relationships/image" Target="../media/image30.svg"/><Relationship Id="rId10" Type="http://schemas.openxmlformats.org/officeDocument/2006/relationships/image" Target="../media/image25.png"/><Relationship Id="rId4" Type="http://schemas.openxmlformats.org/officeDocument/2006/relationships/image" Target="../media/image19.svg"/><Relationship Id="rId9" Type="http://schemas.openxmlformats.org/officeDocument/2006/relationships/image" Target="../media/image24.svg"/><Relationship Id="rId14" Type="http://schemas.openxmlformats.org/officeDocument/2006/relationships/image" Target="../media/image29.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6.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959D4-492E-D11A-AF71-787A4D4C7B2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BB49CC-6B15-4A0D-8BE4-AA7385B696C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F8A4A1-FAC7-1726-C897-FDA76A10A1B1}"/>
              </a:ext>
            </a:extLst>
          </p:cNvPr>
          <p:cNvSpPr>
            <a:spLocks noGrp="1"/>
          </p:cNvSpPr>
          <p:nvPr>
            <p:ph type="dt" sz="half" idx="10"/>
          </p:nvPr>
        </p:nvSpPr>
        <p:spPr>
          <a:xfrm>
            <a:off x="838200" y="6356350"/>
            <a:ext cx="2743200" cy="365125"/>
          </a:xfrm>
          <a:prstGeom prst="rect">
            <a:avLst/>
          </a:prstGeom>
        </p:spPr>
        <p:txBody>
          <a:bodyPr/>
          <a:lstStyle/>
          <a:p>
            <a:fld id="{BD0C14F1-6CB9-4FF6-B82E-5D33727203DE}" type="datetimeFigureOut">
              <a:rPr lang="en-US" smtClean="0"/>
              <a:t>2/16/2025</a:t>
            </a:fld>
            <a:endParaRPr lang="en-US"/>
          </a:p>
        </p:txBody>
      </p:sp>
      <p:sp>
        <p:nvSpPr>
          <p:cNvPr id="5" name="Footer Placeholder 4">
            <a:extLst>
              <a:ext uri="{FF2B5EF4-FFF2-40B4-BE49-F238E27FC236}">
                <a16:creationId xmlns:a16="http://schemas.microsoft.com/office/drawing/2014/main" id="{E1C4049F-4973-B60C-70C1-20427E8252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D7CD6AB-1225-63F6-0188-C99765B10481}"/>
              </a:ext>
            </a:extLst>
          </p:cNvPr>
          <p:cNvSpPr>
            <a:spLocks noGrp="1"/>
          </p:cNvSpPr>
          <p:nvPr>
            <p:ph type="sldNum" sz="quarter" idx="12"/>
          </p:nvPr>
        </p:nvSpPr>
        <p:spPr>
          <a:xfrm>
            <a:off x="8610600" y="6356350"/>
            <a:ext cx="2743200" cy="365125"/>
          </a:xfrm>
          <a:prstGeom prst="rect">
            <a:avLst/>
          </a:prstGeom>
        </p:spPr>
        <p:txBody>
          <a:bodyPr/>
          <a:lstStyle/>
          <a:p>
            <a:fld id="{7F7CFA1D-4956-4103-9002-A80D615596A1}" type="slidenum">
              <a:rPr lang="en-US" smtClean="0"/>
              <a:t>‹#›</a:t>
            </a:fld>
            <a:endParaRPr lang="en-US"/>
          </a:p>
        </p:txBody>
      </p:sp>
    </p:spTree>
    <p:extLst>
      <p:ext uri="{BB962C8B-B14F-4D97-AF65-F5344CB8AC3E}">
        <p14:creationId xmlns:p14="http://schemas.microsoft.com/office/powerpoint/2010/main" val="3380536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58D0BB-8232-2475-1080-296ECC9B78C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E41FCF-83C8-F1E4-794B-5F0E1C9963A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FB9998-3610-7DBA-EA20-B1DF039AB1F5}"/>
              </a:ext>
            </a:extLst>
          </p:cNvPr>
          <p:cNvSpPr>
            <a:spLocks noGrp="1"/>
          </p:cNvSpPr>
          <p:nvPr>
            <p:ph type="dt" sz="half" idx="10"/>
          </p:nvPr>
        </p:nvSpPr>
        <p:spPr>
          <a:xfrm>
            <a:off x="838200" y="6356350"/>
            <a:ext cx="2743200" cy="365125"/>
          </a:xfrm>
          <a:prstGeom prst="rect">
            <a:avLst/>
          </a:prstGeom>
        </p:spPr>
        <p:txBody>
          <a:bodyPr/>
          <a:lstStyle/>
          <a:p>
            <a:fld id="{BD0C14F1-6CB9-4FF6-B82E-5D33727203DE}" type="datetimeFigureOut">
              <a:rPr lang="en-US" smtClean="0"/>
              <a:t>2/16/2025</a:t>
            </a:fld>
            <a:endParaRPr lang="en-US"/>
          </a:p>
        </p:txBody>
      </p:sp>
      <p:sp>
        <p:nvSpPr>
          <p:cNvPr id="5" name="Footer Placeholder 4">
            <a:extLst>
              <a:ext uri="{FF2B5EF4-FFF2-40B4-BE49-F238E27FC236}">
                <a16:creationId xmlns:a16="http://schemas.microsoft.com/office/drawing/2014/main" id="{1CB65A67-F943-D3EB-9C2C-1EDB622D6D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7CFBCED-CCAC-74C5-E1CA-1A55FF4DB910}"/>
              </a:ext>
            </a:extLst>
          </p:cNvPr>
          <p:cNvSpPr>
            <a:spLocks noGrp="1"/>
          </p:cNvSpPr>
          <p:nvPr>
            <p:ph type="sldNum" sz="quarter" idx="12"/>
          </p:nvPr>
        </p:nvSpPr>
        <p:spPr>
          <a:xfrm>
            <a:off x="8610600" y="6356350"/>
            <a:ext cx="2743200" cy="365125"/>
          </a:xfrm>
          <a:prstGeom prst="rect">
            <a:avLst/>
          </a:prstGeom>
        </p:spPr>
        <p:txBody>
          <a:bodyPr/>
          <a:lstStyle/>
          <a:p>
            <a:fld id="{7F7CFA1D-4956-4103-9002-A80D615596A1}" type="slidenum">
              <a:rPr lang="en-US" smtClean="0"/>
              <a:t>‹#›</a:t>
            </a:fld>
            <a:endParaRPr lang="en-US"/>
          </a:p>
        </p:txBody>
      </p:sp>
    </p:spTree>
    <p:extLst>
      <p:ext uri="{BB962C8B-B14F-4D97-AF65-F5344CB8AC3E}">
        <p14:creationId xmlns:p14="http://schemas.microsoft.com/office/powerpoint/2010/main" val="1327377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AD48BE-4708-D220-8512-C0204FBFF4C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9F268C-28ED-2249-C75B-76E650F0E16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4F4EF5-7EDD-57EE-3DB3-716D15626BC5}"/>
              </a:ext>
            </a:extLst>
          </p:cNvPr>
          <p:cNvSpPr>
            <a:spLocks noGrp="1"/>
          </p:cNvSpPr>
          <p:nvPr>
            <p:ph type="dt" sz="half" idx="10"/>
          </p:nvPr>
        </p:nvSpPr>
        <p:spPr>
          <a:xfrm>
            <a:off x="838200" y="6356350"/>
            <a:ext cx="2743200" cy="365125"/>
          </a:xfrm>
          <a:prstGeom prst="rect">
            <a:avLst/>
          </a:prstGeom>
        </p:spPr>
        <p:txBody>
          <a:bodyPr/>
          <a:lstStyle/>
          <a:p>
            <a:fld id="{BD0C14F1-6CB9-4FF6-B82E-5D33727203DE}" type="datetimeFigureOut">
              <a:rPr lang="en-US" smtClean="0"/>
              <a:t>2/16/2025</a:t>
            </a:fld>
            <a:endParaRPr lang="en-US"/>
          </a:p>
        </p:txBody>
      </p:sp>
      <p:sp>
        <p:nvSpPr>
          <p:cNvPr id="5" name="Footer Placeholder 4">
            <a:extLst>
              <a:ext uri="{FF2B5EF4-FFF2-40B4-BE49-F238E27FC236}">
                <a16:creationId xmlns:a16="http://schemas.microsoft.com/office/drawing/2014/main" id="{BF2EDB88-684D-64A3-3CCF-25980ADA76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7A6E4F-A9E9-D492-F25B-DD607075CEF9}"/>
              </a:ext>
            </a:extLst>
          </p:cNvPr>
          <p:cNvSpPr>
            <a:spLocks noGrp="1"/>
          </p:cNvSpPr>
          <p:nvPr>
            <p:ph type="sldNum" sz="quarter" idx="12"/>
          </p:nvPr>
        </p:nvSpPr>
        <p:spPr>
          <a:xfrm>
            <a:off x="8610600" y="6356350"/>
            <a:ext cx="2743200" cy="365125"/>
          </a:xfrm>
          <a:prstGeom prst="rect">
            <a:avLst/>
          </a:prstGeom>
        </p:spPr>
        <p:txBody>
          <a:bodyPr/>
          <a:lstStyle/>
          <a:p>
            <a:fld id="{7F7CFA1D-4956-4103-9002-A80D615596A1}" type="slidenum">
              <a:rPr lang="en-US" smtClean="0"/>
              <a:t>‹#›</a:t>
            </a:fld>
            <a:endParaRPr lang="en-US"/>
          </a:p>
        </p:txBody>
      </p:sp>
    </p:spTree>
    <p:extLst>
      <p:ext uri="{BB962C8B-B14F-4D97-AF65-F5344CB8AC3E}">
        <p14:creationId xmlns:p14="http://schemas.microsoft.com/office/powerpoint/2010/main" val="993361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98FBF7DE-CE79-FBC5-B31E-B9C30C448A8D}"/>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8444"/>
            </a:stretch>
          </a:blipFill>
        </p:spPr>
      </p:sp>
      <p:sp>
        <p:nvSpPr>
          <p:cNvPr id="3" name="Freeform 3">
            <a:extLst>
              <a:ext uri="{FF2B5EF4-FFF2-40B4-BE49-F238E27FC236}">
                <a16:creationId xmlns:a16="http://schemas.microsoft.com/office/drawing/2014/main" id="{9189CD64-E946-E42B-7E34-BB3534C85F2A}"/>
              </a:ext>
            </a:extLst>
          </p:cNvPr>
          <p:cNvSpPr/>
          <p:nvPr userDrawn="1"/>
        </p:nvSpPr>
        <p:spPr>
          <a:xfrm>
            <a:off x="10903488" y="423834"/>
            <a:ext cx="820800" cy="499942"/>
          </a:xfrm>
          <a:custGeom>
            <a:avLst/>
            <a:gdLst/>
            <a:ahLst/>
            <a:cxnLst/>
            <a:rect l="l" t="t" r="r" b="b"/>
            <a:pathLst>
              <a:path w="1231200" h="749913">
                <a:moveTo>
                  <a:pt x="0" y="0"/>
                </a:moveTo>
                <a:lnTo>
                  <a:pt x="1231200" y="0"/>
                </a:lnTo>
                <a:lnTo>
                  <a:pt x="1231200" y="749913"/>
                </a:lnTo>
                <a:lnTo>
                  <a:pt x="0" y="7499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a:extLst>
              <a:ext uri="{FF2B5EF4-FFF2-40B4-BE49-F238E27FC236}">
                <a16:creationId xmlns:a16="http://schemas.microsoft.com/office/drawing/2014/main" id="{E887334B-4CA0-6657-61C9-E56403CA80FB}"/>
              </a:ext>
            </a:extLst>
          </p:cNvPr>
          <p:cNvGrpSpPr/>
          <p:nvPr userDrawn="1"/>
        </p:nvGrpSpPr>
        <p:grpSpPr>
          <a:xfrm>
            <a:off x="1096512" y="685802"/>
            <a:ext cx="10065849" cy="4998999"/>
            <a:chOff x="0" y="0"/>
            <a:chExt cx="3976632" cy="1974913"/>
          </a:xfrm>
        </p:grpSpPr>
        <p:sp>
          <p:nvSpPr>
            <p:cNvPr id="5" name="Freeform 5">
              <a:extLst>
                <a:ext uri="{FF2B5EF4-FFF2-40B4-BE49-F238E27FC236}">
                  <a16:creationId xmlns:a16="http://schemas.microsoft.com/office/drawing/2014/main" id="{2AB51966-BCE4-70DC-82C0-A44508F32E1E}"/>
                </a:ext>
              </a:extLst>
            </p:cNvPr>
            <p:cNvSpPr/>
            <p:nvPr/>
          </p:nvSpPr>
          <p:spPr>
            <a:xfrm>
              <a:off x="0" y="0"/>
              <a:ext cx="3976632" cy="1974913"/>
            </a:xfrm>
            <a:custGeom>
              <a:avLst/>
              <a:gdLst/>
              <a:ahLst/>
              <a:cxnLst/>
              <a:rect l="l" t="t" r="r" b="b"/>
              <a:pathLst>
                <a:path w="3976632" h="1974913">
                  <a:moveTo>
                    <a:pt x="51275" y="0"/>
                  </a:moveTo>
                  <a:lnTo>
                    <a:pt x="3925357" y="0"/>
                  </a:lnTo>
                  <a:cubicBezTo>
                    <a:pt x="3953675" y="0"/>
                    <a:pt x="3976632" y="22957"/>
                    <a:pt x="3976632" y="51275"/>
                  </a:cubicBezTo>
                  <a:lnTo>
                    <a:pt x="3976632" y="1923638"/>
                  </a:lnTo>
                  <a:cubicBezTo>
                    <a:pt x="3976632" y="1951957"/>
                    <a:pt x="3953675" y="1974913"/>
                    <a:pt x="3925357" y="1974913"/>
                  </a:cubicBezTo>
                  <a:lnTo>
                    <a:pt x="51275" y="1974913"/>
                  </a:lnTo>
                  <a:cubicBezTo>
                    <a:pt x="22957" y="1974913"/>
                    <a:pt x="0" y="1951957"/>
                    <a:pt x="0" y="1923638"/>
                  </a:cubicBezTo>
                  <a:lnTo>
                    <a:pt x="0" y="51275"/>
                  </a:lnTo>
                  <a:cubicBezTo>
                    <a:pt x="0" y="22957"/>
                    <a:pt x="22957" y="0"/>
                    <a:pt x="51275" y="0"/>
                  </a:cubicBezTo>
                  <a:close/>
                </a:path>
              </a:pathLst>
            </a:custGeom>
            <a:solidFill>
              <a:srgbClr val="FFFFFF"/>
            </a:solidFill>
            <a:ln cap="rnd">
              <a:noFill/>
              <a:prstDash val="lgDash"/>
              <a:round/>
            </a:ln>
          </p:spPr>
        </p:sp>
        <p:sp>
          <p:nvSpPr>
            <p:cNvPr id="6" name="TextBox 6">
              <a:extLst>
                <a:ext uri="{FF2B5EF4-FFF2-40B4-BE49-F238E27FC236}">
                  <a16:creationId xmlns:a16="http://schemas.microsoft.com/office/drawing/2014/main" id="{A72B6790-E63D-9EC9-9050-F27F6B0A702E}"/>
                </a:ext>
              </a:extLst>
            </p:cNvPr>
            <p:cNvSpPr txBox="1"/>
            <p:nvPr/>
          </p:nvSpPr>
          <p:spPr>
            <a:xfrm>
              <a:off x="0" y="-28575"/>
              <a:ext cx="3976632" cy="2003488"/>
            </a:xfrm>
            <a:prstGeom prst="rect">
              <a:avLst/>
            </a:prstGeom>
          </p:spPr>
          <p:txBody>
            <a:bodyPr lIns="33867" tIns="33867" rIns="33867" bIns="33867" rtlCol="0" anchor="ctr"/>
            <a:lstStyle/>
            <a:p>
              <a:pPr algn="ctr">
                <a:lnSpc>
                  <a:spcPts val="1773"/>
                </a:lnSpc>
              </a:pPr>
              <a:endParaRPr sz="1200"/>
            </a:p>
          </p:txBody>
        </p:sp>
      </p:grpSp>
      <p:grpSp>
        <p:nvGrpSpPr>
          <p:cNvPr id="28" name="Group 7">
            <a:extLst>
              <a:ext uri="{FF2B5EF4-FFF2-40B4-BE49-F238E27FC236}">
                <a16:creationId xmlns:a16="http://schemas.microsoft.com/office/drawing/2014/main" id="{640865A6-9635-3F91-5481-53EA8EEE180D}"/>
              </a:ext>
            </a:extLst>
          </p:cNvPr>
          <p:cNvGrpSpPr/>
          <p:nvPr userDrawn="1"/>
        </p:nvGrpSpPr>
        <p:grpSpPr>
          <a:xfrm>
            <a:off x="1355382" y="969094"/>
            <a:ext cx="9548107" cy="4382343"/>
            <a:chOff x="0" y="0"/>
            <a:chExt cx="3772091" cy="1731296"/>
          </a:xfrm>
        </p:grpSpPr>
        <p:sp>
          <p:nvSpPr>
            <p:cNvPr id="29" name="Freeform 8">
              <a:extLst>
                <a:ext uri="{FF2B5EF4-FFF2-40B4-BE49-F238E27FC236}">
                  <a16:creationId xmlns:a16="http://schemas.microsoft.com/office/drawing/2014/main" id="{256BA242-4FF3-BECE-9357-0B1C0A6C91A9}"/>
                </a:ext>
              </a:extLst>
            </p:cNvPr>
            <p:cNvSpPr/>
            <p:nvPr/>
          </p:nvSpPr>
          <p:spPr>
            <a:xfrm>
              <a:off x="0" y="0"/>
              <a:ext cx="3772091" cy="1731296"/>
            </a:xfrm>
            <a:custGeom>
              <a:avLst/>
              <a:gdLst/>
              <a:ahLst/>
              <a:cxnLst/>
              <a:rect l="l" t="t" r="r" b="b"/>
              <a:pathLst>
                <a:path w="3772091" h="1731296">
                  <a:moveTo>
                    <a:pt x="35677" y="0"/>
                  </a:moveTo>
                  <a:lnTo>
                    <a:pt x="3736415" y="0"/>
                  </a:lnTo>
                  <a:cubicBezTo>
                    <a:pt x="3756118" y="0"/>
                    <a:pt x="3772091" y="15973"/>
                    <a:pt x="3772091" y="35677"/>
                  </a:cubicBezTo>
                  <a:lnTo>
                    <a:pt x="3772091" y="1695619"/>
                  </a:lnTo>
                  <a:cubicBezTo>
                    <a:pt x="3772091" y="1705081"/>
                    <a:pt x="3768333" y="1714156"/>
                    <a:pt x="3761642" y="1720847"/>
                  </a:cubicBezTo>
                  <a:cubicBezTo>
                    <a:pt x="3754951" y="1727537"/>
                    <a:pt x="3745877" y="1731296"/>
                    <a:pt x="3736415" y="1731296"/>
                  </a:cubicBezTo>
                  <a:lnTo>
                    <a:pt x="35677" y="1731296"/>
                  </a:lnTo>
                  <a:cubicBezTo>
                    <a:pt x="26215" y="1731296"/>
                    <a:pt x="17140" y="1727537"/>
                    <a:pt x="10449" y="1720847"/>
                  </a:cubicBezTo>
                  <a:cubicBezTo>
                    <a:pt x="3759" y="1714156"/>
                    <a:pt x="0" y="1705081"/>
                    <a:pt x="0" y="1695619"/>
                  </a:cubicBezTo>
                  <a:lnTo>
                    <a:pt x="0" y="35677"/>
                  </a:lnTo>
                  <a:cubicBezTo>
                    <a:pt x="0" y="26215"/>
                    <a:pt x="3759" y="17140"/>
                    <a:pt x="10449" y="10449"/>
                  </a:cubicBezTo>
                  <a:cubicBezTo>
                    <a:pt x="17140" y="3759"/>
                    <a:pt x="26215" y="0"/>
                    <a:pt x="35677" y="0"/>
                  </a:cubicBezTo>
                  <a:close/>
                </a:path>
              </a:pathLst>
            </a:custGeom>
            <a:solidFill>
              <a:srgbClr val="FFFFFF"/>
            </a:solidFill>
            <a:ln w="66675" cap="rnd">
              <a:solidFill>
                <a:srgbClr val="6FAF07"/>
              </a:solidFill>
              <a:prstDash val="lgDash"/>
              <a:round/>
            </a:ln>
          </p:spPr>
        </p:sp>
        <p:sp>
          <p:nvSpPr>
            <p:cNvPr id="30" name="TextBox 9">
              <a:extLst>
                <a:ext uri="{FF2B5EF4-FFF2-40B4-BE49-F238E27FC236}">
                  <a16:creationId xmlns:a16="http://schemas.microsoft.com/office/drawing/2014/main" id="{F17BBFF9-2791-DEFB-1B6E-CE2D9C5CC409}"/>
                </a:ext>
              </a:extLst>
            </p:cNvPr>
            <p:cNvSpPr txBox="1"/>
            <p:nvPr/>
          </p:nvSpPr>
          <p:spPr>
            <a:xfrm>
              <a:off x="0" y="-28575"/>
              <a:ext cx="3772091" cy="1759871"/>
            </a:xfrm>
            <a:prstGeom prst="rect">
              <a:avLst/>
            </a:prstGeom>
          </p:spPr>
          <p:txBody>
            <a:bodyPr lIns="33867" tIns="33867" rIns="33867" bIns="33867" rtlCol="0" anchor="ctr"/>
            <a:lstStyle/>
            <a:p>
              <a:pPr algn="ctr">
                <a:lnSpc>
                  <a:spcPts val="1773"/>
                </a:lnSpc>
              </a:pPr>
              <a:endParaRPr sz="1200"/>
            </a:p>
          </p:txBody>
        </p:sp>
      </p:grpSp>
      <p:sp>
        <p:nvSpPr>
          <p:cNvPr id="31" name="Freeform 10">
            <a:extLst>
              <a:ext uri="{FF2B5EF4-FFF2-40B4-BE49-F238E27FC236}">
                <a16:creationId xmlns:a16="http://schemas.microsoft.com/office/drawing/2014/main" id="{C7F441FD-4952-2505-A102-DBD0BB6EE96F}"/>
              </a:ext>
            </a:extLst>
          </p:cNvPr>
          <p:cNvSpPr/>
          <p:nvPr userDrawn="1"/>
        </p:nvSpPr>
        <p:spPr>
          <a:xfrm>
            <a:off x="-2303360" y="2204021"/>
            <a:ext cx="4539871" cy="4785108"/>
          </a:xfrm>
          <a:custGeom>
            <a:avLst/>
            <a:gdLst/>
            <a:ahLst/>
            <a:cxnLst/>
            <a:rect l="l" t="t" r="r" b="b"/>
            <a:pathLst>
              <a:path w="6809806" h="7177662">
                <a:moveTo>
                  <a:pt x="0" y="0"/>
                </a:moveTo>
                <a:lnTo>
                  <a:pt x="6809807" y="0"/>
                </a:lnTo>
                <a:lnTo>
                  <a:pt x="6809807" y="7177661"/>
                </a:lnTo>
                <a:lnTo>
                  <a:pt x="0" y="71776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2" name="Freeform 11">
            <a:extLst>
              <a:ext uri="{FF2B5EF4-FFF2-40B4-BE49-F238E27FC236}">
                <a16:creationId xmlns:a16="http://schemas.microsoft.com/office/drawing/2014/main" id="{61A5E6AA-C2B2-B2E5-1472-EBEC9BD0E80B}"/>
              </a:ext>
            </a:extLst>
          </p:cNvPr>
          <p:cNvSpPr/>
          <p:nvPr userDrawn="1"/>
        </p:nvSpPr>
        <p:spPr>
          <a:xfrm>
            <a:off x="9953751" y="1946185"/>
            <a:ext cx="4900345" cy="5165053"/>
          </a:xfrm>
          <a:custGeom>
            <a:avLst/>
            <a:gdLst/>
            <a:ahLst/>
            <a:cxnLst/>
            <a:rect l="l" t="t" r="r" b="b"/>
            <a:pathLst>
              <a:path w="7350517" h="7747580">
                <a:moveTo>
                  <a:pt x="0" y="0"/>
                </a:moveTo>
                <a:lnTo>
                  <a:pt x="7350516" y="0"/>
                </a:lnTo>
                <a:lnTo>
                  <a:pt x="7350516" y="7747580"/>
                </a:lnTo>
                <a:lnTo>
                  <a:pt x="0" y="77475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3" name="Freeform 12">
            <a:extLst>
              <a:ext uri="{FF2B5EF4-FFF2-40B4-BE49-F238E27FC236}">
                <a16:creationId xmlns:a16="http://schemas.microsoft.com/office/drawing/2014/main" id="{077FC581-2484-2159-35DA-74474CFB0E6A}"/>
              </a:ext>
            </a:extLst>
          </p:cNvPr>
          <p:cNvSpPr/>
          <p:nvPr userDrawn="1"/>
        </p:nvSpPr>
        <p:spPr>
          <a:xfrm rot="916814" flipH="1">
            <a:off x="958482" y="480090"/>
            <a:ext cx="1132470" cy="1256555"/>
          </a:xfrm>
          <a:custGeom>
            <a:avLst/>
            <a:gdLst/>
            <a:ahLst/>
            <a:cxnLst/>
            <a:rect l="l" t="t" r="r" b="b"/>
            <a:pathLst>
              <a:path w="1698705" h="1884832">
                <a:moveTo>
                  <a:pt x="1698705" y="0"/>
                </a:moveTo>
                <a:lnTo>
                  <a:pt x="0" y="0"/>
                </a:lnTo>
                <a:lnTo>
                  <a:pt x="0" y="1884832"/>
                </a:lnTo>
                <a:lnTo>
                  <a:pt x="1698705" y="1884832"/>
                </a:lnTo>
                <a:lnTo>
                  <a:pt x="1698705"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6" name="Hộp Văn bản 25">
            <a:extLst>
              <a:ext uri="{FF2B5EF4-FFF2-40B4-BE49-F238E27FC236}">
                <a16:creationId xmlns:a16="http://schemas.microsoft.com/office/drawing/2014/main" id="{C0CABE03-180F-9839-ABF6-4D15FF94A568}"/>
              </a:ext>
            </a:extLst>
          </p:cNvPr>
          <p:cNvSpPr txBox="1"/>
          <p:nvPr userDrawn="1"/>
        </p:nvSpPr>
        <p:spPr>
          <a:xfrm>
            <a:off x="10992898" y="180871"/>
            <a:ext cx="1019831" cy="369332"/>
          </a:xfrm>
          <a:prstGeom prst="rect">
            <a:avLst/>
          </a:prstGeom>
          <a:noFill/>
        </p:spPr>
        <p:txBody>
          <a:bodyPr wrap="none" rtlCol="0">
            <a:spAutoFit/>
          </a:bodyPr>
          <a:lstStyle/>
          <a:p>
            <a:r>
              <a:rPr lang="en-US" sz="1800">
                <a:solidFill>
                  <a:schemeClr val="bg1"/>
                </a:solidFill>
                <a:latin typeface="#9Slide07 IcielHoneyCream" pitchFamily="2" charset="0"/>
              </a:rPr>
              <a:t>Măng Non</a:t>
            </a:r>
            <a:endParaRPr lang="vi-VN" sz="1800">
              <a:solidFill>
                <a:schemeClr val="bg1"/>
              </a:solidFill>
              <a:latin typeface="#9Slide07 IcielHoneyCream" pitchFamily="2" charset="0"/>
            </a:endParaRPr>
          </a:p>
        </p:txBody>
      </p:sp>
    </p:spTree>
    <p:extLst>
      <p:ext uri="{BB962C8B-B14F-4D97-AF65-F5344CB8AC3E}">
        <p14:creationId xmlns:p14="http://schemas.microsoft.com/office/powerpoint/2010/main" val="30051126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95549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648700CC-14E9-553C-6B57-5ECA0D6A30CA}"/>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444"/>
            </a:stretch>
          </a:blipFill>
        </p:spPr>
      </p:sp>
      <p:grpSp>
        <p:nvGrpSpPr>
          <p:cNvPr id="3" name="Group 3">
            <a:extLst>
              <a:ext uri="{FF2B5EF4-FFF2-40B4-BE49-F238E27FC236}">
                <a16:creationId xmlns:a16="http://schemas.microsoft.com/office/drawing/2014/main" id="{52535283-A082-2511-A820-0A2DF1B96EB1}"/>
              </a:ext>
            </a:extLst>
          </p:cNvPr>
          <p:cNvGrpSpPr/>
          <p:nvPr userDrawn="1"/>
        </p:nvGrpSpPr>
        <p:grpSpPr>
          <a:xfrm>
            <a:off x="3198759" y="1226700"/>
            <a:ext cx="8456873" cy="4404602"/>
            <a:chOff x="0" y="0"/>
            <a:chExt cx="3141603" cy="1636244"/>
          </a:xfrm>
        </p:grpSpPr>
        <p:sp>
          <p:nvSpPr>
            <p:cNvPr id="4" name="Freeform 4">
              <a:extLst>
                <a:ext uri="{FF2B5EF4-FFF2-40B4-BE49-F238E27FC236}">
                  <a16:creationId xmlns:a16="http://schemas.microsoft.com/office/drawing/2014/main" id="{94A495ED-D11B-807A-7F5C-A68FC6606FD0}"/>
                </a:ext>
              </a:extLst>
            </p:cNvPr>
            <p:cNvSpPr/>
            <p:nvPr/>
          </p:nvSpPr>
          <p:spPr>
            <a:xfrm>
              <a:off x="0" y="0"/>
              <a:ext cx="3141603" cy="1636244"/>
            </a:xfrm>
            <a:custGeom>
              <a:avLst/>
              <a:gdLst/>
              <a:ahLst/>
              <a:cxnLst/>
              <a:rect l="l" t="t" r="r" b="b"/>
              <a:pathLst>
                <a:path w="3141603" h="1636244">
                  <a:moveTo>
                    <a:pt x="30515" y="0"/>
                  </a:moveTo>
                  <a:lnTo>
                    <a:pt x="3111087" y="0"/>
                  </a:lnTo>
                  <a:cubicBezTo>
                    <a:pt x="3127940" y="0"/>
                    <a:pt x="3141603" y="13662"/>
                    <a:pt x="3141603" y="30515"/>
                  </a:cubicBezTo>
                  <a:lnTo>
                    <a:pt x="3141603" y="1605729"/>
                  </a:lnTo>
                  <a:cubicBezTo>
                    <a:pt x="3141603" y="1613822"/>
                    <a:pt x="3138388" y="1621584"/>
                    <a:pt x="3132665" y="1627306"/>
                  </a:cubicBezTo>
                  <a:cubicBezTo>
                    <a:pt x="3126942" y="1633029"/>
                    <a:pt x="3119181" y="1636244"/>
                    <a:pt x="3111087" y="1636244"/>
                  </a:cubicBezTo>
                  <a:lnTo>
                    <a:pt x="30515" y="1636244"/>
                  </a:lnTo>
                  <a:cubicBezTo>
                    <a:pt x="22422" y="1636244"/>
                    <a:pt x="14660" y="1633029"/>
                    <a:pt x="8938" y="1627306"/>
                  </a:cubicBezTo>
                  <a:cubicBezTo>
                    <a:pt x="3215" y="1621584"/>
                    <a:pt x="0" y="1613822"/>
                    <a:pt x="0" y="1605729"/>
                  </a:cubicBezTo>
                  <a:lnTo>
                    <a:pt x="0" y="30515"/>
                  </a:lnTo>
                  <a:cubicBezTo>
                    <a:pt x="0" y="22422"/>
                    <a:pt x="3215" y="14660"/>
                    <a:pt x="8938" y="8938"/>
                  </a:cubicBezTo>
                  <a:cubicBezTo>
                    <a:pt x="14660" y="3215"/>
                    <a:pt x="22422" y="0"/>
                    <a:pt x="30515" y="0"/>
                  </a:cubicBezTo>
                  <a:close/>
                </a:path>
              </a:pathLst>
            </a:custGeom>
            <a:solidFill>
              <a:srgbClr val="FFFFFF"/>
            </a:solidFill>
            <a:ln w="123825" cap="rnd">
              <a:solidFill>
                <a:srgbClr val="6FAF07"/>
              </a:solidFill>
              <a:prstDash val="solid"/>
              <a:round/>
            </a:ln>
          </p:spPr>
        </p:sp>
        <p:sp>
          <p:nvSpPr>
            <p:cNvPr id="5" name="TextBox 5">
              <a:extLst>
                <a:ext uri="{FF2B5EF4-FFF2-40B4-BE49-F238E27FC236}">
                  <a16:creationId xmlns:a16="http://schemas.microsoft.com/office/drawing/2014/main" id="{4FAA8BD7-AA0C-087F-DB2C-D016D58F726D}"/>
                </a:ext>
              </a:extLst>
            </p:cNvPr>
            <p:cNvSpPr txBox="1"/>
            <p:nvPr/>
          </p:nvSpPr>
          <p:spPr>
            <a:xfrm>
              <a:off x="0" y="-28575"/>
              <a:ext cx="3141603" cy="1664819"/>
            </a:xfrm>
            <a:prstGeom prst="rect">
              <a:avLst/>
            </a:prstGeom>
          </p:spPr>
          <p:txBody>
            <a:bodyPr lIns="33867" tIns="33867" rIns="33867" bIns="33867" rtlCol="0" anchor="ctr"/>
            <a:lstStyle/>
            <a:p>
              <a:pPr algn="ctr">
                <a:lnSpc>
                  <a:spcPts val="1773"/>
                </a:lnSpc>
              </a:pPr>
              <a:endParaRPr sz="1200"/>
            </a:p>
          </p:txBody>
        </p:sp>
      </p:grpSp>
      <p:grpSp>
        <p:nvGrpSpPr>
          <p:cNvPr id="6" name="Group 6">
            <a:extLst>
              <a:ext uri="{FF2B5EF4-FFF2-40B4-BE49-F238E27FC236}">
                <a16:creationId xmlns:a16="http://schemas.microsoft.com/office/drawing/2014/main" id="{D6802937-A5AC-7AF6-DDCD-CC3891E683AA}"/>
              </a:ext>
            </a:extLst>
          </p:cNvPr>
          <p:cNvGrpSpPr/>
          <p:nvPr userDrawn="1"/>
        </p:nvGrpSpPr>
        <p:grpSpPr>
          <a:xfrm>
            <a:off x="3665796" y="1545460"/>
            <a:ext cx="7544225" cy="3767083"/>
            <a:chOff x="0" y="0"/>
            <a:chExt cx="2980435" cy="1488231"/>
          </a:xfrm>
        </p:grpSpPr>
        <p:sp>
          <p:nvSpPr>
            <p:cNvPr id="24" name="Freeform 7">
              <a:extLst>
                <a:ext uri="{FF2B5EF4-FFF2-40B4-BE49-F238E27FC236}">
                  <a16:creationId xmlns:a16="http://schemas.microsoft.com/office/drawing/2014/main" id="{5F5FCCCC-D881-07F3-0776-DE0B20920910}"/>
                </a:ext>
              </a:extLst>
            </p:cNvPr>
            <p:cNvSpPr/>
            <p:nvPr/>
          </p:nvSpPr>
          <p:spPr>
            <a:xfrm>
              <a:off x="0" y="0"/>
              <a:ext cx="2980435" cy="1488230"/>
            </a:xfrm>
            <a:custGeom>
              <a:avLst/>
              <a:gdLst/>
              <a:ahLst/>
              <a:cxnLst/>
              <a:rect l="l" t="t" r="r" b="b"/>
              <a:pathLst>
                <a:path w="2980435" h="1488230">
                  <a:moveTo>
                    <a:pt x="34207" y="0"/>
                  </a:moveTo>
                  <a:lnTo>
                    <a:pt x="2946228" y="0"/>
                  </a:lnTo>
                  <a:cubicBezTo>
                    <a:pt x="2965120" y="0"/>
                    <a:pt x="2980435" y="15315"/>
                    <a:pt x="2980435" y="34207"/>
                  </a:cubicBezTo>
                  <a:lnTo>
                    <a:pt x="2980435" y="1454024"/>
                  </a:lnTo>
                  <a:cubicBezTo>
                    <a:pt x="2980435" y="1463096"/>
                    <a:pt x="2976831" y="1471797"/>
                    <a:pt x="2970416" y="1478212"/>
                  </a:cubicBezTo>
                  <a:cubicBezTo>
                    <a:pt x="2964001" y="1484627"/>
                    <a:pt x="2955300" y="1488230"/>
                    <a:pt x="2946228" y="1488230"/>
                  </a:cubicBezTo>
                  <a:lnTo>
                    <a:pt x="34207" y="1488230"/>
                  </a:lnTo>
                  <a:cubicBezTo>
                    <a:pt x="25135" y="1488230"/>
                    <a:pt x="16434" y="1484627"/>
                    <a:pt x="10019" y="1478212"/>
                  </a:cubicBezTo>
                  <a:cubicBezTo>
                    <a:pt x="3604" y="1471797"/>
                    <a:pt x="0" y="1463096"/>
                    <a:pt x="0" y="1454024"/>
                  </a:cubicBezTo>
                  <a:lnTo>
                    <a:pt x="0" y="34207"/>
                  </a:lnTo>
                  <a:cubicBezTo>
                    <a:pt x="0" y="25135"/>
                    <a:pt x="3604" y="16434"/>
                    <a:pt x="10019" y="10019"/>
                  </a:cubicBezTo>
                  <a:cubicBezTo>
                    <a:pt x="16434" y="3604"/>
                    <a:pt x="25135" y="0"/>
                    <a:pt x="34207" y="0"/>
                  </a:cubicBezTo>
                  <a:close/>
                </a:path>
              </a:pathLst>
            </a:custGeom>
            <a:solidFill>
              <a:srgbClr val="FFFFFF"/>
            </a:solidFill>
            <a:ln w="57150" cap="rnd">
              <a:solidFill>
                <a:srgbClr val="6FAF07"/>
              </a:solidFill>
              <a:prstDash val="lgDash"/>
              <a:round/>
            </a:ln>
          </p:spPr>
        </p:sp>
        <p:sp>
          <p:nvSpPr>
            <p:cNvPr id="25" name="TextBox 8">
              <a:extLst>
                <a:ext uri="{FF2B5EF4-FFF2-40B4-BE49-F238E27FC236}">
                  <a16:creationId xmlns:a16="http://schemas.microsoft.com/office/drawing/2014/main" id="{12DAFB95-1051-D421-2E04-700D86AE8BE8}"/>
                </a:ext>
              </a:extLst>
            </p:cNvPr>
            <p:cNvSpPr txBox="1"/>
            <p:nvPr/>
          </p:nvSpPr>
          <p:spPr>
            <a:xfrm>
              <a:off x="0" y="-28575"/>
              <a:ext cx="2980435" cy="1516806"/>
            </a:xfrm>
            <a:prstGeom prst="rect">
              <a:avLst/>
            </a:prstGeom>
          </p:spPr>
          <p:txBody>
            <a:bodyPr lIns="33867" tIns="33867" rIns="33867" bIns="33867" rtlCol="0" anchor="ctr"/>
            <a:lstStyle/>
            <a:p>
              <a:pPr algn="ctr">
                <a:lnSpc>
                  <a:spcPts val="1773"/>
                </a:lnSpc>
              </a:pPr>
              <a:endParaRPr sz="1200"/>
            </a:p>
          </p:txBody>
        </p:sp>
      </p:grpSp>
      <p:sp>
        <p:nvSpPr>
          <p:cNvPr id="26" name="Freeform 9">
            <a:extLst>
              <a:ext uri="{FF2B5EF4-FFF2-40B4-BE49-F238E27FC236}">
                <a16:creationId xmlns:a16="http://schemas.microsoft.com/office/drawing/2014/main" id="{D88382D2-5C4D-B8E7-6944-6CA2AF7CF81C}"/>
              </a:ext>
            </a:extLst>
          </p:cNvPr>
          <p:cNvSpPr/>
          <p:nvPr userDrawn="1"/>
        </p:nvSpPr>
        <p:spPr>
          <a:xfrm>
            <a:off x="-1314279" y="164724"/>
            <a:ext cx="6193964" cy="6528552"/>
          </a:xfrm>
          <a:custGeom>
            <a:avLst/>
            <a:gdLst/>
            <a:ahLst/>
            <a:cxnLst/>
            <a:rect l="l" t="t" r="r" b="b"/>
            <a:pathLst>
              <a:path w="9290946" h="9792828">
                <a:moveTo>
                  <a:pt x="0" y="0"/>
                </a:moveTo>
                <a:lnTo>
                  <a:pt x="9290946" y="0"/>
                </a:lnTo>
                <a:lnTo>
                  <a:pt x="9290946" y="9792828"/>
                </a:lnTo>
                <a:lnTo>
                  <a:pt x="0" y="97928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7" name="Freeform 10">
            <a:extLst>
              <a:ext uri="{FF2B5EF4-FFF2-40B4-BE49-F238E27FC236}">
                <a16:creationId xmlns:a16="http://schemas.microsoft.com/office/drawing/2014/main" id="{45EF5894-6A6B-C03A-A847-7F146F4A69FA}"/>
              </a:ext>
            </a:extLst>
          </p:cNvPr>
          <p:cNvSpPr/>
          <p:nvPr userDrawn="1"/>
        </p:nvSpPr>
        <p:spPr>
          <a:xfrm>
            <a:off x="2323763" y="6172200"/>
            <a:ext cx="1216497" cy="685800"/>
          </a:xfrm>
          <a:custGeom>
            <a:avLst/>
            <a:gdLst/>
            <a:ahLst/>
            <a:cxnLst/>
            <a:rect l="l" t="t" r="r" b="b"/>
            <a:pathLst>
              <a:path w="1824745" h="1028700">
                <a:moveTo>
                  <a:pt x="0" y="0"/>
                </a:moveTo>
                <a:lnTo>
                  <a:pt x="1824745" y="0"/>
                </a:lnTo>
                <a:lnTo>
                  <a:pt x="1824745" y="1028700"/>
                </a:lnTo>
                <a:lnTo>
                  <a:pt x="0" y="10287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8" name="Freeform 11">
            <a:extLst>
              <a:ext uri="{FF2B5EF4-FFF2-40B4-BE49-F238E27FC236}">
                <a16:creationId xmlns:a16="http://schemas.microsoft.com/office/drawing/2014/main" id="{5AC03728-CB4B-F7DC-F161-234E7B3ECDB9}"/>
              </a:ext>
            </a:extLst>
          </p:cNvPr>
          <p:cNvSpPr/>
          <p:nvPr userDrawn="1"/>
        </p:nvSpPr>
        <p:spPr>
          <a:xfrm>
            <a:off x="-1652487" y="4739726"/>
            <a:ext cx="2772529" cy="2339006"/>
          </a:xfrm>
          <a:custGeom>
            <a:avLst/>
            <a:gdLst/>
            <a:ahLst/>
            <a:cxnLst/>
            <a:rect l="l" t="t" r="r" b="b"/>
            <a:pathLst>
              <a:path w="4158793" h="3508509">
                <a:moveTo>
                  <a:pt x="0" y="0"/>
                </a:moveTo>
                <a:lnTo>
                  <a:pt x="4158793" y="0"/>
                </a:lnTo>
                <a:lnTo>
                  <a:pt x="4158793" y="3508509"/>
                </a:lnTo>
                <a:lnTo>
                  <a:pt x="0" y="35085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9" name="Freeform 12">
            <a:extLst>
              <a:ext uri="{FF2B5EF4-FFF2-40B4-BE49-F238E27FC236}">
                <a16:creationId xmlns:a16="http://schemas.microsoft.com/office/drawing/2014/main" id="{9D053973-F37E-2EFA-347C-BBF19C97AEAA}"/>
              </a:ext>
            </a:extLst>
          </p:cNvPr>
          <p:cNvSpPr/>
          <p:nvPr userDrawn="1"/>
        </p:nvSpPr>
        <p:spPr>
          <a:xfrm>
            <a:off x="1466534" y="5862578"/>
            <a:ext cx="1179918" cy="995422"/>
          </a:xfrm>
          <a:custGeom>
            <a:avLst/>
            <a:gdLst/>
            <a:ahLst/>
            <a:cxnLst/>
            <a:rect l="l" t="t" r="r" b="b"/>
            <a:pathLst>
              <a:path w="1769877" h="1493133">
                <a:moveTo>
                  <a:pt x="0" y="0"/>
                </a:moveTo>
                <a:lnTo>
                  <a:pt x="1769878" y="0"/>
                </a:lnTo>
                <a:lnTo>
                  <a:pt x="1769878" y="1493133"/>
                </a:lnTo>
                <a:lnTo>
                  <a:pt x="0" y="14931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0" name="Freeform 13">
            <a:extLst>
              <a:ext uri="{FF2B5EF4-FFF2-40B4-BE49-F238E27FC236}">
                <a16:creationId xmlns:a16="http://schemas.microsoft.com/office/drawing/2014/main" id="{CCAE9900-F19A-8B65-50F4-184D22A82D6E}"/>
              </a:ext>
            </a:extLst>
          </p:cNvPr>
          <p:cNvSpPr/>
          <p:nvPr userDrawn="1"/>
        </p:nvSpPr>
        <p:spPr>
          <a:xfrm>
            <a:off x="152446" y="5369040"/>
            <a:ext cx="1904047" cy="1606323"/>
          </a:xfrm>
          <a:custGeom>
            <a:avLst/>
            <a:gdLst/>
            <a:ahLst/>
            <a:cxnLst/>
            <a:rect l="l" t="t" r="r" b="b"/>
            <a:pathLst>
              <a:path w="2856070" h="2409484">
                <a:moveTo>
                  <a:pt x="0" y="0"/>
                </a:moveTo>
                <a:lnTo>
                  <a:pt x="2856070" y="0"/>
                </a:lnTo>
                <a:lnTo>
                  <a:pt x="2856070" y="2409484"/>
                </a:lnTo>
                <a:lnTo>
                  <a:pt x="0" y="24094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1" name="Freeform 14">
            <a:extLst>
              <a:ext uri="{FF2B5EF4-FFF2-40B4-BE49-F238E27FC236}">
                <a16:creationId xmlns:a16="http://schemas.microsoft.com/office/drawing/2014/main" id="{A2F70FEF-6186-267E-ADB5-93B5B7696288}"/>
              </a:ext>
            </a:extLst>
          </p:cNvPr>
          <p:cNvSpPr/>
          <p:nvPr userDrawn="1"/>
        </p:nvSpPr>
        <p:spPr>
          <a:xfrm rot="20054087">
            <a:off x="3173452" y="5024800"/>
            <a:ext cx="1284401" cy="1111591"/>
          </a:xfrm>
          <a:custGeom>
            <a:avLst/>
            <a:gdLst/>
            <a:ahLst/>
            <a:cxnLst/>
            <a:rect l="l" t="t" r="r" b="b"/>
            <a:pathLst>
              <a:path w="1926601" h="1667386">
                <a:moveTo>
                  <a:pt x="0" y="0"/>
                </a:moveTo>
                <a:lnTo>
                  <a:pt x="1926602" y="0"/>
                </a:lnTo>
                <a:lnTo>
                  <a:pt x="1926602" y="1667386"/>
                </a:lnTo>
                <a:lnTo>
                  <a:pt x="0" y="166738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2" name="Freeform 15">
            <a:extLst>
              <a:ext uri="{FF2B5EF4-FFF2-40B4-BE49-F238E27FC236}">
                <a16:creationId xmlns:a16="http://schemas.microsoft.com/office/drawing/2014/main" id="{AC90E83D-DF60-75B1-C02F-F01EB23B3B5D}"/>
              </a:ext>
            </a:extLst>
          </p:cNvPr>
          <p:cNvSpPr/>
          <p:nvPr userDrawn="1"/>
        </p:nvSpPr>
        <p:spPr>
          <a:xfrm rot="20054087">
            <a:off x="4032065" y="3966748"/>
            <a:ext cx="624360" cy="540355"/>
          </a:xfrm>
          <a:custGeom>
            <a:avLst/>
            <a:gdLst/>
            <a:ahLst/>
            <a:cxnLst/>
            <a:rect l="l" t="t" r="r" b="b"/>
            <a:pathLst>
              <a:path w="936540" h="810532">
                <a:moveTo>
                  <a:pt x="0" y="0"/>
                </a:moveTo>
                <a:lnTo>
                  <a:pt x="936540" y="0"/>
                </a:lnTo>
                <a:lnTo>
                  <a:pt x="936540" y="810532"/>
                </a:lnTo>
                <a:lnTo>
                  <a:pt x="0" y="8105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extLst>
      <p:ext uri="{BB962C8B-B14F-4D97-AF65-F5344CB8AC3E}">
        <p14:creationId xmlns:p14="http://schemas.microsoft.com/office/powerpoint/2010/main" val="13632498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Đầu trang của Phần">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F9EE1873-6BAE-D6CD-7D0D-96DFE1707200}"/>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03" t="-10211" r="-985" b="-10426"/>
            </a:stretch>
          </a:blipFill>
        </p:spPr>
      </p:sp>
      <p:sp>
        <p:nvSpPr>
          <p:cNvPr id="3" name="Freeform 3">
            <a:extLst>
              <a:ext uri="{FF2B5EF4-FFF2-40B4-BE49-F238E27FC236}">
                <a16:creationId xmlns:a16="http://schemas.microsoft.com/office/drawing/2014/main" id="{16C3378C-8A30-2AF5-F577-169DE13ABDBD}"/>
              </a:ext>
            </a:extLst>
          </p:cNvPr>
          <p:cNvSpPr/>
          <p:nvPr userDrawn="1"/>
        </p:nvSpPr>
        <p:spPr>
          <a:xfrm flipH="1">
            <a:off x="-387760" y="1355033"/>
            <a:ext cx="2109455" cy="717215"/>
          </a:xfrm>
          <a:custGeom>
            <a:avLst/>
            <a:gdLst/>
            <a:ahLst/>
            <a:cxnLst/>
            <a:rect l="l" t="t" r="r" b="b"/>
            <a:pathLst>
              <a:path w="3164183" h="1075822">
                <a:moveTo>
                  <a:pt x="3164183" y="0"/>
                </a:moveTo>
                <a:lnTo>
                  <a:pt x="0" y="0"/>
                </a:lnTo>
                <a:lnTo>
                  <a:pt x="0" y="1075822"/>
                </a:lnTo>
                <a:lnTo>
                  <a:pt x="3164183" y="1075822"/>
                </a:lnTo>
                <a:lnTo>
                  <a:pt x="3164183"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a:extLst>
              <a:ext uri="{FF2B5EF4-FFF2-40B4-BE49-F238E27FC236}">
                <a16:creationId xmlns:a16="http://schemas.microsoft.com/office/drawing/2014/main" id="{CC31B3A1-55D3-F9C2-94A2-7CA1AF2D844F}"/>
              </a:ext>
            </a:extLst>
          </p:cNvPr>
          <p:cNvSpPr/>
          <p:nvPr userDrawn="1"/>
        </p:nvSpPr>
        <p:spPr>
          <a:xfrm rot="5400000">
            <a:off x="5464244" y="-562881"/>
            <a:ext cx="1768839" cy="15200963"/>
          </a:xfrm>
          <a:custGeom>
            <a:avLst/>
            <a:gdLst/>
            <a:ahLst/>
            <a:cxnLst/>
            <a:rect l="l" t="t" r="r" b="b"/>
            <a:pathLst>
              <a:path w="2653259" h="22801444">
                <a:moveTo>
                  <a:pt x="0" y="0"/>
                </a:moveTo>
                <a:lnTo>
                  <a:pt x="2653259" y="0"/>
                </a:lnTo>
                <a:lnTo>
                  <a:pt x="2653259" y="22801444"/>
                </a:lnTo>
                <a:lnTo>
                  <a:pt x="0" y="228014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7">
            <a:extLst>
              <a:ext uri="{FF2B5EF4-FFF2-40B4-BE49-F238E27FC236}">
                <a16:creationId xmlns:a16="http://schemas.microsoft.com/office/drawing/2014/main" id="{1EAA0B01-2075-2FCA-ABFF-7A106232FAF7}"/>
              </a:ext>
            </a:extLst>
          </p:cNvPr>
          <p:cNvSpPr/>
          <p:nvPr userDrawn="1"/>
        </p:nvSpPr>
        <p:spPr>
          <a:xfrm flipH="1" flipV="1">
            <a:off x="1808207" y="-437132"/>
            <a:ext cx="2571361" cy="874263"/>
          </a:xfrm>
          <a:custGeom>
            <a:avLst/>
            <a:gdLst/>
            <a:ahLst/>
            <a:cxnLst/>
            <a:rect l="l" t="t" r="r" b="b"/>
            <a:pathLst>
              <a:path w="3857042" h="1311394">
                <a:moveTo>
                  <a:pt x="3857042" y="1311394"/>
                </a:moveTo>
                <a:lnTo>
                  <a:pt x="0" y="1311394"/>
                </a:lnTo>
                <a:lnTo>
                  <a:pt x="0" y="0"/>
                </a:lnTo>
                <a:lnTo>
                  <a:pt x="3857042" y="0"/>
                </a:lnTo>
                <a:lnTo>
                  <a:pt x="3857042" y="1311394"/>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14">
            <a:extLst>
              <a:ext uri="{FF2B5EF4-FFF2-40B4-BE49-F238E27FC236}">
                <a16:creationId xmlns:a16="http://schemas.microsoft.com/office/drawing/2014/main" id="{7175E9BB-22D7-62D7-567C-1319DA3C7BE1}"/>
              </a:ext>
            </a:extLst>
          </p:cNvPr>
          <p:cNvSpPr/>
          <p:nvPr userDrawn="1"/>
        </p:nvSpPr>
        <p:spPr>
          <a:xfrm>
            <a:off x="9663926" y="56154"/>
            <a:ext cx="2805878" cy="1197069"/>
          </a:xfrm>
          <a:custGeom>
            <a:avLst/>
            <a:gdLst/>
            <a:ahLst/>
            <a:cxnLst/>
            <a:rect l="l" t="t" r="r" b="b"/>
            <a:pathLst>
              <a:path w="4208817" h="1795604">
                <a:moveTo>
                  <a:pt x="0" y="0"/>
                </a:moveTo>
                <a:lnTo>
                  <a:pt x="4208816" y="0"/>
                </a:lnTo>
                <a:lnTo>
                  <a:pt x="4208816" y="1795604"/>
                </a:lnTo>
                <a:lnTo>
                  <a:pt x="0" y="1795604"/>
                </a:lnTo>
                <a:lnTo>
                  <a:pt x="0" y="0"/>
                </a:lnTo>
                <a:close/>
              </a:path>
            </a:pathLst>
          </a:custGeom>
          <a:blipFill>
            <a:blip r:embed="rId7"/>
            <a:stretch>
              <a:fillRect l="-16950" r="-87652" b="-102023"/>
            </a:stretch>
          </a:blipFill>
        </p:spPr>
      </p:sp>
      <p:sp>
        <p:nvSpPr>
          <p:cNvPr id="24" name="Freeform 15">
            <a:extLst>
              <a:ext uri="{FF2B5EF4-FFF2-40B4-BE49-F238E27FC236}">
                <a16:creationId xmlns:a16="http://schemas.microsoft.com/office/drawing/2014/main" id="{BBF51089-B4FD-EB2E-E577-C855FEC583FD}"/>
              </a:ext>
            </a:extLst>
          </p:cNvPr>
          <p:cNvSpPr/>
          <p:nvPr userDrawn="1"/>
        </p:nvSpPr>
        <p:spPr>
          <a:xfrm>
            <a:off x="9453687" y="1039528"/>
            <a:ext cx="1855915" cy="631011"/>
          </a:xfrm>
          <a:custGeom>
            <a:avLst/>
            <a:gdLst/>
            <a:ahLst/>
            <a:cxnLst/>
            <a:rect l="l" t="t" r="r" b="b"/>
            <a:pathLst>
              <a:path w="2783872" h="946517">
                <a:moveTo>
                  <a:pt x="0" y="0"/>
                </a:moveTo>
                <a:lnTo>
                  <a:pt x="2783873" y="0"/>
                </a:lnTo>
                <a:lnTo>
                  <a:pt x="2783873" y="946517"/>
                </a:lnTo>
                <a:lnTo>
                  <a:pt x="0" y="9465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7" name="Nhóm 36">
            <a:extLst>
              <a:ext uri="{FF2B5EF4-FFF2-40B4-BE49-F238E27FC236}">
                <a16:creationId xmlns:a16="http://schemas.microsoft.com/office/drawing/2014/main" id="{1C24387A-9D72-9344-8153-E0726E2531E6}"/>
              </a:ext>
            </a:extLst>
          </p:cNvPr>
          <p:cNvGrpSpPr/>
          <p:nvPr userDrawn="1"/>
        </p:nvGrpSpPr>
        <p:grpSpPr>
          <a:xfrm>
            <a:off x="2435277" y="2052946"/>
            <a:ext cx="7321449" cy="2806061"/>
            <a:chOff x="2342477" y="2052945"/>
            <a:chExt cx="7321449" cy="2806061"/>
          </a:xfrm>
        </p:grpSpPr>
        <p:sp>
          <p:nvSpPr>
            <p:cNvPr id="25" name="Freeform 16">
              <a:extLst>
                <a:ext uri="{FF2B5EF4-FFF2-40B4-BE49-F238E27FC236}">
                  <a16:creationId xmlns:a16="http://schemas.microsoft.com/office/drawing/2014/main" id="{136BAAE1-AC62-3325-2A38-81DA1ABA2E5F}"/>
                </a:ext>
              </a:extLst>
            </p:cNvPr>
            <p:cNvSpPr/>
            <p:nvPr userDrawn="1"/>
          </p:nvSpPr>
          <p:spPr>
            <a:xfrm>
              <a:off x="2342477" y="2236596"/>
              <a:ext cx="7321449" cy="2622410"/>
            </a:xfrm>
            <a:custGeom>
              <a:avLst/>
              <a:gdLst/>
              <a:ahLst/>
              <a:cxnLst/>
              <a:rect l="l" t="t" r="r" b="b"/>
              <a:pathLst>
                <a:path w="10982173" h="3933615">
                  <a:moveTo>
                    <a:pt x="0" y="0"/>
                  </a:moveTo>
                  <a:lnTo>
                    <a:pt x="10982173" y="0"/>
                  </a:lnTo>
                  <a:lnTo>
                    <a:pt x="10982173" y="3933614"/>
                  </a:lnTo>
                  <a:lnTo>
                    <a:pt x="0" y="39336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6" name="Freeform 17">
              <a:extLst>
                <a:ext uri="{FF2B5EF4-FFF2-40B4-BE49-F238E27FC236}">
                  <a16:creationId xmlns:a16="http://schemas.microsoft.com/office/drawing/2014/main" id="{4FF132AB-16CC-1B15-E920-03352B82B871}"/>
                </a:ext>
              </a:extLst>
            </p:cNvPr>
            <p:cNvSpPr/>
            <p:nvPr userDrawn="1"/>
          </p:nvSpPr>
          <p:spPr>
            <a:xfrm>
              <a:off x="5286174" y="2052945"/>
              <a:ext cx="1434054" cy="367301"/>
            </a:xfrm>
            <a:custGeom>
              <a:avLst/>
              <a:gdLst/>
              <a:ahLst/>
              <a:cxnLst/>
              <a:rect l="l" t="t" r="r" b="b"/>
              <a:pathLst>
                <a:path w="2151081" h="550952">
                  <a:moveTo>
                    <a:pt x="0" y="0"/>
                  </a:moveTo>
                  <a:lnTo>
                    <a:pt x="2151081" y="0"/>
                  </a:lnTo>
                  <a:lnTo>
                    <a:pt x="2151081" y="550952"/>
                  </a:lnTo>
                  <a:lnTo>
                    <a:pt x="0" y="5509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27" name="Freeform 5">
            <a:extLst>
              <a:ext uri="{FF2B5EF4-FFF2-40B4-BE49-F238E27FC236}">
                <a16:creationId xmlns:a16="http://schemas.microsoft.com/office/drawing/2014/main" id="{CD14F620-5172-4ADF-3595-22F8EAAEC474}"/>
              </a:ext>
            </a:extLst>
          </p:cNvPr>
          <p:cNvSpPr/>
          <p:nvPr userDrawn="1"/>
        </p:nvSpPr>
        <p:spPr>
          <a:xfrm>
            <a:off x="29061" y="6430173"/>
            <a:ext cx="7605845" cy="427829"/>
          </a:xfrm>
          <a:custGeom>
            <a:avLst/>
            <a:gdLst/>
            <a:ahLst/>
            <a:cxnLst/>
            <a:rect l="l" t="t" r="r" b="b"/>
            <a:pathLst>
              <a:path w="11408768" h="641743">
                <a:moveTo>
                  <a:pt x="0" y="0"/>
                </a:moveTo>
                <a:lnTo>
                  <a:pt x="11408768" y="0"/>
                </a:lnTo>
                <a:lnTo>
                  <a:pt x="11408768" y="641743"/>
                </a:lnTo>
                <a:lnTo>
                  <a:pt x="0" y="6417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8" name="Freeform 6">
            <a:extLst>
              <a:ext uri="{FF2B5EF4-FFF2-40B4-BE49-F238E27FC236}">
                <a16:creationId xmlns:a16="http://schemas.microsoft.com/office/drawing/2014/main" id="{C768D41B-69BF-6FB2-1AD2-A74AE6CEC07E}"/>
              </a:ext>
            </a:extLst>
          </p:cNvPr>
          <p:cNvSpPr/>
          <p:nvPr userDrawn="1"/>
        </p:nvSpPr>
        <p:spPr>
          <a:xfrm>
            <a:off x="7812434" y="6430173"/>
            <a:ext cx="7605845" cy="427829"/>
          </a:xfrm>
          <a:custGeom>
            <a:avLst/>
            <a:gdLst/>
            <a:ahLst/>
            <a:cxnLst/>
            <a:rect l="l" t="t" r="r" b="b"/>
            <a:pathLst>
              <a:path w="11408768" h="641743">
                <a:moveTo>
                  <a:pt x="0" y="0"/>
                </a:moveTo>
                <a:lnTo>
                  <a:pt x="11408768" y="0"/>
                </a:lnTo>
                <a:lnTo>
                  <a:pt x="11408768" y="641743"/>
                </a:lnTo>
                <a:lnTo>
                  <a:pt x="0" y="6417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9" name="Freeform 8">
            <a:extLst>
              <a:ext uri="{FF2B5EF4-FFF2-40B4-BE49-F238E27FC236}">
                <a16:creationId xmlns:a16="http://schemas.microsoft.com/office/drawing/2014/main" id="{75B68B7D-E907-F3E6-BD30-DFA57BB10C5D}"/>
              </a:ext>
            </a:extLst>
          </p:cNvPr>
          <p:cNvSpPr/>
          <p:nvPr userDrawn="1"/>
        </p:nvSpPr>
        <p:spPr>
          <a:xfrm rot="21242940">
            <a:off x="4977512" y="6167972"/>
            <a:ext cx="307161" cy="420049"/>
          </a:xfrm>
          <a:custGeom>
            <a:avLst/>
            <a:gdLst/>
            <a:ahLst/>
            <a:cxnLst/>
            <a:rect l="l" t="t" r="r" b="b"/>
            <a:pathLst>
              <a:path w="460741" h="630073">
                <a:moveTo>
                  <a:pt x="0" y="0"/>
                </a:moveTo>
                <a:lnTo>
                  <a:pt x="460740" y="0"/>
                </a:lnTo>
                <a:lnTo>
                  <a:pt x="460740" y="630073"/>
                </a:lnTo>
                <a:lnTo>
                  <a:pt x="0" y="63007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0" name="Freeform 9">
            <a:extLst>
              <a:ext uri="{FF2B5EF4-FFF2-40B4-BE49-F238E27FC236}">
                <a16:creationId xmlns:a16="http://schemas.microsoft.com/office/drawing/2014/main" id="{3091FEA5-28C0-8161-2811-C9B76C32E3C3}"/>
              </a:ext>
            </a:extLst>
          </p:cNvPr>
          <p:cNvSpPr/>
          <p:nvPr userDrawn="1"/>
        </p:nvSpPr>
        <p:spPr>
          <a:xfrm rot="304721" flipH="1">
            <a:off x="2466502" y="6222584"/>
            <a:ext cx="296834" cy="405927"/>
          </a:xfrm>
          <a:custGeom>
            <a:avLst/>
            <a:gdLst/>
            <a:ahLst/>
            <a:cxnLst/>
            <a:rect l="l" t="t" r="r" b="b"/>
            <a:pathLst>
              <a:path w="445251" h="608891">
                <a:moveTo>
                  <a:pt x="445251" y="0"/>
                </a:moveTo>
                <a:lnTo>
                  <a:pt x="0" y="0"/>
                </a:lnTo>
                <a:lnTo>
                  <a:pt x="0" y="608890"/>
                </a:lnTo>
                <a:lnTo>
                  <a:pt x="445251" y="608890"/>
                </a:lnTo>
                <a:lnTo>
                  <a:pt x="445251"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1" name="Freeform 10">
            <a:extLst>
              <a:ext uri="{FF2B5EF4-FFF2-40B4-BE49-F238E27FC236}">
                <a16:creationId xmlns:a16="http://schemas.microsoft.com/office/drawing/2014/main" id="{CC58D46C-6454-A6E4-24D4-A62C3A12F490}"/>
              </a:ext>
            </a:extLst>
          </p:cNvPr>
          <p:cNvSpPr/>
          <p:nvPr userDrawn="1"/>
        </p:nvSpPr>
        <p:spPr>
          <a:xfrm rot="304721" flipH="1">
            <a:off x="7652290" y="6184543"/>
            <a:ext cx="296834" cy="405927"/>
          </a:xfrm>
          <a:custGeom>
            <a:avLst/>
            <a:gdLst/>
            <a:ahLst/>
            <a:cxnLst/>
            <a:rect l="l" t="t" r="r" b="b"/>
            <a:pathLst>
              <a:path w="445251" h="608891">
                <a:moveTo>
                  <a:pt x="445251" y="0"/>
                </a:moveTo>
                <a:lnTo>
                  <a:pt x="0" y="0"/>
                </a:lnTo>
                <a:lnTo>
                  <a:pt x="0" y="608891"/>
                </a:lnTo>
                <a:lnTo>
                  <a:pt x="445251" y="608891"/>
                </a:lnTo>
                <a:lnTo>
                  <a:pt x="445251"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2" name="Freeform 11">
            <a:extLst>
              <a:ext uri="{FF2B5EF4-FFF2-40B4-BE49-F238E27FC236}">
                <a16:creationId xmlns:a16="http://schemas.microsoft.com/office/drawing/2014/main" id="{7C621907-9E55-DA7A-C743-EAA6C1034D7A}"/>
              </a:ext>
            </a:extLst>
          </p:cNvPr>
          <p:cNvSpPr/>
          <p:nvPr userDrawn="1"/>
        </p:nvSpPr>
        <p:spPr>
          <a:xfrm rot="21242940">
            <a:off x="9474635" y="6003415"/>
            <a:ext cx="307161" cy="420049"/>
          </a:xfrm>
          <a:custGeom>
            <a:avLst/>
            <a:gdLst/>
            <a:ahLst/>
            <a:cxnLst/>
            <a:rect l="l" t="t" r="r" b="b"/>
            <a:pathLst>
              <a:path w="460741" h="630073">
                <a:moveTo>
                  <a:pt x="0" y="0"/>
                </a:moveTo>
                <a:lnTo>
                  <a:pt x="460741" y="0"/>
                </a:lnTo>
                <a:lnTo>
                  <a:pt x="460741" y="630072"/>
                </a:lnTo>
                <a:lnTo>
                  <a:pt x="0" y="63007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3" name="Freeform 12">
            <a:extLst>
              <a:ext uri="{FF2B5EF4-FFF2-40B4-BE49-F238E27FC236}">
                <a16:creationId xmlns:a16="http://schemas.microsoft.com/office/drawing/2014/main" id="{B98385D5-3AB9-D853-F9EA-C2C284041F9D}"/>
              </a:ext>
            </a:extLst>
          </p:cNvPr>
          <p:cNvSpPr/>
          <p:nvPr userDrawn="1"/>
        </p:nvSpPr>
        <p:spPr>
          <a:xfrm rot="21242940">
            <a:off x="167387" y="6186993"/>
            <a:ext cx="307161" cy="420049"/>
          </a:xfrm>
          <a:custGeom>
            <a:avLst/>
            <a:gdLst/>
            <a:ahLst/>
            <a:cxnLst/>
            <a:rect l="l" t="t" r="r" b="b"/>
            <a:pathLst>
              <a:path w="460741" h="630073">
                <a:moveTo>
                  <a:pt x="0" y="0"/>
                </a:moveTo>
                <a:lnTo>
                  <a:pt x="460741" y="0"/>
                </a:lnTo>
                <a:lnTo>
                  <a:pt x="460741" y="630072"/>
                </a:lnTo>
                <a:lnTo>
                  <a:pt x="0" y="63007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4" name="Freeform 13">
            <a:extLst>
              <a:ext uri="{FF2B5EF4-FFF2-40B4-BE49-F238E27FC236}">
                <a16:creationId xmlns:a16="http://schemas.microsoft.com/office/drawing/2014/main" id="{2F5F5B28-48CC-DDA3-B9D9-9B85ADD6C0C3}"/>
              </a:ext>
            </a:extLst>
          </p:cNvPr>
          <p:cNvSpPr/>
          <p:nvPr userDrawn="1"/>
        </p:nvSpPr>
        <p:spPr>
          <a:xfrm rot="304721" flipH="1">
            <a:off x="11523586" y="6235290"/>
            <a:ext cx="296834" cy="405927"/>
          </a:xfrm>
          <a:custGeom>
            <a:avLst/>
            <a:gdLst/>
            <a:ahLst/>
            <a:cxnLst/>
            <a:rect l="l" t="t" r="r" b="b"/>
            <a:pathLst>
              <a:path w="445251" h="608891">
                <a:moveTo>
                  <a:pt x="445251" y="0"/>
                </a:moveTo>
                <a:lnTo>
                  <a:pt x="0" y="0"/>
                </a:lnTo>
                <a:lnTo>
                  <a:pt x="0" y="608891"/>
                </a:lnTo>
                <a:lnTo>
                  <a:pt x="445251" y="608891"/>
                </a:lnTo>
                <a:lnTo>
                  <a:pt x="445251"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6" name="Hộp Văn bản 35">
            <a:extLst>
              <a:ext uri="{FF2B5EF4-FFF2-40B4-BE49-F238E27FC236}">
                <a16:creationId xmlns:a16="http://schemas.microsoft.com/office/drawing/2014/main" id="{B3591B09-6B4B-4916-4F6A-D357226B307E}"/>
              </a:ext>
            </a:extLst>
          </p:cNvPr>
          <p:cNvSpPr txBox="1"/>
          <p:nvPr userDrawn="1"/>
        </p:nvSpPr>
        <p:spPr>
          <a:xfrm>
            <a:off x="242837" y="6322089"/>
            <a:ext cx="1019831" cy="369332"/>
          </a:xfrm>
          <a:prstGeom prst="rect">
            <a:avLst/>
          </a:prstGeom>
          <a:noFill/>
        </p:spPr>
        <p:txBody>
          <a:bodyPr wrap="none" rtlCol="0">
            <a:spAutoFit/>
          </a:bodyPr>
          <a:lstStyle/>
          <a:p>
            <a:r>
              <a:rPr lang="en-US" sz="1800">
                <a:solidFill>
                  <a:schemeClr val="bg1"/>
                </a:solidFill>
                <a:latin typeface="#9Slide07 IcielHoneyCream" pitchFamily="2" charset="0"/>
              </a:rPr>
              <a:t>Măng Non</a:t>
            </a:r>
            <a:endParaRPr lang="vi-VN" sz="1800">
              <a:solidFill>
                <a:schemeClr val="bg1"/>
              </a:solidFill>
              <a:latin typeface="#9Slide07 IcielHoneyCream" pitchFamily="2" charset="0"/>
            </a:endParaRPr>
          </a:p>
        </p:txBody>
      </p:sp>
    </p:spTree>
    <p:extLst>
      <p:ext uri="{BB962C8B-B14F-4D97-AF65-F5344CB8AC3E}">
        <p14:creationId xmlns:p14="http://schemas.microsoft.com/office/powerpoint/2010/main" val="33833161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1CEBEE9-AB77-242F-B942-F236F4EA17D8}"/>
              </a:ext>
            </a:extLst>
          </p:cNvPr>
          <p:cNvSpPr>
            <a:spLocks noGrp="1"/>
          </p:cNvSpPr>
          <p:nvPr>
            <p:ph type="title"/>
          </p:nvPr>
        </p:nvSpPr>
        <p:spPr>
          <a:xfrm>
            <a:off x="838200" y="365126"/>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9139320D-1109-35CE-200E-D74A1A8114A5}"/>
              </a:ext>
            </a:extLst>
          </p:cNvPr>
          <p:cNvSpPr>
            <a:spLocks noGrp="1"/>
          </p:cNvSpPr>
          <p:nvPr>
            <p:ph sz="half" idx="1"/>
          </p:nvPr>
        </p:nvSpPr>
        <p:spPr>
          <a:xfrm>
            <a:off x="838200" y="1825626"/>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1011453A-19A9-F569-0B43-8DA01B655A26}"/>
              </a:ext>
            </a:extLst>
          </p:cNvPr>
          <p:cNvSpPr>
            <a:spLocks noGrp="1"/>
          </p:cNvSpPr>
          <p:nvPr>
            <p:ph sz="half" idx="2"/>
          </p:nvPr>
        </p:nvSpPr>
        <p:spPr>
          <a:xfrm>
            <a:off x="6172200" y="1825626"/>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F6937847-7314-3906-1E64-ADB539269A54}"/>
              </a:ext>
            </a:extLst>
          </p:cNvPr>
          <p:cNvSpPr>
            <a:spLocks noGrp="1"/>
          </p:cNvSpPr>
          <p:nvPr>
            <p:ph type="dt" sz="half" idx="10"/>
          </p:nvPr>
        </p:nvSpPr>
        <p:spPr>
          <a:xfrm>
            <a:off x="838200" y="6356351"/>
            <a:ext cx="2743200" cy="365125"/>
          </a:xfrm>
          <a:prstGeom prst="rect">
            <a:avLst/>
          </a:prstGeom>
        </p:spPr>
        <p:txBody>
          <a:bodyPr/>
          <a:lstStyle/>
          <a:p>
            <a:fld id="{988339C1-F1FC-4AEF-BCF4-5ADE77E99229}" type="datetimeFigureOut">
              <a:rPr lang="vi-VN" smtClean="0"/>
              <a:t>16/02/2025</a:t>
            </a:fld>
            <a:endParaRPr lang="vi-VN"/>
          </a:p>
        </p:txBody>
      </p:sp>
      <p:sp>
        <p:nvSpPr>
          <p:cNvPr id="6" name="Chỗ dành sẵn cho Chân trang 5">
            <a:extLst>
              <a:ext uri="{FF2B5EF4-FFF2-40B4-BE49-F238E27FC236}">
                <a16:creationId xmlns:a16="http://schemas.microsoft.com/office/drawing/2014/main" id="{BEA2EAC8-FD9A-363F-0247-9B5B9658E3B6}"/>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136EDB38-76B0-3B43-92D3-C41E267BEECD}"/>
              </a:ext>
            </a:extLst>
          </p:cNvPr>
          <p:cNvSpPr>
            <a:spLocks noGrp="1"/>
          </p:cNvSpPr>
          <p:nvPr>
            <p:ph type="sldNum" sz="quarter" idx="12"/>
          </p:nvPr>
        </p:nvSpPr>
        <p:spPr>
          <a:xfrm>
            <a:off x="8610600" y="6356351"/>
            <a:ext cx="2743200" cy="365125"/>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24072071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02A5401-9453-9013-17BA-2DD421EA9A60}"/>
              </a:ext>
            </a:extLst>
          </p:cNvPr>
          <p:cNvSpPr>
            <a:spLocks noGrp="1"/>
          </p:cNvSpPr>
          <p:nvPr>
            <p:ph type="title"/>
          </p:nvPr>
        </p:nvSpPr>
        <p:spPr>
          <a:xfrm>
            <a:off x="839788" y="365126"/>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4B0386E7-06AB-B663-B028-3562C7D03F6B}"/>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54F6CF88-CCDA-9C5F-DDA3-C161EFDFF219}"/>
              </a:ext>
            </a:extLst>
          </p:cNvPr>
          <p:cNvSpPr>
            <a:spLocks noGrp="1"/>
          </p:cNvSpPr>
          <p:nvPr>
            <p:ph sz="half" idx="2"/>
          </p:nvPr>
        </p:nvSpPr>
        <p:spPr>
          <a:xfrm>
            <a:off x="839789"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A18139DA-7E64-071B-391F-AD48DA5E566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B22694B2-BDFF-25AF-37BC-710A61ACE1F7}"/>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FE68A2F1-4A89-7AFF-6E7F-831430A60CAE}"/>
              </a:ext>
            </a:extLst>
          </p:cNvPr>
          <p:cNvSpPr>
            <a:spLocks noGrp="1"/>
          </p:cNvSpPr>
          <p:nvPr>
            <p:ph type="dt" sz="half" idx="10"/>
          </p:nvPr>
        </p:nvSpPr>
        <p:spPr>
          <a:xfrm>
            <a:off x="838200" y="6356351"/>
            <a:ext cx="2743200" cy="365125"/>
          </a:xfrm>
          <a:prstGeom prst="rect">
            <a:avLst/>
          </a:prstGeom>
        </p:spPr>
        <p:txBody>
          <a:bodyPr/>
          <a:lstStyle/>
          <a:p>
            <a:fld id="{988339C1-F1FC-4AEF-BCF4-5ADE77E99229}" type="datetimeFigureOut">
              <a:rPr lang="vi-VN" smtClean="0"/>
              <a:t>16/02/2025</a:t>
            </a:fld>
            <a:endParaRPr lang="vi-VN"/>
          </a:p>
        </p:txBody>
      </p:sp>
      <p:sp>
        <p:nvSpPr>
          <p:cNvPr id="8" name="Chỗ dành sẵn cho Chân trang 7">
            <a:extLst>
              <a:ext uri="{FF2B5EF4-FFF2-40B4-BE49-F238E27FC236}">
                <a16:creationId xmlns:a16="http://schemas.microsoft.com/office/drawing/2014/main" id="{0B6BF818-60EF-E1C8-62C2-449E9A6E50AA}"/>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CBF5F148-4B9C-3FBA-B997-1CA2D9AA1954}"/>
              </a:ext>
            </a:extLst>
          </p:cNvPr>
          <p:cNvSpPr>
            <a:spLocks noGrp="1"/>
          </p:cNvSpPr>
          <p:nvPr>
            <p:ph type="sldNum" sz="quarter" idx="12"/>
          </p:nvPr>
        </p:nvSpPr>
        <p:spPr>
          <a:xfrm>
            <a:off x="8610600" y="6356351"/>
            <a:ext cx="2743200" cy="365125"/>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14285386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CE4D5F5-A174-C256-8F2E-8BD0F8AE124B}"/>
              </a:ext>
            </a:extLst>
          </p:cNvPr>
          <p:cNvSpPr>
            <a:spLocks noGrp="1"/>
          </p:cNvSpPr>
          <p:nvPr>
            <p:ph type="title"/>
          </p:nvPr>
        </p:nvSpPr>
        <p:spPr>
          <a:xfrm>
            <a:off x="838200" y="365126"/>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B4400AB5-AC0A-541E-03E5-1C09D070F0D4}"/>
              </a:ext>
            </a:extLst>
          </p:cNvPr>
          <p:cNvSpPr>
            <a:spLocks noGrp="1"/>
          </p:cNvSpPr>
          <p:nvPr>
            <p:ph type="dt" sz="half" idx="10"/>
          </p:nvPr>
        </p:nvSpPr>
        <p:spPr>
          <a:xfrm>
            <a:off x="838200" y="6356351"/>
            <a:ext cx="2743200" cy="365125"/>
          </a:xfrm>
          <a:prstGeom prst="rect">
            <a:avLst/>
          </a:prstGeom>
        </p:spPr>
        <p:txBody>
          <a:bodyPr/>
          <a:lstStyle/>
          <a:p>
            <a:fld id="{988339C1-F1FC-4AEF-BCF4-5ADE77E99229}" type="datetimeFigureOut">
              <a:rPr lang="vi-VN" smtClean="0"/>
              <a:t>16/02/2025</a:t>
            </a:fld>
            <a:endParaRPr lang="vi-VN"/>
          </a:p>
        </p:txBody>
      </p:sp>
      <p:sp>
        <p:nvSpPr>
          <p:cNvPr id="4" name="Chỗ dành sẵn cho Chân trang 3">
            <a:extLst>
              <a:ext uri="{FF2B5EF4-FFF2-40B4-BE49-F238E27FC236}">
                <a16:creationId xmlns:a16="http://schemas.microsoft.com/office/drawing/2014/main" id="{7F5FFF4C-AC6C-07FF-CB6C-BC0453FED646}"/>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37CEF00E-3C73-B961-A05D-52EF52A4F54B}"/>
              </a:ext>
            </a:extLst>
          </p:cNvPr>
          <p:cNvSpPr>
            <a:spLocks noGrp="1"/>
          </p:cNvSpPr>
          <p:nvPr>
            <p:ph type="sldNum" sz="quarter" idx="12"/>
          </p:nvPr>
        </p:nvSpPr>
        <p:spPr>
          <a:xfrm>
            <a:off x="8610600" y="6356351"/>
            <a:ext cx="2743200" cy="365125"/>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22121381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3" name="Freeform 2">
            <a:extLst>
              <a:ext uri="{FF2B5EF4-FFF2-40B4-BE49-F238E27FC236}">
                <a16:creationId xmlns:a16="http://schemas.microsoft.com/office/drawing/2014/main" id="{184A7784-B18A-B30D-9C18-1034E2F746EA}"/>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444"/>
            </a:stretch>
          </a:blipFill>
        </p:spPr>
      </p:sp>
      <p:grpSp>
        <p:nvGrpSpPr>
          <p:cNvPr id="24" name="Group 3">
            <a:extLst>
              <a:ext uri="{FF2B5EF4-FFF2-40B4-BE49-F238E27FC236}">
                <a16:creationId xmlns:a16="http://schemas.microsoft.com/office/drawing/2014/main" id="{49E9F04C-FEF1-A753-1B16-B84174A6B911}"/>
              </a:ext>
            </a:extLst>
          </p:cNvPr>
          <p:cNvGrpSpPr/>
          <p:nvPr userDrawn="1"/>
        </p:nvGrpSpPr>
        <p:grpSpPr>
          <a:xfrm>
            <a:off x="1096512" y="685802"/>
            <a:ext cx="10065849" cy="4998999"/>
            <a:chOff x="0" y="0"/>
            <a:chExt cx="3976632" cy="1974913"/>
          </a:xfrm>
        </p:grpSpPr>
        <p:sp>
          <p:nvSpPr>
            <p:cNvPr id="25" name="Freeform 4">
              <a:extLst>
                <a:ext uri="{FF2B5EF4-FFF2-40B4-BE49-F238E27FC236}">
                  <a16:creationId xmlns:a16="http://schemas.microsoft.com/office/drawing/2014/main" id="{03275861-73CF-95FD-8B30-D4A8F50D9DD8}"/>
                </a:ext>
              </a:extLst>
            </p:cNvPr>
            <p:cNvSpPr/>
            <p:nvPr/>
          </p:nvSpPr>
          <p:spPr>
            <a:xfrm>
              <a:off x="0" y="0"/>
              <a:ext cx="3976632" cy="1974913"/>
            </a:xfrm>
            <a:custGeom>
              <a:avLst/>
              <a:gdLst/>
              <a:ahLst/>
              <a:cxnLst/>
              <a:rect l="l" t="t" r="r" b="b"/>
              <a:pathLst>
                <a:path w="3976632" h="1974913">
                  <a:moveTo>
                    <a:pt x="51275" y="0"/>
                  </a:moveTo>
                  <a:lnTo>
                    <a:pt x="3925357" y="0"/>
                  </a:lnTo>
                  <a:cubicBezTo>
                    <a:pt x="3953675" y="0"/>
                    <a:pt x="3976632" y="22957"/>
                    <a:pt x="3976632" y="51275"/>
                  </a:cubicBezTo>
                  <a:lnTo>
                    <a:pt x="3976632" y="1923638"/>
                  </a:lnTo>
                  <a:cubicBezTo>
                    <a:pt x="3976632" y="1951957"/>
                    <a:pt x="3953675" y="1974913"/>
                    <a:pt x="3925357" y="1974913"/>
                  </a:cubicBezTo>
                  <a:lnTo>
                    <a:pt x="51275" y="1974913"/>
                  </a:lnTo>
                  <a:cubicBezTo>
                    <a:pt x="22957" y="1974913"/>
                    <a:pt x="0" y="1951957"/>
                    <a:pt x="0" y="1923638"/>
                  </a:cubicBezTo>
                  <a:lnTo>
                    <a:pt x="0" y="51275"/>
                  </a:lnTo>
                  <a:cubicBezTo>
                    <a:pt x="0" y="22957"/>
                    <a:pt x="22957" y="0"/>
                    <a:pt x="51275" y="0"/>
                  </a:cubicBezTo>
                  <a:close/>
                </a:path>
              </a:pathLst>
            </a:custGeom>
            <a:solidFill>
              <a:srgbClr val="FFFFFF"/>
            </a:solidFill>
            <a:ln cap="rnd">
              <a:noFill/>
              <a:prstDash val="lgDash"/>
              <a:round/>
            </a:ln>
          </p:spPr>
        </p:sp>
        <p:sp>
          <p:nvSpPr>
            <p:cNvPr id="26" name="TextBox 5">
              <a:extLst>
                <a:ext uri="{FF2B5EF4-FFF2-40B4-BE49-F238E27FC236}">
                  <a16:creationId xmlns:a16="http://schemas.microsoft.com/office/drawing/2014/main" id="{9C3ACD0A-8C68-8BC1-3BE8-C5AFF7231BA5}"/>
                </a:ext>
              </a:extLst>
            </p:cNvPr>
            <p:cNvSpPr txBox="1"/>
            <p:nvPr/>
          </p:nvSpPr>
          <p:spPr>
            <a:xfrm>
              <a:off x="0" y="-28575"/>
              <a:ext cx="3976632" cy="2003488"/>
            </a:xfrm>
            <a:prstGeom prst="rect">
              <a:avLst/>
            </a:prstGeom>
          </p:spPr>
          <p:txBody>
            <a:bodyPr lIns="33867" tIns="33867" rIns="33867" bIns="33867" rtlCol="0" anchor="ctr"/>
            <a:lstStyle/>
            <a:p>
              <a:pPr algn="ctr">
                <a:lnSpc>
                  <a:spcPts val="1773"/>
                </a:lnSpc>
              </a:pPr>
              <a:endParaRPr sz="1200"/>
            </a:p>
          </p:txBody>
        </p:sp>
      </p:grpSp>
      <p:grpSp>
        <p:nvGrpSpPr>
          <p:cNvPr id="27" name="Group 6">
            <a:extLst>
              <a:ext uri="{FF2B5EF4-FFF2-40B4-BE49-F238E27FC236}">
                <a16:creationId xmlns:a16="http://schemas.microsoft.com/office/drawing/2014/main" id="{96A44597-D9AD-C700-A5A5-8B6187915187}"/>
              </a:ext>
            </a:extLst>
          </p:cNvPr>
          <p:cNvGrpSpPr/>
          <p:nvPr userDrawn="1"/>
        </p:nvGrpSpPr>
        <p:grpSpPr>
          <a:xfrm>
            <a:off x="1355382" y="969094"/>
            <a:ext cx="9548107" cy="4382343"/>
            <a:chOff x="0" y="0"/>
            <a:chExt cx="3772091" cy="1731296"/>
          </a:xfrm>
        </p:grpSpPr>
        <p:sp>
          <p:nvSpPr>
            <p:cNvPr id="28" name="Freeform 7">
              <a:extLst>
                <a:ext uri="{FF2B5EF4-FFF2-40B4-BE49-F238E27FC236}">
                  <a16:creationId xmlns:a16="http://schemas.microsoft.com/office/drawing/2014/main" id="{071FCE2E-A609-65B8-39E6-6479CA0A0907}"/>
                </a:ext>
              </a:extLst>
            </p:cNvPr>
            <p:cNvSpPr/>
            <p:nvPr/>
          </p:nvSpPr>
          <p:spPr>
            <a:xfrm>
              <a:off x="0" y="0"/>
              <a:ext cx="3772091" cy="1731296"/>
            </a:xfrm>
            <a:custGeom>
              <a:avLst/>
              <a:gdLst/>
              <a:ahLst/>
              <a:cxnLst/>
              <a:rect l="l" t="t" r="r" b="b"/>
              <a:pathLst>
                <a:path w="3772091" h="1731296">
                  <a:moveTo>
                    <a:pt x="54056" y="0"/>
                  </a:moveTo>
                  <a:lnTo>
                    <a:pt x="3718036" y="0"/>
                  </a:lnTo>
                  <a:cubicBezTo>
                    <a:pt x="3747890" y="0"/>
                    <a:pt x="3772091" y="24201"/>
                    <a:pt x="3772091" y="54056"/>
                  </a:cubicBezTo>
                  <a:lnTo>
                    <a:pt x="3772091" y="1677240"/>
                  </a:lnTo>
                  <a:cubicBezTo>
                    <a:pt x="3772091" y="1707095"/>
                    <a:pt x="3747890" y="1731296"/>
                    <a:pt x="3718036" y="1731296"/>
                  </a:cubicBezTo>
                  <a:lnTo>
                    <a:pt x="54056" y="1731296"/>
                  </a:lnTo>
                  <a:cubicBezTo>
                    <a:pt x="24201" y="1731296"/>
                    <a:pt x="0" y="1707095"/>
                    <a:pt x="0" y="1677240"/>
                  </a:cubicBezTo>
                  <a:lnTo>
                    <a:pt x="0" y="54056"/>
                  </a:lnTo>
                  <a:cubicBezTo>
                    <a:pt x="0" y="24201"/>
                    <a:pt x="24201" y="0"/>
                    <a:pt x="54056" y="0"/>
                  </a:cubicBezTo>
                  <a:close/>
                </a:path>
              </a:pathLst>
            </a:custGeom>
            <a:solidFill>
              <a:srgbClr val="FFFFFF"/>
            </a:solidFill>
            <a:ln w="66675" cap="rnd">
              <a:solidFill>
                <a:srgbClr val="6FAF07"/>
              </a:solidFill>
              <a:prstDash val="lgDash"/>
              <a:round/>
            </a:ln>
          </p:spPr>
        </p:sp>
        <p:sp>
          <p:nvSpPr>
            <p:cNvPr id="29" name="TextBox 8">
              <a:extLst>
                <a:ext uri="{FF2B5EF4-FFF2-40B4-BE49-F238E27FC236}">
                  <a16:creationId xmlns:a16="http://schemas.microsoft.com/office/drawing/2014/main" id="{876D2354-39D9-FC59-81AC-F882D390E769}"/>
                </a:ext>
              </a:extLst>
            </p:cNvPr>
            <p:cNvSpPr txBox="1"/>
            <p:nvPr/>
          </p:nvSpPr>
          <p:spPr>
            <a:xfrm>
              <a:off x="0" y="-28575"/>
              <a:ext cx="3772091" cy="1759871"/>
            </a:xfrm>
            <a:prstGeom prst="rect">
              <a:avLst/>
            </a:prstGeom>
          </p:spPr>
          <p:txBody>
            <a:bodyPr lIns="33867" tIns="33867" rIns="33867" bIns="33867" rtlCol="0" anchor="ctr"/>
            <a:lstStyle/>
            <a:p>
              <a:pPr algn="ctr">
                <a:lnSpc>
                  <a:spcPts val="1773"/>
                </a:lnSpc>
              </a:pPr>
              <a:endParaRPr sz="1200"/>
            </a:p>
          </p:txBody>
        </p:sp>
      </p:grpSp>
      <p:sp>
        <p:nvSpPr>
          <p:cNvPr id="30" name="Freeform 9">
            <a:extLst>
              <a:ext uri="{FF2B5EF4-FFF2-40B4-BE49-F238E27FC236}">
                <a16:creationId xmlns:a16="http://schemas.microsoft.com/office/drawing/2014/main" id="{66677940-5466-2D0D-B8E9-12DA1F3222C4}"/>
              </a:ext>
            </a:extLst>
          </p:cNvPr>
          <p:cNvSpPr/>
          <p:nvPr userDrawn="1"/>
        </p:nvSpPr>
        <p:spPr>
          <a:xfrm>
            <a:off x="-2145120" y="2204021"/>
            <a:ext cx="4539871" cy="4785108"/>
          </a:xfrm>
          <a:custGeom>
            <a:avLst/>
            <a:gdLst/>
            <a:ahLst/>
            <a:cxnLst/>
            <a:rect l="l" t="t" r="r" b="b"/>
            <a:pathLst>
              <a:path w="6809806" h="7177662">
                <a:moveTo>
                  <a:pt x="0" y="0"/>
                </a:moveTo>
                <a:lnTo>
                  <a:pt x="6809807" y="0"/>
                </a:lnTo>
                <a:lnTo>
                  <a:pt x="6809807" y="7177661"/>
                </a:lnTo>
                <a:lnTo>
                  <a:pt x="0" y="71776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1" name="Freeform 10">
            <a:extLst>
              <a:ext uri="{FF2B5EF4-FFF2-40B4-BE49-F238E27FC236}">
                <a16:creationId xmlns:a16="http://schemas.microsoft.com/office/drawing/2014/main" id="{06E4061F-1B63-567E-B164-35CD92CF29D8}"/>
              </a:ext>
            </a:extLst>
          </p:cNvPr>
          <p:cNvSpPr/>
          <p:nvPr userDrawn="1"/>
        </p:nvSpPr>
        <p:spPr>
          <a:xfrm>
            <a:off x="10121039" y="1937059"/>
            <a:ext cx="4900345" cy="5165053"/>
          </a:xfrm>
          <a:custGeom>
            <a:avLst/>
            <a:gdLst/>
            <a:ahLst/>
            <a:cxnLst/>
            <a:rect l="l" t="t" r="r" b="b"/>
            <a:pathLst>
              <a:path w="7350517" h="7747580">
                <a:moveTo>
                  <a:pt x="0" y="0"/>
                </a:moveTo>
                <a:lnTo>
                  <a:pt x="7350517" y="0"/>
                </a:lnTo>
                <a:lnTo>
                  <a:pt x="7350517" y="7747580"/>
                </a:lnTo>
                <a:lnTo>
                  <a:pt x="0" y="77475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2" name="Freeform 12">
            <a:extLst>
              <a:ext uri="{FF2B5EF4-FFF2-40B4-BE49-F238E27FC236}">
                <a16:creationId xmlns:a16="http://schemas.microsoft.com/office/drawing/2014/main" id="{8C0729EC-CA45-2810-95F0-A6630DC7EB88}"/>
              </a:ext>
            </a:extLst>
          </p:cNvPr>
          <p:cNvSpPr/>
          <p:nvPr userDrawn="1"/>
        </p:nvSpPr>
        <p:spPr>
          <a:xfrm rot="20985816">
            <a:off x="4608" y="340432"/>
            <a:ext cx="3916127" cy="946991"/>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3" name="Freeform 16">
            <a:extLst>
              <a:ext uri="{FF2B5EF4-FFF2-40B4-BE49-F238E27FC236}">
                <a16:creationId xmlns:a16="http://schemas.microsoft.com/office/drawing/2014/main" id="{A8062D30-FE2F-C451-AB06-104467658A10}"/>
              </a:ext>
            </a:extLst>
          </p:cNvPr>
          <p:cNvSpPr/>
          <p:nvPr userDrawn="1"/>
        </p:nvSpPr>
        <p:spPr>
          <a:xfrm>
            <a:off x="4137938" y="-6784"/>
            <a:ext cx="3916127" cy="946991"/>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4" name="Freeform 17">
            <a:extLst>
              <a:ext uri="{FF2B5EF4-FFF2-40B4-BE49-F238E27FC236}">
                <a16:creationId xmlns:a16="http://schemas.microsoft.com/office/drawing/2014/main" id="{33511FE9-F246-C29E-C0B1-41F8901111A6}"/>
              </a:ext>
            </a:extLst>
          </p:cNvPr>
          <p:cNvSpPr/>
          <p:nvPr userDrawn="1"/>
        </p:nvSpPr>
        <p:spPr>
          <a:xfrm rot="879877">
            <a:off x="8297815" y="473496"/>
            <a:ext cx="3916127" cy="946991"/>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3781422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BABFC-BD16-55AE-FF72-6FBBFCBB8EB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37F1CEA-11B3-3A66-0B08-2496C0650A4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C77DC4-8ADD-140B-19DD-7DCFCF952B6C}"/>
              </a:ext>
            </a:extLst>
          </p:cNvPr>
          <p:cNvSpPr>
            <a:spLocks noGrp="1"/>
          </p:cNvSpPr>
          <p:nvPr>
            <p:ph type="dt" sz="half" idx="10"/>
          </p:nvPr>
        </p:nvSpPr>
        <p:spPr>
          <a:xfrm>
            <a:off x="838200" y="6356350"/>
            <a:ext cx="2743200" cy="365125"/>
          </a:xfrm>
          <a:prstGeom prst="rect">
            <a:avLst/>
          </a:prstGeom>
        </p:spPr>
        <p:txBody>
          <a:bodyPr/>
          <a:lstStyle/>
          <a:p>
            <a:fld id="{BD0C14F1-6CB9-4FF6-B82E-5D33727203DE}" type="datetimeFigureOut">
              <a:rPr lang="en-US" smtClean="0"/>
              <a:t>2/16/2025</a:t>
            </a:fld>
            <a:endParaRPr lang="en-US"/>
          </a:p>
        </p:txBody>
      </p:sp>
      <p:sp>
        <p:nvSpPr>
          <p:cNvPr id="5" name="Footer Placeholder 4">
            <a:extLst>
              <a:ext uri="{FF2B5EF4-FFF2-40B4-BE49-F238E27FC236}">
                <a16:creationId xmlns:a16="http://schemas.microsoft.com/office/drawing/2014/main" id="{162675F4-DC4D-9CA7-4F79-6EE89F16D6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6A00FF7-C57E-03B7-C3B8-5A4435D56AF3}"/>
              </a:ext>
            </a:extLst>
          </p:cNvPr>
          <p:cNvSpPr>
            <a:spLocks noGrp="1"/>
          </p:cNvSpPr>
          <p:nvPr>
            <p:ph type="sldNum" sz="quarter" idx="12"/>
          </p:nvPr>
        </p:nvSpPr>
        <p:spPr>
          <a:xfrm>
            <a:off x="8610600" y="6356350"/>
            <a:ext cx="2743200" cy="365125"/>
          </a:xfrm>
          <a:prstGeom prst="rect">
            <a:avLst/>
          </a:prstGeom>
        </p:spPr>
        <p:txBody>
          <a:bodyPr/>
          <a:lstStyle/>
          <a:p>
            <a:fld id="{7F7CFA1D-4956-4103-9002-A80D615596A1}" type="slidenum">
              <a:rPr lang="en-US" smtClean="0"/>
              <a:t>‹#›</a:t>
            </a:fld>
            <a:endParaRPr lang="en-US"/>
          </a:p>
        </p:txBody>
      </p:sp>
    </p:spTree>
    <p:extLst>
      <p:ext uri="{BB962C8B-B14F-4D97-AF65-F5344CB8AC3E}">
        <p14:creationId xmlns:p14="http://schemas.microsoft.com/office/powerpoint/2010/main" val="28553798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B4FB50B-77AD-9F3A-31AE-E55436D26C81}"/>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E42E39F4-5750-B919-2D76-246D2164E74F}"/>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B3053874-C0C1-8A74-32D6-D5800D2C1CC5}"/>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ACEC2B4-4B67-BEE4-E445-A131A9B99847}"/>
              </a:ext>
            </a:extLst>
          </p:cNvPr>
          <p:cNvSpPr>
            <a:spLocks noGrp="1"/>
          </p:cNvSpPr>
          <p:nvPr>
            <p:ph type="dt" sz="half" idx="10"/>
          </p:nvPr>
        </p:nvSpPr>
        <p:spPr>
          <a:xfrm>
            <a:off x="838200" y="6356351"/>
            <a:ext cx="2743200" cy="365125"/>
          </a:xfrm>
          <a:prstGeom prst="rect">
            <a:avLst/>
          </a:prstGeom>
        </p:spPr>
        <p:txBody>
          <a:bodyPr/>
          <a:lstStyle/>
          <a:p>
            <a:fld id="{988339C1-F1FC-4AEF-BCF4-5ADE77E99229}" type="datetimeFigureOut">
              <a:rPr lang="vi-VN" smtClean="0"/>
              <a:t>16/02/2025</a:t>
            </a:fld>
            <a:endParaRPr lang="vi-VN"/>
          </a:p>
        </p:txBody>
      </p:sp>
      <p:sp>
        <p:nvSpPr>
          <p:cNvPr id="6" name="Chỗ dành sẵn cho Chân trang 5">
            <a:extLst>
              <a:ext uri="{FF2B5EF4-FFF2-40B4-BE49-F238E27FC236}">
                <a16:creationId xmlns:a16="http://schemas.microsoft.com/office/drawing/2014/main" id="{0134E08D-E866-39D2-7788-CD4408138BB5}"/>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404A4F53-1FDF-6F82-0B6B-499279EE4FD7}"/>
              </a:ext>
            </a:extLst>
          </p:cNvPr>
          <p:cNvSpPr>
            <a:spLocks noGrp="1"/>
          </p:cNvSpPr>
          <p:nvPr>
            <p:ph type="sldNum" sz="quarter" idx="12"/>
          </p:nvPr>
        </p:nvSpPr>
        <p:spPr>
          <a:xfrm>
            <a:off x="8610600" y="6356351"/>
            <a:ext cx="2743200" cy="365125"/>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27682880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4B9FCA9-CBDF-FC35-9967-D2EFA05A0C2D}"/>
              </a:ext>
            </a:extLst>
          </p:cNvPr>
          <p:cNvSpPr>
            <a:spLocks noGrp="1"/>
          </p:cNvSpPr>
          <p:nvPr>
            <p:ph type="title"/>
          </p:nvPr>
        </p:nvSpPr>
        <p:spPr>
          <a:xfrm>
            <a:off x="839789"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32603326-FEE9-61F2-0FFB-C0BC627ACF51}"/>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vi-VN"/>
          </a:p>
        </p:txBody>
      </p:sp>
      <p:sp>
        <p:nvSpPr>
          <p:cNvPr id="4" name="Chỗ dành sẵn cho Văn bản 3">
            <a:extLst>
              <a:ext uri="{FF2B5EF4-FFF2-40B4-BE49-F238E27FC236}">
                <a16:creationId xmlns:a16="http://schemas.microsoft.com/office/drawing/2014/main" id="{3BE491C7-0998-24E4-5D4A-026BEA1BF6B9}"/>
              </a:ext>
            </a:extLst>
          </p:cNvPr>
          <p:cNvSpPr>
            <a:spLocks noGrp="1"/>
          </p:cNvSpPr>
          <p:nvPr>
            <p:ph type="body" sz="half" idx="2"/>
          </p:nvPr>
        </p:nvSpPr>
        <p:spPr>
          <a:xfrm>
            <a:off x="839789" y="2057400"/>
            <a:ext cx="3932237" cy="3811588"/>
          </a:xfrm>
          <a:prstGeom prst="rect">
            <a:avLst/>
          </a:prstGeo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5B4AD46-11F9-C35C-4182-7EFE055D4890}"/>
              </a:ext>
            </a:extLst>
          </p:cNvPr>
          <p:cNvSpPr>
            <a:spLocks noGrp="1"/>
          </p:cNvSpPr>
          <p:nvPr>
            <p:ph type="dt" sz="half" idx="10"/>
          </p:nvPr>
        </p:nvSpPr>
        <p:spPr>
          <a:xfrm>
            <a:off x="838200" y="6356351"/>
            <a:ext cx="2743200" cy="365125"/>
          </a:xfrm>
          <a:prstGeom prst="rect">
            <a:avLst/>
          </a:prstGeom>
        </p:spPr>
        <p:txBody>
          <a:bodyPr/>
          <a:lstStyle/>
          <a:p>
            <a:fld id="{988339C1-F1FC-4AEF-BCF4-5ADE77E99229}" type="datetimeFigureOut">
              <a:rPr lang="vi-VN" smtClean="0"/>
              <a:t>16/02/2025</a:t>
            </a:fld>
            <a:endParaRPr lang="vi-VN"/>
          </a:p>
        </p:txBody>
      </p:sp>
      <p:sp>
        <p:nvSpPr>
          <p:cNvPr id="6" name="Chỗ dành sẵn cho Chân trang 5">
            <a:extLst>
              <a:ext uri="{FF2B5EF4-FFF2-40B4-BE49-F238E27FC236}">
                <a16:creationId xmlns:a16="http://schemas.microsoft.com/office/drawing/2014/main" id="{AA8F7BCC-12B8-8F73-AE81-E6772C245B12}"/>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5FE89BEB-AF0D-AE73-2DCE-349F1473DBA0}"/>
              </a:ext>
            </a:extLst>
          </p:cNvPr>
          <p:cNvSpPr>
            <a:spLocks noGrp="1"/>
          </p:cNvSpPr>
          <p:nvPr>
            <p:ph type="sldNum" sz="quarter" idx="12"/>
          </p:nvPr>
        </p:nvSpPr>
        <p:spPr>
          <a:xfrm>
            <a:off x="8610600" y="6356351"/>
            <a:ext cx="2743200" cy="365125"/>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27483661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557CAF9-F72F-15B8-674A-E243BE35FB2E}"/>
              </a:ext>
            </a:extLst>
          </p:cNvPr>
          <p:cNvSpPr>
            <a:spLocks noGrp="1"/>
          </p:cNvSpPr>
          <p:nvPr>
            <p:ph type="title"/>
          </p:nvPr>
        </p:nvSpPr>
        <p:spPr>
          <a:xfrm>
            <a:off x="838200" y="365126"/>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92F2BA89-ADA2-C9C1-CF88-BF3F835D4CF1}"/>
              </a:ext>
            </a:extLst>
          </p:cNvPr>
          <p:cNvSpPr>
            <a:spLocks noGrp="1"/>
          </p:cNvSpPr>
          <p:nvPr>
            <p:ph type="body" orient="vert" idx="1"/>
          </p:nvPr>
        </p:nvSpPr>
        <p:spPr>
          <a:xfrm>
            <a:off x="838200" y="1825626"/>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BB1BA7B-EAA5-83EC-1AD7-DBFC5F83D9C5}"/>
              </a:ext>
            </a:extLst>
          </p:cNvPr>
          <p:cNvSpPr>
            <a:spLocks noGrp="1"/>
          </p:cNvSpPr>
          <p:nvPr>
            <p:ph type="dt" sz="half" idx="10"/>
          </p:nvPr>
        </p:nvSpPr>
        <p:spPr>
          <a:xfrm>
            <a:off x="838200" y="6356351"/>
            <a:ext cx="2743200" cy="365125"/>
          </a:xfrm>
          <a:prstGeom prst="rect">
            <a:avLst/>
          </a:prstGeom>
        </p:spPr>
        <p:txBody>
          <a:bodyPr/>
          <a:lstStyle/>
          <a:p>
            <a:fld id="{988339C1-F1FC-4AEF-BCF4-5ADE77E99229}" type="datetimeFigureOut">
              <a:rPr lang="vi-VN" smtClean="0"/>
              <a:t>16/02/2025</a:t>
            </a:fld>
            <a:endParaRPr lang="vi-VN"/>
          </a:p>
        </p:txBody>
      </p:sp>
      <p:sp>
        <p:nvSpPr>
          <p:cNvPr id="5" name="Chỗ dành sẵn cho Chân trang 4">
            <a:extLst>
              <a:ext uri="{FF2B5EF4-FFF2-40B4-BE49-F238E27FC236}">
                <a16:creationId xmlns:a16="http://schemas.microsoft.com/office/drawing/2014/main" id="{AB037EE1-BA43-3BB1-3C0A-7E6AB28E5D70}"/>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C2DDB3A6-7E2D-A7B5-6345-531B38C82323}"/>
              </a:ext>
            </a:extLst>
          </p:cNvPr>
          <p:cNvSpPr>
            <a:spLocks noGrp="1"/>
          </p:cNvSpPr>
          <p:nvPr>
            <p:ph type="sldNum" sz="quarter" idx="12"/>
          </p:nvPr>
        </p:nvSpPr>
        <p:spPr>
          <a:xfrm>
            <a:off x="8610600" y="6356351"/>
            <a:ext cx="2743200" cy="365125"/>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14733817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E4974453-7B3C-C6DE-FDCF-BA37CFC43B47}"/>
              </a:ext>
            </a:extLst>
          </p:cNvPr>
          <p:cNvSpPr>
            <a:spLocks noGrp="1"/>
          </p:cNvSpPr>
          <p:nvPr>
            <p:ph type="title" orient="vert"/>
          </p:nvPr>
        </p:nvSpPr>
        <p:spPr>
          <a:xfrm>
            <a:off x="8724900" y="365126"/>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4D9AF40D-A8BA-EAF0-21C8-A3118C15A5E5}"/>
              </a:ext>
            </a:extLst>
          </p:cNvPr>
          <p:cNvSpPr>
            <a:spLocks noGrp="1"/>
          </p:cNvSpPr>
          <p:nvPr>
            <p:ph type="body" orient="vert" idx="1"/>
          </p:nvPr>
        </p:nvSpPr>
        <p:spPr>
          <a:xfrm>
            <a:off x="838200" y="365126"/>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8C99412-65AE-EE9C-C9B3-8F4E2CE199BF}"/>
              </a:ext>
            </a:extLst>
          </p:cNvPr>
          <p:cNvSpPr>
            <a:spLocks noGrp="1"/>
          </p:cNvSpPr>
          <p:nvPr>
            <p:ph type="dt" sz="half" idx="10"/>
          </p:nvPr>
        </p:nvSpPr>
        <p:spPr>
          <a:xfrm>
            <a:off x="838200" y="6356351"/>
            <a:ext cx="2743200" cy="365125"/>
          </a:xfrm>
          <a:prstGeom prst="rect">
            <a:avLst/>
          </a:prstGeom>
        </p:spPr>
        <p:txBody>
          <a:bodyPr/>
          <a:lstStyle/>
          <a:p>
            <a:fld id="{988339C1-F1FC-4AEF-BCF4-5ADE77E99229}" type="datetimeFigureOut">
              <a:rPr lang="vi-VN" smtClean="0"/>
              <a:t>16/02/2025</a:t>
            </a:fld>
            <a:endParaRPr lang="vi-VN"/>
          </a:p>
        </p:txBody>
      </p:sp>
      <p:sp>
        <p:nvSpPr>
          <p:cNvPr id="5" name="Chỗ dành sẵn cho Chân trang 4">
            <a:extLst>
              <a:ext uri="{FF2B5EF4-FFF2-40B4-BE49-F238E27FC236}">
                <a16:creationId xmlns:a16="http://schemas.microsoft.com/office/drawing/2014/main" id="{4DFD0ACF-6B33-4D5F-5BDC-EC46C0509348}"/>
              </a:ext>
            </a:extLst>
          </p:cNvPr>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A49ABB9-AD52-7668-E3EA-E107914389DA}"/>
              </a:ext>
            </a:extLst>
          </p:cNvPr>
          <p:cNvSpPr>
            <a:spLocks noGrp="1"/>
          </p:cNvSpPr>
          <p:nvPr>
            <p:ph type="sldNum" sz="quarter" idx="12"/>
          </p:nvPr>
        </p:nvSpPr>
        <p:spPr>
          <a:xfrm>
            <a:off x="8610600" y="6356351"/>
            <a:ext cx="2743200" cy="365125"/>
          </a:xfrm>
          <a:prstGeom prst="rect">
            <a:avLst/>
          </a:prstGeom>
        </p:spPr>
        <p:txBody>
          <a:bodyPr/>
          <a:lstStyle/>
          <a:p>
            <a:fld id="{B934E6F6-1DC4-408E-952E-1CCD21A2EF0E}" type="slidenum">
              <a:rPr lang="vi-VN" smtClean="0"/>
              <a:t>‹#›</a:t>
            </a:fld>
            <a:endParaRPr lang="vi-VN"/>
          </a:p>
        </p:txBody>
      </p:sp>
    </p:spTree>
    <p:extLst>
      <p:ext uri="{BB962C8B-B14F-4D97-AF65-F5344CB8AC3E}">
        <p14:creationId xmlns:p14="http://schemas.microsoft.com/office/powerpoint/2010/main" val="948953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33908-0CF5-81EC-4F62-ED433A8FB94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3F55FB-1D44-109D-DF87-19B5742F56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4B962B-4870-0727-53C4-8DF50B642AC6}"/>
              </a:ext>
            </a:extLst>
          </p:cNvPr>
          <p:cNvSpPr>
            <a:spLocks noGrp="1"/>
          </p:cNvSpPr>
          <p:nvPr>
            <p:ph type="dt" sz="half" idx="10"/>
          </p:nvPr>
        </p:nvSpPr>
        <p:spPr>
          <a:xfrm>
            <a:off x="838200" y="6356350"/>
            <a:ext cx="2743200" cy="365125"/>
          </a:xfrm>
          <a:prstGeom prst="rect">
            <a:avLst/>
          </a:prstGeom>
        </p:spPr>
        <p:txBody>
          <a:bodyPr/>
          <a:lstStyle/>
          <a:p>
            <a:fld id="{BD0C14F1-6CB9-4FF6-B82E-5D33727203DE}" type="datetimeFigureOut">
              <a:rPr lang="en-US" smtClean="0"/>
              <a:t>2/16/2025</a:t>
            </a:fld>
            <a:endParaRPr lang="en-US"/>
          </a:p>
        </p:txBody>
      </p:sp>
      <p:sp>
        <p:nvSpPr>
          <p:cNvPr id="5" name="Footer Placeholder 4">
            <a:extLst>
              <a:ext uri="{FF2B5EF4-FFF2-40B4-BE49-F238E27FC236}">
                <a16:creationId xmlns:a16="http://schemas.microsoft.com/office/drawing/2014/main" id="{0987700E-1658-33EB-F636-FF33111557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D858759-8D0F-FECA-18F6-296C019A8423}"/>
              </a:ext>
            </a:extLst>
          </p:cNvPr>
          <p:cNvSpPr>
            <a:spLocks noGrp="1"/>
          </p:cNvSpPr>
          <p:nvPr>
            <p:ph type="sldNum" sz="quarter" idx="12"/>
          </p:nvPr>
        </p:nvSpPr>
        <p:spPr>
          <a:xfrm>
            <a:off x="8610600" y="6356350"/>
            <a:ext cx="2743200" cy="365125"/>
          </a:xfrm>
          <a:prstGeom prst="rect">
            <a:avLst/>
          </a:prstGeom>
        </p:spPr>
        <p:txBody>
          <a:bodyPr/>
          <a:lstStyle/>
          <a:p>
            <a:fld id="{7F7CFA1D-4956-4103-9002-A80D615596A1}" type="slidenum">
              <a:rPr lang="en-US" smtClean="0"/>
              <a:t>‹#›</a:t>
            </a:fld>
            <a:endParaRPr lang="en-US"/>
          </a:p>
        </p:txBody>
      </p:sp>
    </p:spTree>
    <p:extLst>
      <p:ext uri="{BB962C8B-B14F-4D97-AF65-F5344CB8AC3E}">
        <p14:creationId xmlns:p14="http://schemas.microsoft.com/office/powerpoint/2010/main" val="200601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AA71E-A0DD-E1D5-3796-21B8EDC51F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9D96B9-79D8-2664-CD11-41285E9312C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DA93EE-9D18-3C4B-D94A-0E0E457D7CF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264F62-4C0B-A094-7B6C-923CE2433CA1}"/>
              </a:ext>
            </a:extLst>
          </p:cNvPr>
          <p:cNvSpPr>
            <a:spLocks noGrp="1"/>
          </p:cNvSpPr>
          <p:nvPr>
            <p:ph type="dt" sz="half" idx="10"/>
          </p:nvPr>
        </p:nvSpPr>
        <p:spPr>
          <a:xfrm>
            <a:off x="838200" y="6356350"/>
            <a:ext cx="2743200" cy="365125"/>
          </a:xfrm>
          <a:prstGeom prst="rect">
            <a:avLst/>
          </a:prstGeom>
        </p:spPr>
        <p:txBody>
          <a:bodyPr/>
          <a:lstStyle/>
          <a:p>
            <a:fld id="{BD0C14F1-6CB9-4FF6-B82E-5D33727203DE}" type="datetimeFigureOut">
              <a:rPr lang="en-US" smtClean="0"/>
              <a:t>2/16/2025</a:t>
            </a:fld>
            <a:endParaRPr lang="en-US"/>
          </a:p>
        </p:txBody>
      </p:sp>
      <p:sp>
        <p:nvSpPr>
          <p:cNvPr id="6" name="Footer Placeholder 5">
            <a:extLst>
              <a:ext uri="{FF2B5EF4-FFF2-40B4-BE49-F238E27FC236}">
                <a16:creationId xmlns:a16="http://schemas.microsoft.com/office/drawing/2014/main" id="{95372A79-1100-DDFC-CB12-BF56FF3F2C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BAFAA5A-F80A-338D-F3B3-3132240BB37B}"/>
              </a:ext>
            </a:extLst>
          </p:cNvPr>
          <p:cNvSpPr>
            <a:spLocks noGrp="1"/>
          </p:cNvSpPr>
          <p:nvPr>
            <p:ph type="sldNum" sz="quarter" idx="12"/>
          </p:nvPr>
        </p:nvSpPr>
        <p:spPr>
          <a:xfrm>
            <a:off x="8610600" y="6356350"/>
            <a:ext cx="2743200" cy="365125"/>
          </a:xfrm>
          <a:prstGeom prst="rect">
            <a:avLst/>
          </a:prstGeom>
        </p:spPr>
        <p:txBody>
          <a:bodyPr/>
          <a:lstStyle/>
          <a:p>
            <a:fld id="{7F7CFA1D-4956-4103-9002-A80D615596A1}" type="slidenum">
              <a:rPr lang="en-US" smtClean="0"/>
              <a:t>‹#›</a:t>
            </a:fld>
            <a:endParaRPr lang="en-US"/>
          </a:p>
        </p:txBody>
      </p:sp>
    </p:spTree>
    <p:extLst>
      <p:ext uri="{BB962C8B-B14F-4D97-AF65-F5344CB8AC3E}">
        <p14:creationId xmlns:p14="http://schemas.microsoft.com/office/powerpoint/2010/main" val="3675596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7D43C-D7AA-AE0C-0B4F-59649949246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9CB7D14-B264-8892-99DA-75FF1848A65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300B03-7D40-2035-080D-4A5672AB8EA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CD62AAE-F222-716F-F50A-17F604BB490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FD8632-F536-24D4-4372-88415C18B05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5F757C-952A-643C-E32C-0ACEE4D32755}"/>
              </a:ext>
            </a:extLst>
          </p:cNvPr>
          <p:cNvSpPr>
            <a:spLocks noGrp="1"/>
          </p:cNvSpPr>
          <p:nvPr>
            <p:ph type="dt" sz="half" idx="10"/>
          </p:nvPr>
        </p:nvSpPr>
        <p:spPr>
          <a:xfrm>
            <a:off x="838200" y="6356350"/>
            <a:ext cx="2743200" cy="365125"/>
          </a:xfrm>
          <a:prstGeom prst="rect">
            <a:avLst/>
          </a:prstGeom>
        </p:spPr>
        <p:txBody>
          <a:bodyPr/>
          <a:lstStyle/>
          <a:p>
            <a:fld id="{BD0C14F1-6CB9-4FF6-B82E-5D33727203DE}" type="datetimeFigureOut">
              <a:rPr lang="en-US" smtClean="0"/>
              <a:t>2/16/2025</a:t>
            </a:fld>
            <a:endParaRPr lang="en-US"/>
          </a:p>
        </p:txBody>
      </p:sp>
      <p:sp>
        <p:nvSpPr>
          <p:cNvPr id="8" name="Footer Placeholder 7">
            <a:extLst>
              <a:ext uri="{FF2B5EF4-FFF2-40B4-BE49-F238E27FC236}">
                <a16:creationId xmlns:a16="http://schemas.microsoft.com/office/drawing/2014/main" id="{5E4FD21F-55B3-9FB3-1AA6-477F56ECC8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DB18635-42A1-856B-56A6-EE996CBE2C86}"/>
              </a:ext>
            </a:extLst>
          </p:cNvPr>
          <p:cNvSpPr>
            <a:spLocks noGrp="1"/>
          </p:cNvSpPr>
          <p:nvPr>
            <p:ph type="sldNum" sz="quarter" idx="12"/>
          </p:nvPr>
        </p:nvSpPr>
        <p:spPr>
          <a:xfrm>
            <a:off x="8610600" y="6356350"/>
            <a:ext cx="2743200" cy="365125"/>
          </a:xfrm>
          <a:prstGeom prst="rect">
            <a:avLst/>
          </a:prstGeom>
        </p:spPr>
        <p:txBody>
          <a:bodyPr/>
          <a:lstStyle/>
          <a:p>
            <a:fld id="{7F7CFA1D-4956-4103-9002-A80D615596A1}" type="slidenum">
              <a:rPr lang="en-US" smtClean="0"/>
              <a:t>‹#›</a:t>
            </a:fld>
            <a:endParaRPr lang="en-US"/>
          </a:p>
        </p:txBody>
      </p:sp>
    </p:spTree>
    <p:extLst>
      <p:ext uri="{BB962C8B-B14F-4D97-AF65-F5344CB8AC3E}">
        <p14:creationId xmlns:p14="http://schemas.microsoft.com/office/powerpoint/2010/main" val="2331100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677EC-3430-CE73-4985-575409BAFFA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F517D1F-C640-1C36-E3BF-4F3EB4D3C220}"/>
              </a:ext>
            </a:extLst>
          </p:cNvPr>
          <p:cNvSpPr>
            <a:spLocks noGrp="1"/>
          </p:cNvSpPr>
          <p:nvPr>
            <p:ph type="dt" sz="half" idx="10"/>
          </p:nvPr>
        </p:nvSpPr>
        <p:spPr>
          <a:xfrm>
            <a:off x="838200" y="6356350"/>
            <a:ext cx="2743200" cy="365125"/>
          </a:xfrm>
          <a:prstGeom prst="rect">
            <a:avLst/>
          </a:prstGeom>
        </p:spPr>
        <p:txBody>
          <a:bodyPr/>
          <a:lstStyle/>
          <a:p>
            <a:fld id="{BD0C14F1-6CB9-4FF6-B82E-5D33727203DE}" type="datetimeFigureOut">
              <a:rPr lang="en-US" smtClean="0"/>
              <a:t>2/16/2025</a:t>
            </a:fld>
            <a:endParaRPr lang="en-US"/>
          </a:p>
        </p:txBody>
      </p:sp>
      <p:sp>
        <p:nvSpPr>
          <p:cNvPr id="4" name="Footer Placeholder 3">
            <a:extLst>
              <a:ext uri="{FF2B5EF4-FFF2-40B4-BE49-F238E27FC236}">
                <a16:creationId xmlns:a16="http://schemas.microsoft.com/office/drawing/2014/main" id="{8C064B71-1E68-8B79-8258-7065D38B12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3C1F529-ACBB-D912-9583-167BF833EDCE}"/>
              </a:ext>
            </a:extLst>
          </p:cNvPr>
          <p:cNvSpPr>
            <a:spLocks noGrp="1"/>
          </p:cNvSpPr>
          <p:nvPr>
            <p:ph type="sldNum" sz="quarter" idx="12"/>
          </p:nvPr>
        </p:nvSpPr>
        <p:spPr>
          <a:xfrm>
            <a:off x="8610600" y="6356350"/>
            <a:ext cx="2743200" cy="365125"/>
          </a:xfrm>
          <a:prstGeom prst="rect">
            <a:avLst/>
          </a:prstGeom>
        </p:spPr>
        <p:txBody>
          <a:bodyPr/>
          <a:lstStyle/>
          <a:p>
            <a:fld id="{7F7CFA1D-4956-4103-9002-A80D615596A1}" type="slidenum">
              <a:rPr lang="en-US" smtClean="0"/>
              <a:t>‹#›</a:t>
            </a:fld>
            <a:endParaRPr lang="en-US"/>
          </a:p>
        </p:txBody>
      </p:sp>
    </p:spTree>
    <p:extLst>
      <p:ext uri="{BB962C8B-B14F-4D97-AF65-F5344CB8AC3E}">
        <p14:creationId xmlns:p14="http://schemas.microsoft.com/office/powerpoint/2010/main" val="3910394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092BFE-8936-6EC9-2FEE-DFD725BF75A9}"/>
              </a:ext>
            </a:extLst>
          </p:cNvPr>
          <p:cNvSpPr>
            <a:spLocks noGrp="1"/>
          </p:cNvSpPr>
          <p:nvPr>
            <p:ph type="dt" sz="half" idx="10"/>
          </p:nvPr>
        </p:nvSpPr>
        <p:spPr>
          <a:xfrm>
            <a:off x="838200" y="6356350"/>
            <a:ext cx="2743200" cy="365125"/>
          </a:xfrm>
          <a:prstGeom prst="rect">
            <a:avLst/>
          </a:prstGeom>
        </p:spPr>
        <p:txBody>
          <a:bodyPr/>
          <a:lstStyle/>
          <a:p>
            <a:fld id="{BD0C14F1-6CB9-4FF6-B82E-5D33727203DE}" type="datetimeFigureOut">
              <a:rPr lang="en-US" smtClean="0"/>
              <a:t>2/16/2025</a:t>
            </a:fld>
            <a:endParaRPr lang="en-US"/>
          </a:p>
        </p:txBody>
      </p:sp>
      <p:sp>
        <p:nvSpPr>
          <p:cNvPr id="3" name="Footer Placeholder 2">
            <a:extLst>
              <a:ext uri="{FF2B5EF4-FFF2-40B4-BE49-F238E27FC236}">
                <a16:creationId xmlns:a16="http://schemas.microsoft.com/office/drawing/2014/main" id="{C91AE827-FE0C-39A0-D665-CCAF8B8390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EC5E7B7-5A0B-7B7C-9C37-773C6AB7DD38}"/>
              </a:ext>
            </a:extLst>
          </p:cNvPr>
          <p:cNvSpPr>
            <a:spLocks noGrp="1"/>
          </p:cNvSpPr>
          <p:nvPr>
            <p:ph type="sldNum" sz="quarter" idx="12"/>
          </p:nvPr>
        </p:nvSpPr>
        <p:spPr>
          <a:xfrm>
            <a:off x="8610600" y="6356350"/>
            <a:ext cx="2743200" cy="365125"/>
          </a:xfrm>
          <a:prstGeom prst="rect">
            <a:avLst/>
          </a:prstGeom>
        </p:spPr>
        <p:txBody>
          <a:bodyPr/>
          <a:lstStyle/>
          <a:p>
            <a:fld id="{7F7CFA1D-4956-4103-9002-A80D615596A1}" type="slidenum">
              <a:rPr lang="en-US" smtClean="0"/>
              <a:t>‹#›</a:t>
            </a:fld>
            <a:endParaRPr lang="en-US"/>
          </a:p>
        </p:txBody>
      </p:sp>
    </p:spTree>
    <p:extLst>
      <p:ext uri="{BB962C8B-B14F-4D97-AF65-F5344CB8AC3E}">
        <p14:creationId xmlns:p14="http://schemas.microsoft.com/office/powerpoint/2010/main" val="386723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87161-D14F-7531-3FC8-58C94EAD28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2655DD-BB98-2186-E28A-E6D8EA4B2A1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540052-042A-BC4F-8561-AC0D0CE0852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48A99A-2726-62F7-CDF8-67CDA8A110C4}"/>
              </a:ext>
            </a:extLst>
          </p:cNvPr>
          <p:cNvSpPr>
            <a:spLocks noGrp="1"/>
          </p:cNvSpPr>
          <p:nvPr>
            <p:ph type="dt" sz="half" idx="10"/>
          </p:nvPr>
        </p:nvSpPr>
        <p:spPr>
          <a:xfrm>
            <a:off x="838200" y="6356350"/>
            <a:ext cx="2743200" cy="365125"/>
          </a:xfrm>
          <a:prstGeom prst="rect">
            <a:avLst/>
          </a:prstGeom>
        </p:spPr>
        <p:txBody>
          <a:bodyPr/>
          <a:lstStyle/>
          <a:p>
            <a:fld id="{BD0C14F1-6CB9-4FF6-B82E-5D33727203DE}" type="datetimeFigureOut">
              <a:rPr lang="en-US" smtClean="0"/>
              <a:t>2/16/2025</a:t>
            </a:fld>
            <a:endParaRPr lang="en-US"/>
          </a:p>
        </p:txBody>
      </p:sp>
      <p:sp>
        <p:nvSpPr>
          <p:cNvPr id="6" name="Footer Placeholder 5">
            <a:extLst>
              <a:ext uri="{FF2B5EF4-FFF2-40B4-BE49-F238E27FC236}">
                <a16:creationId xmlns:a16="http://schemas.microsoft.com/office/drawing/2014/main" id="{3132DF41-7F95-17A7-B631-6EA188C5D4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D003B42-C981-9EAA-80D4-F2C8D6AE88EA}"/>
              </a:ext>
            </a:extLst>
          </p:cNvPr>
          <p:cNvSpPr>
            <a:spLocks noGrp="1"/>
          </p:cNvSpPr>
          <p:nvPr>
            <p:ph type="sldNum" sz="quarter" idx="12"/>
          </p:nvPr>
        </p:nvSpPr>
        <p:spPr>
          <a:xfrm>
            <a:off x="8610600" y="6356350"/>
            <a:ext cx="2743200" cy="365125"/>
          </a:xfrm>
          <a:prstGeom prst="rect">
            <a:avLst/>
          </a:prstGeom>
        </p:spPr>
        <p:txBody>
          <a:bodyPr/>
          <a:lstStyle/>
          <a:p>
            <a:fld id="{7F7CFA1D-4956-4103-9002-A80D615596A1}" type="slidenum">
              <a:rPr lang="en-US" smtClean="0"/>
              <a:t>‹#›</a:t>
            </a:fld>
            <a:endParaRPr lang="en-US"/>
          </a:p>
        </p:txBody>
      </p:sp>
    </p:spTree>
    <p:extLst>
      <p:ext uri="{BB962C8B-B14F-4D97-AF65-F5344CB8AC3E}">
        <p14:creationId xmlns:p14="http://schemas.microsoft.com/office/powerpoint/2010/main" val="1115638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D8396-09F4-56F7-7BC0-E423248FCE3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A781397-2719-F1E9-7CCF-68A0F5448E1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91DFA4E-6574-3EB8-0E66-2F2B7593CB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B7F34F-B7B8-39EF-B223-EABF0DC5F955}"/>
              </a:ext>
            </a:extLst>
          </p:cNvPr>
          <p:cNvSpPr>
            <a:spLocks noGrp="1"/>
          </p:cNvSpPr>
          <p:nvPr>
            <p:ph type="dt" sz="half" idx="10"/>
          </p:nvPr>
        </p:nvSpPr>
        <p:spPr>
          <a:xfrm>
            <a:off x="838200" y="6356350"/>
            <a:ext cx="2743200" cy="365125"/>
          </a:xfrm>
          <a:prstGeom prst="rect">
            <a:avLst/>
          </a:prstGeom>
        </p:spPr>
        <p:txBody>
          <a:bodyPr/>
          <a:lstStyle/>
          <a:p>
            <a:fld id="{BD0C14F1-6CB9-4FF6-B82E-5D33727203DE}" type="datetimeFigureOut">
              <a:rPr lang="en-US" smtClean="0"/>
              <a:t>2/16/2025</a:t>
            </a:fld>
            <a:endParaRPr lang="en-US"/>
          </a:p>
        </p:txBody>
      </p:sp>
      <p:sp>
        <p:nvSpPr>
          <p:cNvPr id="6" name="Footer Placeholder 5">
            <a:extLst>
              <a:ext uri="{FF2B5EF4-FFF2-40B4-BE49-F238E27FC236}">
                <a16:creationId xmlns:a16="http://schemas.microsoft.com/office/drawing/2014/main" id="{703435C9-1875-1965-80A4-71210EFD3A1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92FE18-F7FD-B6D1-D003-BBCE36D6082C}"/>
              </a:ext>
            </a:extLst>
          </p:cNvPr>
          <p:cNvSpPr>
            <a:spLocks noGrp="1"/>
          </p:cNvSpPr>
          <p:nvPr>
            <p:ph type="sldNum" sz="quarter" idx="12"/>
          </p:nvPr>
        </p:nvSpPr>
        <p:spPr>
          <a:xfrm>
            <a:off x="8610600" y="6356350"/>
            <a:ext cx="2743200" cy="365125"/>
          </a:xfrm>
          <a:prstGeom prst="rect">
            <a:avLst/>
          </a:prstGeom>
        </p:spPr>
        <p:txBody>
          <a:bodyPr/>
          <a:lstStyle/>
          <a:p>
            <a:fld id="{7F7CFA1D-4956-4103-9002-A80D615596A1}" type="slidenum">
              <a:rPr lang="en-US" smtClean="0"/>
              <a:t>‹#›</a:t>
            </a:fld>
            <a:endParaRPr lang="en-US"/>
          </a:p>
        </p:txBody>
      </p:sp>
    </p:spTree>
    <p:extLst>
      <p:ext uri="{BB962C8B-B14F-4D97-AF65-F5344CB8AC3E}">
        <p14:creationId xmlns:p14="http://schemas.microsoft.com/office/powerpoint/2010/main" val="1978293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8530C582-4CCC-3A66-E10B-149A9CA4EAD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9105" y="0"/>
            <a:ext cx="1618952" cy="1618952"/>
          </a:xfrm>
          <a:prstGeom prst="rect">
            <a:avLst/>
          </a:prstGeom>
        </p:spPr>
      </p:pic>
    </p:spTree>
    <p:extLst>
      <p:ext uri="{BB962C8B-B14F-4D97-AF65-F5344CB8AC3E}">
        <p14:creationId xmlns:p14="http://schemas.microsoft.com/office/powerpoint/2010/main" val="40723186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14F36812-46AE-3652-8542-85A5017C908C}"/>
              </a:ext>
            </a:extLst>
          </p:cNvPr>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4"/>
            <a:stretch>
              <a:fillRect t="-18444"/>
            </a:stretch>
          </a:blipFill>
        </p:spPr>
      </p:sp>
      <p:grpSp>
        <p:nvGrpSpPr>
          <p:cNvPr id="3" name="Group 3">
            <a:extLst>
              <a:ext uri="{FF2B5EF4-FFF2-40B4-BE49-F238E27FC236}">
                <a16:creationId xmlns:a16="http://schemas.microsoft.com/office/drawing/2014/main" id="{4BE450A7-9A03-B90F-F7AE-1B63DC0B5657}"/>
              </a:ext>
            </a:extLst>
          </p:cNvPr>
          <p:cNvGrpSpPr/>
          <p:nvPr userDrawn="1"/>
        </p:nvGrpSpPr>
        <p:grpSpPr>
          <a:xfrm>
            <a:off x="432901" y="319236"/>
            <a:ext cx="11341741" cy="6219530"/>
            <a:chOff x="0" y="0"/>
            <a:chExt cx="4213288" cy="2310463"/>
          </a:xfrm>
        </p:grpSpPr>
        <p:sp>
          <p:nvSpPr>
            <p:cNvPr id="4" name="Freeform 4">
              <a:extLst>
                <a:ext uri="{FF2B5EF4-FFF2-40B4-BE49-F238E27FC236}">
                  <a16:creationId xmlns:a16="http://schemas.microsoft.com/office/drawing/2014/main" id="{53E2F01E-E724-7EC7-3F29-C82EA1082D1D}"/>
                </a:ext>
              </a:extLst>
            </p:cNvPr>
            <p:cNvSpPr/>
            <p:nvPr/>
          </p:nvSpPr>
          <p:spPr>
            <a:xfrm>
              <a:off x="0" y="0"/>
              <a:ext cx="4213289" cy="2310463"/>
            </a:xfrm>
            <a:custGeom>
              <a:avLst/>
              <a:gdLst/>
              <a:ahLst/>
              <a:cxnLst/>
              <a:rect l="l" t="t" r="r" b="b"/>
              <a:pathLst>
                <a:path w="4213289" h="2310463">
                  <a:moveTo>
                    <a:pt x="22753" y="0"/>
                  </a:moveTo>
                  <a:lnTo>
                    <a:pt x="4190535" y="0"/>
                  </a:lnTo>
                  <a:cubicBezTo>
                    <a:pt x="4203102" y="0"/>
                    <a:pt x="4213289" y="10187"/>
                    <a:pt x="4213289" y="22753"/>
                  </a:cubicBezTo>
                  <a:lnTo>
                    <a:pt x="4213289" y="2287709"/>
                  </a:lnTo>
                  <a:cubicBezTo>
                    <a:pt x="4213289" y="2300276"/>
                    <a:pt x="4203102" y="2310463"/>
                    <a:pt x="4190535" y="2310463"/>
                  </a:cubicBezTo>
                  <a:lnTo>
                    <a:pt x="22753" y="2310463"/>
                  </a:lnTo>
                  <a:cubicBezTo>
                    <a:pt x="10187" y="2310463"/>
                    <a:pt x="0" y="2300276"/>
                    <a:pt x="0" y="2287709"/>
                  </a:cubicBezTo>
                  <a:lnTo>
                    <a:pt x="0" y="22753"/>
                  </a:lnTo>
                  <a:cubicBezTo>
                    <a:pt x="0" y="10187"/>
                    <a:pt x="10187" y="0"/>
                    <a:pt x="22753" y="0"/>
                  </a:cubicBezTo>
                  <a:close/>
                </a:path>
              </a:pathLst>
            </a:custGeom>
            <a:solidFill>
              <a:srgbClr val="FFFFFF"/>
            </a:solidFill>
            <a:ln w="123825" cap="rnd">
              <a:solidFill>
                <a:srgbClr val="6FAF07"/>
              </a:solidFill>
              <a:prstDash val="solid"/>
              <a:round/>
            </a:ln>
          </p:spPr>
        </p:sp>
        <p:sp>
          <p:nvSpPr>
            <p:cNvPr id="5" name="TextBox 5">
              <a:extLst>
                <a:ext uri="{FF2B5EF4-FFF2-40B4-BE49-F238E27FC236}">
                  <a16:creationId xmlns:a16="http://schemas.microsoft.com/office/drawing/2014/main" id="{B62A7A1D-FB66-93B5-DE45-C380965DF58E}"/>
                </a:ext>
              </a:extLst>
            </p:cNvPr>
            <p:cNvSpPr txBox="1"/>
            <p:nvPr/>
          </p:nvSpPr>
          <p:spPr>
            <a:xfrm>
              <a:off x="0" y="-28575"/>
              <a:ext cx="4213288" cy="2339038"/>
            </a:xfrm>
            <a:prstGeom prst="rect">
              <a:avLst/>
            </a:prstGeom>
          </p:spPr>
          <p:txBody>
            <a:bodyPr lIns="33867" tIns="33867" rIns="33867" bIns="33867" rtlCol="0" anchor="ctr"/>
            <a:lstStyle/>
            <a:p>
              <a:pPr algn="ctr">
                <a:lnSpc>
                  <a:spcPts val="1773"/>
                </a:lnSpc>
              </a:pPr>
              <a:endParaRPr sz="1200"/>
            </a:p>
          </p:txBody>
        </p:sp>
      </p:grpSp>
      <p:pic>
        <p:nvPicPr>
          <p:cNvPr id="7" name="Picture 6" descr="A round pink label with white text and a black background&#10;&#10;Description automatically generated">
            <a:extLst>
              <a:ext uri="{FF2B5EF4-FFF2-40B4-BE49-F238E27FC236}">
                <a16:creationId xmlns:a16="http://schemas.microsoft.com/office/drawing/2014/main" id="{C6F4FEBF-7B48-925A-4598-C75370954D7D}"/>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679713" y="233040"/>
            <a:ext cx="1459926" cy="1459926"/>
          </a:xfrm>
          <a:prstGeom prst="rect">
            <a:avLst/>
          </a:prstGeom>
        </p:spPr>
      </p:pic>
    </p:spTree>
    <p:extLst>
      <p:ext uri="{BB962C8B-B14F-4D97-AF65-F5344CB8AC3E}">
        <p14:creationId xmlns:p14="http://schemas.microsoft.com/office/powerpoint/2010/main" val="26127036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gif"/><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8.png"/><Relationship Id="rId7" Type="http://schemas.openxmlformats.org/officeDocument/2006/relationships/image" Target="../media/image53.png"/><Relationship Id="rId2" Type="http://schemas.openxmlformats.org/officeDocument/2006/relationships/image" Target="../media/image37.gif"/><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2.png"/><Relationship Id="rId10" Type="http://schemas.openxmlformats.org/officeDocument/2006/relationships/image" Target="../media/image56.png"/><Relationship Id="rId4" Type="http://schemas.openxmlformats.org/officeDocument/2006/relationships/image" Target="../media/image39.png"/><Relationship Id="rId9"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gif"/><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7.gif"/><Relationship Id="rId7"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gif"/><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gif"/><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gif"/><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4018" b="6788"/>
          <a:stretch/>
        </p:blipFill>
        <p:spPr>
          <a:xfrm>
            <a:off x="0" y="-342901"/>
            <a:ext cx="12287250" cy="7429501"/>
          </a:xfrm>
        </p:spPr>
      </p:pic>
      <p:pic>
        <p:nvPicPr>
          <p:cNvPr id="6" name="Picture 5">
            <a:extLst>
              <a:ext uri="{FF2B5EF4-FFF2-40B4-BE49-F238E27FC236}">
                <a16:creationId xmlns:a16="http://schemas.microsoft.com/office/drawing/2014/main" id="{BFE000BC-7EE8-C58D-A867-17543675E743}"/>
              </a:ext>
            </a:extLst>
          </p:cNvPr>
          <p:cNvPicPr>
            <a:picLocks noChangeAspect="1"/>
          </p:cNvPicPr>
          <p:nvPr/>
        </p:nvPicPr>
        <p:blipFill>
          <a:blip r:embed="rId3"/>
          <a:stretch>
            <a:fillRect/>
          </a:stretch>
        </p:blipFill>
        <p:spPr>
          <a:xfrm>
            <a:off x="2208885" y="1321260"/>
            <a:ext cx="7395089" cy="3657917"/>
          </a:xfrm>
          <a:prstGeom prst="rect">
            <a:avLst/>
          </a:prstGeom>
        </p:spPr>
      </p:pic>
    </p:spTree>
    <p:extLst>
      <p:ext uri="{BB962C8B-B14F-4D97-AF65-F5344CB8AC3E}">
        <p14:creationId xmlns:p14="http://schemas.microsoft.com/office/powerpoint/2010/main" val="304066206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8A24FA0-7272-6A2F-7B19-5C89AE947F76}"/>
              </a:ext>
            </a:extLst>
          </p:cNvPr>
          <p:cNvGrpSpPr/>
          <p:nvPr/>
        </p:nvGrpSpPr>
        <p:grpSpPr>
          <a:xfrm>
            <a:off x="0" y="0"/>
            <a:ext cx="12227442" cy="6984922"/>
            <a:chOff x="0" y="0"/>
            <a:chExt cx="12227442" cy="6984922"/>
          </a:xfrm>
        </p:grpSpPr>
        <p:pic>
          <p:nvPicPr>
            <p:cNvPr id="9" name="Picture 8">
              <a:extLst>
                <a:ext uri="{FF2B5EF4-FFF2-40B4-BE49-F238E27FC236}">
                  <a16:creationId xmlns:a16="http://schemas.microsoft.com/office/drawing/2014/main" id="{7A95F8B5-06A0-FC0D-D719-3D5818E7D0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280C79C8-09B0-D120-8B0F-BF34D0268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grpSp>
      <p:sp>
        <p:nvSpPr>
          <p:cNvPr id="13" name="Title 4">
            <a:extLst>
              <a:ext uri="{FF2B5EF4-FFF2-40B4-BE49-F238E27FC236}">
                <a16:creationId xmlns:a16="http://schemas.microsoft.com/office/drawing/2014/main" id="{83D44B43-8037-5887-D3DE-14AAB7BB8547}"/>
              </a:ext>
            </a:extLst>
          </p:cNvPr>
          <p:cNvSpPr txBox="1">
            <a:spLocks/>
          </p:cNvSpPr>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noFill/>
            <a:prstDash val="solid"/>
            <a:miter lim="800000"/>
            <a:extLst>
              <a:ext uri="{C807C97D-BFC1-408E-A445-0C87EB9F89A2}">
                <ask:lineSketchStyleProps xmlns:ask="http://schemas.microsoft.com/office/drawing/2018/sketchyshape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pic>
        <p:nvPicPr>
          <p:cNvPr id="7" name="Picture 16">
            <a:extLst>
              <a:ext uri="{FF2B5EF4-FFF2-40B4-BE49-F238E27FC236}">
                <a16:creationId xmlns:a16="http://schemas.microsoft.com/office/drawing/2014/main" id="{E92716C0-4B23-713C-0609-1E6C48C0F998}"/>
              </a:ext>
            </a:extLst>
          </p:cNvPr>
          <p:cNvPicPr>
            <a:picLocks noChangeAspect="1"/>
          </p:cNvPicPr>
          <p:nvPr/>
        </p:nvPicPr>
        <p:blipFill>
          <a:blip r:embed="rId4"/>
          <a:srcRect/>
          <a:stretch>
            <a:fillRect/>
          </a:stretch>
        </p:blipFill>
        <p:spPr>
          <a:xfrm>
            <a:off x="1948866" y="5686836"/>
            <a:ext cx="2473991" cy="1419453"/>
          </a:xfrm>
          <a:prstGeom prst="rect">
            <a:avLst/>
          </a:prstGeom>
        </p:spPr>
      </p:pic>
      <p:pic>
        <p:nvPicPr>
          <p:cNvPr id="6" name="Picture 16">
            <a:extLst>
              <a:ext uri="{FF2B5EF4-FFF2-40B4-BE49-F238E27FC236}">
                <a16:creationId xmlns:a16="http://schemas.microsoft.com/office/drawing/2014/main" id="{2DDA5AE7-100C-A337-43DE-20C0C2117DCC}"/>
              </a:ext>
            </a:extLst>
          </p:cNvPr>
          <p:cNvPicPr>
            <a:picLocks noChangeAspect="1"/>
          </p:cNvPicPr>
          <p:nvPr/>
        </p:nvPicPr>
        <p:blipFill>
          <a:blip r:embed="rId4"/>
          <a:srcRect/>
          <a:stretch>
            <a:fillRect/>
          </a:stretch>
        </p:blipFill>
        <p:spPr>
          <a:xfrm>
            <a:off x="-658695" y="5660985"/>
            <a:ext cx="3647787" cy="2092919"/>
          </a:xfrm>
          <a:prstGeom prst="rect">
            <a:avLst/>
          </a:prstGeom>
        </p:spPr>
      </p:pic>
      <p:sp>
        <p:nvSpPr>
          <p:cNvPr id="2" name="Rectangle: Rounded Corners 1">
            <a:extLst>
              <a:ext uri="{FF2B5EF4-FFF2-40B4-BE49-F238E27FC236}">
                <a16:creationId xmlns:a16="http://schemas.microsoft.com/office/drawing/2014/main" id="{5C085AD9-EE59-A30C-6967-A4BDCB6E714C}"/>
              </a:ext>
            </a:extLst>
          </p:cNvPr>
          <p:cNvSpPr/>
          <p:nvPr/>
        </p:nvSpPr>
        <p:spPr>
          <a:xfrm>
            <a:off x="4025591" y="133815"/>
            <a:ext cx="4783872" cy="702526"/>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Góp</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ý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chỉnh</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sửa</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Rectangle: Rounded Corners 14">
            <a:extLst>
              <a:ext uri="{FF2B5EF4-FFF2-40B4-BE49-F238E27FC236}">
                <a16:creationId xmlns:a16="http://schemas.microsoft.com/office/drawing/2014/main" id="{BE73A64D-1613-735E-F968-CE5D72FC0BF4}"/>
              </a:ext>
            </a:extLst>
          </p:cNvPr>
          <p:cNvSpPr/>
          <p:nvPr/>
        </p:nvSpPr>
        <p:spPr>
          <a:xfrm>
            <a:off x="278780" y="1182030"/>
            <a:ext cx="8002365" cy="2029521"/>
          </a:xfrm>
          <a:prstGeom prst="roundRect">
            <a:avLst/>
          </a:prstGeom>
          <a:solidFill>
            <a:schemeClr val="accent6">
              <a:lumMod val="20000"/>
              <a:lumOff val="80000"/>
            </a:schemeClr>
          </a:solidFill>
          <a:ln w="38100">
            <a:solidFill>
              <a:srgbClr val="FFC000"/>
            </a:solidFill>
            <a:extLst>
              <a:ext uri="{C807C97D-BFC1-408E-A445-0C87EB9F89A2}">
                <ask:lineSketchStyleProps xmlns:ask="http://schemas.microsoft.com/office/drawing/2018/sketchyshapes" sd="102745534">
                  <a:custGeom>
                    <a:avLst/>
                    <a:gdLst>
                      <a:gd name="connsiteX0" fmla="*/ 0 w 7696200"/>
                      <a:gd name="connsiteY0" fmla="*/ 464643 h 2787804"/>
                      <a:gd name="connsiteX1" fmla="*/ 464643 w 7696200"/>
                      <a:gd name="connsiteY1" fmla="*/ 0 h 2787804"/>
                      <a:gd name="connsiteX2" fmla="*/ 7231557 w 7696200"/>
                      <a:gd name="connsiteY2" fmla="*/ 0 h 2787804"/>
                      <a:gd name="connsiteX3" fmla="*/ 7696200 w 7696200"/>
                      <a:gd name="connsiteY3" fmla="*/ 464643 h 2787804"/>
                      <a:gd name="connsiteX4" fmla="*/ 7696200 w 7696200"/>
                      <a:gd name="connsiteY4" fmla="*/ 2323161 h 2787804"/>
                      <a:gd name="connsiteX5" fmla="*/ 7231557 w 7696200"/>
                      <a:gd name="connsiteY5" fmla="*/ 2787804 h 2787804"/>
                      <a:gd name="connsiteX6" fmla="*/ 464643 w 7696200"/>
                      <a:gd name="connsiteY6" fmla="*/ 2787804 h 2787804"/>
                      <a:gd name="connsiteX7" fmla="*/ 0 w 7696200"/>
                      <a:gd name="connsiteY7" fmla="*/ 2323161 h 2787804"/>
                      <a:gd name="connsiteX8" fmla="*/ 0 w 7696200"/>
                      <a:gd name="connsiteY8" fmla="*/ 464643 h 2787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6200" h="2787804" fill="none" extrusionOk="0">
                        <a:moveTo>
                          <a:pt x="0" y="464643"/>
                        </a:moveTo>
                        <a:cubicBezTo>
                          <a:pt x="5690" y="171326"/>
                          <a:pt x="187687" y="11261"/>
                          <a:pt x="464643" y="0"/>
                        </a:cubicBezTo>
                        <a:cubicBezTo>
                          <a:pt x="3352937" y="-73180"/>
                          <a:pt x="5389814" y="86135"/>
                          <a:pt x="7231557" y="0"/>
                        </a:cubicBezTo>
                        <a:cubicBezTo>
                          <a:pt x="7521754" y="9998"/>
                          <a:pt x="7659616" y="191595"/>
                          <a:pt x="7696200" y="464643"/>
                        </a:cubicBezTo>
                        <a:cubicBezTo>
                          <a:pt x="7771078" y="808570"/>
                          <a:pt x="7543451" y="1873266"/>
                          <a:pt x="7696200" y="2323161"/>
                        </a:cubicBezTo>
                        <a:cubicBezTo>
                          <a:pt x="7687308" y="2578809"/>
                          <a:pt x="7510469" y="2759854"/>
                          <a:pt x="7231557" y="2787804"/>
                        </a:cubicBezTo>
                        <a:cubicBezTo>
                          <a:pt x="5649389" y="2832664"/>
                          <a:pt x="2695800" y="2905426"/>
                          <a:pt x="464643" y="2787804"/>
                        </a:cubicBezTo>
                        <a:cubicBezTo>
                          <a:pt x="192493" y="2821085"/>
                          <a:pt x="13717" y="2571863"/>
                          <a:pt x="0" y="2323161"/>
                        </a:cubicBezTo>
                        <a:cubicBezTo>
                          <a:pt x="163753" y="1816997"/>
                          <a:pt x="115543" y="946942"/>
                          <a:pt x="0" y="464643"/>
                        </a:cubicBezTo>
                        <a:close/>
                      </a:path>
                      <a:path w="7696200" h="2787804" stroke="0" extrusionOk="0">
                        <a:moveTo>
                          <a:pt x="0" y="464643"/>
                        </a:moveTo>
                        <a:cubicBezTo>
                          <a:pt x="917" y="213841"/>
                          <a:pt x="201753" y="-7933"/>
                          <a:pt x="464643" y="0"/>
                        </a:cubicBezTo>
                        <a:cubicBezTo>
                          <a:pt x="2876401" y="33707"/>
                          <a:pt x="4590336" y="-162475"/>
                          <a:pt x="7231557" y="0"/>
                        </a:cubicBezTo>
                        <a:cubicBezTo>
                          <a:pt x="7494095" y="-1819"/>
                          <a:pt x="7691297" y="211698"/>
                          <a:pt x="7696200" y="464643"/>
                        </a:cubicBezTo>
                        <a:cubicBezTo>
                          <a:pt x="7742596" y="817131"/>
                          <a:pt x="7712807" y="1511843"/>
                          <a:pt x="7696200" y="2323161"/>
                        </a:cubicBezTo>
                        <a:cubicBezTo>
                          <a:pt x="7712878" y="2593709"/>
                          <a:pt x="7483249" y="2785399"/>
                          <a:pt x="7231557" y="2787804"/>
                        </a:cubicBezTo>
                        <a:cubicBezTo>
                          <a:pt x="4742442" y="2840655"/>
                          <a:pt x="1809848" y="2910086"/>
                          <a:pt x="464643" y="2787804"/>
                        </a:cubicBezTo>
                        <a:cubicBezTo>
                          <a:pt x="215311" y="2827814"/>
                          <a:pt x="36567" y="2583042"/>
                          <a:pt x="0" y="2323161"/>
                        </a:cubicBezTo>
                        <a:cubicBezTo>
                          <a:pt x="-28080" y="1822176"/>
                          <a:pt x="-110041" y="776351"/>
                          <a:pt x="0" y="46464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dirty="0">
                <a:solidFill>
                  <a:srgbClr val="002060"/>
                </a:solidFill>
                <a:latin typeface="Calibri" panose="020F0502020204030204" pitchFamily="34" charset="0"/>
                <a:cs typeface="Calibri" panose="020F0502020204030204" pitchFamily="34" charset="0"/>
              </a:rPr>
              <a:t>Ý kiến phản đối có được nêu rõ ràng không?</a:t>
            </a:r>
            <a:endParaRPr kumimoji="0" lang="vi-VN"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91E847C8-35AD-C0FA-2BBE-5FA6B1B34C41}"/>
              </a:ext>
            </a:extLst>
          </p:cNvPr>
          <p:cNvPicPr>
            <a:picLocks noChangeAspect="1"/>
          </p:cNvPicPr>
          <p:nvPr/>
        </p:nvPicPr>
        <p:blipFill>
          <a:blip r:embed="rId5"/>
          <a:stretch>
            <a:fillRect/>
          </a:stretch>
        </p:blipFill>
        <p:spPr>
          <a:xfrm>
            <a:off x="8279853" y="1595897"/>
            <a:ext cx="4139099" cy="5292000"/>
          </a:xfrm>
          <a:prstGeom prst="rect">
            <a:avLst/>
          </a:prstGeom>
        </p:spPr>
      </p:pic>
      <p:sp>
        <p:nvSpPr>
          <p:cNvPr id="14" name="Rectangle: Rounded Corners 14">
            <a:extLst>
              <a:ext uri="{FF2B5EF4-FFF2-40B4-BE49-F238E27FC236}">
                <a16:creationId xmlns:a16="http://schemas.microsoft.com/office/drawing/2014/main" id="{73FC9281-CB6D-3354-A438-E620C0658EE7}"/>
              </a:ext>
            </a:extLst>
          </p:cNvPr>
          <p:cNvSpPr/>
          <p:nvPr/>
        </p:nvSpPr>
        <p:spPr>
          <a:xfrm>
            <a:off x="417677" y="3746810"/>
            <a:ext cx="7696200" cy="1895707"/>
          </a:xfrm>
          <a:prstGeom prst="roundRect">
            <a:avLst/>
          </a:prstGeom>
          <a:solidFill>
            <a:schemeClr val="accent6">
              <a:lumMod val="20000"/>
              <a:lumOff val="80000"/>
            </a:schemeClr>
          </a:solidFill>
          <a:ln w="38100">
            <a:solidFill>
              <a:srgbClr val="FFC000"/>
            </a:solidFill>
            <a:extLst>
              <a:ext uri="{C807C97D-BFC1-408E-A445-0C87EB9F89A2}">
                <ask:lineSketchStyleProps xmlns:ask="http://schemas.microsoft.com/office/drawing/2018/sketchyshapes" sd="102745534">
                  <a:custGeom>
                    <a:avLst/>
                    <a:gdLst>
                      <a:gd name="connsiteX0" fmla="*/ 0 w 7696200"/>
                      <a:gd name="connsiteY0" fmla="*/ 464643 h 2787804"/>
                      <a:gd name="connsiteX1" fmla="*/ 464643 w 7696200"/>
                      <a:gd name="connsiteY1" fmla="*/ 0 h 2787804"/>
                      <a:gd name="connsiteX2" fmla="*/ 7231557 w 7696200"/>
                      <a:gd name="connsiteY2" fmla="*/ 0 h 2787804"/>
                      <a:gd name="connsiteX3" fmla="*/ 7696200 w 7696200"/>
                      <a:gd name="connsiteY3" fmla="*/ 464643 h 2787804"/>
                      <a:gd name="connsiteX4" fmla="*/ 7696200 w 7696200"/>
                      <a:gd name="connsiteY4" fmla="*/ 2323161 h 2787804"/>
                      <a:gd name="connsiteX5" fmla="*/ 7231557 w 7696200"/>
                      <a:gd name="connsiteY5" fmla="*/ 2787804 h 2787804"/>
                      <a:gd name="connsiteX6" fmla="*/ 464643 w 7696200"/>
                      <a:gd name="connsiteY6" fmla="*/ 2787804 h 2787804"/>
                      <a:gd name="connsiteX7" fmla="*/ 0 w 7696200"/>
                      <a:gd name="connsiteY7" fmla="*/ 2323161 h 2787804"/>
                      <a:gd name="connsiteX8" fmla="*/ 0 w 7696200"/>
                      <a:gd name="connsiteY8" fmla="*/ 464643 h 2787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96200" h="2787804" fill="none" extrusionOk="0">
                        <a:moveTo>
                          <a:pt x="0" y="464643"/>
                        </a:moveTo>
                        <a:cubicBezTo>
                          <a:pt x="5690" y="171326"/>
                          <a:pt x="187687" y="11261"/>
                          <a:pt x="464643" y="0"/>
                        </a:cubicBezTo>
                        <a:cubicBezTo>
                          <a:pt x="3352937" y="-73180"/>
                          <a:pt x="5389814" y="86135"/>
                          <a:pt x="7231557" y="0"/>
                        </a:cubicBezTo>
                        <a:cubicBezTo>
                          <a:pt x="7521754" y="9998"/>
                          <a:pt x="7659616" y="191595"/>
                          <a:pt x="7696200" y="464643"/>
                        </a:cubicBezTo>
                        <a:cubicBezTo>
                          <a:pt x="7771078" y="808570"/>
                          <a:pt x="7543451" y="1873266"/>
                          <a:pt x="7696200" y="2323161"/>
                        </a:cubicBezTo>
                        <a:cubicBezTo>
                          <a:pt x="7687308" y="2578809"/>
                          <a:pt x="7510469" y="2759854"/>
                          <a:pt x="7231557" y="2787804"/>
                        </a:cubicBezTo>
                        <a:cubicBezTo>
                          <a:pt x="5649389" y="2832664"/>
                          <a:pt x="2695800" y="2905426"/>
                          <a:pt x="464643" y="2787804"/>
                        </a:cubicBezTo>
                        <a:cubicBezTo>
                          <a:pt x="192493" y="2821085"/>
                          <a:pt x="13717" y="2571863"/>
                          <a:pt x="0" y="2323161"/>
                        </a:cubicBezTo>
                        <a:cubicBezTo>
                          <a:pt x="163753" y="1816997"/>
                          <a:pt x="115543" y="946942"/>
                          <a:pt x="0" y="464643"/>
                        </a:cubicBezTo>
                        <a:close/>
                      </a:path>
                      <a:path w="7696200" h="2787804" stroke="0" extrusionOk="0">
                        <a:moveTo>
                          <a:pt x="0" y="464643"/>
                        </a:moveTo>
                        <a:cubicBezTo>
                          <a:pt x="917" y="213841"/>
                          <a:pt x="201753" y="-7933"/>
                          <a:pt x="464643" y="0"/>
                        </a:cubicBezTo>
                        <a:cubicBezTo>
                          <a:pt x="2876401" y="33707"/>
                          <a:pt x="4590336" y="-162475"/>
                          <a:pt x="7231557" y="0"/>
                        </a:cubicBezTo>
                        <a:cubicBezTo>
                          <a:pt x="7494095" y="-1819"/>
                          <a:pt x="7691297" y="211698"/>
                          <a:pt x="7696200" y="464643"/>
                        </a:cubicBezTo>
                        <a:cubicBezTo>
                          <a:pt x="7742596" y="817131"/>
                          <a:pt x="7712807" y="1511843"/>
                          <a:pt x="7696200" y="2323161"/>
                        </a:cubicBezTo>
                        <a:cubicBezTo>
                          <a:pt x="7712878" y="2593709"/>
                          <a:pt x="7483249" y="2785399"/>
                          <a:pt x="7231557" y="2787804"/>
                        </a:cubicBezTo>
                        <a:cubicBezTo>
                          <a:pt x="4742442" y="2840655"/>
                          <a:pt x="1809848" y="2910086"/>
                          <a:pt x="464643" y="2787804"/>
                        </a:cubicBezTo>
                        <a:cubicBezTo>
                          <a:pt x="215311" y="2827814"/>
                          <a:pt x="36567" y="2583042"/>
                          <a:pt x="0" y="2323161"/>
                        </a:cubicBezTo>
                        <a:cubicBezTo>
                          <a:pt x="-28080" y="1822176"/>
                          <a:pt x="-110041" y="776351"/>
                          <a:pt x="0" y="46464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dirty="0">
                <a:solidFill>
                  <a:srgbClr val="002060"/>
                </a:solidFill>
                <a:latin typeface="Calibri" panose="020F0502020204030204" pitchFamily="34" charset="0"/>
                <a:cs typeface="Calibri" panose="020F0502020204030204" pitchFamily="34" charset="0"/>
              </a:rPr>
              <a:t>Các lí do phản đối có thuyết phục không?</a:t>
            </a:r>
            <a:endParaRPr kumimoji="0" lang="vi-VN"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7774698"/>
      </p:ext>
    </p:extLst>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4" fill="hold" nodeType="afterEffect" p14:presetBounceEnd="66667">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14:bounceEnd="66667">
                                          <p:cBhvr additive="base">
                                            <p:cTn id="11" dur="1000" fill="hold"/>
                                            <p:tgtEl>
                                              <p:spTgt spid="11"/>
                                            </p:tgtEl>
                                            <p:attrNameLst>
                                              <p:attrName>ppt_x</p:attrName>
                                            </p:attrNameLst>
                                          </p:cBhvr>
                                          <p:tavLst>
                                            <p:tav tm="0">
                                              <p:val>
                                                <p:strVal val="#ppt_x"/>
                                              </p:val>
                                            </p:tav>
                                            <p:tav tm="100000">
                                              <p:val>
                                                <p:strVal val="#ppt_x"/>
                                              </p:val>
                                            </p:tav>
                                          </p:tavLst>
                                        </p:anim>
                                        <p:anim calcmode="lin" valueType="num" p14:bounceEnd="66667">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32" presetClass="emph" presetSubtype="0" fill="hold" nodeType="withEffect">
                                      <p:stCondLst>
                                        <p:cond delay="0"/>
                                      </p:stCondLst>
                                      <p:childTnLst>
                                        <p:animRot by="120000">
                                          <p:cBhvr>
                                            <p:cTn id="14" dur="100" fill="hold">
                                              <p:stCondLst>
                                                <p:cond delay="0"/>
                                              </p:stCondLst>
                                            </p:cTn>
                                            <p:tgtEl>
                                              <p:spTgt spid="11"/>
                                            </p:tgtEl>
                                            <p:attrNameLst>
                                              <p:attrName>r</p:attrName>
                                            </p:attrNameLst>
                                          </p:cBhvr>
                                        </p:animRot>
                                        <p:animRot by="-240000">
                                          <p:cBhvr>
                                            <p:cTn id="15" dur="200" fill="hold">
                                              <p:stCondLst>
                                                <p:cond delay="200"/>
                                              </p:stCondLst>
                                            </p:cTn>
                                            <p:tgtEl>
                                              <p:spTgt spid="11"/>
                                            </p:tgtEl>
                                            <p:attrNameLst>
                                              <p:attrName>r</p:attrName>
                                            </p:attrNameLst>
                                          </p:cBhvr>
                                        </p:animRot>
                                        <p:animRot by="240000">
                                          <p:cBhvr>
                                            <p:cTn id="16" dur="200" fill="hold">
                                              <p:stCondLst>
                                                <p:cond delay="400"/>
                                              </p:stCondLst>
                                            </p:cTn>
                                            <p:tgtEl>
                                              <p:spTgt spid="11"/>
                                            </p:tgtEl>
                                            <p:attrNameLst>
                                              <p:attrName>r</p:attrName>
                                            </p:attrNameLst>
                                          </p:cBhvr>
                                        </p:animRot>
                                        <p:animRot by="-240000">
                                          <p:cBhvr>
                                            <p:cTn id="17" dur="200" fill="hold">
                                              <p:stCondLst>
                                                <p:cond delay="600"/>
                                              </p:stCondLst>
                                            </p:cTn>
                                            <p:tgtEl>
                                              <p:spTgt spid="11"/>
                                            </p:tgtEl>
                                            <p:attrNameLst>
                                              <p:attrName>r</p:attrName>
                                            </p:attrNameLst>
                                          </p:cBhvr>
                                        </p:animRot>
                                        <p:animRot by="120000">
                                          <p:cBhvr>
                                            <p:cTn id="18" dur="200" fill="hold">
                                              <p:stCondLst>
                                                <p:cond delay="800"/>
                                              </p:stCondLst>
                                            </p:cTn>
                                            <p:tgtEl>
                                              <p:spTgt spid="11"/>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ppt_x"/>
                                              </p:val>
                                            </p:tav>
                                            <p:tav tm="100000">
                                              <p:val>
                                                <p:strVal val="#ppt_x"/>
                                              </p:val>
                                            </p:tav>
                                          </p:tavLst>
                                        </p:anim>
                                        <p:anim calcmode="lin" valueType="num">
                                          <p:cBhvr additive="base">
                                            <p:cTn id="12" dur="1000" fill="hold"/>
                                            <p:tgtEl>
                                              <p:spTgt spid="11"/>
                                            </p:tgtEl>
                                            <p:attrNameLst>
                                              <p:attrName>ppt_y</p:attrName>
                                            </p:attrNameLst>
                                          </p:cBhvr>
                                          <p:tavLst>
                                            <p:tav tm="0">
                                              <p:val>
                                                <p:strVal val="1+#ppt_h/2"/>
                                              </p:val>
                                            </p:tav>
                                            <p:tav tm="100000">
                                              <p:val>
                                                <p:strVal val="#ppt_y"/>
                                              </p:val>
                                            </p:tav>
                                          </p:tavLst>
                                        </p:anim>
                                      </p:childTnLst>
                                    </p:cTn>
                                  </p:par>
                                  <p:par>
                                    <p:cTn id="13" presetID="32" presetClass="emph" presetSubtype="0" fill="hold" nodeType="withEffect">
                                      <p:stCondLst>
                                        <p:cond delay="0"/>
                                      </p:stCondLst>
                                      <p:childTnLst>
                                        <p:animRot by="120000">
                                          <p:cBhvr>
                                            <p:cTn id="14" dur="100" fill="hold">
                                              <p:stCondLst>
                                                <p:cond delay="0"/>
                                              </p:stCondLst>
                                            </p:cTn>
                                            <p:tgtEl>
                                              <p:spTgt spid="11"/>
                                            </p:tgtEl>
                                            <p:attrNameLst>
                                              <p:attrName>r</p:attrName>
                                            </p:attrNameLst>
                                          </p:cBhvr>
                                        </p:animRot>
                                        <p:animRot by="-240000">
                                          <p:cBhvr>
                                            <p:cTn id="15" dur="200" fill="hold">
                                              <p:stCondLst>
                                                <p:cond delay="200"/>
                                              </p:stCondLst>
                                            </p:cTn>
                                            <p:tgtEl>
                                              <p:spTgt spid="11"/>
                                            </p:tgtEl>
                                            <p:attrNameLst>
                                              <p:attrName>r</p:attrName>
                                            </p:attrNameLst>
                                          </p:cBhvr>
                                        </p:animRot>
                                        <p:animRot by="240000">
                                          <p:cBhvr>
                                            <p:cTn id="16" dur="200" fill="hold">
                                              <p:stCondLst>
                                                <p:cond delay="400"/>
                                              </p:stCondLst>
                                            </p:cTn>
                                            <p:tgtEl>
                                              <p:spTgt spid="11"/>
                                            </p:tgtEl>
                                            <p:attrNameLst>
                                              <p:attrName>r</p:attrName>
                                            </p:attrNameLst>
                                          </p:cBhvr>
                                        </p:animRot>
                                        <p:animRot by="-240000">
                                          <p:cBhvr>
                                            <p:cTn id="17" dur="200" fill="hold">
                                              <p:stCondLst>
                                                <p:cond delay="600"/>
                                              </p:stCondLst>
                                            </p:cTn>
                                            <p:tgtEl>
                                              <p:spTgt spid="11"/>
                                            </p:tgtEl>
                                            <p:attrNameLst>
                                              <p:attrName>r</p:attrName>
                                            </p:attrNameLst>
                                          </p:cBhvr>
                                        </p:animRot>
                                        <p:animRot by="120000">
                                          <p:cBhvr>
                                            <p:cTn id="18" dur="200" fill="hold">
                                              <p:stCondLst>
                                                <p:cond delay="800"/>
                                              </p:stCondLst>
                                            </p:cTn>
                                            <p:tgtEl>
                                              <p:spTgt spid="11"/>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4"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28A24FA0-7272-6A2F-7B19-5C89AE947F76}"/>
              </a:ext>
            </a:extLst>
          </p:cNvPr>
          <p:cNvGrpSpPr/>
          <p:nvPr/>
        </p:nvGrpSpPr>
        <p:grpSpPr>
          <a:xfrm>
            <a:off x="0" y="0"/>
            <a:ext cx="12227442" cy="6984922"/>
            <a:chOff x="0" y="0"/>
            <a:chExt cx="12227442" cy="6984922"/>
          </a:xfrm>
        </p:grpSpPr>
        <p:pic>
          <p:nvPicPr>
            <p:cNvPr id="32" name="Picture 31">
              <a:extLst>
                <a:ext uri="{FF2B5EF4-FFF2-40B4-BE49-F238E27FC236}">
                  <a16:creationId xmlns:a16="http://schemas.microsoft.com/office/drawing/2014/main" id="{7A95F8B5-06A0-FC0D-D719-3D5818E7D0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3" name="Picture 32">
              <a:extLst>
                <a:ext uri="{FF2B5EF4-FFF2-40B4-BE49-F238E27FC236}">
                  <a16:creationId xmlns:a16="http://schemas.microsoft.com/office/drawing/2014/main" id="{280C79C8-09B0-D120-8B0F-BF34D0268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grpSp>
      <p:sp>
        <p:nvSpPr>
          <p:cNvPr id="11" name="Title 4">
            <a:extLst>
              <a:ext uri="{FF2B5EF4-FFF2-40B4-BE49-F238E27FC236}">
                <a16:creationId xmlns:a16="http://schemas.microsoft.com/office/drawing/2014/main" id="{83D44B43-8037-5887-D3DE-14AAB7BB8547}"/>
              </a:ext>
            </a:extLst>
          </p:cNvPr>
          <p:cNvSpPr txBox="1">
            <a:spLocks/>
          </p:cNvSpPr>
          <p:nvPr/>
        </p:nvSpPr>
        <p:spPr>
          <a:xfrm>
            <a:off x="430191" y="309622"/>
            <a:ext cx="11331615" cy="6238755"/>
          </a:xfrm>
          <a:custGeom>
            <a:avLst/>
            <a:gdLst>
              <a:gd name="connsiteX0" fmla="*/ 1039813 w 11331615"/>
              <a:gd name="connsiteY0" fmla="*/ 0 h 6238755"/>
              <a:gd name="connsiteX1" fmla="*/ 1725933 w 11331615"/>
              <a:gd name="connsiteY1" fmla="*/ 0 h 6238755"/>
              <a:gd name="connsiteX2" fmla="*/ 2309135 w 11331615"/>
              <a:gd name="connsiteY2" fmla="*/ 0 h 6238755"/>
              <a:gd name="connsiteX3" fmla="*/ 2789419 w 11331615"/>
              <a:gd name="connsiteY3" fmla="*/ 0 h 6238755"/>
              <a:gd name="connsiteX4" fmla="*/ 3681376 w 11331615"/>
              <a:gd name="connsiteY4" fmla="*/ 0 h 6238755"/>
              <a:gd name="connsiteX5" fmla="*/ 4161660 w 11331615"/>
              <a:gd name="connsiteY5" fmla="*/ 0 h 6238755"/>
              <a:gd name="connsiteX6" fmla="*/ 4641944 w 11331615"/>
              <a:gd name="connsiteY6" fmla="*/ 0 h 6238755"/>
              <a:gd name="connsiteX7" fmla="*/ 5225146 w 11331615"/>
              <a:gd name="connsiteY7" fmla="*/ 0 h 6238755"/>
              <a:gd name="connsiteX8" fmla="*/ 6014184 w 11331615"/>
              <a:gd name="connsiteY8" fmla="*/ 0 h 6238755"/>
              <a:gd name="connsiteX9" fmla="*/ 6700304 w 11331615"/>
              <a:gd name="connsiteY9" fmla="*/ 0 h 6238755"/>
              <a:gd name="connsiteX10" fmla="*/ 7386424 w 11331615"/>
              <a:gd name="connsiteY10" fmla="*/ 0 h 6238755"/>
              <a:gd name="connsiteX11" fmla="*/ 7763790 w 11331615"/>
              <a:gd name="connsiteY11" fmla="*/ 0 h 6238755"/>
              <a:gd name="connsiteX12" fmla="*/ 8655746 w 11331615"/>
              <a:gd name="connsiteY12" fmla="*/ 0 h 6238755"/>
              <a:gd name="connsiteX13" fmla="*/ 9033113 w 11331615"/>
              <a:gd name="connsiteY13" fmla="*/ 0 h 6238755"/>
              <a:gd name="connsiteX14" fmla="*/ 9410479 w 11331615"/>
              <a:gd name="connsiteY14" fmla="*/ 0 h 6238755"/>
              <a:gd name="connsiteX15" fmla="*/ 9787845 w 11331615"/>
              <a:gd name="connsiteY15" fmla="*/ 0 h 6238755"/>
              <a:gd name="connsiteX16" fmla="*/ 10165211 w 11331615"/>
              <a:gd name="connsiteY16" fmla="*/ 0 h 6238755"/>
              <a:gd name="connsiteX17" fmla="*/ 10645495 w 11331615"/>
              <a:gd name="connsiteY17" fmla="*/ 0 h 6238755"/>
              <a:gd name="connsiteX18" fmla="*/ 11331615 w 11331615"/>
              <a:gd name="connsiteY18" fmla="*/ 0 h 6238755"/>
              <a:gd name="connsiteX19" fmla="*/ 11331615 w 11331615"/>
              <a:gd name="connsiteY19" fmla="*/ 0 h 6238755"/>
              <a:gd name="connsiteX20" fmla="*/ 11331615 w 11331615"/>
              <a:gd name="connsiteY20" fmla="*/ 701857 h 6238755"/>
              <a:gd name="connsiteX21" fmla="*/ 11331615 w 11331615"/>
              <a:gd name="connsiteY21" fmla="*/ 1351725 h 6238755"/>
              <a:gd name="connsiteX22" fmla="*/ 11331615 w 11331615"/>
              <a:gd name="connsiteY22" fmla="*/ 2053582 h 6238755"/>
              <a:gd name="connsiteX23" fmla="*/ 11331615 w 11331615"/>
              <a:gd name="connsiteY23" fmla="*/ 2703450 h 6238755"/>
              <a:gd name="connsiteX24" fmla="*/ 11331615 w 11331615"/>
              <a:gd name="connsiteY24" fmla="*/ 3301328 h 6238755"/>
              <a:gd name="connsiteX25" fmla="*/ 11331615 w 11331615"/>
              <a:gd name="connsiteY25" fmla="*/ 4055175 h 6238755"/>
              <a:gd name="connsiteX26" fmla="*/ 11331615 w 11331615"/>
              <a:gd name="connsiteY26" fmla="*/ 5198942 h 6238755"/>
              <a:gd name="connsiteX27" fmla="*/ 10291802 w 11331615"/>
              <a:gd name="connsiteY27" fmla="*/ 6238755 h 6238755"/>
              <a:gd name="connsiteX28" fmla="*/ 9811518 w 11331615"/>
              <a:gd name="connsiteY28" fmla="*/ 6238755 h 6238755"/>
              <a:gd name="connsiteX29" fmla="*/ 9125398 w 11331615"/>
              <a:gd name="connsiteY29" fmla="*/ 6238755 h 6238755"/>
              <a:gd name="connsiteX30" fmla="*/ 8233442 w 11331615"/>
              <a:gd name="connsiteY30" fmla="*/ 6238755 h 6238755"/>
              <a:gd name="connsiteX31" fmla="*/ 7650239 w 11331615"/>
              <a:gd name="connsiteY31" fmla="*/ 6238755 h 6238755"/>
              <a:gd name="connsiteX32" fmla="*/ 7067037 w 11331615"/>
              <a:gd name="connsiteY32" fmla="*/ 6238755 h 6238755"/>
              <a:gd name="connsiteX33" fmla="*/ 6689671 w 11331615"/>
              <a:gd name="connsiteY33" fmla="*/ 6238755 h 6238755"/>
              <a:gd name="connsiteX34" fmla="*/ 6209387 w 11331615"/>
              <a:gd name="connsiteY34" fmla="*/ 6238755 h 6238755"/>
              <a:gd name="connsiteX35" fmla="*/ 5832021 w 11331615"/>
              <a:gd name="connsiteY35" fmla="*/ 6238755 h 6238755"/>
              <a:gd name="connsiteX36" fmla="*/ 5145901 w 11331615"/>
              <a:gd name="connsiteY36" fmla="*/ 6238755 h 6238755"/>
              <a:gd name="connsiteX37" fmla="*/ 4562699 w 11331615"/>
              <a:gd name="connsiteY37" fmla="*/ 6238755 h 6238755"/>
              <a:gd name="connsiteX38" fmla="*/ 3670743 w 11331615"/>
              <a:gd name="connsiteY38" fmla="*/ 6238755 h 6238755"/>
              <a:gd name="connsiteX39" fmla="*/ 3190459 w 11331615"/>
              <a:gd name="connsiteY39" fmla="*/ 6238755 h 6238755"/>
              <a:gd name="connsiteX40" fmla="*/ 2710175 w 11331615"/>
              <a:gd name="connsiteY40" fmla="*/ 6238755 h 6238755"/>
              <a:gd name="connsiteX41" fmla="*/ 2126972 w 11331615"/>
              <a:gd name="connsiteY41" fmla="*/ 6238755 h 6238755"/>
              <a:gd name="connsiteX42" fmla="*/ 1337934 w 11331615"/>
              <a:gd name="connsiteY42" fmla="*/ 6238755 h 6238755"/>
              <a:gd name="connsiteX43" fmla="*/ 0 w 11331615"/>
              <a:gd name="connsiteY43" fmla="*/ 6238755 h 6238755"/>
              <a:gd name="connsiteX44" fmla="*/ 0 w 11331615"/>
              <a:gd name="connsiteY44" fmla="*/ 6238755 h 6238755"/>
              <a:gd name="connsiteX45" fmla="*/ 0 w 11331615"/>
              <a:gd name="connsiteY45" fmla="*/ 5640877 h 6238755"/>
              <a:gd name="connsiteX46" fmla="*/ 0 w 11331615"/>
              <a:gd name="connsiteY46" fmla="*/ 4939020 h 6238755"/>
              <a:gd name="connsiteX47" fmla="*/ 0 w 11331615"/>
              <a:gd name="connsiteY47" fmla="*/ 4341141 h 6238755"/>
              <a:gd name="connsiteX48" fmla="*/ 0 w 11331615"/>
              <a:gd name="connsiteY48" fmla="*/ 3847242 h 6238755"/>
              <a:gd name="connsiteX49" fmla="*/ 0 w 11331615"/>
              <a:gd name="connsiteY49" fmla="*/ 3145385 h 6238755"/>
              <a:gd name="connsiteX50" fmla="*/ 0 w 11331615"/>
              <a:gd name="connsiteY50" fmla="*/ 2443527 h 6238755"/>
              <a:gd name="connsiteX51" fmla="*/ 0 w 11331615"/>
              <a:gd name="connsiteY51" fmla="*/ 1741670 h 6238755"/>
              <a:gd name="connsiteX52" fmla="*/ 0 w 11331615"/>
              <a:gd name="connsiteY52" fmla="*/ 1039813 h 6238755"/>
              <a:gd name="connsiteX53" fmla="*/ 1039813 w 11331615"/>
              <a:gd name="connsiteY53"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331615" h="6238755" fill="none" extrusionOk="0">
                <a:moveTo>
                  <a:pt x="1039813" y="0"/>
                </a:moveTo>
                <a:cubicBezTo>
                  <a:pt x="1228809" y="-32465"/>
                  <a:pt x="1517436" y="-20323"/>
                  <a:pt x="1725933" y="0"/>
                </a:cubicBezTo>
                <a:cubicBezTo>
                  <a:pt x="1934430" y="20323"/>
                  <a:pt x="2135949" y="-19261"/>
                  <a:pt x="2309135" y="0"/>
                </a:cubicBezTo>
                <a:cubicBezTo>
                  <a:pt x="2482321" y="19261"/>
                  <a:pt x="2672189" y="12629"/>
                  <a:pt x="2789419" y="0"/>
                </a:cubicBezTo>
                <a:cubicBezTo>
                  <a:pt x="2906649" y="-12629"/>
                  <a:pt x="3392935" y="-37369"/>
                  <a:pt x="3681376" y="0"/>
                </a:cubicBezTo>
                <a:cubicBezTo>
                  <a:pt x="3969817" y="37369"/>
                  <a:pt x="3956860" y="15106"/>
                  <a:pt x="4161660" y="0"/>
                </a:cubicBezTo>
                <a:cubicBezTo>
                  <a:pt x="4366460" y="-15106"/>
                  <a:pt x="4457278" y="3616"/>
                  <a:pt x="4641944" y="0"/>
                </a:cubicBezTo>
                <a:cubicBezTo>
                  <a:pt x="4826610" y="-3616"/>
                  <a:pt x="5030784" y="29091"/>
                  <a:pt x="5225146" y="0"/>
                </a:cubicBezTo>
                <a:cubicBezTo>
                  <a:pt x="5419508" y="-29091"/>
                  <a:pt x="5730596" y="-1812"/>
                  <a:pt x="6014184" y="0"/>
                </a:cubicBezTo>
                <a:cubicBezTo>
                  <a:pt x="6297772" y="1812"/>
                  <a:pt x="6483594" y="-7710"/>
                  <a:pt x="6700304" y="0"/>
                </a:cubicBezTo>
                <a:cubicBezTo>
                  <a:pt x="6917014" y="7710"/>
                  <a:pt x="7057726" y="27697"/>
                  <a:pt x="7386424" y="0"/>
                </a:cubicBezTo>
                <a:cubicBezTo>
                  <a:pt x="7715122" y="-27697"/>
                  <a:pt x="7639523" y="-332"/>
                  <a:pt x="7763790" y="0"/>
                </a:cubicBezTo>
                <a:cubicBezTo>
                  <a:pt x="7888057" y="332"/>
                  <a:pt x="8364167" y="21933"/>
                  <a:pt x="8655746" y="0"/>
                </a:cubicBezTo>
                <a:cubicBezTo>
                  <a:pt x="8947325" y="-21933"/>
                  <a:pt x="8873581" y="4674"/>
                  <a:pt x="9033113" y="0"/>
                </a:cubicBezTo>
                <a:cubicBezTo>
                  <a:pt x="9192645" y="-4674"/>
                  <a:pt x="9226278" y="-2041"/>
                  <a:pt x="9410479" y="0"/>
                </a:cubicBezTo>
                <a:cubicBezTo>
                  <a:pt x="9594680" y="2041"/>
                  <a:pt x="9626276" y="10472"/>
                  <a:pt x="9787845" y="0"/>
                </a:cubicBezTo>
                <a:cubicBezTo>
                  <a:pt x="9949414" y="-10472"/>
                  <a:pt x="10029178" y="-10124"/>
                  <a:pt x="10165211" y="0"/>
                </a:cubicBezTo>
                <a:cubicBezTo>
                  <a:pt x="10301244" y="10124"/>
                  <a:pt x="10442220" y="10496"/>
                  <a:pt x="10645495" y="0"/>
                </a:cubicBezTo>
                <a:cubicBezTo>
                  <a:pt x="10848770" y="-10496"/>
                  <a:pt x="11009593" y="23463"/>
                  <a:pt x="11331615" y="0"/>
                </a:cubicBezTo>
                <a:lnTo>
                  <a:pt x="11331615" y="0"/>
                </a:lnTo>
                <a:cubicBezTo>
                  <a:pt x="11348309" y="278847"/>
                  <a:pt x="11338838" y="508735"/>
                  <a:pt x="11331615" y="701857"/>
                </a:cubicBezTo>
                <a:cubicBezTo>
                  <a:pt x="11324392" y="894979"/>
                  <a:pt x="11309433" y="1078656"/>
                  <a:pt x="11331615" y="1351725"/>
                </a:cubicBezTo>
                <a:cubicBezTo>
                  <a:pt x="11353797" y="1624794"/>
                  <a:pt x="11321002" y="1827330"/>
                  <a:pt x="11331615" y="2053582"/>
                </a:cubicBezTo>
                <a:cubicBezTo>
                  <a:pt x="11342228" y="2279834"/>
                  <a:pt x="11314054" y="2526818"/>
                  <a:pt x="11331615" y="2703450"/>
                </a:cubicBezTo>
                <a:cubicBezTo>
                  <a:pt x="11349176" y="2880082"/>
                  <a:pt x="11342245" y="3090539"/>
                  <a:pt x="11331615" y="3301328"/>
                </a:cubicBezTo>
                <a:cubicBezTo>
                  <a:pt x="11320985" y="3512117"/>
                  <a:pt x="11329199" y="3694210"/>
                  <a:pt x="11331615" y="4055175"/>
                </a:cubicBezTo>
                <a:cubicBezTo>
                  <a:pt x="11334031" y="4416140"/>
                  <a:pt x="11301026" y="4757125"/>
                  <a:pt x="11331615" y="5198942"/>
                </a:cubicBezTo>
                <a:cubicBezTo>
                  <a:pt x="11393998" y="5873238"/>
                  <a:pt x="10949412" y="6346916"/>
                  <a:pt x="10291802" y="6238755"/>
                </a:cubicBezTo>
                <a:cubicBezTo>
                  <a:pt x="10169024" y="6218501"/>
                  <a:pt x="9980543" y="6231604"/>
                  <a:pt x="9811518" y="6238755"/>
                </a:cubicBezTo>
                <a:cubicBezTo>
                  <a:pt x="9642493" y="6245906"/>
                  <a:pt x="9403477" y="6252701"/>
                  <a:pt x="9125398" y="6238755"/>
                </a:cubicBezTo>
                <a:cubicBezTo>
                  <a:pt x="8847319" y="6224809"/>
                  <a:pt x="8543907" y="6260241"/>
                  <a:pt x="8233442" y="6238755"/>
                </a:cubicBezTo>
                <a:cubicBezTo>
                  <a:pt x="7922977" y="6217269"/>
                  <a:pt x="7836463" y="6267779"/>
                  <a:pt x="7650239" y="6238755"/>
                </a:cubicBezTo>
                <a:cubicBezTo>
                  <a:pt x="7464015" y="6209731"/>
                  <a:pt x="7300547" y="6254392"/>
                  <a:pt x="7067037" y="6238755"/>
                </a:cubicBezTo>
                <a:cubicBezTo>
                  <a:pt x="6833527" y="6223118"/>
                  <a:pt x="6808838" y="6221406"/>
                  <a:pt x="6689671" y="6238755"/>
                </a:cubicBezTo>
                <a:cubicBezTo>
                  <a:pt x="6570504" y="6256104"/>
                  <a:pt x="6435025" y="6221211"/>
                  <a:pt x="6209387" y="6238755"/>
                </a:cubicBezTo>
                <a:cubicBezTo>
                  <a:pt x="5983749" y="6256299"/>
                  <a:pt x="5968619" y="6250082"/>
                  <a:pt x="5832021" y="6238755"/>
                </a:cubicBezTo>
                <a:cubicBezTo>
                  <a:pt x="5695423" y="6227428"/>
                  <a:pt x="5312707" y="6252126"/>
                  <a:pt x="5145901" y="6238755"/>
                </a:cubicBezTo>
                <a:cubicBezTo>
                  <a:pt x="4979095" y="6225384"/>
                  <a:pt x="4808424" y="6232402"/>
                  <a:pt x="4562699" y="6238755"/>
                </a:cubicBezTo>
                <a:cubicBezTo>
                  <a:pt x="4316974" y="6245108"/>
                  <a:pt x="3965839" y="6233857"/>
                  <a:pt x="3670743" y="6238755"/>
                </a:cubicBezTo>
                <a:cubicBezTo>
                  <a:pt x="3375647" y="6243653"/>
                  <a:pt x="3384760" y="6231851"/>
                  <a:pt x="3190459" y="6238755"/>
                </a:cubicBezTo>
                <a:cubicBezTo>
                  <a:pt x="2996158" y="6245659"/>
                  <a:pt x="2904582" y="6215540"/>
                  <a:pt x="2710175" y="6238755"/>
                </a:cubicBezTo>
                <a:cubicBezTo>
                  <a:pt x="2515768" y="6261970"/>
                  <a:pt x="2354715" y="6258174"/>
                  <a:pt x="2126972" y="6238755"/>
                </a:cubicBezTo>
                <a:cubicBezTo>
                  <a:pt x="1899229" y="6219336"/>
                  <a:pt x="1728681" y="6267962"/>
                  <a:pt x="1337934" y="6238755"/>
                </a:cubicBezTo>
                <a:cubicBezTo>
                  <a:pt x="947187" y="6209548"/>
                  <a:pt x="388098" y="6271216"/>
                  <a:pt x="0" y="6238755"/>
                </a:cubicBezTo>
                <a:lnTo>
                  <a:pt x="0" y="6238755"/>
                </a:lnTo>
                <a:cubicBezTo>
                  <a:pt x="16030" y="6115519"/>
                  <a:pt x="-1394" y="5914944"/>
                  <a:pt x="0" y="5640877"/>
                </a:cubicBezTo>
                <a:cubicBezTo>
                  <a:pt x="1394" y="5366810"/>
                  <a:pt x="-9902" y="5152535"/>
                  <a:pt x="0" y="4939020"/>
                </a:cubicBezTo>
                <a:cubicBezTo>
                  <a:pt x="9902" y="4725505"/>
                  <a:pt x="15517" y="4542991"/>
                  <a:pt x="0" y="4341141"/>
                </a:cubicBezTo>
                <a:cubicBezTo>
                  <a:pt x="-15517" y="4139291"/>
                  <a:pt x="18248" y="4065066"/>
                  <a:pt x="0" y="3847242"/>
                </a:cubicBezTo>
                <a:cubicBezTo>
                  <a:pt x="-18248" y="3629418"/>
                  <a:pt x="26308" y="3479654"/>
                  <a:pt x="0" y="3145385"/>
                </a:cubicBezTo>
                <a:cubicBezTo>
                  <a:pt x="-26308" y="2811116"/>
                  <a:pt x="15331" y="2656394"/>
                  <a:pt x="0" y="2443527"/>
                </a:cubicBezTo>
                <a:cubicBezTo>
                  <a:pt x="-15331" y="2230660"/>
                  <a:pt x="-12434" y="1936160"/>
                  <a:pt x="0" y="1741670"/>
                </a:cubicBezTo>
                <a:cubicBezTo>
                  <a:pt x="12434" y="1547180"/>
                  <a:pt x="-20348" y="1266751"/>
                  <a:pt x="0" y="1039813"/>
                </a:cubicBezTo>
                <a:cubicBezTo>
                  <a:pt x="-107389" y="385229"/>
                  <a:pt x="390235" y="-76357"/>
                  <a:pt x="1039813" y="0"/>
                </a:cubicBezTo>
                <a:close/>
              </a:path>
              <a:path w="11331615" h="6238755" stroke="0" extrusionOk="0">
                <a:moveTo>
                  <a:pt x="1039813" y="0"/>
                </a:moveTo>
                <a:cubicBezTo>
                  <a:pt x="1183281" y="-8826"/>
                  <a:pt x="1326909" y="7730"/>
                  <a:pt x="1417179" y="0"/>
                </a:cubicBezTo>
                <a:cubicBezTo>
                  <a:pt x="1507449" y="-7730"/>
                  <a:pt x="1869294" y="1808"/>
                  <a:pt x="2103299" y="0"/>
                </a:cubicBezTo>
                <a:cubicBezTo>
                  <a:pt x="2337304" y="-1808"/>
                  <a:pt x="2548129" y="23747"/>
                  <a:pt x="2686501" y="0"/>
                </a:cubicBezTo>
                <a:cubicBezTo>
                  <a:pt x="2824873" y="-23747"/>
                  <a:pt x="2927849" y="13967"/>
                  <a:pt x="3063867" y="0"/>
                </a:cubicBezTo>
                <a:cubicBezTo>
                  <a:pt x="3199885" y="-13967"/>
                  <a:pt x="3456385" y="3782"/>
                  <a:pt x="3647070" y="0"/>
                </a:cubicBezTo>
                <a:cubicBezTo>
                  <a:pt x="3837755" y="-3782"/>
                  <a:pt x="3962584" y="22204"/>
                  <a:pt x="4127354" y="0"/>
                </a:cubicBezTo>
                <a:cubicBezTo>
                  <a:pt x="4292124" y="-22204"/>
                  <a:pt x="4368937" y="-9048"/>
                  <a:pt x="4504720" y="0"/>
                </a:cubicBezTo>
                <a:cubicBezTo>
                  <a:pt x="4640503" y="9048"/>
                  <a:pt x="4844735" y="20172"/>
                  <a:pt x="5087922" y="0"/>
                </a:cubicBezTo>
                <a:cubicBezTo>
                  <a:pt x="5331109" y="-20172"/>
                  <a:pt x="5379688" y="-17118"/>
                  <a:pt x="5465288" y="0"/>
                </a:cubicBezTo>
                <a:cubicBezTo>
                  <a:pt x="5550888" y="17118"/>
                  <a:pt x="5894771" y="13960"/>
                  <a:pt x="6151408" y="0"/>
                </a:cubicBezTo>
                <a:cubicBezTo>
                  <a:pt x="6408045" y="-13960"/>
                  <a:pt x="6433821" y="-2153"/>
                  <a:pt x="6631692" y="0"/>
                </a:cubicBezTo>
                <a:cubicBezTo>
                  <a:pt x="6829563" y="2153"/>
                  <a:pt x="7045471" y="25701"/>
                  <a:pt x="7420730" y="0"/>
                </a:cubicBezTo>
                <a:cubicBezTo>
                  <a:pt x="7795989" y="-25701"/>
                  <a:pt x="7997560" y="44515"/>
                  <a:pt x="8312686" y="0"/>
                </a:cubicBezTo>
                <a:cubicBezTo>
                  <a:pt x="8627812" y="-44515"/>
                  <a:pt x="8809244" y="-33926"/>
                  <a:pt x="8998807" y="0"/>
                </a:cubicBezTo>
                <a:cubicBezTo>
                  <a:pt x="9188370" y="33926"/>
                  <a:pt x="9648903" y="34419"/>
                  <a:pt x="9890763" y="0"/>
                </a:cubicBezTo>
                <a:cubicBezTo>
                  <a:pt x="10132623" y="-34419"/>
                  <a:pt x="10202429" y="28236"/>
                  <a:pt x="10473965" y="0"/>
                </a:cubicBezTo>
                <a:cubicBezTo>
                  <a:pt x="10745501" y="-28236"/>
                  <a:pt x="10969424" y="-5751"/>
                  <a:pt x="11331615" y="0"/>
                </a:cubicBezTo>
                <a:lnTo>
                  <a:pt x="11331615" y="0"/>
                </a:lnTo>
                <a:cubicBezTo>
                  <a:pt x="11341493" y="110446"/>
                  <a:pt x="11343995" y="333988"/>
                  <a:pt x="11331615" y="493899"/>
                </a:cubicBezTo>
                <a:cubicBezTo>
                  <a:pt x="11319235" y="653810"/>
                  <a:pt x="11296474" y="1086621"/>
                  <a:pt x="11331615" y="1247746"/>
                </a:cubicBezTo>
                <a:cubicBezTo>
                  <a:pt x="11366756" y="1408871"/>
                  <a:pt x="11330725" y="1780263"/>
                  <a:pt x="11331615" y="2001593"/>
                </a:cubicBezTo>
                <a:cubicBezTo>
                  <a:pt x="11332505" y="2222923"/>
                  <a:pt x="11310057" y="2334747"/>
                  <a:pt x="11331615" y="2547482"/>
                </a:cubicBezTo>
                <a:cubicBezTo>
                  <a:pt x="11353173" y="2760217"/>
                  <a:pt x="11334224" y="2907403"/>
                  <a:pt x="11331615" y="3041381"/>
                </a:cubicBezTo>
                <a:cubicBezTo>
                  <a:pt x="11329006" y="3175359"/>
                  <a:pt x="11334472" y="3460208"/>
                  <a:pt x="11331615" y="3639259"/>
                </a:cubicBezTo>
                <a:cubicBezTo>
                  <a:pt x="11328758" y="3818310"/>
                  <a:pt x="11322117" y="3953165"/>
                  <a:pt x="11331615" y="4185148"/>
                </a:cubicBezTo>
                <a:cubicBezTo>
                  <a:pt x="11341113" y="4417131"/>
                  <a:pt x="11367465" y="4756260"/>
                  <a:pt x="11331615" y="5198942"/>
                </a:cubicBezTo>
                <a:cubicBezTo>
                  <a:pt x="11253469" y="5849258"/>
                  <a:pt x="10842114" y="6352032"/>
                  <a:pt x="10291802" y="6238755"/>
                </a:cubicBezTo>
                <a:cubicBezTo>
                  <a:pt x="10008976" y="6206586"/>
                  <a:pt x="9698140" y="6216142"/>
                  <a:pt x="9502764" y="6238755"/>
                </a:cubicBezTo>
                <a:cubicBezTo>
                  <a:pt x="9307388" y="6261368"/>
                  <a:pt x="8857688" y="6197589"/>
                  <a:pt x="8610808" y="6238755"/>
                </a:cubicBezTo>
                <a:cubicBezTo>
                  <a:pt x="8363928" y="6279921"/>
                  <a:pt x="8343710" y="6227990"/>
                  <a:pt x="8130524" y="6238755"/>
                </a:cubicBezTo>
                <a:cubicBezTo>
                  <a:pt x="7917338" y="6249520"/>
                  <a:pt x="7851473" y="6250054"/>
                  <a:pt x="7753158" y="6238755"/>
                </a:cubicBezTo>
                <a:cubicBezTo>
                  <a:pt x="7654843" y="6227456"/>
                  <a:pt x="7260280" y="6250081"/>
                  <a:pt x="6964119" y="6238755"/>
                </a:cubicBezTo>
                <a:cubicBezTo>
                  <a:pt x="6667958" y="6227429"/>
                  <a:pt x="6296179" y="6217840"/>
                  <a:pt x="6072163" y="6238755"/>
                </a:cubicBezTo>
                <a:cubicBezTo>
                  <a:pt x="5848147" y="6259670"/>
                  <a:pt x="5700893" y="6224611"/>
                  <a:pt x="5591879" y="6238755"/>
                </a:cubicBezTo>
                <a:cubicBezTo>
                  <a:pt x="5482865" y="6252899"/>
                  <a:pt x="5363258" y="6231563"/>
                  <a:pt x="5214513" y="6238755"/>
                </a:cubicBezTo>
                <a:cubicBezTo>
                  <a:pt x="5065768" y="6245947"/>
                  <a:pt x="4968931" y="6230986"/>
                  <a:pt x="4837147" y="6238755"/>
                </a:cubicBezTo>
                <a:cubicBezTo>
                  <a:pt x="4705363" y="6246524"/>
                  <a:pt x="4419212" y="6225956"/>
                  <a:pt x="4151027" y="6238755"/>
                </a:cubicBezTo>
                <a:cubicBezTo>
                  <a:pt x="3882842" y="6251554"/>
                  <a:pt x="3814097" y="6259168"/>
                  <a:pt x="3567825" y="6238755"/>
                </a:cubicBezTo>
                <a:cubicBezTo>
                  <a:pt x="3321553" y="6218342"/>
                  <a:pt x="3085669" y="6234280"/>
                  <a:pt x="2881705" y="6238755"/>
                </a:cubicBezTo>
                <a:cubicBezTo>
                  <a:pt x="2677741" y="6243230"/>
                  <a:pt x="2508721" y="6229259"/>
                  <a:pt x="2401420" y="6238755"/>
                </a:cubicBezTo>
                <a:cubicBezTo>
                  <a:pt x="2294120" y="6248251"/>
                  <a:pt x="2123621" y="6221599"/>
                  <a:pt x="2024054" y="6238755"/>
                </a:cubicBezTo>
                <a:cubicBezTo>
                  <a:pt x="1924487" y="6255911"/>
                  <a:pt x="1520849" y="6264783"/>
                  <a:pt x="1132098" y="6238755"/>
                </a:cubicBezTo>
                <a:cubicBezTo>
                  <a:pt x="743347" y="6212727"/>
                  <a:pt x="393882" y="6225334"/>
                  <a:pt x="0" y="6238755"/>
                </a:cubicBezTo>
                <a:lnTo>
                  <a:pt x="0" y="6238755"/>
                </a:lnTo>
                <a:cubicBezTo>
                  <a:pt x="-14479" y="5976292"/>
                  <a:pt x="21764" y="5860201"/>
                  <a:pt x="0" y="5692866"/>
                </a:cubicBezTo>
                <a:cubicBezTo>
                  <a:pt x="-21764" y="5525531"/>
                  <a:pt x="5329" y="5345042"/>
                  <a:pt x="0" y="5198967"/>
                </a:cubicBezTo>
                <a:cubicBezTo>
                  <a:pt x="-5329" y="5052892"/>
                  <a:pt x="-15195" y="4847040"/>
                  <a:pt x="0" y="4549099"/>
                </a:cubicBezTo>
                <a:cubicBezTo>
                  <a:pt x="15195" y="4251158"/>
                  <a:pt x="155" y="4091423"/>
                  <a:pt x="0" y="3847242"/>
                </a:cubicBezTo>
                <a:cubicBezTo>
                  <a:pt x="-155" y="3603061"/>
                  <a:pt x="6160" y="3477590"/>
                  <a:pt x="0" y="3301353"/>
                </a:cubicBezTo>
                <a:cubicBezTo>
                  <a:pt x="-6160" y="3125116"/>
                  <a:pt x="2386" y="2997965"/>
                  <a:pt x="0" y="2807453"/>
                </a:cubicBezTo>
                <a:cubicBezTo>
                  <a:pt x="-2386" y="2616941"/>
                  <a:pt x="-7030" y="2457478"/>
                  <a:pt x="0" y="2313554"/>
                </a:cubicBezTo>
                <a:cubicBezTo>
                  <a:pt x="7030" y="2169630"/>
                  <a:pt x="-7679" y="1907992"/>
                  <a:pt x="0" y="1663686"/>
                </a:cubicBezTo>
                <a:cubicBezTo>
                  <a:pt x="7679" y="1419380"/>
                  <a:pt x="4377" y="1295597"/>
                  <a:pt x="0" y="1039813"/>
                </a:cubicBezTo>
                <a:cubicBezTo>
                  <a:pt x="-38147" y="373569"/>
                  <a:pt x="479512" y="-1883"/>
                  <a:pt x="1039813" y="0"/>
                </a:cubicBezTo>
                <a:close/>
              </a:path>
            </a:pathLst>
          </a:custGeom>
          <a:solidFill>
            <a:sysClr val="window" lastClr="FFFFFF">
              <a:alpha val="94000"/>
            </a:sysClr>
          </a:solidFill>
          <a:ln w="57150" cap="flat" cmpd="sng" algn="ctr">
            <a:solidFill>
              <a:srgbClr val="381F0B"/>
            </a:solidFill>
            <a:prstDash val="solid"/>
            <a:miter lim="800000"/>
            <a:extLst>
              <a:ext uri="{C807C97D-BFC1-408E-A445-0C87EB9F89A2}">
                <ask:lineSketchStyleProps xmlns:ask="http://schemas.microsoft.com/office/drawing/2018/sketchyshape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pic>
        <p:nvPicPr>
          <p:cNvPr id="16" name="Picture 16">
            <a:extLst>
              <a:ext uri="{FF2B5EF4-FFF2-40B4-BE49-F238E27FC236}">
                <a16:creationId xmlns:a16="http://schemas.microsoft.com/office/drawing/2014/main" id="{E92716C0-4B23-713C-0609-1E6C48C0F998}"/>
              </a:ext>
            </a:extLst>
          </p:cNvPr>
          <p:cNvPicPr>
            <a:picLocks noChangeAspect="1"/>
          </p:cNvPicPr>
          <p:nvPr/>
        </p:nvPicPr>
        <p:blipFill>
          <a:blip r:embed="rId4"/>
          <a:srcRect/>
          <a:stretch>
            <a:fillRect/>
          </a:stretch>
        </p:blipFill>
        <p:spPr>
          <a:xfrm>
            <a:off x="1948866" y="5686836"/>
            <a:ext cx="2473991" cy="1419453"/>
          </a:xfrm>
          <a:prstGeom prst="rect">
            <a:avLst/>
          </a:prstGeom>
        </p:spPr>
      </p:pic>
      <p:pic>
        <p:nvPicPr>
          <p:cNvPr id="17" name="Picture 16">
            <a:extLst>
              <a:ext uri="{FF2B5EF4-FFF2-40B4-BE49-F238E27FC236}">
                <a16:creationId xmlns:a16="http://schemas.microsoft.com/office/drawing/2014/main" id="{2DDA5AE7-100C-A337-43DE-20C0C2117DCC}"/>
              </a:ext>
            </a:extLst>
          </p:cNvPr>
          <p:cNvPicPr>
            <a:picLocks noChangeAspect="1"/>
          </p:cNvPicPr>
          <p:nvPr/>
        </p:nvPicPr>
        <p:blipFill>
          <a:blip r:embed="rId4"/>
          <a:srcRect/>
          <a:stretch>
            <a:fillRect/>
          </a:stretch>
        </p:blipFill>
        <p:spPr>
          <a:xfrm>
            <a:off x="-658695" y="5660985"/>
            <a:ext cx="3647787" cy="2092919"/>
          </a:xfrm>
          <a:prstGeom prst="rect">
            <a:avLst/>
          </a:prstGeom>
        </p:spPr>
      </p:pic>
      <p:pic>
        <p:nvPicPr>
          <p:cNvPr id="18" name="Picture 17"/>
          <p:cNvPicPr>
            <a:picLocks noChangeAspect="1"/>
          </p:cNvPicPr>
          <p:nvPr/>
        </p:nvPicPr>
        <p:blipFill>
          <a:blip r:embed="rId5">
            <a:extLst>
              <a:ext uri="{BEBA8EAE-BF5A-486C-A8C5-ECC9F3942E4B}">
                <a14:imgProps xmlns:a14="http://schemas.microsoft.com/office/drawing/2010/main">
                  <a14:imgLayer r:embed="rId6">
                    <a14:imgEffect>
                      <a14:backgroundRemoval t="162" b="98827" l="1194" r="99258">
                        <a14:foregroundMark x1="24653" y1="59482" x2="79735" y2="81278"/>
                        <a14:foregroundMark x1="81575" y1="60534" x2="31236" y2="89082"/>
                      </a14:backgroundRemoval>
                    </a14:imgEffect>
                  </a14:imgLayer>
                </a14:imgProps>
              </a:ext>
              <a:ext uri="{28A0092B-C50C-407E-A947-70E740481C1C}">
                <a14:useLocalDpi xmlns:a14="http://schemas.microsoft.com/office/drawing/2010/main" val="0"/>
              </a:ext>
            </a:extLst>
          </a:blip>
          <a:stretch>
            <a:fillRect/>
          </a:stretch>
        </p:blipFill>
        <p:spPr>
          <a:xfrm>
            <a:off x="-12125" y="171121"/>
            <a:ext cx="3751531" cy="2801257"/>
          </a:xfrm>
          <a:prstGeom prst="rect">
            <a:avLst/>
          </a:prstGeom>
        </p:spPr>
      </p:pic>
      <p:sp>
        <p:nvSpPr>
          <p:cNvPr id="20" name="TextBox 19"/>
          <p:cNvSpPr txBox="1"/>
          <p:nvPr/>
        </p:nvSpPr>
        <p:spPr>
          <a:xfrm>
            <a:off x="4520505" y="1596906"/>
            <a:ext cx="6342743" cy="584775"/>
          </a:xfrm>
          <a:prstGeom prst="rect">
            <a:avLst/>
          </a:prstGeom>
          <a:noFill/>
        </p:spPr>
        <p:txBody>
          <a:bodyPr wrap="square" rtlCol="0">
            <a:spAutoFit/>
          </a:bodyPr>
          <a:lstStyle/>
          <a:p>
            <a:r>
              <a:rPr lang="en-US" sz="3200" b="1">
                <a:solidFill>
                  <a:srgbClr val="C00000"/>
                </a:solidFill>
                <a:latin typeface="+mj-lt"/>
              </a:rPr>
              <a:t>GV điền vào đây</a:t>
            </a:r>
          </a:p>
        </p:txBody>
      </p:sp>
      <p:sp>
        <p:nvSpPr>
          <p:cNvPr id="21" name="TextBox 20"/>
          <p:cNvSpPr txBox="1"/>
          <p:nvPr/>
        </p:nvSpPr>
        <p:spPr>
          <a:xfrm>
            <a:off x="4520505" y="2621853"/>
            <a:ext cx="6342743" cy="584775"/>
          </a:xfrm>
          <a:prstGeom prst="rect">
            <a:avLst/>
          </a:prstGeom>
          <a:noFill/>
        </p:spPr>
        <p:txBody>
          <a:bodyPr wrap="square" rtlCol="0">
            <a:spAutoFit/>
          </a:bodyPr>
          <a:lstStyle/>
          <a:p>
            <a:r>
              <a:rPr lang="en-US" sz="3200" b="1">
                <a:solidFill>
                  <a:srgbClr val="C00000"/>
                </a:solidFill>
                <a:latin typeface="+mj-lt"/>
              </a:rPr>
              <a:t>GV điền vào đây</a:t>
            </a:r>
          </a:p>
        </p:txBody>
      </p:sp>
      <p:sp>
        <p:nvSpPr>
          <p:cNvPr id="22" name="TextBox 21"/>
          <p:cNvSpPr txBox="1"/>
          <p:nvPr/>
        </p:nvSpPr>
        <p:spPr>
          <a:xfrm>
            <a:off x="4534583" y="3655916"/>
            <a:ext cx="6342743" cy="584775"/>
          </a:xfrm>
          <a:prstGeom prst="rect">
            <a:avLst/>
          </a:prstGeom>
          <a:noFill/>
        </p:spPr>
        <p:txBody>
          <a:bodyPr wrap="square" rtlCol="0">
            <a:spAutoFit/>
          </a:bodyPr>
          <a:lstStyle/>
          <a:p>
            <a:r>
              <a:rPr lang="en-US" sz="3200" b="1">
                <a:solidFill>
                  <a:srgbClr val="C00000"/>
                </a:solidFill>
                <a:latin typeface="+mj-lt"/>
              </a:rPr>
              <a:t>GV điền vào đây</a:t>
            </a:r>
          </a:p>
        </p:txBody>
      </p:sp>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13347" y="1186180"/>
            <a:ext cx="910537" cy="910537"/>
          </a:xfrm>
          <a:prstGeom prst="rect">
            <a:avLst/>
          </a:prstGeom>
        </p:spPr>
      </p:pic>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13347" y="2251548"/>
            <a:ext cx="910537" cy="910537"/>
          </a:xfrm>
          <a:prstGeom prst="rect">
            <a:avLst/>
          </a:prstGeom>
        </p:spPr>
      </p:pic>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13347" y="3282297"/>
            <a:ext cx="910537" cy="910537"/>
          </a:xfrm>
          <a:prstGeom prst="rect">
            <a:avLst/>
          </a:prstGeom>
        </p:spPr>
      </p:pic>
      <p:sp>
        <p:nvSpPr>
          <p:cNvPr id="26" name="TextBox 25"/>
          <p:cNvSpPr txBox="1"/>
          <p:nvPr/>
        </p:nvSpPr>
        <p:spPr>
          <a:xfrm>
            <a:off x="4560642" y="4752811"/>
            <a:ext cx="6342743" cy="584775"/>
          </a:xfrm>
          <a:prstGeom prst="rect">
            <a:avLst/>
          </a:prstGeom>
          <a:noFill/>
        </p:spPr>
        <p:txBody>
          <a:bodyPr wrap="square" rtlCol="0">
            <a:spAutoFit/>
          </a:bodyPr>
          <a:lstStyle/>
          <a:p>
            <a:r>
              <a:rPr lang="en-US" sz="3200" b="1">
                <a:solidFill>
                  <a:srgbClr val="C00000"/>
                </a:solidFill>
                <a:latin typeface="+mj-lt"/>
              </a:rPr>
              <a:t>GV điền vào đây</a:t>
            </a:r>
          </a:p>
        </p:txBody>
      </p:sp>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39406" y="4379192"/>
            <a:ext cx="910537" cy="910537"/>
          </a:xfrm>
          <a:prstGeom prst="rect">
            <a:avLst/>
          </a:prstGeom>
        </p:spPr>
      </p:pic>
      <p:pic>
        <p:nvPicPr>
          <p:cNvPr id="28" name="Picture 27" descr="A picture containing vector graphics&#10;&#10;Description automatically generated">
            <a:extLst>
              <a:ext uri="{FF2B5EF4-FFF2-40B4-BE49-F238E27FC236}">
                <a16:creationId xmlns:a16="http://schemas.microsoft.com/office/drawing/2014/main" id="{A637CF97-7B7D-D909-9A0A-3CE68DE362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56130">
            <a:off x="8726514" y="4339276"/>
            <a:ext cx="2309940" cy="2297133"/>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0D44B0ED-4D29-D4E7-CC04-78BFFCA300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44105" y="4487447"/>
            <a:ext cx="1515108" cy="2219997"/>
          </a:xfrm>
          <a:prstGeom prst="rect">
            <a:avLst/>
          </a:prstGeom>
        </p:spPr>
      </p:pic>
      <p:pic>
        <p:nvPicPr>
          <p:cNvPr id="2" name="Picture 1">
            <a:extLst>
              <a:ext uri="{FF2B5EF4-FFF2-40B4-BE49-F238E27FC236}">
                <a16:creationId xmlns:a16="http://schemas.microsoft.com/office/drawing/2014/main" id="{D0794487-5D26-475A-FE7C-206ECC7125F9}"/>
              </a:ext>
            </a:extLst>
          </p:cNvPr>
          <p:cNvPicPr>
            <a:picLocks noChangeAspect="1"/>
          </p:cNvPicPr>
          <p:nvPr/>
        </p:nvPicPr>
        <p:blipFill>
          <a:blip r:embed="rId10"/>
          <a:stretch>
            <a:fillRect/>
          </a:stretch>
        </p:blipFill>
        <p:spPr>
          <a:xfrm>
            <a:off x="495808" y="1909114"/>
            <a:ext cx="2859272" cy="1121761"/>
          </a:xfrm>
          <a:prstGeom prst="rect">
            <a:avLst/>
          </a:prstGeom>
        </p:spPr>
      </p:pic>
    </p:spTree>
    <p:extLst>
      <p:ext uri="{BB962C8B-B14F-4D97-AF65-F5344CB8AC3E}">
        <p14:creationId xmlns:p14="http://schemas.microsoft.com/office/powerpoint/2010/main" val="329257628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250"/>
                                        <p:tgtEl>
                                          <p:spTgt spid="23"/>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1+#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250"/>
                                        <p:tgtEl>
                                          <p:spTgt spid="24"/>
                                        </p:tgtEl>
                                      </p:cBhvr>
                                    </p:animEffect>
                                  </p:childTnLst>
                                </p:cTn>
                              </p:par>
                            </p:childTnLst>
                          </p:cTn>
                        </p:par>
                        <p:par>
                          <p:cTn id="18" fill="hold">
                            <p:stCondLst>
                              <p:cond delay="250"/>
                            </p:stCondLst>
                            <p:childTnLst>
                              <p:par>
                                <p:cTn id="19" presetID="2" presetClass="entr" presetSubtype="2"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1+#ppt_w/2"/>
                                          </p:val>
                                        </p:tav>
                                        <p:tav tm="100000">
                                          <p:val>
                                            <p:strVal val="#ppt_x"/>
                                          </p:val>
                                        </p:tav>
                                      </p:tavLst>
                                    </p:anim>
                                    <p:anim calcmode="lin" valueType="num">
                                      <p:cBhvr additive="base">
                                        <p:cTn id="2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down)">
                                      <p:cBhvr>
                                        <p:cTn id="27" dur="250"/>
                                        <p:tgtEl>
                                          <p:spTgt spid="25"/>
                                        </p:tgtEl>
                                      </p:cBhvr>
                                    </p:animEffect>
                                  </p:childTnLst>
                                </p:cTn>
                              </p:par>
                            </p:childTnLst>
                          </p:cTn>
                        </p:par>
                        <p:par>
                          <p:cTn id="28" fill="hold">
                            <p:stCondLst>
                              <p:cond delay="250"/>
                            </p:stCondLst>
                            <p:childTnLst>
                              <p:par>
                                <p:cTn id="29" presetID="2" presetClass="entr" presetSubtype="2"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1+#ppt_w/2"/>
                                          </p:val>
                                        </p:tav>
                                        <p:tav tm="100000">
                                          <p:val>
                                            <p:strVal val="#ppt_x"/>
                                          </p:val>
                                        </p:tav>
                                      </p:tavLst>
                                    </p:anim>
                                    <p:anim calcmode="lin" valueType="num">
                                      <p:cBhvr additive="base">
                                        <p:cTn id="3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down)">
                                      <p:cBhvr>
                                        <p:cTn id="37" dur="250"/>
                                        <p:tgtEl>
                                          <p:spTgt spid="27"/>
                                        </p:tgtEl>
                                      </p:cBhvr>
                                    </p:animEffect>
                                  </p:childTnLst>
                                </p:cTn>
                              </p:par>
                            </p:childTnLst>
                          </p:cTn>
                        </p:par>
                        <p:par>
                          <p:cTn id="38" fill="hold">
                            <p:stCondLst>
                              <p:cond delay="250"/>
                            </p:stCondLst>
                            <p:childTnLst>
                              <p:par>
                                <p:cTn id="39" presetID="2" presetClass="entr" presetSubtype="2"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1+#ppt_w/2"/>
                                          </p:val>
                                        </p:tav>
                                        <p:tav tm="100000">
                                          <p:val>
                                            <p:strVal val="#ppt_x"/>
                                          </p:val>
                                        </p:tav>
                                      </p:tavLst>
                                    </p:anim>
                                    <p:anim calcmode="lin" valueType="num">
                                      <p:cBhvr additive="base">
                                        <p:cTn id="42" dur="500" fill="hold"/>
                                        <p:tgtEl>
                                          <p:spTgt spid="26"/>
                                        </p:tgtEl>
                                        <p:attrNameLst>
                                          <p:attrName>ppt_y</p:attrName>
                                        </p:attrNameLst>
                                      </p:cBhvr>
                                      <p:tavLst>
                                        <p:tav tm="0">
                                          <p:val>
                                            <p:strVal val="#ppt_y"/>
                                          </p:val>
                                        </p:tav>
                                        <p:tav tm="100000">
                                          <p:val>
                                            <p:strVal val="#ppt_y"/>
                                          </p:val>
                                        </p:tav>
                                      </p:tavLst>
                                    </p:anim>
                                  </p:childTnLst>
                                </p:cTn>
                              </p:par>
                              <p:par>
                                <p:cTn id="43" presetID="2" presetClass="entr" presetSubtype="1"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 calcmode="lin" valueType="num">
                                      <p:cBhvr additive="base">
                                        <p:cTn id="45" dur="500" fill="hold"/>
                                        <p:tgtEl>
                                          <p:spTgt spid="28"/>
                                        </p:tgtEl>
                                        <p:attrNameLst>
                                          <p:attrName>ppt_x</p:attrName>
                                        </p:attrNameLst>
                                      </p:cBhvr>
                                      <p:tavLst>
                                        <p:tav tm="0">
                                          <p:val>
                                            <p:strVal val="#ppt_x"/>
                                          </p:val>
                                        </p:tav>
                                        <p:tav tm="100000">
                                          <p:val>
                                            <p:strVal val="#ppt_x"/>
                                          </p:val>
                                        </p:tav>
                                      </p:tavLst>
                                    </p:anim>
                                    <p:anim calcmode="lin" valueType="num">
                                      <p:cBhvr additive="base">
                                        <p:cTn id="46" dur="500" fill="hold"/>
                                        <p:tgtEl>
                                          <p:spTgt spid="28"/>
                                        </p:tgtEl>
                                        <p:attrNameLst>
                                          <p:attrName>ppt_y</p:attrName>
                                        </p:attrNameLst>
                                      </p:cBhvr>
                                      <p:tavLst>
                                        <p:tav tm="0">
                                          <p:val>
                                            <p:strVal val="0-#ppt_h/2"/>
                                          </p:val>
                                        </p:tav>
                                        <p:tav tm="100000">
                                          <p:val>
                                            <p:strVal val="#ppt_y"/>
                                          </p:val>
                                        </p:tav>
                                      </p:tavLst>
                                    </p:anim>
                                  </p:childTnLst>
                                </p:cTn>
                              </p:par>
                              <p:par>
                                <p:cTn id="47" presetID="2" presetClass="entr" presetSubtype="1" fill="hold" nodeType="with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500" fill="hold"/>
                                        <p:tgtEl>
                                          <p:spTgt spid="29"/>
                                        </p:tgtEl>
                                        <p:attrNameLst>
                                          <p:attrName>ppt_x</p:attrName>
                                        </p:attrNameLst>
                                      </p:cBhvr>
                                      <p:tavLst>
                                        <p:tav tm="0">
                                          <p:val>
                                            <p:strVal val="#ppt_x"/>
                                          </p:val>
                                        </p:tav>
                                        <p:tav tm="100000">
                                          <p:val>
                                            <p:strVal val="#ppt_x"/>
                                          </p:val>
                                        </p:tav>
                                      </p:tavLst>
                                    </p:anim>
                                    <p:anim calcmode="lin" valueType="num">
                                      <p:cBhvr additive="base">
                                        <p:cTn id="50"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80571"/>
            <a:ext cx="12192001" cy="7532967"/>
          </a:xfrm>
          <a:prstGeom prst="rect">
            <a:avLst/>
          </a:prstGeom>
        </p:spPr>
      </p:pic>
      <p:pic>
        <p:nvPicPr>
          <p:cNvPr id="2" name="Picture 1">
            <a:extLst>
              <a:ext uri="{FF2B5EF4-FFF2-40B4-BE49-F238E27FC236}">
                <a16:creationId xmlns:a16="http://schemas.microsoft.com/office/drawing/2014/main" id="{C39C1EAB-7E1C-592E-84F2-90FB309D4414}"/>
              </a:ext>
            </a:extLst>
          </p:cNvPr>
          <p:cNvPicPr>
            <a:picLocks noChangeAspect="1"/>
          </p:cNvPicPr>
          <p:nvPr/>
        </p:nvPicPr>
        <p:blipFill>
          <a:blip r:embed="rId3"/>
          <a:stretch>
            <a:fillRect/>
          </a:stretch>
        </p:blipFill>
        <p:spPr>
          <a:xfrm>
            <a:off x="3690646" y="221420"/>
            <a:ext cx="7687722" cy="2712955"/>
          </a:xfrm>
          <a:prstGeom prst="rect">
            <a:avLst/>
          </a:prstGeom>
        </p:spPr>
      </p:pic>
    </p:spTree>
    <p:extLst>
      <p:ext uri="{BB962C8B-B14F-4D97-AF65-F5344CB8AC3E}">
        <p14:creationId xmlns:p14="http://schemas.microsoft.com/office/powerpoint/2010/main" val="296201196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8A24FA0-7272-6A2F-7B19-5C89AE947F76}"/>
              </a:ext>
            </a:extLst>
          </p:cNvPr>
          <p:cNvGrpSpPr/>
          <p:nvPr/>
        </p:nvGrpSpPr>
        <p:grpSpPr>
          <a:xfrm>
            <a:off x="0" y="0"/>
            <a:ext cx="12227442" cy="6984922"/>
            <a:chOff x="0" y="0"/>
            <a:chExt cx="12227442" cy="6984922"/>
          </a:xfrm>
        </p:grpSpPr>
        <p:pic>
          <p:nvPicPr>
            <p:cNvPr id="9" name="Picture 8">
              <a:extLst>
                <a:ext uri="{FF2B5EF4-FFF2-40B4-BE49-F238E27FC236}">
                  <a16:creationId xmlns:a16="http://schemas.microsoft.com/office/drawing/2014/main" id="{7A95F8B5-06A0-FC0D-D719-3D5818E7D0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280C79C8-09B0-D120-8B0F-BF34D0268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grpSp>
      <p:sp>
        <p:nvSpPr>
          <p:cNvPr id="13" name="Title 4">
            <a:extLst>
              <a:ext uri="{FF2B5EF4-FFF2-40B4-BE49-F238E27FC236}">
                <a16:creationId xmlns:a16="http://schemas.microsoft.com/office/drawing/2014/main" id="{83D44B43-8037-5887-D3DE-14AAB7BB8547}"/>
              </a:ext>
            </a:extLst>
          </p:cNvPr>
          <p:cNvSpPr txBox="1">
            <a:spLocks/>
          </p:cNvSpPr>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noFill/>
            <a:prstDash val="solid"/>
            <a:miter lim="800000"/>
            <a:extLst>
              <a:ext uri="{C807C97D-BFC1-408E-A445-0C87EB9F89A2}">
                <ask:lineSketchStyleProps xmlns:ask="http://schemas.microsoft.com/office/drawing/2018/sketchyshape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pic>
        <p:nvPicPr>
          <p:cNvPr id="7" name="Picture 16">
            <a:extLst>
              <a:ext uri="{FF2B5EF4-FFF2-40B4-BE49-F238E27FC236}">
                <a16:creationId xmlns:a16="http://schemas.microsoft.com/office/drawing/2014/main" id="{E92716C0-4B23-713C-0609-1E6C48C0F998}"/>
              </a:ext>
            </a:extLst>
          </p:cNvPr>
          <p:cNvPicPr>
            <a:picLocks noChangeAspect="1"/>
          </p:cNvPicPr>
          <p:nvPr/>
        </p:nvPicPr>
        <p:blipFill>
          <a:blip r:embed="rId4"/>
          <a:srcRect/>
          <a:stretch>
            <a:fillRect/>
          </a:stretch>
        </p:blipFill>
        <p:spPr>
          <a:xfrm>
            <a:off x="1948866" y="5686836"/>
            <a:ext cx="2473991" cy="1419453"/>
          </a:xfrm>
          <a:prstGeom prst="rect">
            <a:avLst/>
          </a:prstGeom>
        </p:spPr>
      </p:pic>
      <p:pic>
        <p:nvPicPr>
          <p:cNvPr id="6" name="Picture 16">
            <a:extLst>
              <a:ext uri="{FF2B5EF4-FFF2-40B4-BE49-F238E27FC236}">
                <a16:creationId xmlns:a16="http://schemas.microsoft.com/office/drawing/2014/main" id="{2DDA5AE7-100C-A337-43DE-20C0C2117DCC}"/>
              </a:ext>
            </a:extLst>
          </p:cNvPr>
          <p:cNvPicPr>
            <a:picLocks noChangeAspect="1"/>
          </p:cNvPicPr>
          <p:nvPr/>
        </p:nvPicPr>
        <p:blipFill>
          <a:blip r:embed="rId4"/>
          <a:srcRect/>
          <a:stretch>
            <a:fillRect/>
          </a:stretch>
        </p:blipFill>
        <p:spPr>
          <a:xfrm>
            <a:off x="-658695" y="5660985"/>
            <a:ext cx="3647787" cy="2092919"/>
          </a:xfrm>
          <a:prstGeom prst="rect">
            <a:avLst/>
          </a:prstGeom>
        </p:spPr>
      </p:pic>
      <p:pic>
        <p:nvPicPr>
          <p:cNvPr id="5" name="Picture 4">
            <a:extLst>
              <a:ext uri="{FF2B5EF4-FFF2-40B4-BE49-F238E27FC236}">
                <a16:creationId xmlns:a16="http://schemas.microsoft.com/office/drawing/2014/main" id="{2BCDD443-522C-EA11-28E6-D6043CF71D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68299"/>
            <a:ext cx="5572125" cy="4067175"/>
          </a:xfrm>
          <a:prstGeom prst="rect">
            <a:avLst/>
          </a:prstGeom>
        </p:spPr>
      </p:pic>
      <p:sp>
        <p:nvSpPr>
          <p:cNvPr id="2" name="Oval Callout 24">
            <a:extLst>
              <a:ext uri="{FF2B5EF4-FFF2-40B4-BE49-F238E27FC236}">
                <a16:creationId xmlns:a16="http://schemas.microsoft.com/office/drawing/2014/main" id="{966A4355-11AA-E5FE-BF91-F8E15F2912C1}"/>
              </a:ext>
            </a:extLst>
          </p:cNvPr>
          <p:cNvSpPr/>
          <p:nvPr/>
        </p:nvSpPr>
        <p:spPr>
          <a:xfrm>
            <a:off x="2676252" y="981307"/>
            <a:ext cx="6087738" cy="2509402"/>
          </a:xfrm>
          <a:prstGeom prst="wedgeEllipseCallout">
            <a:avLst>
              <a:gd name="adj1" fmla="val -48056"/>
              <a:gd name="adj2" fmla="val 55797"/>
            </a:avLst>
          </a:prstGeom>
          <a:solidFill>
            <a:schemeClr val="bg1">
              <a:alpha val="89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prstClr val="black"/>
                </a:solidFill>
                <a:latin typeface="Cambria" panose="02040503050406030204" pitchFamily="18" charset="0"/>
                <a:ea typeface="Cambria" panose="02040503050406030204" pitchFamily="18" charset="0"/>
              </a:rPr>
              <a:t>Trao đổi ý kiến phản đối của em về </a:t>
            </a:r>
          </a:p>
          <a:p>
            <a:pPr lvl="0" algn="ctr">
              <a:defRPr/>
            </a:pPr>
            <a:r>
              <a:rPr lang="vi-VN" sz="3600" b="1" dirty="0">
                <a:solidFill>
                  <a:prstClr val="black"/>
                </a:solidFill>
                <a:latin typeface="Cambria" panose="02040503050406030204" pitchFamily="18" charset="0"/>
                <a:ea typeface="Cambria" panose="02040503050406030204" pitchFamily="18" charset="0"/>
              </a:rPr>
              <a:t>việc sử dụng đồ nhựa dùng một lần.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5994433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a:extLst>
              <a:ext uri="{FF2B5EF4-FFF2-40B4-BE49-F238E27FC236}">
                <a16:creationId xmlns:a16="http://schemas.microsoft.com/office/drawing/2014/main" id="{776F79F1-2571-1682-EDBF-21840FDAE1C8}"/>
              </a:ext>
            </a:extLst>
          </p:cNvPr>
          <p:cNvGrpSpPr/>
          <p:nvPr/>
        </p:nvGrpSpPr>
        <p:grpSpPr>
          <a:xfrm>
            <a:off x="1080655" y="961901"/>
            <a:ext cx="10295906" cy="5284520"/>
            <a:chOff x="2452306" y="2245360"/>
            <a:chExt cx="7287387" cy="3113188"/>
          </a:xfrm>
        </p:grpSpPr>
        <p:sp>
          <p:nvSpPr>
            <p:cNvPr id="7" name="Freeform 10">
              <a:extLst>
                <a:ext uri="{FF2B5EF4-FFF2-40B4-BE49-F238E27FC236}">
                  <a16:creationId xmlns:a16="http://schemas.microsoft.com/office/drawing/2014/main" id="{05AA2B77-4A12-DED6-4943-A5E2039C4EF7}"/>
                </a:ext>
              </a:extLst>
            </p:cNvPr>
            <p:cNvSpPr/>
            <p:nvPr/>
          </p:nvSpPr>
          <p:spPr>
            <a:xfrm>
              <a:off x="2452306" y="2245360"/>
              <a:ext cx="7287387" cy="2925819"/>
            </a:xfrm>
            <a:custGeom>
              <a:avLst/>
              <a:gdLst/>
              <a:ahLst/>
              <a:cxnLst/>
              <a:rect l="l" t="t" r="r" b="b"/>
              <a:pathLst>
                <a:path w="795276" h="667726">
                  <a:moveTo>
                    <a:pt x="50783" y="0"/>
                  </a:moveTo>
                  <a:lnTo>
                    <a:pt x="744493" y="0"/>
                  </a:lnTo>
                  <a:cubicBezTo>
                    <a:pt x="757961" y="0"/>
                    <a:pt x="770878" y="5350"/>
                    <a:pt x="780402" y="14874"/>
                  </a:cubicBezTo>
                  <a:cubicBezTo>
                    <a:pt x="789926" y="24398"/>
                    <a:pt x="795276" y="37315"/>
                    <a:pt x="795276" y="50783"/>
                  </a:cubicBezTo>
                  <a:lnTo>
                    <a:pt x="795276" y="616943"/>
                  </a:lnTo>
                  <a:cubicBezTo>
                    <a:pt x="795276" y="644990"/>
                    <a:pt x="772539" y="667726"/>
                    <a:pt x="744493" y="667726"/>
                  </a:cubicBezTo>
                  <a:lnTo>
                    <a:pt x="50783" y="667726"/>
                  </a:lnTo>
                  <a:cubicBezTo>
                    <a:pt x="37315" y="667726"/>
                    <a:pt x="24398" y="662376"/>
                    <a:pt x="14874" y="652852"/>
                  </a:cubicBezTo>
                  <a:cubicBezTo>
                    <a:pt x="5350" y="643328"/>
                    <a:pt x="0" y="630411"/>
                    <a:pt x="0" y="616943"/>
                  </a:cubicBezTo>
                  <a:lnTo>
                    <a:pt x="0" y="50783"/>
                  </a:lnTo>
                  <a:cubicBezTo>
                    <a:pt x="0" y="37315"/>
                    <a:pt x="5350" y="24398"/>
                    <a:pt x="14874" y="14874"/>
                  </a:cubicBezTo>
                  <a:cubicBezTo>
                    <a:pt x="24398" y="5350"/>
                    <a:pt x="37315" y="0"/>
                    <a:pt x="50783" y="0"/>
                  </a:cubicBezTo>
                  <a:close/>
                </a:path>
              </a:pathLst>
            </a:custGeom>
            <a:solidFill>
              <a:srgbClr val="000000">
                <a:alpha val="0"/>
              </a:srgbClr>
            </a:solidFill>
            <a:ln w="47625" cap="rnd">
              <a:solidFill>
                <a:srgbClr val="6FAF07"/>
              </a:solidFill>
              <a:prstDash val="lgDash"/>
              <a:round/>
            </a:ln>
          </p:spPr>
          <p:txBody>
            <a:bodyPr/>
            <a:lstStyle/>
            <a:p>
              <a:pPr defTabSz="914446"/>
              <a:endParaRPr lang="vi-VN">
                <a:solidFill>
                  <a:prstClr val="black"/>
                </a:solidFill>
                <a:latin typeface="Arial" panose="020B0604020202020204" pitchFamily="34" charset="0"/>
              </a:endParaRPr>
            </a:p>
          </p:txBody>
        </p:sp>
        <p:sp>
          <p:nvSpPr>
            <p:cNvPr id="21" name="TextBox 21"/>
            <p:cNvSpPr txBox="1"/>
            <p:nvPr/>
          </p:nvSpPr>
          <p:spPr>
            <a:xfrm>
              <a:off x="2713453" y="2426809"/>
              <a:ext cx="6908274" cy="2931739"/>
            </a:xfrm>
            <a:prstGeom prst="rect">
              <a:avLst/>
            </a:prstGeom>
          </p:spPr>
          <p:txBody>
            <a:bodyPr wrap="square" lIns="0" tIns="0" rIns="0" bIns="0" rtlCol="0" anchor="t">
              <a:spAutoFit/>
            </a:bodyPr>
            <a:lstStyle/>
            <a:p>
              <a:pPr algn="just" defTabSz="914446"/>
              <a:r>
                <a:rPr lang="vi-VN" sz="3600" b="1" dirty="0">
                  <a:latin typeface="Cambria" panose="02040503050406030204" pitchFamily="18" charset="0"/>
                  <a:ea typeface="Cambria" panose="02040503050406030204" pitchFamily="18" charset="0"/>
                </a:rPr>
                <a:t>Việc sử dụng đồ nhựa một lần có thể gây ra nhiều tác hại ảnh hưởng đến môi trường và sức khoẻ:</a:t>
              </a:r>
              <a:endParaRPr lang="en-US" sz="3600" b="1" dirty="0">
                <a:latin typeface="Cambria" panose="02040503050406030204" pitchFamily="18" charset="0"/>
                <a:ea typeface="Cambria" panose="02040503050406030204" pitchFamily="18" charset="0"/>
              </a:endParaRPr>
            </a:p>
            <a:p>
              <a:pPr algn="just" defTabSz="914446"/>
              <a:r>
                <a:rPr lang="vi-VN" sz="3600" dirty="0">
                  <a:latin typeface="Cambria" panose="02040503050406030204" pitchFamily="18" charset="0"/>
                  <a:ea typeface="Cambria" panose="02040503050406030204" pitchFamily="18" charset="0"/>
                </a:rPr>
                <a:t>+ Ô nhiễm môi trường</a:t>
              </a:r>
              <a:endParaRPr lang="en-US" sz="3600" dirty="0">
                <a:latin typeface="Cambria" panose="02040503050406030204" pitchFamily="18" charset="0"/>
                <a:ea typeface="Cambria" panose="02040503050406030204" pitchFamily="18" charset="0"/>
              </a:endParaRPr>
            </a:p>
            <a:p>
              <a:pPr algn="just" defTabSz="914446"/>
              <a:r>
                <a:rPr lang="vi-VN" sz="3600" dirty="0">
                  <a:latin typeface="Cambria" panose="02040503050406030204" pitchFamily="18" charset="0"/>
                  <a:ea typeface="Cambria" panose="02040503050406030204" pitchFamily="18" charset="0"/>
                </a:rPr>
                <a:t>+ Ảnh hưởng đến động vật và sinh vật biển</a:t>
              </a:r>
              <a:endParaRPr lang="en-US" sz="3600" dirty="0">
                <a:latin typeface="Cambria" panose="02040503050406030204" pitchFamily="18" charset="0"/>
                <a:ea typeface="Cambria" panose="02040503050406030204" pitchFamily="18" charset="0"/>
              </a:endParaRPr>
            </a:p>
            <a:p>
              <a:pPr algn="just" defTabSz="914446"/>
              <a:r>
                <a:rPr lang="vi-VN" sz="3600" dirty="0">
                  <a:latin typeface="Cambria" panose="02040503050406030204" pitchFamily="18" charset="0"/>
                  <a:ea typeface="Cambria" panose="02040503050406030204" pitchFamily="18" charset="0"/>
                </a:rPr>
                <a:t>+ Trực tiếp ảnh hưởng đến sức khoẻ của con người</a:t>
              </a:r>
              <a:endParaRPr lang="en-US" sz="3600" dirty="0">
                <a:latin typeface="Cambria" panose="02040503050406030204" pitchFamily="18" charset="0"/>
                <a:ea typeface="Cambria" panose="02040503050406030204" pitchFamily="18" charset="0"/>
              </a:endParaRPr>
            </a:p>
            <a:p>
              <a:pPr algn="just" defTabSz="914446"/>
              <a:r>
                <a:rPr lang="vi-VN" sz="3600" dirty="0">
                  <a:latin typeface="Cambria" panose="02040503050406030204" pitchFamily="18" charset="0"/>
                  <a:ea typeface="Cambria" panose="02040503050406030204" pitchFamily="18" charset="0"/>
                </a:rPr>
                <a:t>+ Sử dụng tài nguyên</a:t>
              </a:r>
              <a:endParaRPr lang="en-US" sz="3600" b="1" dirty="0">
                <a:solidFill>
                  <a:prstClr val="black">
                    <a:lumMod val="75000"/>
                    <a:lumOff val="25000"/>
                  </a:prstClr>
                </a:solidFill>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A95F8B5-06A0-FC0D-D719-3D5818E7D0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3" name="Picture 22">
            <a:extLst>
              <a:ext uri="{FF2B5EF4-FFF2-40B4-BE49-F238E27FC236}">
                <a16:creationId xmlns:a16="http://schemas.microsoft.com/office/drawing/2014/main" id="{280C79C8-09B0-D120-8B0F-BF34D0268F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778" y="-58691"/>
            <a:ext cx="11943221" cy="6858000"/>
          </a:xfrm>
          <a:prstGeom prst="rect">
            <a:avLst/>
          </a:prstGeom>
        </p:spPr>
      </p:pic>
      <p:pic>
        <p:nvPicPr>
          <p:cNvPr id="5" name="Picture 4">
            <a:extLst>
              <a:ext uri="{FF2B5EF4-FFF2-40B4-BE49-F238E27FC236}">
                <a16:creationId xmlns:a16="http://schemas.microsoft.com/office/drawing/2014/main" id="{EACF68CD-27C5-ACAF-DDAC-F557E5AD671C}"/>
              </a:ext>
            </a:extLst>
          </p:cNvPr>
          <p:cNvPicPr>
            <a:picLocks noChangeAspect="1"/>
          </p:cNvPicPr>
          <p:nvPr/>
        </p:nvPicPr>
        <p:blipFill>
          <a:blip r:embed="rId6"/>
          <a:stretch>
            <a:fillRect/>
          </a:stretch>
        </p:blipFill>
        <p:spPr>
          <a:xfrm>
            <a:off x="0" y="5907024"/>
            <a:ext cx="12192000" cy="950976"/>
          </a:xfrm>
          <a:prstGeom prst="rect">
            <a:avLst/>
          </a:prstGeom>
        </p:spPr>
      </p:pic>
      <p:sp>
        <p:nvSpPr>
          <p:cNvPr id="15" name="TextBox 14">
            <a:extLst>
              <a:ext uri="{FF2B5EF4-FFF2-40B4-BE49-F238E27FC236}">
                <a16:creationId xmlns:a16="http://schemas.microsoft.com/office/drawing/2014/main" id="{9C2A888D-D109-16EC-5406-B7649999D934}"/>
              </a:ext>
            </a:extLst>
          </p:cNvPr>
          <p:cNvSpPr txBox="1"/>
          <p:nvPr/>
        </p:nvSpPr>
        <p:spPr>
          <a:xfrm>
            <a:off x="2186485" y="675405"/>
            <a:ext cx="7819029" cy="630942"/>
          </a:xfrm>
          <a:prstGeom prst="rect">
            <a:avLst/>
          </a:prstGeom>
          <a:noFill/>
        </p:spPr>
        <p:txBody>
          <a:bodyPr wrap="square" rtlCol="0">
            <a:spAutoFit/>
          </a:bodyPr>
          <a:lstStyle/>
          <a:p>
            <a:pPr algn="ctr"/>
            <a:r>
              <a:rPr lang="en-US" sz="3500" b="1" dirty="0" err="1">
                <a:ln w="0"/>
                <a:latin typeface="+mj-lt"/>
              </a:rPr>
              <a:t>Thứ</a:t>
            </a:r>
            <a:r>
              <a:rPr lang="en-US" sz="3500" b="1" dirty="0">
                <a:ln w="0"/>
                <a:latin typeface="+mj-lt"/>
              </a:rPr>
              <a:t> …….. </a:t>
            </a:r>
            <a:r>
              <a:rPr lang="en-US" sz="3500" b="1" dirty="0" err="1">
                <a:ln w="0"/>
                <a:latin typeface="+mj-lt"/>
              </a:rPr>
              <a:t>ngày</a:t>
            </a:r>
            <a:r>
              <a:rPr lang="en-US" sz="3500" b="1" dirty="0">
                <a:ln w="0"/>
                <a:latin typeface="+mj-lt"/>
              </a:rPr>
              <a:t> ....... </a:t>
            </a:r>
            <a:r>
              <a:rPr lang="en-US" sz="3500" b="1" dirty="0" err="1">
                <a:ln w="0"/>
                <a:latin typeface="+mj-lt"/>
              </a:rPr>
              <a:t>tháng</a:t>
            </a:r>
            <a:r>
              <a:rPr lang="en-US" sz="3500" b="1" dirty="0">
                <a:ln w="0"/>
                <a:latin typeface="+mj-lt"/>
              </a:rPr>
              <a:t>….</a:t>
            </a:r>
            <a:r>
              <a:rPr lang="en-US" sz="3500" b="1" dirty="0" err="1">
                <a:ln w="0"/>
                <a:latin typeface="+mj-lt"/>
              </a:rPr>
              <a:t>năm</a:t>
            </a:r>
            <a:r>
              <a:rPr lang="en-US" sz="3500" b="1" dirty="0">
                <a:ln w="0"/>
                <a:latin typeface="+mj-lt"/>
              </a:rPr>
              <a:t>.....</a:t>
            </a:r>
            <a:endParaRPr lang="en-US" sz="3500" b="1" dirty="0">
              <a:latin typeface="+mj-lt"/>
            </a:endParaRPr>
          </a:p>
        </p:txBody>
      </p:sp>
      <p:pic>
        <p:nvPicPr>
          <p:cNvPr id="2" name="Picture 1">
            <a:extLst>
              <a:ext uri="{FF2B5EF4-FFF2-40B4-BE49-F238E27FC236}">
                <a16:creationId xmlns:a16="http://schemas.microsoft.com/office/drawing/2014/main" id="{B7DD70C2-1322-CF23-00D4-C7BC4AA1DAD0}"/>
              </a:ext>
            </a:extLst>
          </p:cNvPr>
          <p:cNvPicPr>
            <a:picLocks noChangeAspect="1"/>
          </p:cNvPicPr>
          <p:nvPr/>
        </p:nvPicPr>
        <p:blipFill>
          <a:blip r:embed="rId7"/>
          <a:stretch>
            <a:fillRect/>
          </a:stretch>
        </p:blipFill>
        <p:spPr>
          <a:xfrm>
            <a:off x="4289653" y="1335811"/>
            <a:ext cx="3389670" cy="707197"/>
          </a:xfrm>
          <a:prstGeom prst="rect">
            <a:avLst/>
          </a:prstGeom>
        </p:spPr>
      </p:pic>
      <p:pic>
        <p:nvPicPr>
          <p:cNvPr id="7" name="Picture 6">
            <a:extLst>
              <a:ext uri="{FF2B5EF4-FFF2-40B4-BE49-F238E27FC236}">
                <a16:creationId xmlns:a16="http://schemas.microsoft.com/office/drawing/2014/main" id="{825C8CEB-5CE9-4498-4DB4-81EC8336A113}"/>
              </a:ext>
            </a:extLst>
          </p:cNvPr>
          <p:cNvPicPr>
            <a:picLocks noChangeAspect="1"/>
          </p:cNvPicPr>
          <p:nvPr/>
        </p:nvPicPr>
        <p:blipFill>
          <a:blip r:embed="rId8"/>
          <a:stretch>
            <a:fillRect/>
          </a:stretch>
        </p:blipFill>
        <p:spPr>
          <a:xfrm>
            <a:off x="1251673" y="2552053"/>
            <a:ext cx="9736156" cy="1682642"/>
          </a:xfrm>
          <a:prstGeom prst="rect">
            <a:avLst/>
          </a:prstGeom>
        </p:spPr>
      </p:pic>
    </p:spTree>
    <p:extLst>
      <p:ext uri="{BB962C8B-B14F-4D97-AF65-F5344CB8AC3E}">
        <p14:creationId xmlns:p14="http://schemas.microsoft.com/office/powerpoint/2010/main" val="26311687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4018" b="6788"/>
          <a:stretch/>
        </p:blipFill>
        <p:spPr>
          <a:xfrm>
            <a:off x="0" y="-342901"/>
            <a:ext cx="12287250" cy="7429501"/>
          </a:xfrm>
        </p:spPr>
      </p:pic>
      <p:pic>
        <p:nvPicPr>
          <p:cNvPr id="3" name="Picture 2">
            <a:extLst>
              <a:ext uri="{FF2B5EF4-FFF2-40B4-BE49-F238E27FC236}">
                <a16:creationId xmlns:a16="http://schemas.microsoft.com/office/drawing/2014/main" id="{0DCE1F7B-67EC-7E6D-3987-FF9400E2E5C4}"/>
              </a:ext>
            </a:extLst>
          </p:cNvPr>
          <p:cNvPicPr>
            <a:picLocks noChangeAspect="1"/>
          </p:cNvPicPr>
          <p:nvPr/>
        </p:nvPicPr>
        <p:blipFill>
          <a:blip r:embed="rId3"/>
          <a:stretch>
            <a:fillRect/>
          </a:stretch>
        </p:blipFill>
        <p:spPr>
          <a:xfrm>
            <a:off x="2152086" y="1405416"/>
            <a:ext cx="7419475" cy="3645724"/>
          </a:xfrm>
          <a:prstGeom prst="rect">
            <a:avLst/>
          </a:prstGeom>
        </p:spPr>
      </p:pic>
    </p:spTree>
    <p:extLst>
      <p:ext uri="{BB962C8B-B14F-4D97-AF65-F5344CB8AC3E}">
        <p14:creationId xmlns:p14="http://schemas.microsoft.com/office/powerpoint/2010/main" val="346967907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28A24FA0-7272-6A2F-7B19-5C89AE947F76}"/>
              </a:ext>
            </a:extLst>
          </p:cNvPr>
          <p:cNvGrpSpPr/>
          <p:nvPr/>
        </p:nvGrpSpPr>
        <p:grpSpPr>
          <a:xfrm>
            <a:off x="0" y="0"/>
            <a:ext cx="12227442" cy="6984922"/>
            <a:chOff x="0" y="0"/>
            <a:chExt cx="12227442" cy="6984922"/>
          </a:xfrm>
        </p:grpSpPr>
        <p:pic>
          <p:nvPicPr>
            <p:cNvPr id="38" name="Picture 37">
              <a:extLst>
                <a:ext uri="{FF2B5EF4-FFF2-40B4-BE49-F238E27FC236}">
                  <a16:creationId xmlns:a16="http://schemas.microsoft.com/office/drawing/2014/main" id="{7A95F8B5-06A0-FC0D-D719-3D5818E7D0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1" name="Picture 40">
              <a:extLst>
                <a:ext uri="{FF2B5EF4-FFF2-40B4-BE49-F238E27FC236}">
                  <a16:creationId xmlns:a16="http://schemas.microsoft.com/office/drawing/2014/main" id="{280C79C8-09B0-D120-8B0F-BF34D0268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grpSp>
      <p:sp>
        <p:nvSpPr>
          <p:cNvPr id="13" name="Title 4">
            <a:extLst>
              <a:ext uri="{FF2B5EF4-FFF2-40B4-BE49-F238E27FC236}">
                <a16:creationId xmlns:a16="http://schemas.microsoft.com/office/drawing/2014/main" id="{83D44B43-8037-5887-D3DE-14AAB7BB8547}"/>
              </a:ext>
            </a:extLst>
          </p:cNvPr>
          <p:cNvSpPr txBox="1">
            <a:spLocks/>
          </p:cNvSpPr>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noFill/>
            <a:prstDash val="solid"/>
            <a:miter lim="800000"/>
            <a:extLst>
              <a:ext uri="{C807C97D-BFC1-408E-A445-0C87EB9F89A2}">
                <ask:lineSketchStyleProps xmlns:ask="http://schemas.microsoft.com/office/drawing/2018/sketchyshape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pic>
        <p:nvPicPr>
          <p:cNvPr id="7" name="Picture 16">
            <a:extLst>
              <a:ext uri="{FF2B5EF4-FFF2-40B4-BE49-F238E27FC236}">
                <a16:creationId xmlns:a16="http://schemas.microsoft.com/office/drawing/2014/main" id="{E92716C0-4B23-713C-0609-1E6C48C0F998}"/>
              </a:ext>
            </a:extLst>
          </p:cNvPr>
          <p:cNvPicPr>
            <a:picLocks noChangeAspect="1"/>
          </p:cNvPicPr>
          <p:nvPr/>
        </p:nvPicPr>
        <p:blipFill>
          <a:blip r:embed="rId4"/>
          <a:srcRect/>
          <a:stretch>
            <a:fillRect/>
          </a:stretch>
        </p:blipFill>
        <p:spPr>
          <a:xfrm>
            <a:off x="1808732" y="5629237"/>
            <a:ext cx="2473991" cy="1419453"/>
          </a:xfrm>
          <a:prstGeom prst="rect">
            <a:avLst/>
          </a:prstGeom>
        </p:spPr>
      </p:pic>
      <p:pic>
        <p:nvPicPr>
          <p:cNvPr id="6" name="Picture 16">
            <a:extLst>
              <a:ext uri="{FF2B5EF4-FFF2-40B4-BE49-F238E27FC236}">
                <a16:creationId xmlns:a16="http://schemas.microsoft.com/office/drawing/2014/main" id="{2DDA5AE7-100C-A337-43DE-20C0C2117DCC}"/>
              </a:ext>
            </a:extLst>
          </p:cNvPr>
          <p:cNvPicPr>
            <a:picLocks noChangeAspect="1"/>
          </p:cNvPicPr>
          <p:nvPr/>
        </p:nvPicPr>
        <p:blipFill>
          <a:blip r:embed="rId4"/>
          <a:srcRect/>
          <a:stretch>
            <a:fillRect/>
          </a:stretch>
        </p:blipFill>
        <p:spPr>
          <a:xfrm>
            <a:off x="-635423" y="5118638"/>
            <a:ext cx="3647787" cy="2092919"/>
          </a:xfrm>
          <a:prstGeom prst="rect">
            <a:avLst/>
          </a:prstGeom>
        </p:spPr>
      </p:pic>
      <p:sp>
        <p:nvSpPr>
          <p:cNvPr id="3" name="TextBox 2"/>
          <p:cNvSpPr txBox="1"/>
          <p:nvPr/>
        </p:nvSpPr>
        <p:spPr>
          <a:xfrm>
            <a:off x="671473" y="1370044"/>
            <a:ext cx="11057536" cy="3477875"/>
          </a:xfrm>
          <a:prstGeom prst="rect">
            <a:avLst/>
          </a:prstGeom>
          <a:noFill/>
        </p:spPr>
        <p:txBody>
          <a:bodyPr wrap="square" rtlCol="0">
            <a:spAutoFit/>
          </a:bodyPr>
          <a:lstStyle/>
          <a:p>
            <a:pPr algn="just"/>
            <a:r>
              <a:rPr lang="vi-VN" sz="4400" b="1" dirty="0">
                <a:latin typeface="Cambria" panose="02040503050406030204" pitchFamily="18" charset="0"/>
                <a:ea typeface="Cambria" panose="02040503050406030204" pitchFamily="18" charset="0"/>
              </a:rPr>
              <a:t>Chọn 1 trong 2 đề dưới đây:</a:t>
            </a:r>
          </a:p>
          <a:p>
            <a:pPr algn="just"/>
            <a:r>
              <a:rPr lang="vi-VN" sz="4400" b="1" dirty="0">
                <a:latin typeface="Cambria" panose="02040503050406030204" pitchFamily="18" charset="0"/>
                <a:ea typeface="Cambria" panose="02040503050406030204" pitchFamily="18" charset="0"/>
              </a:rPr>
              <a:t>Đề 1: </a:t>
            </a:r>
            <a:r>
              <a:rPr lang="vi-VN" sz="4400" dirty="0">
                <a:latin typeface="Cambria" panose="02040503050406030204" pitchFamily="18" charset="0"/>
                <a:ea typeface="Cambria" panose="02040503050406030204" pitchFamily="18" charset="0"/>
              </a:rPr>
              <a:t>Viết đoạn văn nêu ý kiến phản đối hiện tượng vứt rác bừa bãi.</a:t>
            </a:r>
          </a:p>
          <a:p>
            <a:pPr algn="just"/>
            <a:r>
              <a:rPr lang="vi-VN" sz="4400" b="1" dirty="0">
                <a:latin typeface="Cambria" panose="02040503050406030204" pitchFamily="18" charset="0"/>
                <a:ea typeface="Cambria" panose="02040503050406030204" pitchFamily="18" charset="0"/>
              </a:rPr>
              <a:t>Đề 2: </a:t>
            </a:r>
            <a:r>
              <a:rPr lang="vi-VN" sz="4400" dirty="0">
                <a:latin typeface="Cambria" panose="02040503050406030204" pitchFamily="18" charset="0"/>
                <a:ea typeface="Cambria" panose="02040503050406030204" pitchFamily="18" charset="0"/>
              </a:rPr>
              <a:t>Viết đoạn văn nêu ý kiến phản đối hiện tượng chen lấn khi xếp hàng.</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4145508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8A24FA0-7272-6A2F-7B19-5C89AE947F76}"/>
              </a:ext>
            </a:extLst>
          </p:cNvPr>
          <p:cNvGrpSpPr/>
          <p:nvPr/>
        </p:nvGrpSpPr>
        <p:grpSpPr>
          <a:xfrm>
            <a:off x="0" y="0"/>
            <a:ext cx="12227442" cy="6984922"/>
            <a:chOff x="0" y="0"/>
            <a:chExt cx="12227442" cy="6984922"/>
          </a:xfrm>
        </p:grpSpPr>
        <p:pic>
          <p:nvPicPr>
            <p:cNvPr id="9" name="Picture 8">
              <a:extLst>
                <a:ext uri="{FF2B5EF4-FFF2-40B4-BE49-F238E27FC236}">
                  <a16:creationId xmlns:a16="http://schemas.microsoft.com/office/drawing/2014/main" id="{7A95F8B5-06A0-FC0D-D719-3D5818E7D0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280C79C8-09B0-D120-8B0F-BF34D0268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grpSp>
      <p:sp>
        <p:nvSpPr>
          <p:cNvPr id="13" name="Title 4">
            <a:extLst>
              <a:ext uri="{FF2B5EF4-FFF2-40B4-BE49-F238E27FC236}">
                <a16:creationId xmlns:a16="http://schemas.microsoft.com/office/drawing/2014/main" id="{83D44B43-8037-5887-D3DE-14AAB7BB8547}"/>
              </a:ext>
            </a:extLst>
          </p:cNvPr>
          <p:cNvSpPr txBox="1">
            <a:spLocks/>
          </p:cNvSpPr>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noFill/>
            <a:prstDash val="solid"/>
            <a:miter lim="800000"/>
            <a:extLst>
              <a:ext uri="{C807C97D-BFC1-408E-A445-0C87EB9F89A2}">
                <ask:lineSketchStyleProps xmlns:ask="http://schemas.microsoft.com/office/drawing/2018/sketchyshape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pic>
        <p:nvPicPr>
          <p:cNvPr id="7" name="Picture 16">
            <a:extLst>
              <a:ext uri="{FF2B5EF4-FFF2-40B4-BE49-F238E27FC236}">
                <a16:creationId xmlns:a16="http://schemas.microsoft.com/office/drawing/2014/main" id="{E92716C0-4B23-713C-0609-1E6C48C0F998}"/>
              </a:ext>
            </a:extLst>
          </p:cNvPr>
          <p:cNvPicPr>
            <a:picLocks noChangeAspect="1"/>
          </p:cNvPicPr>
          <p:nvPr/>
        </p:nvPicPr>
        <p:blipFill>
          <a:blip r:embed="rId4"/>
          <a:srcRect/>
          <a:stretch>
            <a:fillRect/>
          </a:stretch>
        </p:blipFill>
        <p:spPr>
          <a:xfrm>
            <a:off x="1948866" y="5686836"/>
            <a:ext cx="2473991" cy="1419453"/>
          </a:xfrm>
          <a:prstGeom prst="rect">
            <a:avLst/>
          </a:prstGeom>
        </p:spPr>
      </p:pic>
      <p:pic>
        <p:nvPicPr>
          <p:cNvPr id="6" name="Picture 16">
            <a:extLst>
              <a:ext uri="{FF2B5EF4-FFF2-40B4-BE49-F238E27FC236}">
                <a16:creationId xmlns:a16="http://schemas.microsoft.com/office/drawing/2014/main" id="{2DDA5AE7-100C-A337-43DE-20C0C2117DCC}"/>
              </a:ext>
            </a:extLst>
          </p:cNvPr>
          <p:cNvPicPr>
            <a:picLocks noChangeAspect="1"/>
          </p:cNvPicPr>
          <p:nvPr/>
        </p:nvPicPr>
        <p:blipFill>
          <a:blip r:embed="rId4"/>
          <a:srcRect/>
          <a:stretch>
            <a:fillRect/>
          </a:stretch>
        </p:blipFill>
        <p:spPr>
          <a:xfrm>
            <a:off x="-658695" y="5660985"/>
            <a:ext cx="3647787" cy="2092919"/>
          </a:xfrm>
          <a:prstGeom prst="rect">
            <a:avLst/>
          </a:prstGeom>
        </p:spPr>
      </p:pic>
      <p:sp>
        <p:nvSpPr>
          <p:cNvPr id="2" name="Rectangle: Rounded Corners 1">
            <a:extLst>
              <a:ext uri="{FF2B5EF4-FFF2-40B4-BE49-F238E27FC236}">
                <a16:creationId xmlns:a16="http://schemas.microsoft.com/office/drawing/2014/main" id="{5C085AD9-EE59-A30C-6967-A4BDCB6E714C}"/>
              </a:ext>
            </a:extLst>
          </p:cNvPr>
          <p:cNvSpPr/>
          <p:nvPr/>
        </p:nvSpPr>
        <p:spPr>
          <a:xfrm>
            <a:off x="4839629" y="133815"/>
            <a:ext cx="2888165" cy="702526"/>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1. </a:t>
            </a:r>
            <a:r>
              <a:rPr lang="en-US" sz="3600" b="1" dirty="0" err="1">
                <a:solidFill>
                  <a:srgbClr val="002060"/>
                </a:solidFill>
                <a:latin typeface="Cambria" panose="02040503050406030204" pitchFamily="18" charset="0"/>
                <a:ea typeface="Cambria" panose="02040503050406030204" pitchFamily="18" charset="0"/>
              </a:rPr>
              <a:t>Chuẩn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bị</a:t>
            </a:r>
            <a:endParaRPr lang="en-US" sz="3600" b="1" dirty="0">
              <a:solidFill>
                <a:srgbClr val="002060"/>
              </a:solidFill>
              <a:latin typeface="Cambria" panose="02040503050406030204" pitchFamily="18" charset="0"/>
              <a:ea typeface="Cambria" panose="02040503050406030204" pitchFamily="18" charset="0"/>
            </a:endParaRPr>
          </a:p>
        </p:txBody>
      </p:sp>
      <p:grpSp>
        <p:nvGrpSpPr>
          <p:cNvPr id="3" name="Nhóm 3">
            <a:extLst>
              <a:ext uri="{FF2B5EF4-FFF2-40B4-BE49-F238E27FC236}">
                <a16:creationId xmlns:a16="http://schemas.microsoft.com/office/drawing/2014/main" id="{6786CDE6-FB74-458B-7122-639F9A888134}"/>
              </a:ext>
            </a:extLst>
          </p:cNvPr>
          <p:cNvGrpSpPr/>
          <p:nvPr/>
        </p:nvGrpSpPr>
        <p:grpSpPr>
          <a:xfrm>
            <a:off x="309749" y="1346262"/>
            <a:ext cx="5817920" cy="2168834"/>
            <a:chOff x="685801" y="4821906"/>
            <a:chExt cx="10877308" cy="1350294"/>
          </a:xfrm>
        </p:grpSpPr>
        <p:sp>
          <p:nvSpPr>
            <p:cNvPr id="5" name="Freeform 21">
              <a:extLst>
                <a:ext uri="{FF2B5EF4-FFF2-40B4-BE49-F238E27FC236}">
                  <a16:creationId xmlns:a16="http://schemas.microsoft.com/office/drawing/2014/main" id="{8EEB1D23-958C-1086-5625-0EDEB2CA717D}"/>
                </a:ext>
              </a:extLst>
            </p:cNvPr>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285750" indent="-285750" defTabSz="1371600">
                <a:buFont typeface="Arial" panose="020B0604020202020204" pitchFamily="34" charset="0"/>
                <a:buChar char="•"/>
              </a:pPr>
              <a:endParaRPr lang="en-US" sz="1600">
                <a:solidFill>
                  <a:prstClr val="black"/>
                </a:solidFill>
                <a:latin typeface="Calibri" panose="020F0502020204030204"/>
              </a:endParaRPr>
            </a:p>
          </p:txBody>
        </p:sp>
        <p:sp>
          <p:nvSpPr>
            <p:cNvPr id="11" name="TextBox 24">
              <a:extLst>
                <a:ext uri="{FF2B5EF4-FFF2-40B4-BE49-F238E27FC236}">
                  <a16:creationId xmlns:a16="http://schemas.microsoft.com/office/drawing/2014/main" id="{99CBCB2A-8575-AC0F-ECD5-B431BA895F78}"/>
                </a:ext>
              </a:extLst>
            </p:cNvPr>
            <p:cNvSpPr txBox="1"/>
            <p:nvPr/>
          </p:nvSpPr>
          <p:spPr>
            <a:xfrm>
              <a:off x="847321" y="4969214"/>
              <a:ext cx="10552200" cy="961068"/>
            </a:xfrm>
            <a:prstGeom prst="rect">
              <a:avLst/>
            </a:prstGeom>
          </p:spPr>
          <p:txBody>
            <a:bodyPr wrap="square" lIns="0" tIns="0" rIns="0" bIns="0" rtlCol="0" anchor="t">
              <a:spAutoFit/>
            </a:bodyPr>
            <a:lstStyle/>
            <a:p>
              <a:pPr marL="571500" indent="-571500" algn="just" defTabSz="1371600">
                <a:spcBef>
                  <a:spcPct val="0"/>
                </a:spcBef>
                <a:buFont typeface="Arial" panose="020B0604020202020204" pitchFamily="34" charset="0"/>
                <a:buChar char="•"/>
              </a:pPr>
              <a:r>
                <a:rPr lang="vi-VN" sz="3600" dirty="0">
                  <a:solidFill>
                    <a:srgbClr val="000000"/>
                  </a:solidFill>
                  <a:latin typeface="Cambria"/>
                </a:rPr>
                <a:t>a. Lựa chọn sự việc, hiện tượng mà em muốn bày tỏ ý kiến phản đối.</a:t>
              </a:r>
            </a:p>
          </p:txBody>
        </p:sp>
      </p:grpSp>
      <p:grpSp>
        <p:nvGrpSpPr>
          <p:cNvPr id="12" name="Nhóm 3">
            <a:extLst>
              <a:ext uri="{FF2B5EF4-FFF2-40B4-BE49-F238E27FC236}">
                <a16:creationId xmlns:a16="http://schemas.microsoft.com/office/drawing/2014/main" id="{B56BF8D3-3E8F-BCA9-CBAA-8F689097A9DD}"/>
              </a:ext>
            </a:extLst>
          </p:cNvPr>
          <p:cNvGrpSpPr/>
          <p:nvPr/>
        </p:nvGrpSpPr>
        <p:grpSpPr>
          <a:xfrm>
            <a:off x="6247411" y="1381886"/>
            <a:ext cx="5817920" cy="4805157"/>
            <a:chOff x="685801" y="4821906"/>
            <a:chExt cx="10877308" cy="1871875"/>
          </a:xfrm>
        </p:grpSpPr>
        <p:sp>
          <p:nvSpPr>
            <p:cNvPr id="14" name="Freeform 21">
              <a:extLst>
                <a:ext uri="{FF2B5EF4-FFF2-40B4-BE49-F238E27FC236}">
                  <a16:creationId xmlns:a16="http://schemas.microsoft.com/office/drawing/2014/main" id="{514A5A39-313B-4534-E54C-513F63FF4CFF}"/>
                </a:ext>
              </a:extLst>
            </p:cNvPr>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285750" indent="-285750" defTabSz="1371600">
                <a:buFont typeface="Arial" panose="020B0604020202020204" pitchFamily="34" charset="0"/>
                <a:buChar char="•"/>
              </a:pPr>
              <a:endParaRPr lang="en-US" sz="1600">
                <a:solidFill>
                  <a:prstClr val="black"/>
                </a:solidFill>
                <a:latin typeface="Calibri" panose="020F0502020204030204"/>
              </a:endParaRPr>
            </a:p>
          </p:txBody>
        </p:sp>
        <p:sp>
          <p:nvSpPr>
            <p:cNvPr id="15" name="TextBox 24">
              <a:extLst>
                <a:ext uri="{FF2B5EF4-FFF2-40B4-BE49-F238E27FC236}">
                  <a16:creationId xmlns:a16="http://schemas.microsoft.com/office/drawing/2014/main" id="{6C8501C9-3EBA-A3D6-2630-CBD5C959844C}"/>
                </a:ext>
              </a:extLst>
            </p:cNvPr>
            <p:cNvSpPr txBox="1"/>
            <p:nvPr/>
          </p:nvSpPr>
          <p:spPr>
            <a:xfrm>
              <a:off x="847321" y="4969214"/>
              <a:ext cx="10552200" cy="1724567"/>
            </a:xfrm>
            <a:prstGeom prst="rect">
              <a:avLst/>
            </a:prstGeom>
          </p:spPr>
          <p:txBody>
            <a:bodyPr wrap="square" lIns="0" tIns="0" rIns="0" bIns="0" rtlCol="0" anchor="t">
              <a:spAutoFit/>
            </a:bodyPr>
            <a:lstStyle/>
            <a:p>
              <a:pPr marL="571500" indent="-571500" algn="just" defTabSz="1371600">
                <a:spcBef>
                  <a:spcPct val="0"/>
                </a:spcBef>
                <a:buFont typeface="Arial" panose="020B0604020202020204" pitchFamily="34" charset="0"/>
                <a:buChar char="•"/>
              </a:pPr>
              <a:r>
                <a:rPr lang="vi-VN" sz="3600" dirty="0">
                  <a:solidFill>
                    <a:srgbClr val="000000"/>
                  </a:solidFill>
                  <a:latin typeface="Cambria"/>
                </a:rPr>
                <a:t>b. Tìm trong sách báo in, mạng in-tơ-nét,... những thông tin liên quan đến sự việc, hiện tượng cho đề bài em đã chọn.</a:t>
              </a:r>
            </a:p>
          </p:txBody>
        </p:sp>
      </p:grpSp>
      <p:grpSp>
        <p:nvGrpSpPr>
          <p:cNvPr id="16" name="Nhóm 3">
            <a:extLst>
              <a:ext uri="{FF2B5EF4-FFF2-40B4-BE49-F238E27FC236}">
                <a16:creationId xmlns:a16="http://schemas.microsoft.com/office/drawing/2014/main" id="{7A0B08D4-1555-B524-66FD-AE35609BC77F}"/>
              </a:ext>
            </a:extLst>
          </p:cNvPr>
          <p:cNvGrpSpPr/>
          <p:nvPr/>
        </p:nvGrpSpPr>
        <p:grpSpPr>
          <a:xfrm>
            <a:off x="511629" y="4184464"/>
            <a:ext cx="5817920" cy="1598819"/>
            <a:chOff x="685801" y="4821906"/>
            <a:chExt cx="10877308" cy="1350294"/>
          </a:xfrm>
        </p:grpSpPr>
        <p:sp>
          <p:nvSpPr>
            <p:cNvPr id="17" name="Freeform 21">
              <a:extLst>
                <a:ext uri="{FF2B5EF4-FFF2-40B4-BE49-F238E27FC236}">
                  <a16:creationId xmlns:a16="http://schemas.microsoft.com/office/drawing/2014/main" id="{17F807D2-17AC-53E3-E54C-678880A26CEB}"/>
                </a:ext>
              </a:extLst>
            </p:cNvPr>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285750" indent="-285750" defTabSz="1371600">
                <a:buFont typeface="Arial" panose="020B0604020202020204" pitchFamily="34" charset="0"/>
                <a:buChar char="•"/>
              </a:pPr>
              <a:endParaRPr lang="en-US" sz="1600">
                <a:solidFill>
                  <a:prstClr val="black"/>
                </a:solidFill>
                <a:latin typeface="Calibri" panose="020F0502020204030204"/>
              </a:endParaRPr>
            </a:p>
          </p:txBody>
        </p:sp>
        <p:sp>
          <p:nvSpPr>
            <p:cNvPr id="18" name="TextBox 24">
              <a:extLst>
                <a:ext uri="{FF2B5EF4-FFF2-40B4-BE49-F238E27FC236}">
                  <a16:creationId xmlns:a16="http://schemas.microsoft.com/office/drawing/2014/main" id="{D9A6F967-3271-632C-AA3D-419845005036}"/>
                </a:ext>
              </a:extLst>
            </p:cNvPr>
            <p:cNvSpPr txBox="1"/>
            <p:nvPr/>
          </p:nvSpPr>
          <p:spPr>
            <a:xfrm>
              <a:off x="847321" y="4969214"/>
              <a:ext cx="10552200" cy="689827"/>
            </a:xfrm>
            <a:prstGeom prst="rect">
              <a:avLst/>
            </a:prstGeom>
          </p:spPr>
          <p:txBody>
            <a:bodyPr wrap="square" lIns="0" tIns="0" rIns="0" bIns="0" rtlCol="0" anchor="t">
              <a:spAutoFit/>
            </a:bodyPr>
            <a:lstStyle/>
            <a:p>
              <a:pPr marL="571500" indent="-571500" algn="just" defTabSz="1371600">
                <a:spcBef>
                  <a:spcPct val="0"/>
                </a:spcBef>
                <a:buFont typeface="Arial" panose="020B0604020202020204" pitchFamily="34" charset="0"/>
                <a:buChar char="•"/>
              </a:pPr>
              <a:r>
                <a:rPr lang="vi-VN" sz="3600" dirty="0">
                  <a:solidFill>
                    <a:srgbClr val="000000"/>
                  </a:solidFill>
                  <a:latin typeface="Cambria"/>
                </a:rPr>
                <a:t>c. Ghi chép những thông tin cần thiết.</a:t>
              </a:r>
            </a:p>
          </p:txBody>
        </p:sp>
      </p:grpSp>
    </p:spTree>
    <p:extLst>
      <p:ext uri="{BB962C8B-B14F-4D97-AF65-F5344CB8AC3E}">
        <p14:creationId xmlns:p14="http://schemas.microsoft.com/office/powerpoint/2010/main" val="41553977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8A24FA0-7272-6A2F-7B19-5C89AE947F76}"/>
              </a:ext>
            </a:extLst>
          </p:cNvPr>
          <p:cNvGrpSpPr/>
          <p:nvPr/>
        </p:nvGrpSpPr>
        <p:grpSpPr>
          <a:xfrm>
            <a:off x="0" y="0"/>
            <a:ext cx="12227442" cy="6984922"/>
            <a:chOff x="0" y="0"/>
            <a:chExt cx="12227442" cy="6984922"/>
          </a:xfrm>
        </p:grpSpPr>
        <p:pic>
          <p:nvPicPr>
            <p:cNvPr id="9" name="Picture 8">
              <a:extLst>
                <a:ext uri="{FF2B5EF4-FFF2-40B4-BE49-F238E27FC236}">
                  <a16:creationId xmlns:a16="http://schemas.microsoft.com/office/drawing/2014/main" id="{7A95F8B5-06A0-FC0D-D719-3D5818E7D0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280C79C8-09B0-D120-8B0F-BF34D0268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grpSp>
      <p:sp>
        <p:nvSpPr>
          <p:cNvPr id="13" name="Title 4">
            <a:extLst>
              <a:ext uri="{FF2B5EF4-FFF2-40B4-BE49-F238E27FC236}">
                <a16:creationId xmlns:a16="http://schemas.microsoft.com/office/drawing/2014/main" id="{83D44B43-8037-5887-D3DE-14AAB7BB8547}"/>
              </a:ext>
            </a:extLst>
          </p:cNvPr>
          <p:cNvSpPr txBox="1">
            <a:spLocks/>
          </p:cNvSpPr>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ln>
            <a:extLst>
              <a:ext uri="{C807C97D-BFC1-408E-A445-0C87EB9F89A2}">
                <ask:lineSketchStyleProps xmlns:ask="http://schemas.microsoft.com/office/drawing/2018/sketchyshapes" sd="1330128177">
                  <a:prstGeom prst="round2Diag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5C085AD9-EE59-A30C-6967-A4BDCB6E714C}"/>
              </a:ext>
            </a:extLst>
          </p:cNvPr>
          <p:cNvSpPr/>
          <p:nvPr/>
        </p:nvSpPr>
        <p:spPr>
          <a:xfrm>
            <a:off x="4839629" y="133815"/>
            <a:ext cx="2888165" cy="702526"/>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ý</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84A7F3AD-9EFA-85D2-BEDD-5C078A3982F0}"/>
              </a:ext>
            </a:extLst>
          </p:cNvPr>
          <p:cNvSpPr txBox="1"/>
          <p:nvPr/>
        </p:nvSpPr>
        <p:spPr>
          <a:xfrm>
            <a:off x="747132" y="780587"/>
            <a:ext cx="1851102"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 </a:t>
            </a:r>
          </a:p>
        </p:txBody>
      </p:sp>
      <p:pic>
        <p:nvPicPr>
          <p:cNvPr id="11" name="Picture 10">
            <a:extLst>
              <a:ext uri="{FF2B5EF4-FFF2-40B4-BE49-F238E27FC236}">
                <a16:creationId xmlns:a16="http://schemas.microsoft.com/office/drawing/2014/main" id="{423F96ED-3F5C-8A2F-62F9-BFE570672355}"/>
              </a:ext>
            </a:extLst>
          </p:cNvPr>
          <p:cNvPicPr>
            <a:picLocks noChangeAspect="1"/>
          </p:cNvPicPr>
          <p:nvPr/>
        </p:nvPicPr>
        <p:blipFill>
          <a:blip r:embed="rId4"/>
          <a:stretch>
            <a:fillRect/>
          </a:stretch>
        </p:blipFill>
        <p:spPr>
          <a:xfrm>
            <a:off x="999382" y="1380074"/>
            <a:ext cx="9949667" cy="1389559"/>
          </a:xfrm>
          <a:prstGeom prst="rect">
            <a:avLst/>
          </a:prstGeom>
        </p:spPr>
      </p:pic>
      <p:pic>
        <p:nvPicPr>
          <p:cNvPr id="16" name="Picture 15">
            <a:extLst>
              <a:ext uri="{FF2B5EF4-FFF2-40B4-BE49-F238E27FC236}">
                <a16:creationId xmlns:a16="http://schemas.microsoft.com/office/drawing/2014/main" id="{EC531CE5-D942-EF73-A6BF-A27343BBCCE6}"/>
              </a:ext>
            </a:extLst>
          </p:cNvPr>
          <p:cNvPicPr>
            <a:picLocks noChangeAspect="1"/>
          </p:cNvPicPr>
          <p:nvPr/>
        </p:nvPicPr>
        <p:blipFill>
          <a:blip r:embed="rId5"/>
          <a:stretch>
            <a:fillRect/>
          </a:stretch>
        </p:blipFill>
        <p:spPr>
          <a:xfrm>
            <a:off x="1360653" y="2961284"/>
            <a:ext cx="9766168" cy="1895723"/>
          </a:xfrm>
          <a:prstGeom prst="rect">
            <a:avLst/>
          </a:prstGeom>
        </p:spPr>
      </p:pic>
      <p:pic>
        <p:nvPicPr>
          <p:cNvPr id="18" name="Picture 17">
            <a:extLst>
              <a:ext uri="{FF2B5EF4-FFF2-40B4-BE49-F238E27FC236}">
                <a16:creationId xmlns:a16="http://schemas.microsoft.com/office/drawing/2014/main" id="{E35EC625-24C0-F572-3218-1F08436D00AA}"/>
              </a:ext>
            </a:extLst>
          </p:cNvPr>
          <p:cNvPicPr>
            <a:picLocks noChangeAspect="1"/>
          </p:cNvPicPr>
          <p:nvPr/>
        </p:nvPicPr>
        <p:blipFill>
          <a:blip r:embed="rId6"/>
          <a:stretch>
            <a:fillRect/>
          </a:stretch>
        </p:blipFill>
        <p:spPr>
          <a:xfrm>
            <a:off x="1455593" y="4971121"/>
            <a:ext cx="9612210" cy="1407428"/>
          </a:xfrm>
          <a:prstGeom prst="rect">
            <a:avLst/>
          </a:prstGeom>
        </p:spPr>
      </p:pic>
    </p:spTree>
    <p:extLst>
      <p:ext uri="{BB962C8B-B14F-4D97-AF65-F5344CB8AC3E}">
        <p14:creationId xmlns:p14="http://schemas.microsoft.com/office/powerpoint/2010/main" val="401320581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8A24FA0-7272-6A2F-7B19-5C89AE947F76}"/>
              </a:ext>
            </a:extLst>
          </p:cNvPr>
          <p:cNvGrpSpPr/>
          <p:nvPr/>
        </p:nvGrpSpPr>
        <p:grpSpPr>
          <a:xfrm>
            <a:off x="0" y="0"/>
            <a:ext cx="12227442" cy="6984922"/>
            <a:chOff x="0" y="0"/>
            <a:chExt cx="12227442" cy="6984922"/>
          </a:xfrm>
        </p:grpSpPr>
        <p:pic>
          <p:nvPicPr>
            <p:cNvPr id="9" name="Picture 8">
              <a:extLst>
                <a:ext uri="{FF2B5EF4-FFF2-40B4-BE49-F238E27FC236}">
                  <a16:creationId xmlns:a16="http://schemas.microsoft.com/office/drawing/2014/main" id="{7A95F8B5-06A0-FC0D-D719-3D5818E7D0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280C79C8-09B0-D120-8B0F-BF34D0268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51775"/>
              <a:ext cx="12227442" cy="4433147"/>
            </a:xfrm>
            <a:prstGeom prst="rect">
              <a:avLst/>
            </a:prstGeom>
          </p:spPr>
        </p:pic>
      </p:grpSp>
      <p:sp>
        <p:nvSpPr>
          <p:cNvPr id="13" name="Title 4">
            <a:extLst>
              <a:ext uri="{FF2B5EF4-FFF2-40B4-BE49-F238E27FC236}">
                <a16:creationId xmlns:a16="http://schemas.microsoft.com/office/drawing/2014/main" id="{83D44B43-8037-5887-D3DE-14AAB7BB8547}"/>
              </a:ext>
            </a:extLst>
          </p:cNvPr>
          <p:cNvSpPr txBox="1">
            <a:spLocks/>
          </p:cNvSpPr>
          <p:nvPr/>
        </p:nvSpPr>
        <p:spPr>
          <a:xfrm>
            <a:off x="215096" y="309622"/>
            <a:ext cx="11761809" cy="6238755"/>
          </a:xfrm>
          <a:custGeom>
            <a:avLst/>
            <a:gdLst>
              <a:gd name="connsiteX0" fmla="*/ 1039813 w 11761809"/>
              <a:gd name="connsiteY0" fmla="*/ 0 h 6238755"/>
              <a:gd name="connsiteX1" fmla="*/ 1709938 w 11761809"/>
              <a:gd name="connsiteY1" fmla="*/ 0 h 6238755"/>
              <a:gd name="connsiteX2" fmla="*/ 2165623 w 11761809"/>
              <a:gd name="connsiteY2" fmla="*/ 0 h 6238755"/>
              <a:gd name="connsiteX3" fmla="*/ 2728527 w 11761809"/>
              <a:gd name="connsiteY3" fmla="*/ 0 h 6238755"/>
              <a:gd name="connsiteX4" fmla="*/ 3505872 w 11761809"/>
              <a:gd name="connsiteY4" fmla="*/ 0 h 6238755"/>
              <a:gd name="connsiteX5" fmla="*/ 4175997 w 11761809"/>
              <a:gd name="connsiteY5" fmla="*/ 0 h 6238755"/>
              <a:gd name="connsiteX6" fmla="*/ 4846122 w 11761809"/>
              <a:gd name="connsiteY6" fmla="*/ 0 h 6238755"/>
              <a:gd name="connsiteX7" fmla="*/ 5194586 w 11761809"/>
              <a:gd name="connsiteY7" fmla="*/ 0 h 6238755"/>
              <a:gd name="connsiteX8" fmla="*/ 6079151 w 11761809"/>
              <a:gd name="connsiteY8" fmla="*/ 0 h 6238755"/>
              <a:gd name="connsiteX9" fmla="*/ 6427616 w 11761809"/>
              <a:gd name="connsiteY9" fmla="*/ 0 h 6238755"/>
              <a:gd name="connsiteX10" fmla="*/ 6776081 w 11761809"/>
              <a:gd name="connsiteY10" fmla="*/ 0 h 6238755"/>
              <a:gd name="connsiteX11" fmla="*/ 7124546 w 11761809"/>
              <a:gd name="connsiteY11" fmla="*/ 0 h 6238755"/>
              <a:gd name="connsiteX12" fmla="*/ 7473011 w 11761809"/>
              <a:gd name="connsiteY12" fmla="*/ 0 h 6238755"/>
              <a:gd name="connsiteX13" fmla="*/ 7928695 w 11761809"/>
              <a:gd name="connsiteY13" fmla="*/ 0 h 6238755"/>
              <a:gd name="connsiteX14" fmla="*/ 8706040 w 11761809"/>
              <a:gd name="connsiteY14" fmla="*/ 0 h 6238755"/>
              <a:gd name="connsiteX15" fmla="*/ 9483385 w 11761809"/>
              <a:gd name="connsiteY15" fmla="*/ 0 h 6238755"/>
              <a:gd name="connsiteX16" fmla="*/ 10367950 w 11761809"/>
              <a:gd name="connsiteY16" fmla="*/ 0 h 6238755"/>
              <a:gd name="connsiteX17" fmla="*/ 11038074 w 11761809"/>
              <a:gd name="connsiteY17" fmla="*/ 0 h 6238755"/>
              <a:gd name="connsiteX18" fmla="*/ 11761809 w 11761809"/>
              <a:gd name="connsiteY18" fmla="*/ 0 h 6238755"/>
              <a:gd name="connsiteX19" fmla="*/ 11761809 w 11761809"/>
              <a:gd name="connsiteY19" fmla="*/ 0 h 6238755"/>
              <a:gd name="connsiteX20" fmla="*/ 11761809 w 11761809"/>
              <a:gd name="connsiteY20" fmla="*/ 753847 h 6238755"/>
              <a:gd name="connsiteX21" fmla="*/ 11761809 w 11761809"/>
              <a:gd name="connsiteY21" fmla="*/ 1507693 h 6238755"/>
              <a:gd name="connsiteX22" fmla="*/ 11761809 w 11761809"/>
              <a:gd name="connsiteY22" fmla="*/ 2261540 h 6238755"/>
              <a:gd name="connsiteX23" fmla="*/ 11761809 w 11761809"/>
              <a:gd name="connsiteY23" fmla="*/ 2807429 h 6238755"/>
              <a:gd name="connsiteX24" fmla="*/ 11761809 w 11761809"/>
              <a:gd name="connsiteY24" fmla="*/ 3405307 h 6238755"/>
              <a:gd name="connsiteX25" fmla="*/ 11761809 w 11761809"/>
              <a:gd name="connsiteY25" fmla="*/ 4107164 h 6238755"/>
              <a:gd name="connsiteX26" fmla="*/ 11761809 w 11761809"/>
              <a:gd name="connsiteY26" fmla="*/ 5198942 h 6238755"/>
              <a:gd name="connsiteX27" fmla="*/ 10721996 w 11761809"/>
              <a:gd name="connsiteY27" fmla="*/ 6238755 h 6238755"/>
              <a:gd name="connsiteX28" fmla="*/ 9837431 w 11761809"/>
              <a:gd name="connsiteY28" fmla="*/ 6238755 h 6238755"/>
              <a:gd name="connsiteX29" fmla="*/ 9488966 w 11761809"/>
              <a:gd name="connsiteY29" fmla="*/ 6238755 h 6238755"/>
              <a:gd name="connsiteX30" fmla="*/ 9033282 w 11761809"/>
              <a:gd name="connsiteY30" fmla="*/ 6238755 h 6238755"/>
              <a:gd name="connsiteX31" fmla="*/ 8684817 w 11761809"/>
              <a:gd name="connsiteY31" fmla="*/ 6238755 h 6238755"/>
              <a:gd name="connsiteX32" fmla="*/ 8014692 w 11761809"/>
              <a:gd name="connsiteY32" fmla="*/ 6238755 h 6238755"/>
              <a:gd name="connsiteX33" fmla="*/ 7451787 w 11761809"/>
              <a:gd name="connsiteY33" fmla="*/ 6238755 h 6238755"/>
              <a:gd name="connsiteX34" fmla="*/ 6567223 w 11761809"/>
              <a:gd name="connsiteY34" fmla="*/ 6238755 h 6238755"/>
              <a:gd name="connsiteX35" fmla="*/ 6111538 w 11761809"/>
              <a:gd name="connsiteY35" fmla="*/ 6238755 h 6238755"/>
              <a:gd name="connsiteX36" fmla="*/ 5655853 w 11761809"/>
              <a:gd name="connsiteY36" fmla="*/ 6238755 h 6238755"/>
              <a:gd name="connsiteX37" fmla="*/ 5092948 w 11761809"/>
              <a:gd name="connsiteY37" fmla="*/ 6238755 h 6238755"/>
              <a:gd name="connsiteX38" fmla="*/ 4315603 w 11761809"/>
              <a:gd name="connsiteY38" fmla="*/ 6238755 h 6238755"/>
              <a:gd name="connsiteX39" fmla="*/ 3538259 w 11761809"/>
              <a:gd name="connsiteY39" fmla="*/ 6238755 h 6238755"/>
              <a:gd name="connsiteX40" fmla="*/ 2975354 w 11761809"/>
              <a:gd name="connsiteY40" fmla="*/ 6238755 h 6238755"/>
              <a:gd name="connsiteX41" fmla="*/ 2519669 w 11761809"/>
              <a:gd name="connsiteY41" fmla="*/ 6238755 h 6238755"/>
              <a:gd name="connsiteX42" fmla="*/ 2063984 w 11761809"/>
              <a:gd name="connsiteY42" fmla="*/ 6238755 h 6238755"/>
              <a:gd name="connsiteX43" fmla="*/ 1286640 w 11761809"/>
              <a:gd name="connsiteY43" fmla="*/ 6238755 h 6238755"/>
              <a:gd name="connsiteX44" fmla="*/ 616515 w 11761809"/>
              <a:gd name="connsiteY44" fmla="*/ 6238755 h 6238755"/>
              <a:gd name="connsiteX45" fmla="*/ 0 w 11761809"/>
              <a:gd name="connsiteY45" fmla="*/ 6238755 h 6238755"/>
              <a:gd name="connsiteX46" fmla="*/ 0 w 11761809"/>
              <a:gd name="connsiteY46" fmla="*/ 6238755 h 6238755"/>
              <a:gd name="connsiteX47" fmla="*/ 0 w 11761809"/>
              <a:gd name="connsiteY47" fmla="*/ 5692866 h 6238755"/>
              <a:gd name="connsiteX48" fmla="*/ 0 w 11761809"/>
              <a:gd name="connsiteY48" fmla="*/ 5042998 h 6238755"/>
              <a:gd name="connsiteX49" fmla="*/ 0 w 11761809"/>
              <a:gd name="connsiteY49" fmla="*/ 4497109 h 6238755"/>
              <a:gd name="connsiteX50" fmla="*/ 0 w 11761809"/>
              <a:gd name="connsiteY50" fmla="*/ 3847242 h 6238755"/>
              <a:gd name="connsiteX51" fmla="*/ 0 w 11761809"/>
              <a:gd name="connsiteY51" fmla="*/ 3249363 h 6238755"/>
              <a:gd name="connsiteX52" fmla="*/ 0 w 11761809"/>
              <a:gd name="connsiteY52" fmla="*/ 2547506 h 6238755"/>
              <a:gd name="connsiteX53" fmla="*/ 0 w 11761809"/>
              <a:gd name="connsiteY53" fmla="*/ 1793660 h 6238755"/>
              <a:gd name="connsiteX54" fmla="*/ 0 w 11761809"/>
              <a:gd name="connsiteY54" fmla="*/ 1039813 h 6238755"/>
              <a:gd name="connsiteX55" fmla="*/ 1039813 w 11761809"/>
              <a:gd name="connsiteY55" fmla="*/ 0 h 623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761809" h="6238755" fill="none" extrusionOk="0">
                <a:moveTo>
                  <a:pt x="1039813" y="0"/>
                </a:moveTo>
                <a:cubicBezTo>
                  <a:pt x="1187680" y="-3676"/>
                  <a:pt x="1483872" y="2712"/>
                  <a:pt x="1709938" y="0"/>
                </a:cubicBezTo>
                <a:cubicBezTo>
                  <a:pt x="1936004" y="-2712"/>
                  <a:pt x="2037749" y="9793"/>
                  <a:pt x="2165623" y="0"/>
                </a:cubicBezTo>
                <a:cubicBezTo>
                  <a:pt x="2293498" y="-9793"/>
                  <a:pt x="2612751" y="8111"/>
                  <a:pt x="2728527" y="0"/>
                </a:cubicBezTo>
                <a:cubicBezTo>
                  <a:pt x="2844303" y="-8111"/>
                  <a:pt x="3188462" y="-35909"/>
                  <a:pt x="3505872" y="0"/>
                </a:cubicBezTo>
                <a:cubicBezTo>
                  <a:pt x="3823283" y="35909"/>
                  <a:pt x="3882078" y="-27128"/>
                  <a:pt x="4175997" y="0"/>
                </a:cubicBezTo>
                <a:cubicBezTo>
                  <a:pt x="4469917" y="27128"/>
                  <a:pt x="4683023" y="-33245"/>
                  <a:pt x="4846122" y="0"/>
                </a:cubicBezTo>
                <a:cubicBezTo>
                  <a:pt x="5009222" y="33245"/>
                  <a:pt x="5086594" y="16815"/>
                  <a:pt x="5194586" y="0"/>
                </a:cubicBezTo>
                <a:cubicBezTo>
                  <a:pt x="5302578" y="-16815"/>
                  <a:pt x="5806083" y="27984"/>
                  <a:pt x="6079151" y="0"/>
                </a:cubicBezTo>
                <a:cubicBezTo>
                  <a:pt x="6352219" y="-27984"/>
                  <a:pt x="6286873" y="10436"/>
                  <a:pt x="6427616" y="0"/>
                </a:cubicBezTo>
                <a:cubicBezTo>
                  <a:pt x="6568359" y="-10436"/>
                  <a:pt x="6694326" y="-17374"/>
                  <a:pt x="6776081" y="0"/>
                </a:cubicBezTo>
                <a:cubicBezTo>
                  <a:pt x="6857836" y="17374"/>
                  <a:pt x="7048167" y="13755"/>
                  <a:pt x="7124546" y="0"/>
                </a:cubicBezTo>
                <a:cubicBezTo>
                  <a:pt x="7200926" y="-13755"/>
                  <a:pt x="7323792" y="13262"/>
                  <a:pt x="7473011" y="0"/>
                </a:cubicBezTo>
                <a:cubicBezTo>
                  <a:pt x="7622231" y="-13262"/>
                  <a:pt x="7823968" y="789"/>
                  <a:pt x="7928695" y="0"/>
                </a:cubicBezTo>
                <a:cubicBezTo>
                  <a:pt x="8033422" y="-789"/>
                  <a:pt x="8497655" y="-14427"/>
                  <a:pt x="8706040" y="0"/>
                </a:cubicBezTo>
                <a:cubicBezTo>
                  <a:pt x="8914426" y="14427"/>
                  <a:pt x="9153424" y="-34940"/>
                  <a:pt x="9483385" y="0"/>
                </a:cubicBezTo>
                <a:cubicBezTo>
                  <a:pt x="9813346" y="34940"/>
                  <a:pt x="10166956" y="-25099"/>
                  <a:pt x="10367950" y="0"/>
                </a:cubicBezTo>
                <a:cubicBezTo>
                  <a:pt x="10568944" y="25099"/>
                  <a:pt x="10787852" y="6593"/>
                  <a:pt x="11038074" y="0"/>
                </a:cubicBezTo>
                <a:cubicBezTo>
                  <a:pt x="11288296" y="-6593"/>
                  <a:pt x="11547415" y="-24032"/>
                  <a:pt x="11761809" y="0"/>
                </a:cubicBezTo>
                <a:lnTo>
                  <a:pt x="11761809" y="0"/>
                </a:lnTo>
                <a:cubicBezTo>
                  <a:pt x="11747402" y="334774"/>
                  <a:pt x="11734964" y="597883"/>
                  <a:pt x="11761809" y="753847"/>
                </a:cubicBezTo>
                <a:cubicBezTo>
                  <a:pt x="11788654" y="909811"/>
                  <a:pt x="11756844" y="1147564"/>
                  <a:pt x="11761809" y="1507693"/>
                </a:cubicBezTo>
                <a:cubicBezTo>
                  <a:pt x="11766774" y="1867822"/>
                  <a:pt x="11771974" y="1967429"/>
                  <a:pt x="11761809" y="2261540"/>
                </a:cubicBezTo>
                <a:cubicBezTo>
                  <a:pt x="11751644" y="2555651"/>
                  <a:pt x="11766755" y="2539265"/>
                  <a:pt x="11761809" y="2807429"/>
                </a:cubicBezTo>
                <a:cubicBezTo>
                  <a:pt x="11756863" y="3075593"/>
                  <a:pt x="11785051" y="3284521"/>
                  <a:pt x="11761809" y="3405307"/>
                </a:cubicBezTo>
                <a:cubicBezTo>
                  <a:pt x="11738567" y="3526093"/>
                  <a:pt x="11753656" y="3826287"/>
                  <a:pt x="11761809" y="4107164"/>
                </a:cubicBezTo>
                <a:cubicBezTo>
                  <a:pt x="11769962" y="4388041"/>
                  <a:pt x="11799097" y="4800249"/>
                  <a:pt x="11761809" y="5198942"/>
                </a:cubicBezTo>
                <a:cubicBezTo>
                  <a:pt x="11665704" y="5752028"/>
                  <a:pt x="11391160" y="6201530"/>
                  <a:pt x="10721996" y="6238755"/>
                </a:cubicBezTo>
                <a:cubicBezTo>
                  <a:pt x="10414590" y="6209924"/>
                  <a:pt x="10189971" y="6243670"/>
                  <a:pt x="9837431" y="6238755"/>
                </a:cubicBezTo>
                <a:cubicBezTo>
                  <a:pt x="9484892" y="6233840"/>
                  <a:pt x="9595474" y="6245665"/>
                  <a:pt x="9488966" y="6238755"/>
                </a:cubicBezTo>
                <a:cubicBezTo>
                  <a:pt x="9382458" y="6231845"/>
                  <a:pt x="9255220" y="6258274"/>
                  <a:pt x="9033282" y="6238755"/>
                </a:cubicBezTo>
                <a:cubicBezTo>
                  <a:pt x="8811344" y="6219236"/>
                  <a:pt x="8857188" y="6222021"/>
                  <a:pt x="8684817" y="6238755"/>
                </a:cubicBezTo>
                <a:cubicBezTo>
                  <a:pt x="8512447" y="6255489"/>
                  <a:pt x="8210838" y="6254174"/>
                  <a:pt x="8014692" y="6238755"/>
                </a:cubicBezTo>
                <a:cubicBezTo>
                  <a:pt x="7818547" y="6223336"/>
                  <a:pt x="7600641" y="6255660"/>
                  <a:pt x="7451787" y="6238755"/>
                </a:cubicBezTo>
                <a:cubicBezTo>
                  <a:pt x="7302933" y="6221850"/>
                  <a:pt x="7001971" y="6279647"/>
                  <a:pt x="6567223" y="6238755"/>
                </a:cubicBezTo>
                <a:cubicBezTo>
                  <a:pt x="6132475" y="6197863"/>
                  <a:pt x="6297198" y="6233592"/>
                  <a:pt x="6111538" y="6238755"/>
                </a:cubicBezTo>
                <a:cubicBezTo>
                  <a:pt x="5925878" y="6243918"/>
                  <a:pt x="5819809" y="6249662"/>
                  <a:pt x="5655853" y="6238755"/>
                </a:cubicBezTo>
                <a:cubicBezTo>
                  <a:pt x="5491898" y="6227848"/>
                  <a:pt x="5290363" y="6242708"/>
                  <a:pt x="5092948" y="6238755"/>
                </a:cubicBezTo>
                <a:cubicBezTo>
                  <a:pt x="4895534" y="6234802"/>
                  <a:pt x="4551917" y="6246003"/>
                  <a:pt x="4315603" y="6238755"/>
                </a:cubicBezTo>
                <a:cubicBezTo>
                  <a:pt x="4079289" y="6231507"/>
                  <a:pt x="3695363" y="6248313"/>
                  <a:pt x="3538259" y="6238755"/>
                </a:cubicBezTo>
                <a:cubicBezTo>
                  <a:pt x="3381155" y="6229197"/>
                  <a:pt x="3225630" y="6225145"/>
                  <a:pt x="2975354" y="6238755"/>
                </a:cubicBezTo>
                <a:cubicBezTo>
                  <a:pt x="2725078" y="6252365"/>
                  <a:pt x="2696674" y="6221190"/>
                  <a:pt x="2519669" y="6238755"/>
                </a:cubicBezTo>
                <a:cubicBezTo>
                  <a:pt x="2342664" y="6256320"/>
                  <a:pt x="2220607" y="6242931"/>
                  <a:pt x="2063984" y="6238755"/>
                </a:cubicBezTo>
                <a:cubicBezTo>
                  <a:pt x="1907361" y="6234579"/>
                  <a:pt x="1551146" y="6219435"/>
                  <a:pt x="1286640" y="6238755"/>
                </a:cubicBezTo>
                <a:cubicBezTo>
                  <a:pt x="1022134" y="6258075"/>
                  <a:pt x="910949" y="6209761"/>
                  <a:pt x="616515" y="6238755"/>
                </a:cubicBezTo>
                <a:cubicBezTo>
                  <a:pt x="322082" y="6267749"/>
                  <a:pt x="249766" y="6267334"/>
                  <a:pt x="0" y="6238755"/>
                </a:cubicBezTo>
                <a:lnTo>
                  <a:pt x="0" y="6238755"/>
                </a:lnTo>
                <a:cubicBezTo>
                  <a:pt x="-93" y="5971400"/>
                  <a:pt x="2808" y="5837355"/>
                  <a:pt x="0" y="5692866"/>
                </a:cubicBezTo>
                <a:cubicBezTo>
                  <a:pt x="-2808" y="5548377"/>
                  <a:pt x="3148" y="5181560"/>
                  <a:pt x="0" y="5042998"/>
                </a:cubicBezTo>
                <a:cubicBezTo>
                  <a:pt x="-3148" y="4904436"/>
                  <a:pt x="-25534" y="4678076"/>
                  <a:pt x="0" y="4497109"/>
                </a:cubicBezTo>
                <a:cubicBezTo>
                  <a:pt x="25534" y="4316142"/>
                  <a:pt x="23974" y="3985277"/>
                  <a:pt x="0" y="3847242"/>
                </a:cubicBezTo>
                <a:cubicBezTo>
                  <a:pt x="-23974" y="3709207"/>
                  <a:pt x="14527" y="3518299"/>
                  <a:pt x="0" y="3249363"/>
                </a:cubicBezTo>
                <a:cubicBezTo>
                  <a:pt x="-14527" y="2980427"/>
                  <a:pt x="-395" y="2824682"/>
                  <a:pt x="0" y="2547506"/>
                </a:cubicBezTo>
                <a:cubicBezTo>
                  <a:pt x="395" y="2270330"/>
                  <a:pt x="19327" y="2000669"/>
                  <a:pt x="0" y="1793660"/>
                </a:cubicBezTo>
                <a:cubicBezTo>
                  <a:pt x="-19327" y="1586651"/>
                  <a:pt x="-1042" y="1225025"/>
                  <a:pt x="0" y="1039813"/>
                </a:cubicBezTo>
                <a:cubicBezTo>
                  <a:pt x="-26733" y="522395"/>
                  <a:pt x="445371" y="53239"/>
                  <a:pt x="1039813" y="0"/>
                </a:cubicBezTo>
                <a:close/>
              </a:path>
              <a:path w="11761809" h="6238755" stroke="0" extrusionOk="0">
                <a:moveTo>
                  <a:pt x="1039813" y="0"/>
                </a:moveTo>
                <a:cubicBezTo>
                  <a:pt x="1189029" y="6408"/>
                  <a:pt x="1214747" y="14457"/>
                  <a:pt x="1388278" y="0"/>
                </a:cubicBezTo>
                <a:cubicBezTo>
                  <a:pt x="1561810" y="-14457"/>
                  <a:pt x="1898869" y="33132"/>
                  <a:pt x="2058403" y="0"/>
                </a:cubicBezTo>
                <a:cubicBezTo>
                  <a:pt x="2217938" y="-33132"/>
                  <a:pt x="2478385" y="-4400"/>
                  <a:pt x="2621307" y="0"/>
                </a:cubicBezTo>
                <a:cubicBezTo>
                  <a:pt x="2764229" y="4400"/>
                  <a:pt x="2805782" y="-5058"/>
                  <a:pt x="2969772" y="0"/>
                </a:cubicBezTo>
                <a:cubicBezTo>
                  <a:pt x="3133763" y="5058"/>
                  <a:pt x="3353083" y="-22998"/>
                  <a:pt x="3532677" y="0"/>
                </a:cubicBezTo>
                <a:cubicBezTo>
                  <a:pt x="3712272" y="22998"/>
                  <a:pt x="3887931" y="-22087"/>
                  <a:pt x="3988362" y="0"/>
                </a:cubicBezTo>
                <a:cubicBezTo>
                  <a:pt x="4088793" y="22087"/>
                  <a:pt x="4211372" y="5147"/>
                  <a:pt x="4336827" y="0"/>
                </a:cubicBezTo>
                <a:cubicBezTo>
                  <a:pt x="4462282" y="-5147"/>
                  <a:pt x="4630593" y="-19316"/>
                  <a:pt x="4899732" y="0"/>
                </a:cubicBezTo>
                <a:cubicBezTo>
                  <a:pt x="5168872" y="19316"/>
                  <a:pt x="5157758" y="14639"/>
                  <a:pt x="5248196" y="0"/>
                </a:cubicBezTo>
                <a:cubicBezTo>
                  <a:pt x="5338634" y="-14639"/>
                  <a:pt x="5603977" y="-8278"/>
                  <a:pt x="5918321" y="0"/>
                </a:cubicBezTo>
                <a:cubicBezTo>
                  <a:pt x="6232665" y="8278"/>
                  <a:pt x="6254470" y="-20993"/>
                  <a:pt x="6374006" y="0"/>
                </a:cubicBezTo>
                <a:cubicBezTo>
                  <a:pt x="6493542" y="20993"/>
                  <a:pt x="6841234" y="16590"/>
                  <a:pt x="7151351" y="0"/>
                </a:cubicBezTo>
                <a:cubicBezTo>
                  <a:pt x="7461468" y="-16590"/>
                  <a:pt x="7768337" y="-19758"/>
                  <a:pt x="8035915" y="0"/>
                </a:cubicBezTo>
                <a:cubicBezTo>
                  <a:pt x="8303493" y="19758"/>
                  <a:pt x="8517343" y="16879"/>
                  <a:pt x="8706040" y="0"/>
                </a:cubicBezTo>
                <a:cubicBezTo>
                  <a:pt x="8894738" y="-16879"/>
                  <a:pt x="9175459" y="-39729"/>
                  <a:pt x="9590605" y="0"/>
                </a:cubicBezTo>
                <a:cubicBezTo>
                  <a:pt x="10005751" y="39729"/>
                  <a:pt x="9987428" y="9658"/>
                  <a:pt x="10153510" y="0"/>
                </a:cubicBezTo>
                <a:cubicBezTo>
                  <a:pt x="10319592" y="-9658"/>
                  <a:pt x="10748727" y="-15563"/>
                  <a:pt x="11038074" y="0"/>
                </a:cubicBezTo>
                <a:cubicBezTo>
                  <a:pt x="11327421" y="15563"/>
                  <a:pt x="11611093" y="-23260"/>
                  <a:pt x="11761809" y="0"/>
                </a:cubicBezTo>
                <a:lnTo>
                  <a:pt x="11761809" y="0"/>
                </a:lnTo>
                <a:cubicBezTo>
                  <a:pt x="11728129" y="203043"/>
                  <a:pt x="11786444" y="545091"/>
                  <a:pt x="11761809" y="701857"/>
                </a:cubicBezTo>
                <a:cubicBezTo>
                  <a:pt x="11737174" y="858623"/>
                  <a:pt x="11760919" y="1234374"/>
                  <a:pt x="11761809" y="1455704"/>
                </a:cubicBezTo>
                <a:cubicBezTo>
                  <a:pt x="11762699" y="1677034"/>
                  <a:pt x="11740251" y="1788858"/>
                  <a:pt x="11761809" y="2001593"/>
                </a:cubicBezTo>
                <a:cubicBezTo>
                  <a:pt x="11783367" y="2214328"/>
                  <a:pt x="11764418" y="2361514"/>
                  <a:pt x="11761809" y="2495492"/>
                </a:cubicBezTo>
                <a:cubicBezTo>
                  <a:pt x="11759200" y="2629470"/>
                  <a:pt x="11764666" y="2914319"/>
                  <a:pt x="11761809" y="3093370"/>
                </a:cubicBezTo>
                <a:cubicBezTo>
                  <a:pt x="11758952" y="3272421"/>
                  <a:pt x="11752311" y="3407276"/>
                  <a:pt x="11761809" y="3639259"/>
                </a:cubicBezTo>
                <a:cubicBezTo>
                  <a:pt x="11771307" y="3871242"/>
                  <a:pt x="11782046" y="4062143"/>
                  <a:pt x="11761809" y="4185148"/>
                </a:cubicBezTo>
                <a:cubicBezTo>
                  <a:pt x="11741572" y="4308153"/>
                  <a:pt x="11771501" y="4860856"/>
                  <a:pt x="11761809" y="5198942"/>
                </a:cubicBezTo>
                <a:cubicBezTo>
                  <a:pt x="11734438" y="5742786"/>
                  <a:pt x="11333711" y="6119682"/>
                  <a:pt x="10721996" y="6238755"/>
                </a:cubicBezTo>
                <a:cubicBezTo>
                  <a:pt x="10575931" y="6233465"/>
                  <a:pt x="10425154" y="6223082"/>
                  <a:pt x="10266311" y="6238755"/>
                </a:cubicBezTo>
                <a:cubicBezTo>
                  <a:pt x="10107468" y="6254428"/>
                  <a:pt x="9948043" y="6252558"/>
                  <a:pt x="9810626" y="6238755"/>
                </a:cubicBezTo>
                <a:cubicBezTo>
                  <a:pt x="9673209" y="6224952"/>
                  <a:pt x="9580082" y="6245680"/>
                  <a:pt x="9462161" y="6238755"/>
                </a:cubicBezTo>
                <a:cubicBezTo>
                  <a:pt x="9344241" y="6231830"/>
                  <a:pt x="8952435" y="6255699"/>
                  <a:pt x="8684817" y="6238755"/>
                </a:cubicBezTo>
                <a:cubicBezTo>
                  <a:pt x="8417199" y="6221811"/>
                  <a:pt x="8191910" y="6273718"/>
                  <a:pt x="7800252" y="6238755"/>
                </a:cubicBezTo>
                <a:cubicBezTo>
                  <a:pt x="7408595" y="6203792"/>
                  <a:pt x="7461094" y="6248738"/>
                  <a:pt x="7344567" y="6238755"/>
                </a:cubicBezTo>
                <a:cubicBezTo>
                  <a:pt x="7228041" y="6228772"/>
                  <a:pt x="7146673" y="6228778"/>
                  <a:pt x="6996102" y="6238755"/>
                </a:cubicBezTo>
                <a:cubicBezTo>
                  <a:pt x="6845531" y="6248732"/>
                  <a:pt x="6739510" y="6253010"/>
                  <a:pt x="6647638" y="6238755"/>
                </a:cubicBezTo>
                <a:cubicBezTo>
                  <a:pt x="6555766" y="6224500"/>
                  <a:pt x="6154024" y="6208873"/>
                  <a:pt x="5977513" y="6238755"/>
                </a:cubicBezTo>
                <a:cubicBezTo>
                  <a:pt x="5801002" y="6268637"/>
                  <a:pt x="5528916" y="6253905"/>
                  <a:pt x="5414608" y="6238755"/>
                </a:cubicBezTo>
                <a:cubicBezTo>
                  <a:pt x="5300300" y="6223605"/>
                  <a:pt x="5046719" y="6213410"/>
                  <a:pt x="4744483" y="6238755"/>
                </a:cubicBezTo>
                <a:cubicBezTo>
                  <a:pt x="4442247" y="6264100"/>
                  <a:pt x="4495578" y="6228152"/>
                  <a:pt x="4288798" y="6238755"/>
                </a:cubicBezTo>
                <a:cubicBezTo>
                  <a:pt x="4082019" y="6249358"/>
                  <a:pt x="4096737" y="6250526"/>
                  <a:pt x="3940334" y="6238755"/>
                </a:cubicBezTo>
                <a:cubicBezTo>
                  <a:pt x="3783931" y="6226984"/>
                  <a:pt x="3344372" y="6228216"/>
                  <a:pt x="3055769" y="6238755"/>
                </a:cubicBezTo>
                <a:cubicBezTo>
                  <a:pt x="2767166" y="6249294"/>
                  <a:pt x="2521635" y="6214271"/>
                  <a:pt x="2278424" y="6238755"/>
                </a:cubicBezTo>
                <a:cubicBezTo>
                  <a:pt x="2035213" y="6263239"/>
                  <a:pt x="1950793" y="6227158"/>
                  <a:pt x="1822739" y="6238755"/>
                </a:cubicBezTo>
                <a:cubicBezTo>
                  <a:pt x="1694686" y="6250352"/>
                  <a:pt x="1615140" y="6230668"/>
                  <a:pt x="1474274" y="6238755"/>
                </a:cubicBezTo>
                <a:cubicBezTo>
                  <a:pt x="1333408" y="6246842"/>
                  <a:pt x="952682" y="6242141"/>
                  <a:pt x="804150" y="6238755"/>
                </a:cubicBezTo>
                <a:cubicBezTo>
                  <a:pt x="655618" y="6235369"/>
                  <a:pt x="192647" y="6238504"/>
                  <a:pt x="0" y="6238755"/>
                </a:cubicBezTo>
                <a:lnTo>
                  <a:pt x="0" y="6238755"/>
                </a:lnTo>
                <a:cubicBezTo>
                  <a:pt x="4896" y="5959277"/>
                  <a:pt x="-9909" y="5760919"/>
                  <a:pt x="0" y="5588887"/>
                </a:cubicBezTo>
                <a:cubicBezTo>
                  <a:pt x="9909" y="5416855"/>
                  <a:pt x="9263" y="5277720"/>
                  <a:pt x="0" y="5094988"/>
                </a:cubicBezTo>
                <a:cubicBezTo>
                  <a:pt x="-9263" y="4912256"/>
                  <a:pt x="-13273" y="4746939"/>
                  <a:pt x="0" y="4601088"/>
                </a:cubicBezTo>
                <a:cubicBezTo>
                  <a:pt x="13273" y="4455237"/>
                  <a:pt x="-2468" y="4189967"/>
                  <a:pt x="0" y="3951221"/>
                </a:cubicBezTo>
                <a:cubicBezTo>
                  <a:pt x="2468" y="3712475"/>
                  <a:pt x="21309" y="3596328"/>
                  <a:pt x="0" y="3457321"/>
                </a:cubicBezTo>
                <a:cubicBezTo>
                  <a:pt x="-21309" y="3318314"/>
                  <a:pt x="-25738" y="3023301"/>
                  <a:pt x="0" y="2859443"/>
                </a:cubicBezTo>
                <a:cubicBezTo>
                  <a:pt x="25738" y="2695585"/>
                  <a:pt x="9821" y="2605030"/>
                  <a:pt x="0" y="2365543"/>
                </a:cubicBezTo>
                <a:cubicBezTo>
                  <a:pt x="-9821" y="2126056"/>
                  <a:pt x="26442" y="2037473"/>
                  <a:pt x="0" y="1819654"/>
                </a:cubicBezTo>
                <a:cubicBezTo>
                  <a:pt x="-26442" y="1601835"/>
                  <a:pt x="33883" y="1203383"/>
                  <a:pt x="0" y="1039813"/>
                </a:cubicBezTo>
                <a:cubicBezTo>
                  <a:pt x="-39229" y="466873"/>
                  <a:pt x="372054" y="51995"/>
                  <a:pt x="1039813" y="0"/>
                </a:cubicBezTo>
                <a:close/>
              </a:path>
            </a:pathLst>
          </a:custGeom>
          <a:solidFill>
            <a:sysClr val="window" lastClr="FFFFFF">
              <a:alpha val="90000"/>
            </a:sysClr>
          </a:solidFill>
          <a:ln w="57150" cap="flat" cmpd="sng" algn="ctr">
            <a:noFill/>
            <a:prstDash val="solid"/>
            <a:miter lim="800000"/>
            <a:extLst>
              <a:ext uri="{C807C97D-BFC1-408E-A445-0C87EB9F89A2}">
                <ask:lineSketchStyleProps xmlns:ask="http://schemas.microsoft.com/office/drawing/2018/sketchyshapes" sd="1330128177">
                  <a:prstGeom prst="round2DiagRect">
                    <a:avLst/>
                  </a:prstGeom>
                  <ask:type>
                    <ask:lineSketchFreehand/>
                  </ask:type>
                </ask:lineSketchStyleProps>
              </a:ext>
            </a:extLst>
          </a:ln>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1CFDE25-9EC7-168A-EF69-93A2596905EC}"/>
              </a:ext>
            </a:extLst>
          </p:cNvPr>
          <p:cNvSpPr txBox="1"/>
          <p:nvPr/>
        </p:nvSpPr>
        <p:spPr>
          <a:xfrm>
            <a:off x="669073" y="156117"/>
            <a:ext cx="11063748" cy="6432530"/>
          </a:xfrm>
          <a:prstGeom prst="rect">
            <a:avLst/>
          </a:prstGeom>
          <a:noFill/>
        </p:spPr>
        <p:txBody>
          <a:bodyPr wrap="square" rtlCol="0">
            <a:spAutoFit/>
          </a:bodyPr>
          <a:lstStyle/>
          <a:p>
            <a:pPr marL="0" marR="0" algn="ctr">
              <a:lnSpc>
                <a:spcPct val="120000"/>
              </a:lnSpc>
              <a:spcBef>
                <a:spcPts val="0"/>
              </a:spcBef>
              <a:spcAft>
                <a:spcPts val="0"/>
              </a:spcAft>
            </a:pPr>
            <a:r>
              <a:rPr lang="en-US" sz="4000" b="1" dirty="0" err="1">
                <a:solidFill>
                  <a:srgbClr val="FF0000"/>
                </a:solidFill>
                <a:effectLst/>
                <a:latin typeface="Cambria" panose="02040503050406030204" pitchFamily="18" charset="0"/>
                <a:ea typeface="Cambria" panose="02040503050406030204" pitchFamily="18" charset="0"/>
              </a:rPr>
              <a:t>Ví</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dụ</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chọn</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đề</a:t>
            </a:r>
            <a:r>
              <a:rPr lang="en-US" sz="4000" b="1" dirty="0">
                <a:solidFill>
                  <a:srgbClr val="FF0000"/>
                </a:solidFill>
                <a:effectLst/>
                <a:latin typeface="Cambria" panose="02040503050406030204" pitchFamily="18" charset="0"/>
                <a:ea typeface="Cambria" panose="02040503050406030204" pitchFamily="18" charset="0"/>
              </a:rPr>
              <a:t> 1:</a:t>
            </a:r>
          </a:p>
          <a:p>
            <a:r>
              <a:rPr lang="vi-VN" sz="2600" b="1" i="1" dirty="0">
                <a:latin typeface="Cambria" panose="02040503050406030204" pitchFamily="18" charset="0"/>
                <a:ea typeface="Cambria" panose="02040503050406030204" pitchFamily="18" charset="0"/>
              </a:rPr>
              <a:t>Mở đầu:</a:t>
            </a:r>
            <a:r>
              <a:rPr lang="vi-VN" sz="2600" b="1" dirty="0">
                <a:latin typeface="Cambria" panose="02040503050406030204" pitchFamily="18" charset="0"/>
                <a:ea typeface="Cambria" panose="02040503050406030204" pitchFamily="18" charset="0"/>
              </a:rPr>
              <a:t> </a:t>
            </a:r>
            <a:r>
              <a:rPr lang="vi-VN" sz="2600" dirty="0">
                <a:latin typeface="Cambria" panose="02040503050406030204" pitchFamily="18" charset="0"/>
                <a:ea typeface="Cambria" panose="02040503050406030204" pitchFamily="18" charset="0"/>
              </a:rPr>
              <a:t>Vứt rác bừa bãi đang là hiện tượng không khó bắt gặp hiện nay. Rác thải ở mọi nơi, từ lề đường đến các gốc cây, quán xá,… Việc vứt rác bừa bãi không phải do cố ý mà đã “quen tay”, nếu không dùng nữa thì vứt luôn xuống cạnh chân mình. Điều này thật sự đáng lên án và phản đối.</a:t>
            </a:r>
          </a:p>
          <a:p>
            <a:r>
              <a:rPr lang="vi-VN" sz="2600" b="1" i="1" dirty="0">
                <a:latin typeface="Cambria" panose="02040503050406030204" pitchFamily="18" charset="0"/>
                <a:ea typeface="Cambria" panose="02040503050406030204" pitchFamily="18" charset="0"/>
              </a:rPr>
              <a:t>Triển khai: </a:t>
            </a:r>
            <a:r>
              <a:rPr lang="vi-VN" sz="2600" dirty="0">
                <a:latin typeface="Cambria" panose="02040503050406030204" pitchFamily="18" charset="0"/>
                <a:ea typeface="Cambria" panose="02040503050406030204" pitchFamily="18" charset="0"/>
              </a:rPr>
              <a:t>Đầu tiên, rác thải bị vứt bừa bãi thường sẽ bị trôi dạt về ven sông, hay các kênh, rạch, ao hồ, từ đó gây hại rất lớn cho môi trường. Chẳng hạn như đất và nước bị ô nhiễm, gây ảnh hưởng đến các sinh vật biển hay không thể canh tác cây cối, thậm chí có thể gây bệnh về đường ruột cho con người. Thứ hai, việc xả rác bừa bãi ở khu dân cư sẽ gây ra mùi hôi khiến cư dân cực kỳ khó chịu, kéo theo đó là sự sản sinh các loài vật như ruồi, muỗi, chuột, bọ,…có thể gây cho con người nhiều bệnh nguy hiểm.</a:t>
            </a:r>
          </a:p>
          <a:p>
            <a:r>
              <a:rPr lang="vi-VN" sz="2600" b="1" i="1" dirty="0">
                <a:latin typeface="Cambria" panose="02040503050406030204" pitchFamily="18" charset="0"/>
                <a:ea typeface="Cambria" panose="02040503050406030204" pitchFamily="18" charset="0"/>
              </a:rPr>
              <a:t>Kết thúc: </a:t>
            </a:r>
            <a:r>
              <a:rPr lang="vi-VN" sz="2600" dirty="0">
                <a:latin typeface="Cambria" panose="02040503050406030204" pitchFamily="18" charset="0"/>
                <a:ea typeface="Cambria" panose="02040503050406030204" pitchFamily="18" charset="0"/>
              </a:rPr>
              <a:t>Chúng ta cần nâng cao nhận thức về việc vứt rác bừa bãi, cùng nhau lên tiếng phản đối thói quen không tốt đó. Điều đó giúp cộng đồng thay đổi được suy nghĩ và chấm dứt hành động này.</a:t>
            </a:r>
          </a:p>
        </p:txBody>
      </p:sp>
    </p:spTree>
    <p:extLst>
      <p:ext uri="{BB962C8B-B14F-4D97-AF65-F5344CB8AC3E}">
        <p14:creationId xmlns:p14="http://schemas.microsoft.com/office/powerpoint/2010/main" val="304133490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400</TotalTime>
  <Words>623</Words>
  <Application>Microsoft Office PowerPoint</Application>
  <PresentationFormat>Widescreen</PresentationFormat>
  <Paragraphs>30</Paragraphs>
  <Slides>12</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12</vt:i4>
      </vt:variant>
    </vt:vector>
  </HeadingPairs>
  <TitlesOfParts>
    <vt:vector size="19" baseType="lpstr">
      <vt:lpstr>#9Slide07 IcielHoneyCream</vt:lpstr>
      <vt:lpstr>Aptos</vt:lpstr>
      <vt:lpstr>Arial</vt:lpstr>
      <vt:lpstr>Calibri</vt:lpstr>
      <vt:lpstr>Cambria</vt:lpstr>
      <vt:lpstr>Custom Design</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Thao Tran</cp:lastModifiedBy>
  <cp:revision>47</cp:revision>
  <dcterms:created xsi:type="dcterms:W3CDTF">2023-07-28T01:38:59Z</dcterms:created>
  <dcterms:modified xsi:type="dcterms:W3CDTF">2025-02-16T00:51:54Z</dcterms:modified>
  <cp:category>9Slide.vn</cp:category>
</cp:coreProperties>
</file>