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17"/>
  </p:notesMasterIdLst>
  <p:sldIdLst>
    <p:sldId id="424" r:id="rId4"/>
    <p:sldId id="3251" r:id="rId5"/>
    <p:sldId id="257" r:id="rId6"/>
    <p:sldId id="3245" r:id="rId7"/>
    <p:sldId id="3244" r:id="rId8"/>
    <p:sldId id="3252" r:id="rId9"/>
    <p:sldId id="3253" r:id="rId10"/>
    <p:sldId id="3254" r:id="rId11"/>
    <p:sldId id="3255" r:id="rId12"/>
    <p:sldId id="3256" r:id="rId13"/>
    <p:sldId id="3257" r:id="rId14"/>
    <p:sldId id="325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3557" autoAdjust="0"/>
  </p:normalViewPr>
  <p:slideViewPr>
    <p:cSldViewPr snapToGrid="0" showGuides="1">
      <p:cViewPr varScale="1">
        <p:scale>
          <a:sx n="60" d="100"/>
          <a:sy n="60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67A3-BCA6-46EF-AFEE-DF434DF4BD2B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1F92-A566-49EB-AD67-1A55A6A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C14-1882-4B4B-833E-8336300F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9DD54-1974-4C2D-9099-EAAE9B3B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024-A81C-4495-A7BE-C0057F6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23F-BBD7-42A6-9456-02F5E10D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1E03B-7845-4B4B-9A60-0D465501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1E6-C0D8-4C9E-AFA3-CA0722B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88E0-4367-48B5-B408-63B0A75D4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70F9-88D7-4321-93EC-4150DF34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E8E8-5940-4548-B385-484A6AEA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FB06-4FD2-4FB5-82FA-4EDA573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2DECE-659C-4339-9846-2E5B3E25D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2852E-6A27-4C2A-9811-B0EA740E7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E82C-806C-4933-9909-B8716ACC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7B776-7F68-4DBD-83CA-A402042C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3955-C534-4FD5-A26A-270BBADF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1DC6-FA69-4F55-B74C-581BA78E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705F8-38A2-4913-AD55-0FB92A26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E7C3-B234-4930-9D67-5118C5BB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CFBDA-F6E7-4AA6-ABC2-1659FDB4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3198-AC7F-468C-A7DC-23E63E8A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0905-BC59-4676-869D-7B17102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E52DF-2C34-4468-BC9B-553DFFF5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B3CD-A648-465E-909F-E6835C1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833B-43DA-4EC6-AF3A-554568B4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FFF7-287D-4382-88A4-E75B819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643B-3A61-4240-AA4A-AAB39315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C770-9AE9-497C-A8A6-0A5B1F8A4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0D379-9C2B-484C-9AC3-4088B8C2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6D7F7-8894-4407-86EC-7FBB15ED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6D7DF-2555-4444-B11E-B7055B8E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233EB-E15A-4FFB-8E0F-1D8CEE61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167D-E455-49DF-BECC-4C410360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866FA-32EF-45C5-9322-F1EF8423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862C-98A9-4E37-B601-D890AB5A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6F23-011A-4F3E-926B-4DE6694D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B653-9B84-4491-8782-4B657D46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7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7F3D-8CD7-4A24-919D-95E9A90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E858-7EF2-4E4E-8EAB-2EAE3963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F480-8AE1-4C49-84C7-57AFA863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3B017-5A7D-4BA5-9C1D-241F743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1E37-CA8C-421B-A743-60DF714D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96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32D1-E95C-4181-BCCA-FABD468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328DE-B701-42D8-A3B5-9E0FFA201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205-FBE3-4903-B1B1-4026160E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7094-CDBC-487D-B97E-4133C785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03B3-3222-4AE0-994E-9201928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82A8-1560-42BC-B2FD-9F536E4C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50940-E49D-4FE7-889E-6322A039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3234-C5FD-4310-A349-89984EB48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8686C-A277-4551-A3FE-680285B5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3E9CC-09FB-46EE-AB8A-BB1CDA7C1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DCA8A-52FB-49EC-B08C-504A3A98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41A59-B1A5-4B44-8D75-205D60B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C5B18-AA38-4548-9FF9-AB6025A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0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9D3-7DC6-4D3F-A488-5C566AFC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B4F3-7519-42DD-BF88-55A917CFA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B48F9-185C-4873-AD3A-400A9BEE5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13588-63C1-4FE3-8F96-5BBE9277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E4C67-3519-4481-AEA0-4B0C630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91A1E-748E-4A31-AC97-4C79E658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8749-A515-4D03-AAD1-DAF93A3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DA4A-A884-47D8-B5E5-D413F511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23B24-BFFB-452B-BC9B-D041D0AE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370A2-D3EE-498B-A4E1-22A9CF33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F5FD6-6C16-4CC7-9045-96BAC904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36C29-2121-42E8-9DEB-7D52A7ED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BD17A-A9D3-436B-B612-67F9A1E4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3F2E1-4D92-4235-B937-A49850DC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4978-2DED-4840-BAC0-83481CE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41D3B-5391-4510-BC19-8BBC0BC6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43B21-236B-4433-A373-DFBDA5B3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92E79-00D2-4A16-91D6-8FE7DF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4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DBADB-B828-4C95-8C21-35F729E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EA08D-1FD9-483B-A9D1-7BE77AD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1B050-06B0-45C7-81EC-C83820B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4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36C7-8406-4BF8-80D4-43C7F12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FC66-1A71-4B2E-8AE0-EA0B25AF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0A66A-8542-4FAB-A579-5289718FD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B005-061E-4A76-9CE5-41A0194B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E655-F049-4457-8977-53742E99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76B95-045F-4120-A31A-ACE333B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EABF-0BF0-41D7-88DD-D133BB8E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01574-3820-47A6-9902-44702780B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ABF8E-B1A6-4D57-99B2-74FD42AF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1D13B-DF10-49DC-BD4B-4D37B506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D2106-D099-4EAE-B792-35FFB44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87CBB-A30F-4FAA-971D-8635BC73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616E-59AD-4C72-B28A-1909C25A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ECA06-8065-4A3B-A993-9B7DD780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E4AB-0D37-47BD-BD88-B4FDB6D5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4339-013A-4811-B9AC-FD10E7B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121C0-6442-4080-9FB6-47A812D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2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EE21B-C6E0-47BE-B87E-A248E5F3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5A6A6-F18C-459A-AC87-38CB8F7E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4CD83-5888-4407-AF21-2504F432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BCF1-4DAC-4837-BA5A-6466C1AC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FD9F-B6FD-428F-93C7-53CA70D4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7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F96E-9C0F-453B-AF47-B7301303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81A85-F82F-430D-8C72-62CF6222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EEF7B-357D-4A99-BA5D-885D4E42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A933-53EB-4AD2-B4C3-8291E523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0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0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9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0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E78BB-B517-40BB-AB49-95BD1B22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6543F-8A3A-481F-932C-AC22821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D8B88-3003-4DCE-B407-71A9969C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086F-321C-4455-8EF7-ACED630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4294-9AE8-45B3-86FC-84D6ADFF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ADC74-A6B1-4E37-8A5F-D3E61C8D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B0C37-B959-460E-9A85-36BE625E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AFA80-3F6F-40A5-90C8-894B5572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526B-DBE0-449D-9553-A617576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7A61-C682-4E99-A310-6377F695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3ECB2-52D7-4631-994D-79520B8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49E19-ED59-476E-B8E8-FE99D65B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A1D4A-6920-4555-9255-3E5DF1D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8624-6B51-4239-8E6E-8A1CFF4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BCC0-06ED-4CCA-ABF7-7A48E37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otic Jungle Landscape With Waterfall And Pond Scene Wildlife Paradise  Vector, Scene, Wildlife, Paradise PNG and Vector with Transparent  Background for Free Download">
            <a:extLst>
              <a:ext uri="{FF2B5EF4-FFF2-40B4-BE49-F238E27FC236}">
                <a16:creationId xmlns:a16="http://schemas.microsoft.com/office/drawing/2014/main" id="{D5FF4617-70CE-4618-8610-0B5E5798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C0343-8E95-A019-9932-837CD48A20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65" y="0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597EF1-4078-14F7-3658-8D6B8BAA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337721"/>
            <a:ext cx="1018120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775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115341" y="168687"/>
            <a:ext cx="5954232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Trao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24003-1751-3BFB-3344-14B62E9C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0" y="1691352"/>
            <a:ext cx="4947891" cy="39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3B1AE-4F2F-091E-F90A-3E1ACB7F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88" y="1887168"/>
            <a:ext cx="5173417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DE458559-EFC4-D3D7-0639-D0DF2552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nched Tape 4">
            <a:extLst>
              <a:ext uri="{FF2B5EF4-FFF2-40B4-BE49-F238E27FC236}">
                <a16:creationId xmlns:a16="http://schemas.microsoft.com/office/drawing/2014/main" id="{DED7919C-66A3-C16E-206E-005D8FBC8C46}"/>
              </a:ext>
            </a:extLst>
          </p:cNvPr>
          <p:cNvSpPr/>
          <p:nvPr/>
        </p:nvSpPr>
        <p:spPr>
          <a:xfrm>
            <a:off x="-1" y="467591"/>
            <a:ext cx="8718699" cy="334949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Sưu tầm tranh ảnh về những cảnh đẹp hoặc di tích lịch sử của đất nước và chia sẻ với người thân, bạn bè.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a cartoon drawing of a yellow flower with a face that says &quot; happy &quot;.">
            <a:extLst>
              <a:ext uri="{FF2B5EF4-FFF2-40B4-BE49-F238E27FC236}">
                <a16:creationId xmlns:a16="http://schemas.microsoft.com/office/drawing/2014/main" id="{9A81A3CC-DE91-EBE8-051B-CC69C98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348" y1="13898" x2="57348" y2="13898"/>
                        <a14:foregroundMark x1="46166" y1="52236" x2="46805" y2="50000"/>
                        <a14:foregroundMark x1="46965" y1="44249" x2="40256" y2="46645"/>
                        <a14:foregroundMark x1="40256" y1="46645" x2="36262" y2="45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36" y="4335332"/>
            <a:ext cx="2934636" cy="29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D9C016-F447-8B18-F15B-9740B70CE14D}"/>
              </a:ext>
            </a:extLst>
          </p:cNvPr>
          <p:cNvSpPr txBox="1"/>
          <p:nvPr/>
        </p:nvSpPr>
        <p:spPr>
          <a:xfrm>
            <a:off x="2898320" y="478570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3BC1AB-C5FB-E138-3E9F-2E170D38A231}"/>
              </a:ext>
            </a:extLst>
          </p:cNvPr>
          <p:cNvSpPr txBox="1"/>
          <p:nvPr/>
        </p:nvSpPr>
        <p:spPr>
          <a:xfrm>
            <a:off x="4254113" y="1336003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 CHAO VIET NAM - DU LỊCH XUYEN VIET - PHIÊN BẢN FLYCAM - HELLO VIET NAM">
            <a:hlinkClick r:id="" action="ppaction://media"/>
            <a:extLst>
              <a:ext uri="{FF2B5EF4-FFF2-40B4-BE49-F238E27FC236}">
                <a16:creationId xmlns:a16="http://schemas.microsoft.com/office/drawing/2014/main" id="{4932E451-578A-7AB0-AA73-804E7AD7A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381909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0441">
            <a:off x="8562130" y="2109467"/>
            <a:ext cx="2956299" cy="2623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9A301D-D5A9-0344-7BC8-8C96051B19DE}"/>
              </a:ext>
            </a:extLst>
          </p:cNvPr>
          <p:cNvSpPr txBox="1"/>
          <p:nvPr/>
        </p:nvSpPr>
        <p:spPr>
          <a:xfrm>
            <a:off x="2754924" y="710552"/>
            <a:ext cx="575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F5B19D-9B04-68DC-D392-841E08A5FE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7872" y="1255819"/>
            <a:ext cx="2645893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C79F7-ADCA-48E6-E43A-F90761F17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9116" y="2025826"/>
            <a:ext cx="498696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15187-2121-E877-DBCE-19849F020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9796" y="2749092"/>
            <a:ext cx="65964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4429B8-582A-2DDA-216A-34267CB9F84D}"/>
              </a:ext>
            </a:extLst>
          </p:cNvPr>
          <p:cNvGrpSpPr/>
          <p:nvPr/>
        </p:nvGrpSpPr>
        <p:grpSpPr>
          <a:xfrm>
            <a:off x="1670089" y="-128062"/>
            <a:ext cx="10280906" cy="5839112"/>
            <a:chOff x="1670089" y="-128062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89" y="-128062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176138-077C-E91D-9EA1-9A1C2CD057D6}"/>
                </a:ext>
              </a:extLst>
            </p:cNvPr>
            <p:cNvSpPr txBox="1"/>
            <p:nvPr/>
          </p:nvSpPr>
          <p:spPr>
            <a:xfrm>
              <a:off x="3259279" y="2136800"/>
              <a:ext cx="4927790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1. </a:t>
            </a:r>
            <a:r>
              <a:rPr lang="en-US" sz="4800" dirty="0" err="1">
                <a:solidFill>
                  <a:srgbClr val="002060"/>
                </a:solidFill>
              </a:rPr>
              <a:t>Chuẩn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bị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05786" y="1796902"/>
            <a:ext cx="1083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Loa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Văn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Chí Minh)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90344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2DC88-E7CC-23FF-84FE-59441386E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3" y="719046"/>
            <a:ext cx="11235070" cy="355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882502" y="4561367"/>
            <a:ext cx="1052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đọc tư liệu về di tích lịch sử đã chọn để giới thiệu.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6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1665767" y="531628"/>
            <a:ext cx="1052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nội dung cho bài giới thiệu.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352D5-94DA-5D0B-F1D4-F7E5582BF67B}"/>
              </a:ext>
            </a:extLst>
          </p:cNvPr>
          <p:cNvSpPr/>
          <p:nvPr/>
        </p:nvSpPr>
        <p:spPr>
          <a:xfrm>
            <a:off x="1084521" y="1531088"/>
            <a:ext cx="9867014" cy="4464155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</a:rPr>
              <a:t>G: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+ Di tích lịch sử em chọn giới thiệu tên là gì, ở đâu?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Di tích đó được xây dựng khi nào?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Cảnh quan của di tích đó có gì đặc biệt?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Các công trình ở đó gắn với sự kiện lịch sử, văn hoá nào?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+…..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627321" y="531628"/>
            <a:ext cx="1090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tranh ảnh hoặc các phương tiện khác để trình bày,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Dọc miền đất nước chiêm ngưỡng cảnh đẹp Việt Nam">
            <a:extLst>
              <a:ext uri="{FF2B5EF4-FFF2-40B4-BE49-F238E27FC236}">
                <a16:creationId xmlns:a16="http://schemas.microsoft.com/office/drawing/2014/main" id="{5313AA80-D817-93BA-4BC4-88EE66CD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366823"/>
            <a:ext cx="5379452" cy="35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c miền đất nước chiêm ngưỡng cảnh đẹp Việt Nam">
            <a:extLst>
              <a:ext uri="{FF2B5EF4-FFF2-40B4-BE49-F238E27FC236}">
                <a16:creationId xmlns:a16="http://schemas.microsoft.com/office/drawing/2014/main" id="{D42A3E92-B616-A104-0974-8F7EED70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381694"/>
            <a:ext cx="5390708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5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58949" y="1212111"/>
            <a:ext cx="1083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Văn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828D-796B-3745-100E-31F182F77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2" y="2058729"/>
            <a:ext cx="8677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722</TotalTime>
  <Words>237</Words>
  <Application>Microsoft Office PowerPoint</Application>
  <PresentationFormat>Widescreen</PresentationFormat>
  <Paragraphs>25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Cambria</vt:lpstr>
      <vt:lpstr>UTM Fleur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40</cp:revision>
  <dcterms:created xsi:type="dcterms:W3CDTF">2022-07-05T12:27:13Z</dcterms:created>
  <dcterms:modified xsi:type="dcterms:W3CDTF">2025-02-15T07:55:57Z</dcterms:modified>
  <cp:category>9Slide.vn</cp:category>
</cp:coreProperties>
</file>