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57" r:id="rId4"/>
    <p:sldId id="259" r:id="rId5"/>
    <p:sldId id="362" r:id="rId6"/>
    <p:sldId id="295" r:id="rId7"/>
    <p:sldId id="297" r:id="rId8"/>
    <p:sldId id="298" r:id="rId9"/>
    <p:sldId id="273" r:id="rId10"/>
    <p:sldId id="280" r:id="rId11"/>
    <p:sldId id="363" r:id="rId12"/>
    <p:sldId id="364" r:id="rId13"/>
    <p:sldId id="365" r:id="rId14"/>
    <p:sldId id="366" r:id="rId15"/>
    <p:sldId id="367" r:id="rId16"/>
    <p:sldId id="368" r:id="rId17"/>
    <p:sldId id="369" r:id="rId18"/>
    <p:sldId id="370" r:id="rId19"/>
    <p:sldId id="371" r:id="rId20"/>
    <p:sldId id="372" r:id="rId21"/>
    <p:sldId id="373" r:id="rId22"/>
    <p:sldId id="374" r:id="rId23"/>
    <p:sldId id="375" r:id="rId24"/>
    <p:sldId id="376" r:id="rId25"/>
    <p:sldId id="377" r:id="rId26"/>
    <p:sldId id="378"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F0"/>
    <a:srgbClr val="00CC66"/>
    <a:srgbClr val="FFF0C1"/>
    <a:srgbClr val="D5F4FF"/>
    <a:srgbClr val="33CCFF"/>
    <a:srgbClr val="FFE7F7"/>
    <a:srgbClr val="FF66CC"/>
    <a:srgbClr val="00FFCC"/>
    <a:srgbClr val="58985A"/>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75" autoAdjust="0"/>
    <p:restoredTop sz="89151" autoAdjust="0"/>
  </p:normalViewPr>
  <p:slideViewPr>
    <p:cSldViewPr snapToGrid="0">
      <p:cViewPr varScale="1">
        <p:scale>
          <a:sx n="53" d="100"/>
          <a:sy n="53" d="100"/>
        </p:scale>
        <p:origin x="13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C16DD-DDA5-408B-94C1-A1E9E3DAAE26}" type="datetimeFigureOut">
              <a:rPr lang="en-US" smtClean="0"/>
              <a:t>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C300E-6625-465A-B72F-C8826EDC3B03}" type="slidenum">
              <a:rPr lang="en-US" smtClean="0"/>
              <a:t>‹#›</a:t>
            </a:fld>
            <a:endParaRPr lang="en-US"/>
          </a:p>
        </p:txBody>
      </p:sp>
    </p:spTree>
    <p:extLst>
      <p:ext uri="{BB962C8B-B14F-4D97-AF65-F5344CB8AC3E}">
        <p14:creationId xmlns:p14="http://schemas.microsoft.com/office/powerpoint/2010/main" val="3532588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3"/>
        <p:cNvGrpSpPr/>
        <p:nvPr/>
      </p:nvGrpSpPr>
      <p:grpSpPr>
        <a:xfrm>
          <a:off x="0" y="0"/>
          <a:ext cx="0" cy="0"/>
          <a:chOff x="0" y="0"/>
          <a:chExt cx="0" cy="0"/>
        </a:xfrm>
      </p:grpSpPr>
      <p:sp>
        <p:nvSpPr>
          <p:cNvPr id="8884" name="Google Shape;8884;g5403dfd5a5_0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5" name="Google Shape;8885;g5403dfd5a5_0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C300E-6625-465A-B72F-C8826EDC3B0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3716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C300E-6625-465A-B72F-C8826EDC3B0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44587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C300E-6625-465A-B72F-C8826EDC3B0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41679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C300E-6625-465A-B72F-C8826EDC3B0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3231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C300E-6625-465A-B72F-C8826EDC3B0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84131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C300E-6625-465A-B72F-C8826EDC3B0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3404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C300E-6625-465A-B72F-C8826EDC3B0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9469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C300E-6625-465A-B72F-C8826EDC3B0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90690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C300E-6625-465A-B72F-C8826EDC3B0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3292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C300E-6625-465A-B72F-C8826EDC3B0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71778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7C300E-6625-465A-B72F-C8826EDC3B03}" type="slidenum">
              <a:rPr lang="en-US" smtClean="0"/>
              <a:t>5</a:t>
            </a:fld>
            <a:endParaRPr lang="en-US"/>
          </a:p>
        </p:txBody>
      </p:sp>
    </p:spTree>
    <p:extLst>
      <p:ext uri="{BB962C8B-B14F-4D97-AF65-F5344CB8AC3E}">
        <p14:creationId xmlns:p14="http://schemas.microsoft.com/office/powerpoint/2010/main" val="181308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7C300E-6625-465A-B72F-C8826EDC3B03}" type="slidenum">
              <a:rPr lang="en-US" smtClean="0"/>
              <a:t>6</a:t>
            </a:fld>
            <a:endParaRPr lang="en-US"/>
          </a:p>
        </p:txBody>
      </p:sp>
    </p:spTree>
    <p:extLst>
      <p:ext uri="{BB962C8B-B14F-4D97-AF65-F5344CB8AC3E}">
        <p14:creationId xmlns:p14="http://schemas.microsoft.com/office/powerpoint/2010/main" val="579995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7C300E-6625-465A-B72F-C8826EDC3B03}" type="slidenum">
              <a:rPr lang="en-US" smtClean="0"/>
              <a:t>7</a:t>
            </a:fld>
            <a:endParaRPr lang="en-US"/>
          </a:p>
        </p:txBody>
      </p:sp>
    </p:spTree>
    <p:extLst>
      <p:ext uri="{BB962C8B-B14F-4D97-AF65-F5344CB8AC3E}">
        <p14:creationId xmlns:p14="http://schemas.microsoft.com/office/powerpoint/2010/main" val="3971491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3"/>
        <p:cNvGrpSpPr/>
        <p:nvPr/>
      </p:nvGrpSpPr>
      <p:grpSpPr>
        <a:xfrm>
          <a:off x="0" y="0"/>
          <a:ext cx="0" cy="0"/>
          <a:chOff x="0" y="0"/>
          <a:chExt cx="0" cy="0"/>
        </a:xfrm>
      </p:grpSpPr>
      <p:sp>
        <p:nvSpPr>
          <p:cNvPr id="8884" name="Google Shape;8884;g5403dfd5a5_0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5" name="Google Shape;8885;g5403dfd5a5_0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30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3"/>
        <p:cNvGrpSpPr/>
        <p:nvPr/>
      </p:nvGrpSpPr>
      <p:grpSpPr>
        <a:xfrm>
          <a:off x="0" y="0"/>
          <a:ext cx="0" cy="0"/>
          <a:chOff x="0" y="0"/>
          <a:chExt cx="0" cy="0"/>
        </a:xfrm>
      </p:grpSpPr>
      <p:sp>
        <p:nvSpPr>
          <p:cNvPr id="8884" name="Google Shape;8884;g5403dfd5a5_0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5" name="Google Shape;8885;g5403dfd5a5_0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8905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3"/>
        <p:cNvGrpSpPr/>
        <p:nvPr/>
      </p:nvGrpSpPr>
      <p:grpSpPr>
        <a:xfrm>
          <a:off x="0" y="0"/>
          <a:ext cx="0" cy="0"/>
          <a:chOff x="0" y="0"/>
          <a:chExt cx="0" cy="0"/>
        </a:xfrm>
      </p:grpSpPr>
      <p:sp>
        <p:nvSpPr>
          <p:cNvPr id="8884" name="Google Shape;8884;g5403dfd5a5_0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5" name="Google Shape;8885;g5403dfd5a5_0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192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7C300E-6625-465A-B72F-C8826EDC3B03}" type="slidenum">
              <a:rPr lang="en-US" smtClean="0"/>
              <a:t>13</a:t>
            </a:fld>
            <a:endParaRPr lang="en-US"/>
          </a:p>
        </p:txBody>
      </p:sp>
    </p:spTree>
    <p:extLst>
      <p:ext uri="{BB962C8B-B14F-4D97-AF65-F5344CB8AC3E}">
        <p14:creationId xmlns:p14="http://schemas.microsoft.com/office/powerpoint/2010/main" val="164628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7C300E-6625-465A-B72F-C8826EDC3B0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72200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92217-0701-FC8F-D871-C2FFC74F1A5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6500BF-8713-DC6B-740D-19DF058A05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270D03-1C15-8F5D-0A4D-EC10F07D05D0}"/>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2/22/2025</a:t>
            </a:fld>
            <a:endParaRPr lang="en-US"/>
          </a:p>
        </p:txBody>
      </p:sp>
      <p:sp>
        <p:nvSpPr>
          <p:cNvPr id="5" name="Footer Placeholder 4">
            <a:extLst>
              <a:ext uri="{FF2B5EF4-FFF2-40B4-BE49-F238E27FC236}">
                <a16:creationId xmlns:a16="http://schemas.microsoft.com/office/drawing/2014/main" id="{E78065CB-52B8-A093-C4A0-8FFD699660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0B9F18-1318-7CC5-A0B4-4BD27EB8F087}"/>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pic>
        <p:nvPicPr>
          <p:cNvPr id="8" name="Picture 7" descr="Diagram&#10;&#10;Description automatically generated">
            <a:extLst>
              <a:ext uri="{FF2B5EF4-FFF2-40B4-BE49-F238E27FC236}">
                <a16:creationId xmlns:a16="http://schemas.microsoft.com/office/drawing/2014/main" id="{5647DDF9-A98A-3EBB-FFB3-F49E30BF0AE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7131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4AE4-C83C-30AC-87D6-EE22708318D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F4B266-EFED-7282-DAA9-AB66DB9A5CB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1CF11B-A861-3EF9-81F0-BD50E0B04808}"/>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2/22/2025</a:t>
            </a:fld>
            <a:endParaRPr lang="en-US"/>
          </a:p>
        </p:txBody>
      </p:sp>
      <p:sp>
        <p:nvSpPr>
          <p:cNvPr id="5" name="Footer Placeholder 4">
            <a:extLst>
              <a:ext uri="{FF2B5EF4-FFF2-40B4-BE49-F238E27FC236}">
                <a16:creationId xmlns:a16="http://schemas.microsoft.com/office/drawing/2014/main" id="{64ABD0F1-AF89-0687-BA7D-8DA4757D52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B86F42-7EEA-015D-37CA-BA0772C1262C}"/>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spTree>
    <p:extLst>
      <p:ext uri="{BB962C8B-B14F-4D97-AF65-F5344CB8AC3E}">
        <p14:creationId xmlns:p14="http://schemas.microsoft.com/office/powerpoint/2010/main" val="278832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5946C9-4AD1-F6C7-F25A-A4F438C5B92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E01BE1-96A0-E6C4-F724-E76BAE5CC2D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C20790-DD3B-5A80-6B39-DF2DA1FA38D0}"/>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2/22/2025</a:t>
            </a:fld>
            <a:endParaRPr lang="en-US"/>
          </a:p>
        </p:txBody>
      </p:sp>
      <p:sp>
        <p:nvSpPr>
          <p:cNvPr id="5" name="Footer Placeholder 4">
            <a:extLst>
              <a:ext uri="{FF2B5EF4-FFF2-40B4-BE49-F238E27FC236}">
                <a16:creationId xmlns:a16="http://schemas.microsoft.com/office/drawing/2014/main" id="{54FBB62F-56A2-5E7F-E0C8-607391BC7F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61E9C8-3E1F-0C47-DB0B-E1419CE36CCD}"/>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spTree>
    <p:extLst>
      <p:ext uri="{BB962C8B-B14F-4D97-AF65-F5344CB8AC3E}">
        <p14:creationId xmlns:p14="http://schemas.microsoft.com/office/powerpoint/2010/main" val="299604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52400" y="1700384"/>
            <a:ext cx="7887200" cy="2645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8000"/>
            </a:lvl1pPr>
            <a:lvl2pPr lvl="1" algn="ctr">
              <a:spcBef>
                <a:spcPts val="0"/>
              </a:spcBef>
              <a:spcAft>
                <a:spcPts val="0"/>
              </a:spcAft>
              <a:buSzPts val="5200"/>
              <a:buNone/>
              <a:defRPr sz="6934"/>
            </a:lvl2pPr>
            <a:lvl3pPr lvl="2" algn="ctr">
              <a:spcBef>
                <a:spcPts val="0"/>
              </a:spcBef>
              <a:spcAft>
                <a:spcPts val="0"/>
              </a:spcAft>
              <a:buSzPts val="5200"/>
              <a:buNone/>
              <a:defRPr sz="6934"/>
            </a:lvl3pPr>
            <a:lvl4pPr lvl="3" algn="ctr">
              <a:spcBef>
                <a:spcPts val="0"/>
              </a:spcBef>
              <a:spcAft>
                <a:spcPts val="0"/>
              </a:spcAft>
              <a:buSzPts val="5200"/>
              <a:buNone/>
              <a:defRPr sz="6934"/>
            </a:lvl4pPr>
            <a:lvl5pPr lvl="4" algn="ctr">
              <a:spcBef>
                <a:spcPts val="0"/>
              </a:spcBef>
              <a:spcAft>
                <a:spcPts val="0"/>
              </a:spcAft>
              <a:buSzPts val="5200"/>
              <a:buNone/>
              <a:defRPr sz="6934"/>
            </a:lvl5pPr>
            <a:lvl6pPr lvl="5" algn="ctr">
              <a:spcBef>
                <a:spcPts val="0"/>
              </a:spcBef>
              <a:spcAft>
                <a:spcPts val="0"/>
              </a:spcAft>
              <a:buSzPts val="5200"/>
              <a:buNone/>
              <a:defRPr sz="6934"/>
            </a:lvl6pPr>
            <a:lvl7pPr lvl="6" algn="ctr">
              <a:spcBef>
                <a:spcPts val="0"/>
              </a:spcBef>
              <a:spcAft>
                <a:spcPts val="0"/>
              </a:spcAft>
              <a:buSzPts val="5200"/>
              <a:buNone/>
              <a:defRPr sz="6934"/>
            </a:lvl7pPr>
            <a:lvl8pPr lvl="7" algn="ctr">
              <a:spcBef>
                <a:spcPts val="0"/>
              </a:spcBef>
              <a:spcAft>
                <a:spcPts val="0"/>
              </a:spcAft>
              <a:buSzPts val="5200"/>
              <a:buNone/>
              <a:defRPr sz="6934"/>
            </a:lvl8pPr>
            <a:lvl9pPr lvl="8" algn="ctr">
              <a:spcBef>
                <a:spcPts val="0"/>
              </a:spcBef>
              <a:spcAft>
                <a:spcPts val="0"/>
              </a:spcAft>
              <a:buSzPts val="5200"/>
              <a:buNone/>
              <a:defRPr sz="6934"/>
            </a:lvl9pPr>
          </a:lstStyle>
          <a:p>
            <a:endParaRPr/>
          </a:p>
        </p:txBody>
      </p:sp>
      <p:sp>
        <p:nvSpPr>
          <p:cNvPr id="10" name="Google Shape;10;p2"/>
          <p:cNvSpPr txBox="1">
            <a:spLocks noGrp="1"/>
          </p:cNvSpPr>
          <p:nvPr>
            <p:ph type="subTitle" idx="1"/>
          </p:nvPr>
        </p:nvSpPr>
        <p:spPr>
          <a:xfrm>
            <a:off x="2698600" y="4442697"/>
            <a:ext cx="6794800" cy="636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3734"/>
            </a:lvl2pPr>
            <a:lvl3pPr lvl="2" algn="ctr">
              <a:lnSpc>
                <a:spcPct val="100000"/>
              </a:lnSpc>
              <a:spcBef>
                <a:spcPts val="0"/>
              </a:spcBef>
              <a:spcAft>
                <a:spcPts val="0"/>
              </a:spcAft>
              <a:buSzPts val="2800"/>
              <a:buNone/>
              <a:defRPr sz="3734"/>
            </a:lvl3pPr>
            <a:lvl4pPr lvl="3" algn="ctr">
              <a:lnSpc>
                <a:spcPct val="100000"/>
              </a:lnSpc>
              <a:spcBef>
                <a:spcPts val="0"/>
              </a:spcBef>
              <a:spcAft>
                <a:spcPts val="0"/>
              </a:spcAft>
              <a:buSzPts val="2800"/>
              <a:buNone/>
              <a:defRPr sz="3734"/>
            </a:lvl4pPr>
            <a:lvl5pPr lvl="4" algn="ctr">
              <a:lnSpc>
                <a:spcPct val="100000"/>
              </a:lnSpc>
              <a:spcBef>
                <a:spcPts val="0"/>
              </a:spcBef>
              <a:spcAft>
                <a:spcPts val="0"/>
              </a:spcAft>
              <a:buSzPts val="2800"/>
              <a:buNone/>
              <a:defRPr sz="3734"/>
            </a:lvl5pPr>
            <a:lvl6pPr lvl="5" algn="ctr">
              <a:lnSpc>
                <a:spcPct val="100000"/>
              </a:lnSpc>
              <a:spcBef>
                <a:spcPts val="0"/>
              </a:spcBef>
              <a:spcAft>
                <a:spcPts val="0"/>
              </a:spcAft>
              <a:buSzPts val="2800"/>
              <a:buNone/>
              <a:defRPr sz="3734"/>
            </a:lvl6pPr>
            <a:lvl7pPr lvl="6" algn="ctr">
              <a:lnSpc>
                <a:spcPct val="100000"/>
              </a:lnSpc>
              <a:spcBef>
                <a:spcPts val="0"/>
              </a:spcBef>
              <a:spcAft>
                <a:spcPts val="0"/>
              </a:spcAft>
              <a:buSzPts val="2800"/>
              <a:buNone/>
              <a:defRPr sz="3734"/>
            </a:lvl7pPr>
            <a:lvl8pPr lvl="7" algn="ctr">
              <a:lnSpc>
                <a:spcPct val="100000"/>
              </a:lnSpc>
              <a:spcBef>
                <a:spcPts val="0"/>
              </a:spcBef>
              <a:spcAft>
                <a:spcPts val="0"/>
              </a:spcAft>
              <a:buSzPts val="2800"/>
              <a:buNone/>
              <a:defRPr sz="3734"/>
            </a:lvl8pPr>
            <a:lvl9pPr lvl="8" algn="ctr">
              <a:lnSpc>
                <a:spcPct val="100000"/>
              </a:lnSpc>
              <a:spcBef>
                <a:spcPts val="0"/>
              </a:spcBef>
              <a:spcAft>
                <a:spcPts val="0"/>
              </a:spcAft>
              <a:buSzPts val="2800"/>
              <a:buNone/>
              <a:defRPr sz="3734"/>
            </a:lvl9pPr>
          </a:lstStyle>
          <a:p>
            <a:endParaRPr/>
          </a:p>
        </p:txBody>
      </p:sp>
      <p:grpSp>
        <p:nvGrpSpPr>
          <p:cNvPr id="11" name="Google Shape;11;p2"/>
          <p:cNvGrpSpPr/>
          <p:nvPr/>
        </p:nvGrpSpPr>
        <p:grpSpPr>
          <a:xfrm>
            <a:off x="11903989" y="1088855"/>
            <a:ext cx="215884" cy="194555"/>
            <a:chOff x="7737341" y="1046941"/>
            <a:chExt cx="161913" cy="145916"/>
          </a:xfrm>
        </p:grpSpPr>
        <p:sp>
          <p:nvSpPr>
            <p:cNvPr id="12" name="Google Shape;12;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a:off x="161648" y="906691"/>
            <a:ext cx="179120" cy="162549"/>
            <a:chOff x="737385" y="1492952"/>
            <a:chExt cx="161913" cy="146935"/>
          </a:xfrm>
        </p:grpSpPr>
        <p:sp>
          <p:nvSpPr>
            <p:cNvPr id="16" name="Google Shape;16;p2"/>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 name="Google Shape;19;p2"/>
          <p:cNvSpPr/>
          <p:nvPr/>
        </p:nvSpPr>
        <p:spPr>
          <a:xfrm>
            <a:off x="-228700" y="6075499"/>
            <a:ext cx="5448413" cy="8503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6095367" y="-62933"/>
            <a:ext cx="6209269" cy="96963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 name="Google Shape;21;p2"/>
          <p:cNvGrpSpPr/>
          <p:nvPr/>
        </p:nvGrpSpPr>
        <p:grpSpPr>
          <a:xfrm>
            <a:off x="1888156" y="-335454"/>
            <a:ext cx="479189" cy="1242276"/>
            <a:chOff x="1823086" y="-208516"/>
            <a:chExt cx="433159" cy="1122944"/>
          </a:xfrm>
        </p:grpSpPr>
        <p:sp>
          <p:nvSpPr>
            <p:cNvPr id="22" name="Google Shape;22;p2"/>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 name="Google Shape;30;p2"/>
          <p:cNvGrpSpPr/>
          <p:nvPr/>
        </p:nvGrpSpPr>
        <p:grpSpPr>
          <a:xfrm>
            <a:off x="-356851" y="288714"/>
            <a:ext cx="1555768" cy="994700"/>
            <a:chOff x="-206267" y="355694"/>
            <a:chExt cx="1406323" cy="899150"/>
          </a:xfrm>
        </p:grpSpPr>
        <p:sp>
          <p:nvSpPr>
            <p:cNvPr id="31" name="Google Shape;31;p2"/>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 name="Google Shape;39;p2"/>
          <p:cNvGrpSpPr/>
          <p:nvPr/>
        </p:nvGrpSpPr>
        <p:grpSpPr>
          <a:xfrm>
            <a:off x="-185548" y="-227458"/>
            <a:ext cx="996813" cy="963903"/>
            <a:chOff x="-168381" y="-168706"/>
            <a:chExt cx="901061" cy="871312"/>
          </a:xfrm>
        </p:grpSpPr>
        <p:sp>
          <p:nvSpPr>
            <p:cNvPr id="40" name="Google Shape;40;p2"/>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 name="Google Shape;59;p2"/>
          <p:cNvGrpSpPr/>
          <p:nvPr/>
        </p:nvGrpSpPr>
        <p:grpSpPr>
          <a:xfrm>
            <a:off x="871928" y="-374260"/>
            <a:ext cx="485067" cy="1312843"/>
            <a:chOff x="904476" y="-243594"/>
            <a:chExt cx="438472" cy="1186732"/>
          </a:xfrm>
        </p:grpSpPr>
        <p:sp>
          <p:nvSpPr>
            <p:cNvPr id="60" name="Google Shape;60;p2"/>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 name="Google Shape;87;p2"/>
          <p:cNvGrpSpPr/>
          <p:nvPr/>
        </p:nvGrpSpPr>
        <p:grpSpPr>
          <a:xfrm>
            <a:off x="1481878" y="-581576"/>
            <a:ext cx="730884" cy="1256335"/>
            <a:chOff x="1455834" y="-430995"/>
            <a:chExt cx="660677" cy="1135653"/>
          </a:xfrm>
        </p:grpSpPr>
        <p:sp>
          <p:nvSpPr>
            <p:cNvPr id="88" name="Google Shape;88;p2"/>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 name="Google Shape;108;p2"/>
          <p:cNvGrpSpPr/>
          <p:nvPr/>
        </p:nvGrpSpPr>
        <p:grpSpPr>
          <a:xfrm>
            <a:off x="1970473" y="-615211"/>
            <a:ext cx="902097" cy="1260939"/>
            <a:chOff x="1897495" y="-461400"/>
            <a:chExt cx="815443" cy="1139815"/>
          </a:xfrm>
        </p:grpSpPr>
        <p:sp>
          <p:nvSpPr>
            <p:cNvPr id="109" name="Google Shape;109;p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1" name="Google Shape;131;p2"/>
          <p:cNvGrpSpPr/>
          <p:nvPr/>
        </p:nvGrpSpPr>
        <p:grpSpPr>
          <a:xfrm rot="10800000" flipH="1">
            <a:off x="586229" y="1836235"/>
            <a:ext cx="482896" cy="630069"/>
            <a:chOff x="1304140" y="978228"/>
            <a:chExt cx="436509" cy="569545"/>
          </a:xfrm>
        </p:grpSpPr>
        <p:sp>
          <p:nvSpPr>
            <p:cNvPr id="132" name="Google Shape;132;p2"/>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 name="Google Shape;154;p2"/>
          <p:cNvGrpSpPr/>
          <p:nvPr/>
        </p:nvGrpSpPr>
        <p:grpSpPr>
          <a:xfrm>
            <a:off x="11092374" y="4805856"/>
            <a:ext cx="1586693" cy="1009432"/>
            <a:chOff x="7742212" y="3926048"/>
            <a:chExt cx="1414838" cy="900099"/>
          </a:xfrm>
        </p:grpSpPr>
        <p:sp>
          <p:nvSpPr>
            <p:cNvPr id="155" name="Google Shape;155;p2"/>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 name="Google Shape;163;p2"/>
          <p:cNvGrpSpPr/>
          <p:nvPr/>
        </p:nvGrpSpPr>
        <p:grpSpPr>
          <a:xfrm>
            <a:off x="11460151" y="5217917"/>
            <a:ext cx="1389679" cy="1396017"/>
            <a:chOff x="8276926" y="3750868"/>
            <a:chExt cx="1239162" cy="1244814"/>
          </a:xfrm>
        </p:grpSpPr>
        <p:sp>
          <p:nvSpPr>
            <p:cNvPr id="164" name="Google Shape;164;p2"/>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 name="Google Shape;191;p2"/>
          <p:cNvGrpSpPr/>
          <p:nvPr/>
        </p:nvGrpSpPr>
        <p:grpSpPr>
          <a:xfrm>
            <a:off x="11378331" y="5903209"/>
            <a:ext cx="491221" cy="1330575"/>
            <a:chOff x="7607455" y="4238363"/>
            <a:chExt cx="438017" cy="1186459"/>
          </a:xfrm>
        </p:grpSpPr>
        <p:sp>
          <p:nvSpPr>
            <p:cNvPr id="192" name="Google Shape;192;p2"/>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 name="Google Shape;216;p2"/>
          <p:cNvGrpSpPr/>
          <p:nvPr/>
        </p:nvGrpSpPr>
        <p:grpSpPr>
          <a:xfrm rot="-5400000" flipH="1">
            <a:off x="9862469" y="5940303"/>
            <a:ext cx="485732" cy="1259287"/>
            <a:chOff x="7916001" y="4222802"/>
            <a:chExt cx="364299" cy="944465"/>
          </a:xfrm>
        </p:grpSpPr>
        <p:sp>
          <p:nvSpPr>
            <p:cNvPr id="217" name="Google Shape;217;p2"/>
            <p:cNvSpPr/>
            <p:nvPr/>
          </p:nvSpPr>
          <p:spPr>
            <a:xfrm>
              <a:off x="7954650" y="4270825"/>
              <a:ext cx="325649" cy="896443"/>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8159489" y="4463672"/>
              <a:ext cx="54905" cy="89148"/>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8053845" y="4468005"/>
              <a:ext cx="86578" cy="46917"/>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8092495" y="4353366"/>
              <a:ext cx="52133"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8010231" y="4260999"/>
              <a:ext cx="36914" cy="74130"/>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7937845" y="4303554"/>
              <a:ext cx="68965"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916001" y="4222802"/>
              <a:ext cx="62237"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5" name="Google Shape;225;p2"/>
          <p:cNvSpPr/>
          <p:nvPr/>
        </p:nvSpPr>
        <p:spPr>
          <a:xfrm>
            <a:off x="10720520" y="5866435"/>
            <a:ext cx="730720" cy="1173453"/>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0711047" y="5950856"/>
            <a:ext cx="648040" cy="1188739"/>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1148978" y="6050329"/>
            <a:ext cx="226708" cy="1874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1062306" y="6155982"/>
            <a:ext cx="314831" cy="243573"/>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0952487" y="6272519"/>
            <a:ext cx="434939" cy="298000"/>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0864403" y="6495516"/>
            <a:ext cx="501728" cy="279555"/>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0842131" y="6740249"/>
            <a:ext cx="313621" cy="199227"/>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10896453" y="6385295"/>
            <a:ext cx="35881"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10857249" y="6422248"/>
            <a:ext cx="34772"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10841561" y="6356135"/>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1269614" y="6553366"/>
            <a:ext cx="34772"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1225907" y="6586993"/>
            <a:ext cx="34772"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1101510" y="6874995"/>
            <a:ext cx="34772" cy="28053"/>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1054445" y="6911982"/>
            <a:ext cx="34772"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1046617" y="6331511"/>
            <a:ext cx="34772"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1020852" y="6265364"/>
            <a:ext cx="35881"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11339086" y="6213831"/>
            <a:ext cx="34772"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11284193" y="6254178"/>
            <a:ext cx="34772"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11218081" y="6016600"/>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11255034" y="5958349"/>
            <a:ext cx="34772"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10042563" y="5894789"/>
            <a:ext cx="914828" cy="1148020"/>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10126346" y="5997385"/>
            <a:ext cx="644479" cy="117597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10528599" y="6820069"/>
            <a:ext cx="186359" cy="17782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
          <p:cNvSpPr/>
          <p:nvPr/>
        </p:nvSpPr>
        <p:spPr>
          <a:xfrm>
            <a:off x="10384044" y="6550006"/>
            <a:ext cx="256979" cy="255769"/>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2"/>
          <p:cNvSpPr/>
          <p:nvPr/>
        </p:nvSpPr>
        <p:spPr>
          <a:xfrm>
            <a:off x="10277553" y="6306852"/>
            <a:ext cx="288391" cy="365360"/>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0296331" y="6298993"/>
            <a:ext cx="148563" cy="192708"/>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0150232" y="6091683"/>
            <a:ext cx="190457" cy="228119"/>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0120635" y="6021102"/>
            <a:ext cx="135997" cy="158037"/>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0712660" y="6314681"/>
            <a:ext cx="38165"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0673457" y="6267616"/>
            <a:ext cx="38132"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0657767" y="6333728"/>
            <a:ext cx="38132"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0125473" y="6611652"/>
            <a:ext cx="38132"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0136693" y="6548898"/>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2"/>
          <p:cNvSpPr/>
          <p:nvPr/>
        </p:nvSpPr>
        <p:spPr>
          <a:xfrm>
            <a:off x="10199446" y="6595964"/>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2"/>
          <p:cNvSpPr/>
          <p:nvPr/>
        </p:nvSpPr>
        <p:spPr>
          <a:xfrm>
            <a:off x="10293577" y="5969536"/>
            <a:ext cx="38132"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
          <p:cNvSpPr/>
          <p:nvPr/>
        </p:nvSpPr>
        <p:spPr>
          <a:xfrm>
            <a:off x="10250979" y="5950488"/>
            <a:ext cx="37023"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
          <p:cNvSpPr/>
          <p:nvPr/>
        </p:nvSpPr>
        <p:spPr>
          <a:xfrm>
            <a:off x="10086269" y="6189173"/>
            <a:ext cx="38132"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10086269" y="6228412"/>
            <a:ext cx="38132"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10673457" y="6682232"/>
            <a:ext cx="38132"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10445958" y="6858164"/>
            <a:ext cx="38165" cy="30304"/>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10317092" y="6514162"/>
            <a:ext cx="38165"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610703" y="6486145"/>
            <a:ext cx="38132" cy="30271"/>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7" name="Google Shape;267;p2"/>
          <p:cNvGrpSpPr/>
          <p:nvPr/>
        </p:nvGrpSpPr>
        <p:grpSpPr>
          <a:xfrm>
            <a:off x="9628483" y="330399"/>
            <a:ext cx="582003" cy="758991"/>
            <a:chOff x="3289399" y="3455662"/>
            <a:chExt cx="436502" cy="569243"/>
          </a:xfrm>
        </p:grpSpPr>
        <p:sp>
          <p:nvSpPr>
            <p:cNvPr id="268" name="Google Shape;268;p2"/>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2"/>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2"/>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2"/>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2"/>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0" name="Google Shape;290;p2"/>
          <p:cNvGrpSpPr/>
          <p:nvPr/>
        </p:nvGrpSpPr>
        <p:grpSpPr>
          <a:xfrm>
            <a:off x="-241359" y="5671703"/>
            <a:ext cx="1489548" cy="1450015"/>
            <a:chOff x="-181020" y="4253777"/>
            <a:chExt cx="1117161" cy="1087511"/>
          </a:xfrm>
        </p:grpSpPr>
        <p:sp>
          <p:nvSpPr>
            <p:cNvPr id="291" name="Google Shape;291;p2"/>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2"/>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2"/>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2"/>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5" name="Google Shape;305;p2"/>
          <p:cNvGrpSpPr/>
          <p:nvPr/>
        </p:nvGrpSpPr>
        <p:grpSpPr>
          <a:xfrm>
            <a:off x="-276515" y="5172514"/>
            <a:ext cx="1178764" cy="1581305"/>
            <a:chOff x="-168050" y="4195214"/>
            <a:chExt cx="719519" cy="965231"/>
          </a:xfrm>
        </p:grpSpPr>
        <p:sp>
          <p:nvSpPr>
            <p:cNvPr id="306" name="Google Shape;306;p2"/>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2"/>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2"/>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2"/>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2"/>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2"/>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2"/>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2"/>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2"/>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2"/>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2"/>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2"/>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2"/>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2"/>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2"/>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2"/>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2"/>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3" name="Google Shape;353;p2"/>
          <p:cNvGrpSpPr/>
          <p:nvPr/>
        </p:nvGrpSpPr>
        <p:grpSpPr>
          <a:xfrm>
            <a:off x="10630865" y="-268122"/>
            <a:ext cx="1489000" cy="1527017"/>
            <a:chOff x="7973149" y="-201092"/>
            <a:chExt cx="1116750" cy="1145263"/>
          </a:xfrm>
        </p:grpSpPr>
        <p:sp>
          <p:nvSpPr>
            <p:cNvPr id="354" name="Google Shape;354;p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5" name="Google Shape;415;p2"/>
          <p:cNvGrpSpPr/>
          <p:nvPr/>
        </p:nvGrpSpPr>
        <p:grpSpPr>
          <a:xfrm rot="-5400000" flipH="1">
            <a:off x="7482459" y="-290349"/>
            <a:ext cx="1342667" cy="1122328"/>
            <a:chOff x="3579657" y="4246288"/>
            <a:chExt cx="1007000" cy="841746"/>
          </a:xfrm>
        </p:grpSpPr>
        <p:sp>
          <p:nvSpPr>
            <p:cNvPr id="416" name="Google Shape;416;p2"/>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2"/>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2"/>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2"/>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2"/>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7" name="Google Shape;447;p2"/>
          <p:cNvGrpSpPr/>
          <p:nvPr/>
        </p:nvGrpSpPr>
        <p:grpSpPr>
          <a:xfrm rot="-5400000">
            <a:off x="9285189" y="125172"/>
            <a:ext cx="215884" cy="194555"/>
            <a:chOff x="7737341" y="1046941"/>
            <a:chExt cx="161913" cy="145916"/>
          </a:xfrm>
        </p:grpSpPr>
        <p:sp>
          <p:nvSpPr>
            <p:cNvPr id="448" name="Google Shape;448;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533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51"/>
        <p:cNvGrpSpPr/>
        <p:nvPr/>
      </p:nvGrpSpPr>
      <p:grpSpPr>
        <a:xfrm>
          <a:off x="0" y="0"/>
          <a:ext cx="0" cy="0"/>
          <a:chOff x="0" y="0"/>
          <a:chExt cx="0" cy="0"/>
        </a:xfrm>
      </p:grpSpPr>
      <p:sp>
        <p:nvSpPr>
          <p:cNvPr id="452" name="Google Shape;452;p3"/>
          <p:cNvSpPr txBox="1">
            <a:spLocks noGrp="1"/>
          </p:cNvSpPr>
          <p:nvPr>
            <p:ph type="subTitle" idx="1"/>
          </p:nvPr>
        </p:nvSpPr>
        <p:spPr>
          <a:xfrm>
            <a:off x="6568648" y="3421324"/>
            <a:ext cx="4018400" cy="8728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None/>
              <a:defRPr sz="4000"/>
            </a:lvl1pPr>
            <a:lvl2pPr lvl="1" algn="ctr" rtl="0">
              <a:lnSpc>
                <a:spcPct val="90000"/>
              </a:lnSpc>
              <a:spcBef>
                <a:spcPts val="0"/>
              </a:spcBef>
              <a:spcAft>
                <a:spcPts val="0"/>
              </a:spcAft>
              <a:buNone/>
              <a:defRPr sz="4000"/>
            </a:lvl2pPr>
            <a:lvl3pPr lvl="2" algn="ctr" rtl="0">
              <a:lnSpc>
                <a:spcPct val="90000"/>
              </a:lnSpc>
              <a:spcBef>
                <a:spcPts val="0"/>
              </a:spcBef>
              <a:spcAft>
                <a:spcPts val="0"/>
              </a:spcAft>
              <a:buNone/>
              <a:defRPr sz="4000"/>
            </a:lvl3pPr>
            <a:lvl4pPr lvl="3" algn="ctr" rtl="0">
              <a:lnSpc>
                <a:spcPct val="90000"/>
              </a:lnSpc>
              <a:spcBef>
                <a:spcPts val="0"/>
              </a:spcBef>
              <a:spcAft>
                <a:spcPts val="0"/>
              </a:spcAft>
              <a:buNone/>
              <a:defRPr sz="4000"/>
            </a:lvl4pPr>
            <a:lvl5pPr lvl="4" algn="ctr" rtl="0">
              <a:lnSpc>
                <a:spcPct val="90000"/>
              </a:lnSpc>
              <a:spcBef>
                <a:spcPts val="0"/>
              </a:spcBef>
              <a:spcAft>
                <a:spcPts val="0"/>
              </a:spcAft>
              <a:buNone/>
              <a:defRPr sz="4000"/>
            </a:lvl5pPr>
            <a:lvl6pPr lvl="5" algn="ctr" rtl="0">
              <a:lnSpc>
                <a:spcPct val="90000"/>
              </a:lnSpc>
              <a:spcBef>
                <a:spcPts val="0"/>
              </a:spcBef>
              <a:spcAft>
                <a:spcPts val="0"/>
              </a:spcAft>
              <a:buNone/>
              <a:defRPr sz="4000"/>
            </a:lvl6pPr>
            <a:lvl7pPr lvl="6" algn="ctr" rtl="0">
              <a:lnSpc>
                <a:spcPct val="90000"/>
              </a:lnSpc>
              <a:spcBef>
                <a:spcPts val="0"/>
              </a:spcBef>
              <a:spcAft>
                <a:spcPts val="0"/>
              </a:spcAft>
              <a:buNone/>
              <a:defRPr sz="4000"/>
            </a:lvl7pPr>
            <a:lvl8pPr lvl="7" algn="ctr" rtl="0">
              <a:lnSpc>
                <a:spcPct val="90000"/>
              </a:lnSpc>
              <a:spcBef>
                <a:spcPts val="0"/>
              </a:spcBef>
              <a:spcAft>
                <a:spcPts val="0"/>
              </a:spcAft>
              <a:buNone/>
              <a:defRPr sz="4000"/>
            </a:lvl8pPr>
            <a:lvl9pPr lvl="8" algn="ctr" rtl="0">
              <a:lnSpc>
                <a:spcPct val="90000"/>
              </a:lnSpc>
              <a:spcBef>
                <a:spcPts val="0"/>
              </a:spcBef>
              <a:spcAft>
                <a:spcPts val="0"/>
              </a:spcAft>
              <a:buNone/>
              <a:defRPr sz="4000"/>
            </a:lvl9pPr>
          </a:lstStyle>
          <a:p>
            <a:endParaRPr/>
          </a:p>
        </p:txBody>
      </p:sp>
      <p:sp>
        <p:nvSpPr>
          <p:cNvPr id="453" name="Google Shape;453;p3"/>
          <p:cNvSpPr txBox="1">
            <a:spLocks noGrp="1"/>
          </p:cNvSpPr>
          <p:nvPr>
            <p:ph type="subTitle" idx="2"/>
          </p:nvPr>
        </p:nvSpPr>
        <p:spPr>
          <a:xfrm>
            <a:off x="6236048" y="4466791"/>
            <a:ext cx="4683600" cy="7888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2133">
                <a:latin typeface="Montserrat" panose="02000505000000020004"/>
                <a:ea typeface="Montserrat" panose="02000505000000020004"/>
                <a:cs typeface="Montserrat" panose="02000505000000020004"/>
                <a:sym typeface="Montserrat" panose="02000505000000020004"/>
              </a:defRPr>
            </a:lvl1pPr>
            <a:lvl2pPr lvl="1" algn="ctr" rtl="0">
              <a:spcBef>
                <a:spcPts val="0"/>
              </a:spcBef>
              <a:spcAft>
                <a:spcPts val="0"/>
              </a:spcAft>
              <a:buNone/>
              <a:defRPr>
                <a:solidFill>
                  <a:schemeClr val="dk2"/>
                </a:solidFill>
                <a:latin typeface="Montserrat" panose="02000505000000020004"/>
                <a:ea typeface="Montserrat" panose="02000505000000020004"/>
                <a:cs typeface="Montserrat" panose="02000505000000020004"/>
                <a:sym typeface="Montserrat" panose="02000505000000020004"/>
              </a:defRPr>
            </a:lvl2pPr>
            <a:lvl3pPr lvl="2" algn="ctr" rtl="0">
              <a:spcBef>
                <a:spcPts val="0"/>
              </a:spcBef>
              <a:spcAft>
                <a:spcPts val="0"/>
              </a:spcAft>
              <a:buNone/>
              <a:defRPr>
                <a:solidFill>
                  <a:schemeClr val="dk2"/>
                </a:solidFill>
                <a:latin typeface="Montserrat" panose="02000505000000020004"/>
                <a:ea typeface="Montserrat" panose="02000505000000020004"/>
                <a:cs typeface="Montserrat" panose="02000505000000020004"/>
                <a:sym typeface="Montserrat" panose="02000505000000020004"/>
              </a:defRPr>
            </a:lvl3pPr>
            <a:lvl4pPr lvl="3" algn="ctr" rtl="0">
              <a:spcBef>
                <a:spcPts val="0"/>
              </a:spcBef>
              <a:spcAft>
                <a:spcPts val="0"/>
              </a:spcAft>
              <a:buNone/>
              <a:defRPr>
                <a:solidFill>
                  <a:schemeClr val="dk2"/>
                </a:solidFill>
                <a:latin typeface="Montserrat" panose="02000505000000020004"/>
                <a:ea typeface="Montserrat" panose="02000505000000020004"/>
                <a:cs typeface="Montserrat" panose="02000505000000020004"/>
                <a:sym typeface="Montserrat" panose="02000505000000020004"/>
              </a:defRPr>
            </a:lvl4pPr>
            <a:lvl5pPr lvl="4" algn="ctr" rtl="0">
              <a:spcBef>
                <a:spcPts val="0"/>
              </a:spcBef>
              <a:spcAft>
                <a:spcPts val="0"/>
              </a:spcAft>
              <a:buNone/>
              <a:defRPr>
                <a:solidFill>
                  <a:schemeClr val="dk2"/>
                </a:solidFill>
                <a:latin typeface="Montserrat" panose="02000505000000020004"/>
                <a:ea typeface="Montserrat" panose="02000505000000020004"/>
                <a:cs typeface="Montserrat" panose="02000505000000020004"/>
                <a:sym typeface="Montserrat" panose="02000505000000020004"/>
              </a:defRPr>
            </a:lvl5pPr>
            <a:lvl6pPr lvl="5" algn="ctr" rtl="0">
              <a:spcBef>
                <a:spcPts val="0"/>
              </a:spcBef>
              <a:spcAft>
                <a:spcPts val="0"/>
              </a:spcAft>
              <a:buNone/>
              <a:defRPr>
                <a:solidFill>
                  <a:schemeClr val="dk2"/>
                </a:solidFill>
                <a:latin typeface="Montserrat" panose="02000505000000020004"/>
                <a:ea typeface="Montserrat" panose="02000505000000020004"/>
                <a:cs typeface="Montserrat" panose="02000505000000020004"/>
                <a:sym typeface="Montserrat" panose="02000505000000020004"/>
              </a:defRPr>
            </a:lvl6pPr>
            <a:lvl7pPr lvl="6" algn="ctr" rtl="0">
              <a:spcBef>
                <a:spcPts val="0"/>
              </a:spcBef>
              <a:spcAft>
                <a:spcPts val="0"/>
              </a:spcAft>
              <a:buNone/>
              <a:defRPr>
                <a:solidFill>
                  <a:schemeClr val="dk2"/>
                </a:solidFill>
                <a:latin typeface="Montserrat" panose="02000505000000020004"/>
                <a:ea typeface="Montserrat" panose="02000505000000020004"/>
                <a:cs typeface="Montserrat" panose="02000505000000020004"/>
                <a:sym typeface="Montserrat" panose="02000505000000020004"/>
              </a:defRPr>
            </a:lvl7pPr>
            <a:lvl8pPr lvl="7" algn="ctr" rtl="0">
              <a:spcBef>
                <a:spcPts val="0"/>
              </a:spcBef>
              <a:spcAft>
                <a:spcPts val="0"/>
              </a:spcAft>
              <a:buNone/>
              <a:defRPr>
                <a:solidFill>
                  <a:schemeClr val="dk2"/>
                </a:solidFill>
                <a:latin typeface="Montserrat" panose="02000505000000020004"/>
                <a:ea typeface="Montserrat" panose="02000505000000020004"/>
                <a:cs typeface="Montserrat" panose="02000505000000020004"/>
                <a:sym typeface="Montserrat" panose="02000505000000020004"/>
              </a:defRPr>
            </a:lvl8pPr>
            <a:lvl9pPr lvl="8" algn="ctr" rtl="0">
              <a:spcBef>
                <a:spcPts val="0"/>
              </a:spcBef>
              <a:spcAft>
                <a:spcPts val="0"/>
              </a:spcAft>
              <a:buNone/>
              <a:defRPr>
                <a:solidFill>
                  <a:schemeClr val="dk2"/>
                </a:solidFill>
                <a:latin typeface="Montserrat" panose="02000505000000020004"/>
                <a:ea typeface="Montserrat" panose="02000505000000020004"/>
                <a:cs typeface="Montserrat" panose="02000505000000020004"/>
                <a:sym typeface="Montserrat" panose="02000505000000020004"/>
              </a:defRPr>
            </a:lvl9pPr>
          </a:lstStyle>
          <a:p>
            <a:endParaRPr/>
          </a:p>
        </p:txBody>
      </p:sp>
      <p:sp>
        <p:nvSpPr>
          <p:cNvPr id="454" name="Google Shape;454;p3"/>
          <p:cNvSpPr txBox="1">
            <a:spLocks noGrp="1"/>
          </p:cNvSpPr>
          <p:nvPr>
            <p:ph type="title" hasCustomPrompt="1"/>
          </p:nvPr>
        </p:nvSpPr>
        <p:spPr>
          <a:xfrm>
            <a:off x="6927448" y="1519476"/>
            <a:ext cx="3300800" cy="15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400"/>
              <a:buNone/>
              <a:defRPr sz="16534"/>
            </a:lvl1pPr>
            <a:lvl2pPr lvl="1" algn="ctr" rtl="0">
              <a:spcBef>
                <a:spcPts val="0"/>
              </a:spcBef>
              <a:spcAft>
                <a:spcPts val="0"/>
              </a:spcAft>
              <a:buClr>
                <a:schemeClr val="accent4"/>
              </a:buClr>
              <a:buSzPts val="12400"/>
              <a:buNone/>
              <a:defRPr sz="16534">
                <a:solidFill>
                  <a:schemeClr val="accent4"/>
                </a:solidFill>
              </a:defRPr>
            </a:lvl2pPr>
            <a:lvl3pPr lvl="2" algn="ctr" rtl="0">
              <a:spcBef>
                <a:spcPts val="0"/>
              </a:spcBef>
              <a:spcAft>
                <a:spcPts val="0"/>
              </a:spcAft>
              <a:buClr>
                <a:schemeClr val="accent4"/>
              </a:buClr>
              <a:buSzPts val="12400"/>
              <a:buNone/>
              <a:defRPr sz="16534">
                <a:solidFill>
                  <a:schemeClr val="accent4"/>
                </a:solidFill>
              </a:defRPr>
            </a:lvl3pPr>
            <a:lvl4pPr lvl="3" algn="ctr" rtl="0">
              <a:spcBef>
                <a:spcPts val="0"/>
              </a:spcBef>
              <a:spcAft>
                <a:spcPts val="0"/>
              </a:spcAft>
              <a:buClr>
                <a:schemeClr val="accent4"/>
              </a:buClr>
              <a:buSzPts val="12400"/>
              <a:buNone/>
              <a:defRPr sz="16534">
                <a:solidFill>
                  <a:schemeClr val="accent4"/>
                </a:solidFill>
              </a:defRPr>
            </a:lvl4pPr>
            <a:lvl5pPr lvl="4" algn="ctr" rtl="0">
              <a:spcBef>
                <a:spcPts val="0"/>
              </a:spcBef>
              <a:spcAft>
                <a:spcPts val="0"/>
              </a:spcAft>
              <a:buClr>
                <a:schemeClr val="accent4"/>
              </a:buClr>
              <a:buSzPts val="12400"/>
              <a:buNone/>
              <a:defRPr sz="16534">
                <a:solidFill>
                  <a:schemeClr val="accent4"/>
                </a:solidFill>
              </a:defRPr>
            </a:lvl5pPr>
            <a:lvl6pPr lvl="5" algn="ctr" rtl="0">
              <a:spcBef>
                <a:spcPts val="0"/>
              </a:spcBef>
              <a:spcAft>
                <a:spcPts val="0"/>
              </a:spcAft>
              <a:buClr>
                <a:schemeClr val="accent4"/>
              </a:buClr>
              <a:buSzPts val="12400"/>
              <a:buNone/>
              <a:defRPr sz="16534">
                <a:solidFill>
                  <a:schemeClr val="accent4"/>
                </a:solidFill>
              </a:defRPr>
            </a:lvl6pPr>
            <a:lvl7pPr lvl="6" algn="ctr" rtl="0">
              <a:spcBef>
                <a:spcPts val="0"/>
              </a:spcBef>
              <a:spcAft>
                <a:spcPts val="0"/>
              </a:spcAft>
              <a:buClr>
                <a:schemeClr val="accent4"/>
              </a:buClr>
              <a:buSzPts val="12400"/>
              <a:buNone/>
              <a:defRPr sz="16534">
                <a:solidFill>
                  <a:schemeClr val="accent4"/>
                </a:solidFill>
              </a:defRPr>
            </a:lvl7pPr>
            <a:lvl8pPr lvl="7" algn="ctr" rtl="0">
              <a:spcBef>
                <a:spcPts val="0"/>
              </a:spcBef>
              <a:spcAft>
                <a:spcPts val="0"/>
              </a:spcAft>
              <a:buClr>
                <a:schemeClr val="accent4"/>
              </a:buClr>
              <a:buSzPts val="12400"/>
              <a:buNone/>
              <a:defRPr sz="16534">
                <a:solidFill>
                  <a:schemeClr val="accent4"/>
                </a:solidFill>
              </a:defRPr>
            </a:lvl8pPr>
            <a:lvl9pPr lvl="8" algn="ctr" rtl="0">
              <a:spcBef>
                <a:spcPts val="0"/>
              </a:spcBef>
              <a:spcAft>
                <a:spcPts val="0"/>
              </a:spcAft>
              <a:buClr>
                <a:schemeClr val="accent4"/>
              </a:buClr>
              <a:buSzPts val="12400"/>
              <a:buNone/>
              <a:defRPr sz="16534">
                <a:solidFill>
                  <a:schemeClr val="accent4"/>
                </a:solidFill>
              </a:defRPr>
            </a:lvl9pPr>
          </a:lstStyle>
          <a:p>
            <a:r>
              <a:t>xx%</a:t>
            </a:r>
          </a:p>
        </p:txBody>
      </p:sp>
      <p:grpSp>
        <p:nvGrpSpPr>
          <p:cNvPr id="455" name="Google Shape;455;p3"/>
          <p:cNvGrpSpPr/>
          <p:nvPr/>
        </p:nvGrpSpPr>
        <p:grpSpPr>
          <a:xfrm>
            <a:off x="8706444" y="6369864"/>
            <a:ext cx="199456" cy="180968"/>
            <a:chOff x="7894217" y="3432112"/>
            <a:chExt cx="161913" cy="146905"/>
          </a:xfrm>
        </p:grpSpPr>
        <p:sp>
          <p:nvSpPr>
            <p:cNvPr id="456" name="Google Shape;456;p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3"/>
          <p:cNvSpPr/>
          <p:nvPr/>
        </p:nvSpPr>
        <p:spPr>
          <a:xfrm rot="10800000">
            <a:off x="6726841" y="6099282"/>
            <a:ext cx="5736881" cy="89585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0" name="Google Shape;460;p3"/>
          <p:cNvGrpSpPr/>
          <p:nvPr/>
        </p:nvGrpSpPr>
        <p:grpSpPr>
          <a:xfrm>
            <a:off x="182643" y="5212106"/>
            <a:ext cx="406827" cy="530892"/>
            <a:chOff x="1304140" y="978228"/>
            <a:chExt cx="436509" cy="569545"/>
          </a:xfrm>
        </p:grpSpPr>
        <p:sp>
          <p:nvSpPr>
            <p:cNvPr id="461" name="Google Shape;461;p3"/>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3"/>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3"/>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3"/>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3"/>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3"/>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3"/>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3"/>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3"/>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3"/>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3"/>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3"/>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3"/>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3"/>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3"/>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3"/>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3"/>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3"/>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3"/>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3"/>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3"/>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3" name="Google Shape;483;p3"/>
          <p:cNvGrpSpPr/>
          <p:nvPr/>
        </p:nvGrpSpPr>
        <p:grpSpPr>
          <a:xfrm rot="-5400000">
            <a:off x="10279942" y="6225362"/>
            <a:ext cx="417284" cy="1130300"/>
            <a:chOff x="7607455" y="4238363"/>
            <a:chExt cx="438017" cy="1186459"/>
          </a:xfrm>
        </p:grpSpPr>
        <p:sp>
          <p:nvSpPr>
            <p:cNvPr id="484" name="Google Shape;484;p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8" name="Google Shape;508;p3"/>
          <p:cNvGrpSpPr/>
          <p:nvPr/>
        </p:nvGrpSpPr>
        <p:grpSpPr>
          <a:xfrm>
            <a:off x="10866827" y="5754249"/>
            <a:ext cx="1196648" cy="1310712"/>
            <a:chOff x="2318158" y="4088320"/>
            <a:chExt cx="1256104" cy="1375835"/>
          </a:xfrm>
        </p:grpSpPr>
        <p:sp>
          <p:nvSpPr>
            <p:cNvPr id="509" name="Google Shape;509;p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9" name="Google Shape;559;p3"/>
          <p:cNvGrpSpPr/>
          <p:nvPr/>
        </p:nvGrpSpPr>
        <p:grpSpPr>
          <a:xfrm>
            <a:off x="10481726" y="-89776"/>
            <a:ext cx="459025" cy="598616"/>
            <a:chOff x="3289399" y="3455662"/>
            <a:chExt cx="436502" cy="569243"/>
          </a:xfrm>
        </p:grpSpPr>
        <p:sp>
          <p:nvSpPr>
            <p:cNvPr id="560" name="Google Shape;560;p3"/>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3"/>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3"/>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3"/>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3"/>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3"/>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3"/>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 name="Google Shape;582;p3"/>
          <p:cNvGrpSpPr/>
          <p:nvPr/>
        </p:nvGrpSpPr>
        <p:grpSpPr>
          <a:xfrm>
            <a:off x="11603144" y="5551670"/>
            <a:ext cx="677840" cy="304156"/>
            <a:chOff x="8502760" y="3542528"/>
            <a:chExt cx="711519" cy="319269"/>
          </a:xfrm>
        </p:grpSpPr>
        <p:sp>
          <p:nvSpPr>
            <p:cNvPr id="583" name="Google Shape;583;p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 name="Google Shape;592;p3"/>
          <p:cNvGrpSpPr/>
          <p:nvPr/>
        </p:nvGrpSpPr>
        <p:grpSpPr>
          <a:xfrm>
            <a:off x="10988661" y="89741"/>
            <a:ext cx="1501227" cy="1121769"/>
            <a:chOff x="7809743" y="1407245"/>
            <a:chExt cx="1427565" cy="1066727"/>
          </a:xfrm>
        </p:grpSpPr>
        <p:sp>
          <p:nvSpPr>
            <p:cNvPr id="593" name="Google Shape;593;p3"/>
            <p:cNvSpPr/>
            <p:nvPr/>
          </p:nvSpPr>
          <p:spPr>
            <a:xfrm>
              <a:off x="7809743" y="1407245"/>
              <a:ext cx="1427565" cy="1066727"/>
            </a:xfrm>
            <a:custGeom>
              <a:avLst/>
              <a:gdLst/>
              <a:ahLst/>
              <a:cxnLst/>
              <a:rect l="l" t="t" r="r" b="b"/>
              <a:pathLst>
                <a:path w="47653" h="35608" extrusionOk="0">
                  <a:moveTo>
                    <a:pt x="10687" y="0"/>
                  </a:moveTo>
                  <a:cubicBezTo>
                    <a:pt x="9318" y="0"/>
                    <a:pt x="8106" y="427"/>
                    <a:pt x="7557" y="1782"/>
                  </a:cubicBezTo>
                  <a:cubicBezTo>
                    <a:pt x="6156" y="5285"/>
                    <a:pt x="11960" y="7853"/>
                    <a:pt x="14062" y="9021"/>
                  </a:cubicBezTo>
                  <a:cubicBezTo>
                    <a:pt x="19199" y="12490"/>
                    <a:pt x="25270" y="14358"/>
                    <a:pt x="30407" y="17861"/>
                  </a:cubicBezTo>
                  <a:cubicBezTo>
                    <a:pt x="28067" y="17276"/>
                    <a:pt x="16214" y="14414"/>
                    <a:pt x="8199" y="14414"/>
                  </a:cubicBezTo>
                  <a:cubicBezTo>
                    <a:pt x="3417" y="14414"/>
                    <a:pt x="0" y="15432"/>
                    <a:pt x="786" y="18561"/>
                  </a:cubicBezTo>
                  <a:cubicBezTo>
                    <a:pt x="2187" y="24399"/>
                    <a:pt x="24569" y="22998"/>
                    <a:pt x="29706" y="24632"/>
                  </a:cubicBezTo>
                  <a:cubicBezTo>
                    <a:pt x="29466" y="24623"/>
                    <a:pt x="29220" y="24619"/>
                    <a:pt x="28971" y="24619"/>
                  </a:cubicBezTo>
                  <a:cubicBezTo>
                    <a:pt x="22677" y="24619"/>
                    <a:pt x="13625" y="27407"/>
                    <a:pt x="8491" y="30937"/>
                  </a:cubicBezTo>
                  <a:cubicBezTo>
                    <a:pt x="3921" y="34058"/>
                    <a:pt x="5815" y="35607"/>
                    <a:pt x="9677" y="35607"/>
                  </a:cubicBezTo>
                  <a:cubicBezTo>
                    <a:pt x="12129" y="35607"/>
                    <a:pt x="15376" y="34982"/>
                    <a:pt x="18265" y="33739"/>
                  </a:cubicBezTo>
                  <a:cubicBezTo>
                    <a:pt x="27138" y="29869"/>
                    <a:pt x="37379" y="29069"/>
                    <a:pt x="46952" y="29069"/>
                  </a:cubicBezTo>
                  <a:lnTo>
                    <a:pt x="47653" y="29069"/>
                  </a:lnTo>
                  <a:lnTo>
                    <a:pt x="47653" y="18328"/>
                  </a:lnTo>
                  <a:cubicBezTo>
                    <a:pt x="37612" y="12490"/>
                    <a:pt x="26204" y="3650"/>
                    <a:pt x="14996" y="848"/>
                  </a:cubicBezTo>
                  <a:cubicBezTo>
                    <a:pt x="13790" y="487"/>
                    <a:pt x="12149" y="0"/>
                    <a:pt x="10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3"/>
            <p:cNvSpPr/>
            <p:nvPr/>
          </p:nvSpPr>
          <p:spPr>
            <a:xfrm>
              <a:off x="8923422" y="2140105"/>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3"/>
            <p:cNvSpPr/>
            <p:nvPr/>
          </p:nvSpPr>
          <p:spPr>
            <a:xfrm>
              <a:off x="8804500" y="2063149"/>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3"/>
            <p:cNvSpPr/>
            <p:nvPr/>
          </p:nvSpPr>
          <p:spPr>
            <a:xfrm>
              <a:off x="8700585" y="2224040"/>
              <a:ext cx="66985" cy="51976"/>
            </a:xfrm>
            <a:custGeom>
              <a:avLst/>
              <a:gdLst/>
              <a:ahLst/>
              <a:cxnLst/>
              <a:rect l="l" t="t" r="r" b="b"/>
              <a:pathLst>
                <a:path w="2236" h="1735" extrusionOk="0">
                  <a:moveTo>
                    <a:pt x="1102" y="0"/>
                  </a:moveTo>
                  <a:cubicBezTo>
                    <a:pt x="1" y="0"/>
                    <a:pt x="1" y="1735"/>
                    <a:pt x="1102" y="1735"/>
                  </a:cubicBezTo>
                  <a:cubicBezTo>
                    <a:pt x="2236" y="1735"/>
                    <a:pt x="2236" y="0"/>
                    <a:pt x="11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3"/>
            <p:cNvSpPr/>
            <p:nvPr/>
          </p:nvSpPr>
          <p:spPr>
            <a:xfrm>
              <a:off x="8518726" y="2182072"/>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3"/>
            <p:cNvSpPr/>
            <p:nvPr/>
          </p:nvSpPr>
          <p:spPr>
            <a:xfrm>
              <a:off x="8406813" y="2292967"/>
              <a:ext cx="68004" cy="52995"/>
            </a:xfrm>
            <a:custGeom>
              <a:avLst/>
              <a:gdLst/>
              <a:ahLst/>
              <a:cxnLst/>
              <a:rect l="l" t="t" r="r" b="b"/>
              <a:pathLst>
                <a:path w="2270" h="1769" extrusionOk="0">
                  <a:moveTo>
                    <a:pt x="1135" y="1"/>
                  </a:moveTo>
                  <a:cubicBezTo>
                    <a:pt x="1" y="1"/>
                    <a:pt x="1" y="1769"/>
                    <a:pt x="1135" y="1769"/>
                  </a:cubicBezTo>
                  <a:cubicBezTo>
                    <a:pt x="2269" y="1769"/>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
            <p:cNvSpPr/>
            <p:nvPr/>
          </p:nvSpPr>
          <p:spPr>
            <a:xfrm>
              <a:off x="8259942" y="2264989"/>
              <a:ext cx="67974" cy="52995"/>
            </a:xfrm>
            <a:custGeom>
              <a:avLst/>
              <a:gdLst/>
              <a:ahLst/>
              <a:cxnLst/>
              <a:rect l="l" t="t" r="r" b="b"/>
              <a:pathLst>
                <a:path w="2269" h="1769" extrusionOk="0">
                  <a:moveTo>
                    <a:pt x="1134" y="1"/>
                  </a:moveTo>
                  <a:cubicBezTo>
                    <a:pt x="0" y="1"/>
                    <a:pt x="0" y="1769"/>
                    <a:pt x="1134" y="1769"/>
                  </a:cubicBezTo>
                  <a:cubicBezTo>
                    <a:pt x="2269" y="1769"/>
                    <a:pt x="2269" y="1"/>
                    <a:pt x="1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
            <p:cNvSpPr/>
            <p:nvPr/>
          </p:nvSpPr>
          <p:spPr>
            <a:xfrm>
              <a:off x="8378834" y="202118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
            <p:cNvSpPr/>
            <p:nvPr/>
          </p:nvSpPr>
          <p:spPr>
            <a:xfrm>
              <a:off x="8294900" y="190926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3"/>
            <p:cNvSpPr/>
            <p:nvPr/>
          </p:nvSpPr>
          <p:spPr>
            <a:xfrm>
              <a:off x="8128048" y="2021182"/>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3"/>
            <p:cNvSpPr/>
            <p:nvPr/>
          </p:nvSpPr>
          <p:spPr>
            <a:xfrm>
              <a:off x="8051093" y="1881290"/>
              <a:ext cx="66985" cy="52006"/>
            </a:xfrm>
            <a:custGeom>
              <a:avLst/>
              <a:gdLst/>
              <a:ahLst/>
              <a:cxnLst/>
              <a:rect l="l" t="t" r="r" b="b"/>
              <a:pathLst>
                <a:path w="2236" h="1736" extrusionOk="0">
                  <a:moveTo>
                    <a:pt x="1101" y="1"/>
                  </a:moveTo>
                  <a:cubicBezTo>
                    <a:pt x="1" y="1"/>
                    <a:pt x="1" y="1735"/>
                    <a:pt x="1101" y="1735"/>
                  </a:cubicBezTo>
                  <a:cubicBezTo>
                    <a:pt x="2236" y="1735"/>
                    <a:pt x="2236"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3"/>
            <p:cNvSpPr/>
            <p:nvPr/>
          </p:nvSpPr>
          <p:spPr>
            <a:xfrm>
              <a:off x="7904222" y="1930267"/>
              <a:ext cx="66985" cy="51976"/>
            </a:xfrm>
            <a:custGeom>
              <a:avLst/>
              <a:gdLst/>
              <a:ahLst/>
              <a:cxnLst/>
              <a:rect l="l" t="t" r="r" b="b"/>
              <a:pathLst>
                <a:path w="2236" h="1735" extrusionOk="0">
                  <a:moveTo>
                    <a:pt x="1134" y="0"/>
                  </a:moveTo>
                  <a:cubicBezTo>
                    <a:pt x="0" y="0"/>
                    <a:pt x="0" y="1735"/>
                    <a:pt x="1134" y="1735"/>
                  </a:cubicBezTo>
                  <a:cubicBezTo>
                    <a:pt x="2235" y="1735"/>
                    <a:pt x="2235"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3"/>
            <p:cNvSpPr/>
            <p:nvPr/>
          </p:nvSpPr>
          <p:spPr>
            <a:xfrm>
              <a:off x="8881455" y="1944256"/>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
            <p:cNvSpPr/>
            <p:nvPr/>
          </p:nvSpPr>
          <p:spPr>
            <a:xfrm>
              <a:off x="8364845" y="155354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
            <p:cNvSpPr/>
            <p:nvPr/>
          </p:nvSpPr>
          <p:spPr>
            <a:xfrm>
              <a:off x="8196976" y="1581526"/>
              <a:ext cx="68004" cy="52006"/>
            </a:xfrm>
            <a:custGeom>
              <a:avLst/>
              <a:gdLst/>
              <a:ahLst/>
              <a:cxnLst/>
              <a:rect l="l" t="t" r="r" b="b"/>
              <a:pathLst>
                <a:path w="2270" h="1736" extrusionOk="0">
                  <a:moveTo>
                    <a:pt x="1103" y="0"/>
                  </a:moveTo>
                  <a:cubicBezTo>
                    <a:pt x="1" y="0"/>
                    <a:pt x="11" y="1735"/>
                    <a:pt x="1135" y="1735"/>
                  </a:cubicBezTo>
                  <a:cubicBezTo>
                    <a:pt x="2269" y="1735"/>
                    <a:pt x="2269" y="1"/>
                    <a:pt x="1135" y="1"/>
                  </a:cubicBezTo>
                  <a:cubicBezTo>
                    <a:pt x="1124" y="0"/>
                    <a:pt x="1114" y="0"/>
                    <a:pt x="11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
            <p:cNvSpPr/>
            <p:nvPr/>
          </p:nvSpPr>
          <p:spPr>
            <a:xfrm>
              <a:off x="8114059" y="1455623"/>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
            <p:cNvSpPr/>
            <p:nvPr/>
          </p:nvSpPr>
          <p:spPr>
            <a:xfrm>
              <a:off x="9127268" y="1974721"/>
              <a:ext cx="51976" cy="55991"/>
            </a:xfrm>
            <a:custGeom>
              <a:avLst/>
              <a:gdLst/>
              <a:ahLst/>
              <a:cxnLst/>
              <a:rect l="l" t="t" r="r" b="b"/>
              <a:pathLst>
                <a:path w="1735" h="1869" extrusionOk="0">
                  <a:moveTo>
                    <a:pt x="868" y="1"/>
                  </a:moveTo>
                  <a:cubicBezTo>
                    <a:pt x="434" y="1"/>
                    <a:pt x="0" y="284"/>
                    <a:pt x="0" y="851"/>
                  </a:cubicBezTo>
                  <a:lnTo>
                    <a:pt x="0" y="1018"/>
                  </a:lnTo>
                  <a:cubicBezTo>
                    <a:pt x="0" y="1585"/>
                    <a:pt x="434" y="1869"/>
                    <a:pt x="868" y="1869"/>
                  </a:cubicBezTo>
                  <a:cubicBezTo>
                    <a:pt x="1301" y="1869"/>
                    <a:pt x="1735" y="1585"/>
                    <a:pt x="1735" y="1018"/>
                  </a:cubicBezTo>
                  <a:lnTo>
                    <a:pt x="1735" y="851"/>
                  </a:lnTo>
                  <a:cubicBezTo>
                    <a:pt x="1735" y="284"/>
                    <a:pt x="1301" y="1"/>
                    <a:pt x="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
            <p:cNvSpPr/>
            <p:nvPr/>
          </p:nvSpPr>
          <p:spPr>
            <a:xfrm>
              <a:off x="9119270" y="2161074"/>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 name="Google Shape;611;p3"/>
          <p:cNvGrpSpPr/>
          <p:nvPr/>
        </p:nvGrpSpPr>
        <p:grpSpPr>
          <a:xfrm>
            <a:off x="-37955" y="6108585"/>
            <a:ext cx="1041193" cy="1013705"/>
            <a:chOff x="-181020" y="4253777"/>
            <a:chExt cx="1117161" cy="1087511"/>
          </a:xfrm>
        </p:grpSpPr>
        <p:sp>
          <p:nvSpPr>
            <p:cNvPr id="612" name="Google Shape;612;p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 name="Google Shape;626;p3"/>
          <p:cNvGrpSpPr/>
          <p:nvPr/>
        </p:nvGrpSpPr>
        <p:grpSpPr>
          <a:xfrm>
            <a:off x="-25874" y="5847949"/>
            <a:ext cx="823993" cy="1105383"/>
            <a:chOff x="-168050" y="4195214"/>
            <a:chExt cx="719519" cy="965231"/>
          </a:xfrm>
        </p:grpSpPr>
        <p:sp>
          <p:nvSpPr>
            <p:cNvPr id="627" name="Google Shape;627;p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4" name="Google Shape;674;p3"/>
          <p:cNvGrpSpPr/>
          <p:nvPr/>
        </p:nvGrpSpPr>
        <p:grpSpPr>
          <a:xfrm>
            <a:off x="11023874" y="-268136"/>
            <a:ext cx="1174375" cy="1204359"/>
            <a:chOff x="7973149" y="-201092"/>
            <a:chExt cx="1116750" cy="1145263"/>
          </a:xfrm>
        </p:grpSpPr>
        <p:sp>
          <p:nvSpPr>
            <p:cNvPr id="675" name="Google Shape;675;p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3"/>
          <p:cNvGrpSpPr/>
          <p:nvPr/>
        </p:nvGrpSpPr>
        <p:grpSpPr>
          <a:xfrm>
            <a:off x="11464102" y="1092366"/>
            <a:ext cx="981639" cy="575503"/>
            <a:chOff x="8365864" y="2993835"/>
            <a:chExt cx="933472" cy="547264"/>
          </a:xfrm>
        </p:grpSpPr>
        <p:sp>
          <p:nvSpPr>
            <p:cNvPr id="737" name="Google Shape;737;p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4" name="Google Shape;744;p3"/>
          <p:cNvGrpSpPr/>
          <p:nvPr/>
        </p:nvGrpSpPr>
        <p:grpSpPr>
          <a:xfrm rot="-5400000">
            <a:off x="10080855" y="98572"/>
            <a:ext cx="215884" cy="194555"/>
            <a:chOff x="7737341" y="1046941"/>
            <a:chExt cx="161913" cy="145916"/>
          </a:xfrm>
        </p:grpSpPr>
        <p:sp>
          <p:nvSpPr>
            <p:cNvPr id="745" name="Google Shape;745;p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10216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48"/>
        <p:cNvGrpSpPr/>
        <p:nvPr/>
      </p:nvGrpSpPr>
      <p:grpSpPr>
        <a:xfrm>
          <a:off x="0" y="0"/>
          <a:ext cx="0" cy="0"/>
          <a:chOff x="0" y="0"/>
          <a:chExt cx="0" cy="0"/>
        </a:xfrm>
      </p:grpSpPr>
      <p:grpSp>
        <p:nvGrpSpPr>
          <p:cNvPr id="749" name="Google Shape;749;p4"/>
          <p:cNvGrpSpPr/>
          <p:nvPr/>
        </p:nvGrpSpPr>
        <p:grpSpPr>
          <a:xfrm rot="-5400000" flipH="1">
            <a:off x="625560" y="-219023"/>
            <a:ext cx="340579" cy="882933"/>
            <a:chOff x="1823086" y="-208516"/>
            <a:chExt cx="433159" cy="1122944"/>
          </a:xfrm>
        </p:grpSpPr>
        <p:sp>
          <p:nvSpPr>
            <p:cNvPr id="750" name="Google Shape;750;p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8" name="Google Shape;758;p4"/>
          <p:cNvGrpSpPr/>
          <p:nvPr/>
        </p:nvGrpSpPr>
        <p:grpSpPr>
          <a:xfrm>
            <a:off x="269344" y="-234667"/>
            <a:ext cx="629304" cy="879633"/>
            <a:chOff x="1897495" y="-461400"/>
            <a:chExt cx="815443" cy="1139815"/>
          </a:xfrm>
        </p:grpSpPr>
        <p:sp>
          <p:nvSpPr>
            <p:cNvPr id="759" name="Google Shape;759;p4"/>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4"/>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4"/>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4"/>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4"/>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4"/>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4"/>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4"/>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4"/>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4"/>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4"/>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4"/>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4"/>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4"/>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4"/>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4"/>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4"/>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4"/>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4"/>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4"/>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4"/>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4"/>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1" name="Google Shape;781;p4"/>
          <p:cNvSpPr txBox="1">
            <a:spLocks noGrp="1"/>
          </p:cNvSpPr>
          <p:nvPr>
            <p:ph type="title"/>
          </p:nvPr>
        </p:nvSpPr>
        <p:spPr>
          <a:xfrm>
            <a:off x="1237300" y="695500"/>
            <a:ext cx="7631200" cy="7472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2" name="Google Shape;782;p4"/>
          <p:cNvSpPr txBox="1">
            <a:spLocks noGrp="1"/>
          </p:cNvSpPr>
          <p:nvPr>
            <p:ph type="body" idx="1"/>
          </p:nvPr>
        </p:nvSpPr>
        <p:spPr>
          <a:xfrm>
            <a:off x="1252200" y="1523767"/>
            <a:ext cx="9941200" cy="4849200"/>
          </a:xfrm>
          <a:prstGeom prst="rect">
            <a:avLst/>
          </a:prstGeom>
        </p:spPr>
        <p:txBody>
          <a:bodyPr spcFirstLastPara="1" wrap="square" lIns="91425" tIns="91425" rIns="91425" bIns="91425" anchor="t" anchorCtr="0">
            <a:noAutofit/>
          </a:bodyPr>
          <a:lstStyle>
            <a:lvl1pPr marL="609630" lvl="0" indent="-406420" rtl="0">
              <a:spcBef>
                <a:spcPts val="0"/>
              </a:spcBef>
              <a:spcAft>
                <a:spcPts val="0"/>
              </a:spcAft>
              <a:buClr>
                <a:srgbClr val="091179"/>
              </a:buClr>
              <a:buSzPts val="1200"/>
              <a:buFont typeface="Nunito"/>
              <a:buAutoNum type="arabicPeriod"/>
              <a:defRPr sz="1600">
                <a:latin typeface="Nunito"/>
                <a:ea typeface="Nunito"/>
                <a:cs typeface="Nunito"/>
                <a:sym typeface="Nunito"/>
              </a:defRPr>
            </a:lvl1pPr>
            <a:lvl2pPr marL="1219261" lvl="1" indent="-406420" rtl="0">
              <a:spcBef>
                <a:spcPts val="0"/>
              </a:spcBef>
              <a:spcAft>
                <a:spcPts val="0"/>
              </a:spcAft>
              <a:buClr>
                <a:srgbClr val="091179"/>
              </a:buClr>
              <a:buSzPts val="1200"/>
              <a:buFont typeface="Nunito"/>
              <a:buAutoNum type="alphaLcPeriod"/>
              <a:defRPr/>
            </a:lvl2pPr>
            <a:lvl3pPr marL="1828891" lvl="2" indent="-406420" rtl="0">
              <a:spcBef>
                <a:spcPts val="0"/>
              </a:spcBef>
              <a:spcAft>
                <a:spcPts val="0"/>
              </a:spcAft>
              <a:buClr>
                <a:srgbClr val="091179"/>
              </a:buClr>
              <a:buSzPts val="1200"/>
              <a:buFont typeface="Nunito"/>
              <a:buAutoNum type="romanLcPeriod"/>
              <a:defRPr/>
            </a:lvl3pPr>
            <a:lvl4pPr marL="2438522" lvl="3" indent="-406420" rtl="0">
              <a:spcBef>
                <a:spcPts val="0"/>
              </a:spcBef>
              <a:spcAft>
                <a:spcPts val="0"/>
              </a:spcAft>
              <a:buClr>
                <a:srgbClr val="091179"/>
              </a:buClr>
              <a:buSzPts val="1200"/>
              <a:buFont typeface="Nunito"/>
              <a:buAutoNum type="arabicPeriod"/>
              <a:defRPr/>
            </a:lvl4pPr>
            <a:lvl5pPr marL="3048152" lvl="4" indent="-406420" rtl="0">
              <a:spcBef>
                <a:spcPts val="0"/>
              </a:spcBef>
              <a:spcAft>
                <a:spcPts val="0"/>
              </a:spcAft>
              <a:buClr>
                <a:srgbClr val="091179"/>
              </a:buClr>
              <a:buSzPts val="1200"/>
              <a:buFont typeface="Nunito"/>
              <a:buAutoNum type="alphaLcPeriod"/>
              <a:defRPr/>
            </a:lvl5pPr>
            <a:lvl6pPr marL="3657783" lvl="5" indent="-406420" rtl="0">
              <a:spcBef>
                <a:spcPts val="0"/>
              </a:spcBef>
              <a:spcAft>
                <a:spcPts val="0"/>
              </a:spcAft>
              <a:buClr>
                <a:srgbClr val="091179"/>
              </a:buClr>
              <a:buSzPts val="1200"/>
              <a:buFont typeface="Nunito"/>
              <a:buAutoNum type="romanLcPeriod"/>
              <a:defRPr/>
            </a:lvl6pPr>
            <a:lvl7pPr marL="4267413" lvl="6" indent="-406420" rtl="0">
              <a:spcBef>
                <a:spcPts val="0"/>
              </a:spcBef>
              <a:spcAft>
                <a:spcPts val="0"/>
              </a:spcAft>
              <a:buClr>
                <a:srgbClr val="091179"/>
              </a:buClr>
              <a:buSzPts val="1200"/>
              <a:buFont typeface="Nunito"/>
              <a:buAutoNum type="arabicPeriod"/>
              <a:defRPr/>
            </a:lvl7pPr>
            <a:lvl8pPr marL="4877044" lvl="7" indent="-406420" rtl="0">
              <a:spcBef>
                <a:spcPts val="0"/>
              </a:spcBef>
              <a:spcAft>
                <a:spcPts val="0"/>
              </a:spcAft>
              <a:buClr>
                <a:srgbClr val="674EA7"/>
              </a:buClr>
              <a:buSzPts val="1200"/>
              <a:buFont typeface="Inconsolata"/>
              <a:buAutoNum type="alphaLcPeriod"/>
              <a:defRPr/>
            </a:lvl8pPr>
            <a:lvl9pPr marL="5486674" lvl="8" indent="-406420" rtl="0">
              <a:spcBef>
                <a:spcPts val="0"/>
              </a:spcBef>
              <a:spcAft>
                <a:spcPts val="0"/>
              </a:spcAft>
              <a:buClr>
                <a:srgbClr val="674EA7"/>
              </a:buClr>
              <a:buSzPts val="1200"/>
              <a:buFont typeface="Arial" panose="020B0604020202020204"/>
              <a:buAutoNum type="romanLcPeriod"/>
              <a:defRPr/>
            </a:lvl9pPr>
          </a:lstStyle>
          <a:p>
            <a:endParaRPr/>
          </a:p>
        </p:txBody>
      </p:sp>
      <p:grpSp>
        <p:nvGrpSpPr>
          <p:cNvPr id="783" name="Google Shape;783;p4"/>
          <p:cNvGrpSpPr/>
          <p:nvPr/>
        </p:nvGrpSpPr>
        <p:grpSpPr>
          <a:xfrm>
            <a:off x="624338" y="839638"/>
            <a:ext cx="164892" cy="149639"/>
            <a:chOff x="737385" y="1492952"/>
            <a:chExt cx="161913" cy="146935"/>
          </a:xfrm>
        </p:grpSpPr>
        <p:sp>
          <p:nvSpPr>
            <p:cNvPr id="784" name="Google Shape;784;p4"/>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4"/>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4"/>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7" name="Google Shape;787;p4"/>
          <p:cNvSpPr/>
          <p:nvPr/>
        </p:nvSpPr>
        <p:spPr>
          <a:xfrm>
            <a:off x="6586532" y="-62933"/>
            <a:ext cx="5717947" cy="89295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8" name="Google Shape;788;p4"/>
          <p:cNvGrpSpPr/>
          <p:nvPr/>
        </p:nvGrpSpPr>
        <p:grpSpPr>
          <a:xfrm>
            <a:off x="3" y="-268128"/>
            <a:ext cx="446540" cy="1208568"/>
            <a:chOff x="904476" y="-243594"/>
            <a:chExt cx="438472" cy="1186732"/>
          </a:xfrm>
        </p:grpSpPr>
        <p:sp>
          <p:nvSpPr>
            <p:cNvPr id="789" name="Google Shape;789;p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6" name="Google Shape;816;p4"/>
          <p:cNvGrpSpPr/>
          <p:nvPr/>
        </p:nvGrpSpPr>
        <p:grpSpPr>
          <a:xfrm>
            <a:off x="11425655" y="5664331"/>
            <a:ext cx="507223" cy="1373920"/>
            <a:chOff x="7607455" y="4238363"/>
            <a:chExt cx="438017" cy="1186459"/>
          </a:xfrm>
        </p:grpSpPr>
        <p:sp>
          <p:nvSpPr>
            <p:cNvPr id="817" name="Google Shape;817;p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1" name="Google Shape;841;p4"/>
          <p:cNvGrpSpPr/>
          <p:nvPr/>
        </p:nvGrpSpPr>
        <p:grpSpPr>
          <a:xfrm flipH="1">
            <a:off x="124748" y="5936809"/>
            <a:ext cx="895184" cy="980512"/>
            <a:chOff x="2318158" y="4088320"/>
            <a:chExt cx="1256104" cy="1375835"/>
          </a:xfrm>
        </p:grpSpPr>
        <p:sp>
          <p:nvSpPr>
            <p:cNvPr id="842" name="Google Shape;842;p4"/>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4"/>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4"/>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4"/>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4"/>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4"/>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4"/>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4"/>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4"/>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4"/>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4"/>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4"/>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4"/>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4"/>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4"/>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4"/>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4"/>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4"/>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4"/>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4"/>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4"/>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4"/>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4"/>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4"/>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4"/>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4"/>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4"/>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4"/>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4"/>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4"/>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4"/>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4"/>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4"/>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4"/>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4"/>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4"/>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4"/>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4"/>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4"/>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4"/>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4"/>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4"/>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4"/>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4"/>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4"/>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4"/>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4"/>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4"/>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4"/>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4"/>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2" name="Google Shape;892;p4"/>
          <p:cNvGrpSpPr/>
          <p:nvPr/>
        </p:nvGrpSpPr>
        <p:grpSpPr>
          <a:xfrm>
            <a:off x="7932083" y="151782"/>
            <a:ext cx="527120" cy="687191"/>
            <a:chOff x="3289399" y="3455662"/>
            <a:chExt cx="436502" cy="569243"/>
          </a:xfrm>
        </p:grpSpPr>
        <p:sp>
          <p:nvSpPr>
            <p:cNvPr id="893" name="Google Shape;893;p4"/>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4"/>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4"/>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4"/>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4"/>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4"/>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4"/>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4"/>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4"/>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4"/>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4"/>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4"/>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4"/>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4"/>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4"/>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4"/>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4"/>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4"/>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4"/>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4"/>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4"/>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4"/>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5" name="Google Shape;915;p4"/>
          <p:cNvGrpSpPr/>
          <p:nvPr/>
        </p:nvGrpSpPr>
        <p:grpSpPr>
          <a:xfrm>
            <a:off x="10702999" y="-379955"/>
            <a:ext cx="1489000" cy="1527017"/>
            <a:chOff x="7973149" y="-201092"/>
            <a:chExt cx="1116750" cy="1145263"/>
          </a:xfrm>
        </p:grpSpPr>
        <p:sp>
          <p:nvSpPr>
            <p:cNvPr id="916" name="Google Shape;916;p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7" name="Google Shape;977;p4"/>
          <p:cNvGrpSpPr/>
          <p:nvPr/>
        </p:nvGrpSpPr>
        <p:grpSpPr>
          <a:xfrm rot="-5400000">
            <a:off x="9285189" y="125172"/>
            <a:ext cx="215884" cy="194555"/>
            <a:chOff x="7737341" y="1046941"/>
            <a:chExt cx="161913" cy="145916"/>
          </a:xfrm>
        </p:grpSpPr>
        <p:sp>
          <p:nvSpPr>
            <p:cNvPr id="978" name="Google Shape;978;p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03536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81"/>
        <p:cNvGrpSpPr/>
        <p:nvPr/>
      </p:nvGrpSpPr>
      <p:grpSpPr>
        <a:xfrm>
          <a:off x="0" y="0"/>
          <a:ext cx="0" cy="0"/>
          <a:chOff x="0" y="0"/>
          <a:chExt cx="0" cy="0"/>
        </a:xfrm>
      </p:grpSpPr>
      <p:sp>
        <p:nvSpPr>
          <p:cNvPr id="982" name="Google Shape;982;p5"/>
          <p:cNvSpPr/>
          <p:nvPr/>
        </p:nvSpPr>
        <p:spPr>
          <a:xfrm rot="10800000">
            <a:off x="6936621" y="-138427"/>
            <a:ext cx="5428832" cy="910069"/>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3" name="Google Shape;983;p5"/>
          <p:cNvSpPr txBox="1">
            <a:spLocks noGrp="1"/>
          </p:cNvSpPr>
          <p:nvPr>
            <p:ph type="ctrTitle"/>
          </p:nvPr>
        </p:nvSpPr>
        <p:spPr>
          <a:xfrm>
            <a:off x="2128325" y="3726867"/>
            <a:ext cx="3757600" cy="527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2667">
                <a:solidFill>
                  <a:schemeClr val="accent2"/>
                </a:solidFill>
              </a:defRPr>
            </a:lvl1pPr>
            <a:lvl2pPr lvl="1" algn="ctr" rtl="0">
              <a:spcBef>
                <a:spcPts val="0"/>
              </a:spcBef>
              <a:spcAft>
                <a:spcPts val="0"/>
              </a:spcAft>
              <a:buClr>
                <a:schemeClr val="accent2"/>
              </a:buClr>
              <a:buSzPts val="2400"/>
              <a:buNone/>
              <a:defRPr sz="3200" b="0">
                <a:solidFill>
                  <a:schemeClr val="accent2"/>
                </a:solidFill>
              </a:defRPr>
            </a:lvl2pPr>
            <a:lvl3pPr lvl="2" algn="ctr" rtl="0">
              <a:spcBef>
                <a:spcPts val="0"/>
              </a:spcBef>
              <a:spcAft>
                <a:spcPts val="0"/>
              </a:spcAft>
              <a:buClr>
                <a:schemeClr val="accent2"/>
              </a:buClr>
              <a:buSzPts val="2400"/>
              <a:buNone/>
              <a:defRPr sz="3200" b="0">
                <a:solidFill>
                  <a:schemeClr val="accent2"/>
                </a:solidFill>
              </a:defRPr>
            </a:lvl3pPr>
            <a:lvl4pPr lvl="3" algn="ctr" rtl="0">
              <a:spcBef>
                <a:spcPts val="0"/>
              </a:spcBef>
              <a:spcAft>
                <a:spcPts val="0"/>
              </a:spcAft>
              <a:buClr>
                <a:schemeClr val="accent2"/>
              </a:buClr>
              <a:buSzPts val="2400"/>
              <a:buNone/>
              <a:defRPr sz="3200" b="0">
                <a:solidFill>
                  <a:schemeClr val="accent2"/>
                </a:solidFill>
              </a:defRPr>
            </a:lvl4pPr>
            <a:lvl5pPr lvl="4" algn="ctr" rtl="0">
              <a:spcBef>
                <a:spcPts val="0"/>
              </a:spcBef>
              <a:spcAft>
                <a:spcPts val="0"/>
              </a:spcAft>
              <a:buClr>
                <a:schemeClr val="accent2"/>
              </a:buClr>
              <a:buSzPts val="2400"/>
              <a:buNone/>
              <a:defRPr sz="3200" b="0">
                <a:solidFill>
                  <a:schemeClr val="accent2"/>
                </a:solidFill>
              </a:defRPr>
            </a:lvl5pPr>
            <a:lvl6pPr lvl="5" algn="ctr" rtl="0">
              <a:spcBef>
                <a:spcPts val="0"/>
              </a:spcBef>
              <a:spcAft>
                <a:spcPts val="0"/>
              </a:spcAft>
              <a:buClr>
                <a:schemeClr val="accent2"/>
              </a:buClr>
              <a:buSzPts val="2400"/>
              <a:buNone/>
              <a:defRPr sz="3200" b="0">
                <a:solidFill>
                  <a:schemeClr val="accent2"/>
                </a:solidFill>
              </a:defRPr>
            </a:lvl6pPr>
            <a:lvl7pPr lvl="6" algn="ctr" rtl="0">
              <a:spcBef>
                <a:spcPts val="0"/>
              </a:spcBef>
              <a:spcAft>
                <a:spcPts val="0"/>
              </a:spcAft>
              <a:buClr>
                <a:schemeClr val="accent2"/>
              </a:buClr>
              <a:buSzPts val="2400"/>
              <a:buNone/>
              <a:defRPr sz="3200" b="0">
                <a:solidFill>
                  <a:schemeClr val="accent2"/>
                </a:solidFill>
              </a:defRPr>
            </a:lvl7pPr>
            <a:lvl8pPr lvl="7" algn="ctr" rtl="0">
              <a:spcBef>
                <a:spcPts val="0"/>
              </a:spcBef>
              <a:spcAft>
                <a:spcPts val="0"/>
              </a:spcAft>
              <a:buClr>
                <a:schemeClr val="accent2"/>
              </a:buClr>
              <a:buSzPts val="2400"/>
              <a:buNone/>
              <a:defRPr sz="3200" b="0">
                <a:solidFill>
                  <a:schemeClr val="accent2"/>
                </a:solidFill>
              </a:defRPr>
            </a:lvl8pPr>
            <a:lvl9pPr lvl="8" algn="ctr" rtl="0">
              <a:spcBef>
                <a:spcPts val="0"/>
              </a:spcBef>
              <a:spcAft>
                <a:spcPts val="0"/>
              </a:spcAft>
              <a:buClr>
                <a:schemeClr val="accent2"/>
              </a:buClr>
              <a:buSzPts val="2400"/>
              <a:buNone/>
              <a:defRPr sz="3200" b="0">
                <a:solidFill>
                  <a:schemeClr val="accent2"/>
                </a:solidFill>
              </a:defRPr>
            </a:lvl9pPr>
          </a:lstStyle>
          <a:p>
            <a:endParaRPr/>
          </a:p>
        </p:txBody>
      </p:sp>
      <p:sp>
        <p:nvSpPr>
          <p:cNvPr id="984" name="Google Shape;984;p5"/>
          <p:cNvSpPr txBox="1">
            <a:spLocks noGrp="1"/>
          </p:cNvSpPr>
          <p:nvPr>
            <p:ph type="subTitle" idx="1"/>
          </p:nvPr>
        </p:nvSpPr>
        <p:spPr>
          <a:xfrm>
            <a:off x="2430125" y="4151767"/>
            <a:ext cx="3154000" cy="9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Nunito"/>
              <a:buNone/>
              <a:defRPr sz="1867">
                <a:latin typeface="Nunito"/>
                <a:ea typeface="Nunito"/>
                <a:cs typeface="Nunito"/>
                <a:sym typeface="Nunito"/>
              </a:defRPr>
            </a:lvl1pPr>
            <a:lvl2pPr lvl="1" algn="ctr" rtl="0">
              <a:lnSpc>
                <a:spcPct val="100000"/>
              </a:lnSpc>
              <a:spcBef>
                <a:spcPts val="0"/>
              </a:spcBef>
              <a:spcAft>
                <a:spcPts val="0"/>
              </a:spcAft>
              <a:buSzPts val="1400"/>
              <a:buFont typeface="Nunito"/>
              <a:buNone/>
              <a:defRPr sz="1867">
                <a:latin typeface="Nunito"/>
                <a:ea typeface="Nunito"/>
                <a:cs typeface="Nunito"/>
                <a:sym typeface="Nunito"/>
              </a:defRPr>
            </a:lvl2pPr>
            <a:lvl3pPr lvl="2" algn="ctr" rtl="0">
              <a:lnSpc>
                <a:spcPct val="100000"/>
              </a:lnSpc>
              <a:spcBef>
                <a:spcPts val="0"/>
              </a:spcBef>
              <a:spcAft>
                <a:spcPts val="0"/>
              </a:spcAft>
              <a:buSzPts val="1400"/>
              <a:buFont typeface="Nunito"/>
              <a:buNone/>
              <a:defRPr sz="1867">
                <a:latin typeface="Nunito"/>
                <a:ea typeface="Nunito"/>
                <a:cs typeface="Nunito"/>
                <a:sym typeface="Nunito"/>
              </a:defRPr>
            </a:lvl3pPr>
            <a:lvl4pPr lvl="3" algn="ctr" rtl="0">
              <a:lnSpc>
                <a:spcPct val="100000"/>
              </a:lnSpc>
              <a:spcBef>
                <a:spcPts val="0"/>
              </a:spcBef>
              <a:spcAft>
                <a:spcPts val="0"/>
              </a:spcAft>
              <a:buSzPts val="1400"/>
              <a:buFont typeface="Nunito"/>
              <a:buNone/>
              <a:defRPr sz="1867">
                <a:latin typeface="Nunito"/>
                <a:ea typeface="Nunito"/>
                <a:cs typeface="Nunito"/>
                <a:sym typeface="Nunito"/>
              </a:defRPr>
            </a:lvl4pPr>
            <a:lvl5pPr lvl="4" algn="ctr" rtl="0">
              <a:lnSpc>
                <a:spcPct val="100000"/>
              </a:lnSpc>
              <a:spcBef>
                <a:spcPts val="0"/>
              </a:spcBef>
              <a:spcAft>
                <a:spcPts val="0"/>
              </a:spcAft>
              <a:buSzPts val="1400"/>
              <a:buFont typeface="Nunito"/>
              <a:buNone/>
              <a:defRPr sz="1867">
                <a:latin typeface="Nunito"/>
                <a:ea typeface="Nunito"/>
                <a:cs typeface="Nunito"/>
                <a:sym typeface="Nunito"/>
              </a:defRPr>
            </a:lvl5pPr>
            <a:lvl6pPr lvl="5" algn="ctr" rtl="0">
              <a:lnSpc>
                <a:spcPct val="100000"/>
              </a:lnSpc>
              <a:spcBef>
                <a:spcPts val="0"/>
              </a:spcBef>
              <a:spcAft>
                <a:spcPts val="0"/>
              </a:spcAft>
              <a:buSzPts val="1400"/>
              <a:buFont typeface="Nunito"/>
              <a:buNone/>
              <a:defRPr sz="1867">
                <a:latin typeface="Nunito"/>
                <a:ea typeface="Nunito"/>
                <a:cs typeface="Nunito"/>
                <a:sym typeface="Nunito"/>
              </a:defRPr>
            </a:lvl6pPr>
            <a:lvl7pPr lvl="6" algn="ctr" rtl="0">
              <a:lnSpc>
                <a:spcPct val="100000"/>
              </a:lnSpc>
              <a:spcBef>
                <a:spcPts val="0"/>
              </a:spcBef>
              <a:spcAft>
                <a:spcPts val="0"/>
              </a:spcAft>
              <a:buSzPts val="1400"/>
              <a:buFont typeface="Nunito"/>
              <a:buNone/>
              <a:defRPr sz="1867">
                <a:latin typeface="Nunito"/>
                <a:ea typeface="Nunito"/>
                <a:cs typeface="Nunito"/>
                <a:sym typeface="Nunito"/>
              </a:defRPr>
            </a:lvl7pPr>
            <a:lvl8pPr lvl="7" algn="ctr" rtl="0">
              <a:lnSpc>
                <a:spcPct val="100000"/>
              </a:lnSpc>
              <a:spcBef>
                <a:spcPts val="0"/>
              </a:spcBef>
              <a:spcAft>
                <a:spcPts val="0"/>
              </a:spcAft>
              <a:buSzPts val="1400"/>
              <a:buFont typeface="Nunito"/>
              <a:buNone/>
              <a:defRPr sz="1867">
                <a:latin typeface="Nunito"/>
                <a:ea typeface="Nunito"/>
                <a:cs typeface="Nunito"/>
                <a:sym typeface="Nunito"/>
              </a:defRPr>
            </a:lvl8pPr>
            <a:lvl9pPr lvl="8" algn="ctr" rtl="0">
              <a:lnSpc>
                <a:spcPct val="100000"/>
              </a:lnSpc>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985" name="Google Shape;985;p5"/>
          <p:cNvSpPr txBox="1">
            <a:spLocks noGrp="1"/>
          </p:cNvSpPr>
          <p:nvPr>
            <p:ph type="ctrTitle" idx="2"/>
          </p:nvPr>
        </p:nvSpPr>
        <p:spPr>
          <a:xfrm>
            <a:off x="6306075" y="3726867"/>
            <a:ext cx="3757600" cy="527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2667">
                <a:solidFill>
                  <a:schemeClr val="accent2"/>
                </a:solidFill>
              </a:defRPr>
            </a:lvl1pPr>
            <a:lvl2pPr lvl="1" algn="ctr" rtl="0">
              <a:spcBef>
                <a:spcPts val="0"/>
              </a:spcBef>
              <a:spcAft>
                <a:spcPts val="0"/>
              </a:spcAft>
              <a:buClr>
                <a:schemeClr val="accent2"/>
              </a:buClr>
              <a:buSzPts val="2400"/>
              <a:buNone/>
              <a:defRPr sz="3200" b="0">
                <a:solidFill>
                  <a:schemeClr val="accent2"/>
                </a:solidFill>
              </a:defRPr>
            </a:lvl2pPr>
            <a:lvl3pPr lvl="2" algn="ctr" rtl="0">
              <a:spcBef>
                <a:spcPts val="0"/>
              </a:spcBef>
              <a:spcAft>
                <a:spcPts val="0"/>
              </a:spcAft>
              <a:buClr>
                <a:schemeClr val="accent2"/>
              </a:buClr>
              <a:buSzPts val="2400"/>
              <a:buNone/>
              <a:defRPr sz="3200" b="0">
                <a:solidFill>
                  <a:schemeClr val="accent2"/>
                </a:solidFill>
              </a:defRPr>
            </a:lvl3pPr>
            <a:lvl4pPr lvl="3" algn="ctr" rtl="0">
              <a:spcBef>
                <a:spcPts val="0"/>
              </a:spcBef>
              <a:spcAft>
                <a:spcPts val="0"/>
              </a:spcAft>
              <a:buClr>
                <a:schemeClr val="accent2"/>
              </a:buClr>
              <a:buSzPts val="2400"/>
              <a:buNone/>
              <a:defRPr sz="3200" b="0">
                <a:solidFill>
                  <a:schemeClr val="accent2"/>
                </a:solidFill>
              </a:defRPr>
            </a:lvl4pPr>
            <a:lvl5pPr lvl="4" algn="ctr" rtl="0">
              <a:spcBef>
                <a:spcPts val="0"/>
              </a:spcBef>
              <a:spcAft>
                <a:spcPts val="0"/>
              </a:spcAft>
              <a:buClr>
                <a:schemeClr val="accent2"/>
              </a:buClr>
              <a:buSzPts val="2400"/>
              <a:buNone/>
              <a:defRPr sz="3200" b="0">
                <a:solidFill>
                  <a:schemeClr val="accent2"/>
                </a:solidFill>
              </a:defRPr>
            </a:lvl5pPr>
            <a:lvl6pPr lvl="5" algn="ctr" rtl="0">
              <a:spcBef>
                <a:spcPts val="0"/>
              </a:spcBef>
              <a:spcAft>
                <a:spcPts val="0"/>
              </a:spcAft>
              <a:buClr>
                <a:schemeClr val="accent2"/>
              </a:buClr>
              <a:buSzPts val="2400"/>
              <a:buNone/>
              <a:defRPr sz="3200" b="0">
                <a:solidFill>
                  <a:schemeClr val="accent2"/>
                </a:solidFill>
              </a:defRPr>
            </a:lvl6pPr>
            <a:lvl7pPr lvl="6" algn="ctr" rtl="0">
              <a:spcBef>
                <a:spcPts val="0"/>
              </a:spcBef>
              <a:spcAft>
                <a:spcPts val="0"/>
              </a:spcAft>
              <a:buClr>
                <a:schemeClr val="accent2"/>
              </a:buClr>
              <a:buSzPts val="2400"/>
              <a:buNone/>
              <a:defRPr sz="3200" b="0">
                <a:solidFill>
                  <a:schemeClr val="accent2"/>
                </a:solidFill>
              </a:defRPr>
            </a:lvl7pPr>
            <a:lvl8pPr lvl="7" algn="ctr" rtl="0">
              <a:spcBef>
                <a:spcPts val="0"/>
              </a:spcBef>
              <a:spcAft>
                <a:spcPts val="0"/>
              </a:spcAft>
              <a:buClr>
                <a:schemeClr val="accent2"/>
              </a:buClr>
              <a:buSzPts val="2400"/>
              <a:buNone/>
              <a:defRPr sz="3200" b="0">
                <a:solidFill>
                  <a:schemeClr val="accent2"/>
                </a:solidFill>
              </a:defRPr>
            </a:lvl8pPr>
            <a:lvl9pPr lvl="8" algn="ctr" rtl="0">
              <a:spcBef>
                <a:spcPts val="0"/>
              </a:spcBef>
              <a:spcAft>
                <a:spcPts val="0"/>
              </a:spcAft>
              <a:buClr>
                <a:schemeClr val="accent2"/>
              </a:buClr>
              <a:buSzPts val="2400"/>
              <a:buNone/>
              <a:defRPr sz="3200" b="0">
                <a:solidFill>
                  <a:schemeClr val="accent2"/>
                </a:solidFill>
              </a:defRPr>
            </a:lvl9pPr>
          </a:lstStyle>
          <a:p>
            <a:endParaRPr/>
          </a:p>
        </p:txBody>
      </p:sp>
      <p:sp>
        <p:nvSpPr>
          <p:cNvPr id="986" name="Google Shape;986;p5"/>
          <p:cNvSpPr txBox="1">
            <a:spLocks noGrp="1"/>
          </p:cNvSpPr>
          <p:nvPr>
            <p:ph type="subTitle" idx="3"/>
          </p:nvPr>
        </p:nvSpPr>
        <p:spPr>
          <a:xfrm>
            <a:off x="6607875" y="4151767"/>
            <a:ext cx="3154000" cy="9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Nunito"/>
              <a:buNone/>
              <a:defRPr sz="1867">
                <a:latin typeface="Catamaran"/>
                <a:ea typeface="Catamaran"/>
                <a:cs typeface="Catamaran"/>
                <a:sym typeface="Catamaran"/>
              </a:defRPr>
            </a:lvl1pPr>
            <a:lvl2pPr lvl="1" algn="ctr" rtl="0">
              <a:lnSpc>
                <a:spcPct val="100000"/>
              </a:lnSpc>
              <a:spcBef>
                <a:spcPts val="0"/>
              </a:spcBef>
              <a:spcAft>
                <a:spcPts val="0"/>
              </a:spcAft>
              <a:buSzPts val="1400"/>
              <a:buFont typeface="Nunito"/>
              <a:buNone/>
              <a:defRPr sz="1867">
                <a:latin typeface="Nunito"/>
                <a:ea typeface="Nunito"/>
                <a:cs typeface="Nunito"/>
                <a:sym typeface="Nunito"/>
              </a:defRPr>
            </a:lvl2pPr>
            <a:lvl3pPr lvl="2" algn="ctr" rtl="0">
              <a:lnSpc>
                <a:spcPct val="100000"/>
              </a:lnSpc>
              <a:spcBef>
                <a:spcPts val="0"/>
              </a:spcBef>
              <a:spcAft>
                <a:spcPts val="0"/>
              </a:spcAft>
              <a:buSzPts val="1400"/>
              <a:buFont typeface="Nunito"/>
              <a:buNone/>
              <a:defRPr sz="1867">
                <a:latin typeface="Nunito"/>
                <a:ea typeface="Nunito"/>
                <a:cs typeface="Nunito"/>
                <a:sym typeface="Nunito"/>
              </a:defRPr>
            </a:lvl3pPr>
            <a:lvl4pPr lvl="3" algn="ctr" rtl="0">
              <a:lnSpc>
                <a:spcPct val="100000"/>
              </a:lnSpc>
              <a:spcBef>
                <a:spcPts val="0"/>
              </a:spcBef>
              <a:spcAft>
                <a:spcPts val="0"/>
              </a:spcAft>
              <a:buSzPts val="1400"/>
              <a:buFont typeface="Nunito"/>
              <a:buNone/>
              <a:defRPr sz="1867">
                <a:latin typeface="Nunito"/>
                <a:ea typeface="Nunito"/>
                <a:cs typeface="Nunito"/>
                <a:sym typeface="Nunito"/>
              </a:defRPr>
            </a:lvl4pPr>
            <a:lvl5pPr lvl="4" algn="ctr" rtl="0">
              <a:lnSpc>
                <a:spcPct val="100000"/>
              </a:lnSpc>
              <a:spcBef>
                <a:spcPts val="0"/>
              </a:spcBef>
              <a:spcAft>
                <a:spcPts val="0"/>
              </a:spcAft>
              <a:buSzPts val="1400"/>
              <a:buFont typeface="Nunito"/>
              <a:buNone/>
              <a:defRPr sz="1867">
                <a:latin typeface="Nunito"/>
                <a:ea typeface="Nunito"/>
                <a:cs typeface="Nunito"/>
                <a:sym typeface="Nunito"/>
              </a:defRPr>
            </a:lvl5pPr>
            <a:lvl6pPr lvl="5" algn="ctr" rtl="0">
              <a:lnSpc>
                <a:spcPct val="100000"/>
              </a:lnSpc>
              <a:spcBef>
                <a:spcPts val="0"/>
              </a:spcBef>
              <a:spcAft>
                <a:spcPts val="0"/>
              </a:spcAft>
              <a:buSzPts val="1400"/>
              <a:buFont typeface="Nunito"/>
              <a:buNone/>
              <a:defRPr sz="1867">
                <a:latin typeface="Nunito"/>
                <a:ea typeface="Nunito"/>
                <a:cs typeface="Nunito"/>
                <a:sym typeface="Nunito"/>
              </a:defRPr>
            </a:lvl6pPr>
            <a:lvl7pPr lvl="6" algn="ctr" rtl="0">
              <a:lnSpc>
                <a:spcPct val="100000"/>
              </a:lnSpc>
              <a:spcBef>
                <a:spcPts val="0"/>
              </a:spcBef>
              <a:spcAft>
                <a:spcPts val="0"/>
              </a:spcAft>
              <a:buSzPts val="1400"/>
              <a:buFont typeface="Nunito"/>
              <a:buNone/>
              <a:defRPr sz="1867">
                <a:latin typeface="Nunito"/>
                <a:ea typeface="Nunito"/>
                <a:cs typeface="Nunito"/>
                <a:sym typeface="Nunito"/>
              </a:defRPr>
            </a:lvl7pPr>
            <a:lvl8pPr lvl="7" algn="ctr" rtl="0">
              <a:lnSpc>
                <a:spcPct val="100000"/>
              </a:lnSpc>
              <a:spcBef>
                <a:spcPts val="0"/>
              </a:spcBef>
              <a:spcAft>
                <a:spcPts val="0"/>
              </a:spcAft>
              <a:buSzPts val="1400"/>
              <a:buFont typeface="Nunito"/>
              <a:buNone/>
              <a:defRPr sz="1867">
                <a:latin typeface="Nunito"/>
                <a:ea typeface="Nunito"/>
                <a:cs typeface="Nunito"/>
                <a:sym typeface="Nunito"/>
              </a:defRPr>
            </a:lvl8pPr>
            <a:lvl9pPr lvl="8" algn="ctr" rtl="0">
              <a:lnSpc>
                <a:spcPct val="100000"/>
              </a:lnSpc>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987" name="Google Shape;987;p5"/>
          <p:cNvSpPr txBox="1">
            <a:spLocks noGrp="1"/>
          </p:cNvSpPr>
          <p:nvPr>
            <p:ph type="title" idx="4"/>
          </p:nvPr>
        </p:nvSpPr>
        <p:spPr>
          <a:xfrm>
            <a:off x="1237300" y="695500"/>
            <a:ext cx="7346000" cy="7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988" name="Google Shape;988;p5"/>
          <p:cNvGrpSpPr/>
          <p:nvPr/>
        </p:nvGrpSpPr>
        <p:grpSpPr>
          <a:xfrm rot="5400000">
            <a:off x="11561424" y="5511576"/>
            <a:ext cx="780584" cy="350259"/>
            <a:chOff x="8502760" y="3542528"/>
            <a:chExt cx="711519" cy="319269"/>
          </a:xfrm>
        </p:grpSpPr>
        <p:sp>
          <p:nvSpPr>
            <p:cNvPr id="989" name="Google Shape;989;p5"/>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5"/>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5"/>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5"/>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5"/>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5"/>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5"/>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5"/>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5"/>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8" name="Google Shape;998;p5"/>
          <p:cNvSpPr/>
          <p:nvPr/>
        </p:nvSpPr>
        <p:spPr>
          <a:xfrm>
            <a:off x="7522321" y="6336518"/>
            <a:ext cx="4690303"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5"/>
          <p:cNvSpPr/>
          <p:nvPr/>
        </p:nvSpPr>
        <p:spPr>
          <a:xfrm rot="-5400000">
            <a:off x="-1528825" y="1309332"/>
            <a:ext cx="3610648" cy="81626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00" name="Google Shape;1000;p5"/>
          <p:cNvGrpSpPr/>
          <p:nvPr/>
        </p:nvGrpSpPr>
        <p:grpSpPr>
          <a:xfrm rot="-8956076">
            <a:off x="-356329" y="192745"/>
            <a:ext cx="585429" cy="1517697"/>
            <a:chOff x="1823086" y="-208516"/>
            <a:chExt cx="433159" cy="1122944"/>
          </a:xfrm>
        </p:grpSpPr>
        <p:sp>
          <p:nvSpPr>
            <p:cNvPr id="1001" name="Google Shape;1001;p5"/>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5"/>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5"/>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5"/>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5"/>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5"/>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5"/>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5"/>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9" name="Google Shape;1009;p5"/>
          <p:cNvGrpSpPr/>
          <p:nvPr/>
        </p:nvGrpSpPr>
        <p:grpSpPr>
          <a:xfrm rot="-8956076">
            <a:off x="-47214" y="383195"/>
            <a:ext cx="592611" cy="1603909"/>
            <a:chOff x="904476" y="-243594"/>
            <a:chExt cx="438472" cy="1186732"/>
          </a:xfrm>
        </p:grpSpPr>
        <p:sp>
          <p:nvSpPr>
            <p:cNvPr id="1010" name="Google Shape;1010;p5"/>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5"/>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5"/>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5"/>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5"/>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5"/>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5"/>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5"/>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5"/>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5"/>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5"/>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5"/>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5"/>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5"/>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5"/>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5"/>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5"/>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5"/>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5"/>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5"/>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5"/>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5"/>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5"/>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5"/>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5"/>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5"/>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5"/>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7" name="Google Shape;1037;p5"/>
          <p:cNvGrpSpPr/>
          <p:nvPr/>
        </p:nvGrpSpPr>
        <p:grpSpPr>
          <a:xfrm>
            <a:off x="11041972" y="6038960"/>
            <a:ext cx="1169069" cy="748043"/>
            <a:chOff x="7750342" y="3926048"/>
            <a:chExt cx="1406709" cy="900099"/>
          </a:xfrm>
        </p:grpSpPr>
        <p:sp>
          <p:nvSpPr>
            <p:cNvPr id="1038" name="Google Shape;1038;p5"/>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5"/>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5"/>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5"/>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5"/>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5"/>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5"/>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5"/>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6" name="Google Shape;1046;p5"/>
          <p:cNvGrpSpPr/>
          <p:nvPr/>
        </p:nvGrpSpPr>
        <p:grpSpPr>
          <a:xfrm>
            <a:off x="11549717" y="5642023"/>
            <a:ext cx="1029827" cy="1034524"/>
            <a:chOff x="8276926" y="3750868"/>
            <a:chExt cx="1239162" cy="1244814"/>
          </a:xfrm>
        </p:grpSpPr>
        <p:sp>
          <p:nvSpPr>
            <p:cNvPr id="1047" name="Google Shape;1047;p5"/>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5"/>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5"/>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5"/>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5"/>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5"/>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5"/>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5"/>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5"/>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5"/>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5"/>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5"/>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5"/>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5"/>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5"/>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5"/>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5"/>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5"/>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5"/>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5"/>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5"/>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5"/>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5"/>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5"/>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5"/>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5"/>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5"/>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4" name="Google Shape;1074;p5"/>
          <p:cNvGrpSpPr/>
          <p:nvPr/>
        </p:nvGrpSpPr>
        <p:grpSpPr>
          <a:xfrm>
            <a:off x="11488253" y="6246622"/>
            <a:ext cx="748761" cy="724561"/>
            <a:chOff x="8202967" y="4478366"/>
            <a:chExt cx="900965" cy="871845"/>
          </a:xfrm>
        </p:grpSpPr>
        <p:sp>
          <p:nvSpPr>
            <p:cNvPr id="1075" name="Google Shape;1075;p5"/>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5"/>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5"/>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5"/>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5"/>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5"/>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5"/>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5"/>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5"/>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5"/>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5"/>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5"/>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5"/>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5"/>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5"/>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5"/>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5"/>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5"/>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5"/>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4" name="Google Shape;1094;p5"/>
          <p:cNvGrpSpPr/>
          <p:nvPr/>
        </p:nvGrpSpPr>
        <p:grpSpPr>
          <a:xfrm rot="-5400000">
            <a:off x="11093880" y="6143395"/>
            <a:ext cx="364021" cy="986027"/>
            <a:chOff x="7607455" y="4238363"/>
            <a:chExt cx="438017" cy="1186459"/>
          </a:xfrm>
        </p:grpSpPr>
        <p:sp>
          <p:nvSpPr>
            <p:cNvPr id="1095" name="Google Shape;1095;p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9" name="Google Shape;1119;p5"/>
          <p:cNvGrpSpPr/>
          <p:nvPr/>
        </p:nvGrpSpPr>
        <p:grpSpPr>
          <a:xfrm>
            <a:off x="8587285" y="438340"/>
            <a:ext cx="1210776" cy="726693"/>
            <a:chOff x="8365864" y="2993835"/>
            <a:chExt cx="933472" cy="547264"/>
          </a:xfrm>
        </p:grpSpPr>
        <p:sp>
          <p:nvSpPr>
            <p:cNvPr id="1120" name="Google Shape;1120;p5"/>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5"/>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5"/>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5"/>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5"/>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5"/>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5"/>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7" name="Google Shape;1127;p5"/>
          <p:cNvGrpSpPr/>
          <p:nvPr/>
        </p:nvGrpSpPr>
        <p:grpSpPr>
          <a:xfrm rot="-1533232">
            <a:off x="9850558" y="-249669"/>
            <a:ext cx="1529668" cy="1132536"/>
            <a:chOff x="8118223" y="2202382"/>
            <a:chExt cx="1151949" cy="873156"/>
          </a:xfrm>
        </p:grpSpPr>
        <p:sp>
          <p:nvSpPr>
            <p:cNvPr id="1128" name="Google Shape;1128;p5"/>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5"/>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5"/>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5"/>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5"/>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5"/>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5"/>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5"/>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5"/>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5"/>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5"/>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5"/>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5"/>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5"/>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5"/>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5"/>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5"/>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5"/>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5"/>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5"/>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8" name="Google Shape;1148;p5"/>
          <p:cNvGrpSpPr/>
          <p:nvPr/>
        </p:nvGrpSpPr>
        <p:grpSpPr>
          <a:xfrm>
            <a:off x="-283422" y="5296389"/>
            <a:ext cx="1528276" cy="1418404"/>
            <a:chOff x="-181020" y="4253777"/>
            <a:chExt cx="1117161" cy="1087511"/>
          </a:xfrm>
        </p:grpSpPr>
        <p:sp>
          <p:nvSpPr>
            <p:cNvPr id="1149" name="Google Shape;1149;p5"/>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5"/>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5"/>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5"/>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5"/>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5"/>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5"/>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5"/>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5"/>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5"/>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5"/>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5"/>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5"/>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5"/>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3" name="Google Shape;1163;p5"/>
          <p:cNvGrpSpPr/>
          <p:nvPr/>
        </p:nvGrpSpPr>
        <p:grpSpPr>
          <a:xfrm>
            <a:off x="-265651" y="4932569"/>
            <a:ext cx="1209272" cy="1546943"/>
            <a:chOff x="-168050" y="4195214"/>
            <a:chExt cx="719519" cy="965231"/>
          </a:xfrm>
        </p:grpSpPr>
        <p:sp>
          <p:nvSpPr>
            <p:cNvPr id="1164" name="Google Shape;1164;p5"/>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5"/>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5"/>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5"/>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5"/>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5"/>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5"/>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5"/>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5"/>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5"/>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5"/>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5"/>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5"/>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5"/>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5"/>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5"/>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5"/>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5"/>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5"/>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5"/>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5"/>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5"/>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5"/>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5"/>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5"/>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5"/>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5"/>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5"/>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5"/>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5"/>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5"/>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5"/>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5"/>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5"/>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5"/>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5"/>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5"/>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5"/>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5"/>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5"/>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5"/>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5"/>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5"/>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5"/>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5"/>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5"/>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5"/>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1" name="Google Shape;1211;p5"/>
          <p:cNvGrpSpPr/>
          <p:nvPr/>
        </p:nvGrpSpPr>
        <p:grpSpPr>
          <a:xfrm rot="5400000">
            <a:off x="11043255" y="58933"/>
            <a:ext cx="1482895" cy="1485483"/>
            <a:chOff x="7973149" y="-201092"/>
            <a:chExt cx="1116750" cy="1145263"/>
          </a:xfrm>
        </p:grpSpPr>
        <p:sp>
          <p:nvSpPr>
            <p:cNvPr id="1212" name="Google Shape;1212;p5"/>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5"/>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5"/>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5"/>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5"/>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5"/>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5"/>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5"/>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5"/>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5"/>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5"/>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5"/>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5"/>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5"/>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5"/>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5"/>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5"/>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5"/>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5"/>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5"/>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5"/>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5"/>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5"/>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5"/>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5"/>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5"/>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5"/>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5"/>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5"/>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5"/>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5"/>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5"/>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5"/>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5"/>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5"/>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5"/>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5"/>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5"/>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5"/>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5"/>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5"/>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5"/>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5"/>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5"/>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5"/>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5"/>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5"/>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5"/>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5"/>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5"/>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5"/>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5"/>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5"/>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5"/>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5"/>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5"/>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5"/>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5"/>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5"/>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5"/>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5"/>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3" name="Google Shape;1273;p5"/>
          <p:cNvGrpSpPr/>
          <p:nvPr/>
        </p:nvGrpSpPr>
        <p:grpSpPr>
          <a:xfrm rot="5400000">
            <a:off x="394267" y="5617374"/>
            <a:ext cx="571291" cy="1623076"/>
            <a:chOff x="7607455" y="4238363"/>
            <a:chExt cx="438017" cy="1186459"/>
          </a:xfrm>
        </p:grpSpPr>
        <p:sp>
          <p:nvSpPr>
            <p:cNvPr id="1274" name="Google Shape;1274;p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66404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611"/>
        <p:cNvGrpSpPr/>
        <p:nvPr/>
      </p:nvGrpSpPr>
      <p:grpSpPr>
        <a:xfrm>
          <a:off x="0" y="0"/>
          <a:ext cx="0" cy="0"/>
          <a:chOff x="0" y="0"/>
          <a:chExt cx="0" cy="0"/>
        </a:xfrm>
      </p:grpSpPr>
      <p:sp>
        <p:nvSpPr>
          <p:cNvPr id="1612" name="Google Shape;1612;p7"/>
          <p:cNvSpPr/>
          <p:nvPr/>
        </p:nvSpPr>
        <p:spPr>
          <a:xfrm>
            <a:off x="7005934" y="6099067"/>
            <a:ext cx="5263047" cy="82137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3" name="Google Shape;1613;p7"/>
          <p:cNvSpPr txBox="1">
            <a:spLocks noGrp="1"/>
          </p:cNvSpPr>
          <p:nvPr>
            <p:ph type="title"/>
          </p:nvPr>
        </p:nvSpPr>
        <p:spPr>
          <a:xfrm>
            <a:off x="6546168" y="2287233"/>
            <a:ext cx="3744000" cy="727200"/>
          </a:xfrm>
          <a:prstGeom prst="rect">
            <a:avLst/>
          </a:prstGeom>
        </p:spPr>
        <p:txBody>
          <a:bodyPr spcFirstLastPara="1" wrap="square" lIns="91425" tIns="91425" rIns="91425" bIns="91425" anchor="t" anchorCtr="0">
            <a:noAutofit/>
          </a:bodyPr>
          <a:lstStyle>
            <a:lvl1pPr lvl="0" algn="r">
              <a:spcBef>
                <a:spcPts val="0"/>
              </a:spcBef>
              <a:spcAft>
                <a:spcPts val="0"/>
              </a:spcAft>
              <a:buSzPts val="24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1614" name="Google Shape;1614;p7"/>
          <p:cNvSpPr txBox="1">
            <a:spLocks noGrp="1"/>
          </p:cNvSpPr>
          <p:nvPr>
            <p:ph type="body" idx="1"/>
          </p:nvPr>
        </p:nvSpPr>
        <p:spPr>
          <a:xfrm>
            <a:off x="6311368" y="3014433"/>
            <a:ext cx="3978800" cy="1662400"/>
          </a:xfrm>
          <a:prstGeom prst="rect">
            <a:avLst/>
          </a:prstGeom>
        </p:spPr>
        <p:txBody>
          <a:bodyPr spcFirstLastPara="1" wrap="square" lIns="91425" tIns="91425" rIns="91425" bIns="91425" anchor="t" anchorCtr="0">
            <a:noAutofit/>
          </a:bodyPr>
          <a:lstStyle>
            <a:lvl1pPr marL="609630" lvl="0" indent="-406420" algn="r">
              <a:spcBef>
                <a:spcPts val="0"/>
              </a:spcBef>
              <a:spcAft>
                <a:spcPts val="0"/>
              </a:spcAft>
              <a:buSzPts val="1200"/>
              <a:buChar char="●"/>
              <a:defRPr>
                <a:latin typeface="Nunito"/>
                <a:ea typeface="Nunito"/>
                <a:cs typeface="Nunito"/>
                <a:sym typeface="Nunito"/>
              </a:defRPr>
            </a:lvl1pPr>
            <a:lvl2pPr marL="1219261" lvl="1" indent="-406420">
              <a:spcBef>
                <a:spcPts val="0"/>
              </a:spcBef>
              <a:spcAft>
                <a:spcPts val="0"/>
              </a:spcAft>
              <a:buSzPts val="1200"/>
              <a:buChar char="○"/>
              <a:defRPr sz="1600"/>
            </a:lvl2pPr>
            <a:lvl3pPr marL="1828891" lvl="2" indent="-406420">
              <a:spcBef>
                <a:spcPts val="0"/>
              </a:spcBef>
              <a:spcAft>
                <a:spcPts val="0"/>
              </a:spcAft>
              <a:buSzPts val="1200"/>
              <a:buChar char="■"/>
              <a:defRPr sz="1600"/>
            </a:lvl3pPr>
            <a:lvl4pPr marL="2438522" lvl="3" indent="-406420">
              <a:spcBef>
                <a:spcPts val="0"/>
              </a:spcBef>
              <a:spcAft>
                <a:spcPts val="0"/>
              </a:spcAft>
              <a:buSzPts val="1200"/>
              <a:buChar char="●"/>
              <a:defRPr sz="1600"/>
            </a:lvl4pPr>
            <a:lvl5pPr marL="3048152" lvl="4" indent="-406420">
              <a:spcBef>
                <a:spcPts val="0"/>
              </a:spcBef>
              <a:spcAft>
                <a:spcPts val="0"/>
              </a:spcAft>
              <a:buSzPts val="1200"/>
              <a:buChar char="○"/>
              <a:defRPr sz="1600"/>
            </a:lvl5pPr>
            <a:lvl6pPr marL="3657783" lvl="5" indent="-406420">
              <a:spcBef>
                <a:spcPts val="0"/>
              </a:spcBef>
              <a:spcAft>
                <a:spcPts val="0"/>
              </a:spcAft>
              <a:buSzPts val="1200"/>
              <a:buChar char="■"/>
              <a:defRPr sz="1600"/>
            </a:lvl6pPr>
            <a:lvl7pPr marL="4267413" lvl="6" indent="-406420">
              <a:spcBef>
                <a:spcPts val="0"/>
              </a:spcBef>
              <a:spcAft>
                <a:spcPts val="0"/>
              </a:spcAft>
              <a:buSzPts val="1200"/>
              <a:buChar char="●"/>
              <a:defRPr sz="1600"/>
            </a:lvl7pPr>
            <a:lvl8pPr marL="4877044" lvl="7" indent="-406420">
              <a:spcBef>
                <a:spcPts val="0"/>
              </a:spcBef>
              <a:spcAft>
                <a:spcPts val="0"/>
              </a:spcAft>
              <a:buSzPts val="1200"/>
              <a:buChar char="○"/>
              <a:defRPr sz="1600"/>
            </a:lvl8pPr>
            <a:lvl9pPr marL="5486674" lvl="8" indent="-406420">
              <a:spcBef>
                <a:spcPts val="0"/>
              </a:spcBef>
              <a:spcAft>
                <a:spcPts val="0"/>
              </a:spcAft>
              <a:buSzPts val="1200"/>
              <a:buChar char="■"/>
              <a:defRPr sz="1600"/>
            </a:lvl9pPr>
          </a:lstStyle>
          <a:p>
            <a:endParaRPr/>
          </a:p>
        </p:txBody>
      </p:sp>
      <p:sp>
        <p:nvSpPr>
          <p:cNvPr id="1615" name="Google Shape;1615;p7"/>
          <p:cNvSpPr/>
          <p:nvPr/>
        </p:nvSpPr>
        <p:spPr>
          <a:xfrm flipH="1">
            <a:off x="-269970" y="-119310"/>
            <a:ext cx="4503516" cy="70324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16" name="Google Shape;1616;p7"/>
          <p:cNvGrpSpPr/>
          <p:nvPr/>
        </p:nvGrpSpPr>
        <p:grpSpPr>
          <a:xfrm flipH="1">
            <a:off x="10693523" y="-225529"/>
            <a:ext cx="1432199" cy="915695"/>
            <a:chOff x="-206267" y="355694"/>
            <a:chExt cx="1406323" cy="899150"/>
          </a:xfrm>
        </p:grpSpPr>
        <p:sp>
          <p:nvSpPr>
            <p:cNvPr id="1617" name="Google Shape;1617;p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5" name="Google Shape;1625;p7"/>
          <p:cNvGrpSpPr/>
          <p:nvPr/>
        </p:nvGrpSpPr>
        <p:grpSpPr>
          <a:xfrm>
            <a:off x="10550295" y="5162843"/>
            <a:ext cx="1718685" cy="1882509"/>
            <a:chOff x="2318158" y="4088320"/>
            <a:chExt cx="1256104" cy="1375835"/>
          </a:xfrm>
        </p:grpSpPr>
        <p:sp>
          <p:nvSpPr>
            <p:cNvPr id="1626" name="Google Shape;1626;p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6" name="Google Shape;1676;p7"/>
          <p:cNvGrpSpPr/>
          <p:nvPr/>
        </p:nvGrpSpPr>
        <p:grpSpPr>
          <a:xfrm flipH="1">
            <a:off x="-269889" y="6180597"/>
            <a:ext cx="1163855" cy="522281"/>
            <a:chOff x="8502760" y="3542528"/>
            <a:chExt cx="711519" cy="319269"/>
          </a:xfrm>
        </p:grpSpPr>
        <p:sp>
          <p:nvSpPr>
            <p:cNvPr id="1677" name="Google Shape;1677;p7"/>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7"/>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7"/>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7"/>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7"/>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7"/>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7"/>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7"/>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7"/>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6" name="Google Shape;1686;p7"/>
          <p:cNvGrpSpPr/>
          <p:nvPr/>
        </p:nvGrpSpPr>
        <p:grpSpPr>
          <a:xfrm flipH="1">
            <a:off x="-186014" y="-101851"/>
            <a:ext cx="1079972" cy="1107545"/>
            <a:chOff x="7973149" y="-201092"/>
            <a:chExt cx="1116750" cy="1145263"/>
          </a:xfrm>
        </p:grpSpPr>
        <p:sp>
          <p:nvSpPr>
            <p:cNvPr id="1687" name="Google Shape;1687;p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8" name="Google Shape;1748;p7"/>
          <p:cNvGrpSpPr/>
          <p:nvPr/>
        </p:nvGrpSpPr>
        <p:grpSpPr>
          <a:xfrm rot="5400000" flipH="1">
            <a:off x="1763423" y="16841"/>
            <a:ext cx="156581" cy="141111"/>
            <a:chOff x="7737341" y="1046941"/>
            <a:chExt cx="161913" cy="145916"/>
          </a:xfrm>
        </p:grpSpPr>
        <p:sp>
          <p:nvSpPr>
            <p:cNvPr id="1749" name="Google Shape;1749;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2" name="Google Shape;1752;p7"/>
          <p:cNvSpPr txBox="1">
            <a:spLocks noGrp="1"/>
          </p:cNvSpPr>
          <p:nvPr>
            <p:ph type="subTitle" idx="2"/>
          </p:nvPr>
        </p:nvSpPr>
        <p:spPr>
          <a:xfrm>
            <a:off x="2457145" y="4676832"/>
            <a:ext cx="2702800" cy="5580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a:lvl1pPr>
            <a:lvl2pPr lvl="1">
              <a:spcBef>
                <a:spcPts val="0"/>
              </a:spcBef>
              <a:spcAft>
                <a:spcPts val="0"/>
              </a:spcAft>
              <a:buSzPts val="1600"/>
              <a:buNone/>
              <a:defRPr>
                <a:latin typeface="Maven Pro"/>
                <a:ea typeface="Maven Pro"/>
                <a:cs typeface="Maven Pro"/>
                <a:sym typeface="Maven Pro"/>
              </a:defRPr>
            </a:lvl2pPr>
            <a:lvl3pPr lvl="2">
              <a:spcBef>
                <a:spcPts val="0"/>
              </a:spcBef>
              <a:spcAft>
                <a:spcPts val="0"/>
              </a:spcAft>
              <a:buSzPts val="1600"/>
              <a:buNone/>
              <a:defRPr>
                <a:latin typeface="Maven Pro"/>
                <a:ea typeface="Maven Pro"/>
                <a:cs typeface="Maven Pro"/>
                <a:sym typeface="Maven Pro"/>
              </a:defRPr>
            </a:lvl3pPr>
            <a:lvl4pPr lvl="3">
              <a:spcBef>
                <a:spcPts val="0"/>
              </a:spcBef>
              <a:spcAft>
                <a:spcPts val="0"/>
              </a:spcAft>
              <a:buSzPts val="1600"/>
              <a:buNone/>
              <a:defRPr>
                <a:latin typeface="Maven Pro"/>
                <a:ea typeface="Maven Pro"/>
                <a:cs typeface="Maven Pro"/>
                <a:sym typeface="Maven Pro"/>
              </a:defRPr>
            </a:lvl4pPr>
            <a:lvl5pPr lvl="4">
              <a:spcBef>
                <a:spcPts val="0"/>
              </a:spcBef>
              <a:spcAft>
                <a:spcPts val="0"/>
              </a:spcAft>
              <a:buSzPts val="1600"/>
              <a:buNone/>
              <a:defRPr>
                <a:latin typeface="Maven Pro"/>
                <a:ea typeface="Maven Pro"/>
                <a:cs typeface="Maven Pro"/>
                <a:sym typeface="Maven Pro"/>
              </a:defRPr>
            </a:lvl5pPr>
            <a:lvl6pPr lvl="5">
              <a:spcBef>
                <a:spcPts val="0"/>
              </a:spcBef>
              <a:spcAft>
                <a:spcPts val="0"/>
              </a:spcAft>
              <a:buSzPts val="1600"/>
              <a:buNone/>
              <a:defRPr>
                <a:latin typeface="Maven Pro"/>
                <a:ea typeface="Maven Pro"/>
                <a:cs typeface="Maven Pro"/>
                <a:sym typeface="Maven Pro"/>
              </a:defRPr>
            </a:lvl6pPr>
            <a:lvl7pPr lvl="6">
              <a:spcBef>
                <a:spcPts val="0"/>
              </a:spcBef>
              <a:spcAft>
                <a:spcPts val="0"/>
              </a:spcAft>
              <a:buSzPts val="1600"/>
              <a:buNone/>
              <a:defRPr>
                <a:latin typeface="Maven Pro"/>
                <a:ea typeface="Maven Pro"/>
                <a:cs typeface="Maven Pro"/>
                <a:sym typeface="Maven Pro"/>
              </a:defRPr>
            </a:lvl7pPr>
            <a:lvl8pPr lvl="7">
              <a:spcBef>
                <a:spcPts val="0"/>
              </a:spcBef>
              <a:spcAft>
                <a:spcPts val="0"/>
              </a:spcAft>
              <a:buSzPts val="1600"/>
              <a:buNone/>
              <a:defRPr>
                <a:latin typeface="Maven Pro"/>
                <a:ea typeface="Maven Pro"/>
                <a:cs typeface="Maven Pro"/>
                <a:sym typeface="Maven Pro"/>
              </a:defRPr>
            </a:lvl8pPr>
            <a:lvl9pPr lvl="8">
              <a:spcBef>
                <a:spcPts val="0"/>
              </a:spcBef>
              <a:spcAft>
                <a:spcPts val="0"/>
              </a:spcAft>
              <a:buSzPts val="1600"/>
              <a:buNone/>
              <a:defRPr>
                <a:latin typeface="Maven Pro"/>
                <a:ea typeface="Maven Pro"/>
                <a:cs typeface="Maven Pro"/>
                <a:sym typeface="Maven Pro"/>
              </a:defRPr>
            </a:lvl9pPr>
          </a:lstStyle>
          <a:p>
            <a:endParaRPr/>
          </a:p>
        </p:txBody>
      </p:sp>
      <p:grpSp>
        <p:nvGrpSpPr>
          <p:cNvPr id="1753" name="Google Shape;1753;p7"/>
          <p:cNvGrpSpPr/>
          <p:nvPr/>
        </p:nvGrpSpPr>
        <p:grpSpPr>
          <a:xfrm>
            <a:off x="228352" y="-225509"/>
            <a:ext cx="916057" cy="918956"/>
            <a:chOff x="-566600" y="186057"/>
            <a:chExt cx="1240151" cy="1244074"/>
          </a:xfrm>
        </p:grpSpPr>
        <p:sp>
          <p:nvSpPr>
            <p:cNvPr id="1754" name="Google Shape;1754;p7"/>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7"/>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7"/>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7"/>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7"/>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7"/>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7"/>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7"/>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7"/>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7"/>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7"/>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7"/>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7"/>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7"/>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7"/>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7"/>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7"/>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7"/>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7"/>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7"/>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7"/>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7"/>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7"/>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7"/>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7"/>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7"/>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7"/>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1" name="Google Shape;1781;p7"/>
          <p:cNvGrpSpPr/>
          <p:nvPr/>
        </p:nvGrpSpPr>
        <p:grpSpPr>
          <a:xfrm>
            <a:off x="819611" y="-260977"/>
            <a:ext cx="665584" cy="643609"/>
            <a:chOff x="-168381" y="-168706"/>
            <a:chExt cx="901061" cy="871312"/>
          </a:xfrm>
        </p:grpSpPr>
        <p:sp>
          <p:nvSpPr>
            <p:cNvPr id="1782" name="Google Shape;1782;p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01" name="Google Shape;1801;p7"/>
          <p:cNvGrpSpPr/>
          <p:nvPr/>
        </p:nvGrpSpPr>
        <p:grpSpPr>
          <a:xfrm flipH="1">
            <a:off x="2056057" y="-236825"/>
            <a:ext cx="530147" cy="741032"/>
            <a:chOff x="1897495" y="-461400"/>
            <a:chExt cx="815443" cy="1139815"/>
          </a:xfrm>
        </p:grpSpPr>
        <p:sp>
          <p:nvSpPr>
            <p:cNvPr id="1802" name="Google Shape;1802;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4" name="Google Shape;1824;p7"/>
          <p:cNvGrpSpPr/>
          <p:nvPr/>
        </p:nvGrpSpPr>
        <p:grpSpPr>
          <a:xfrm flipH="1">
            <a:off x="11475062" y="-90176"/>
            <a:ext cx="692257" cy="1084192"/>
            <a:chOff x="1897495" y="-461400"/>
            <a:chExt cx="815443" cy="1139815"/>
          </a:xfrm>
        </p:grpSpPr>
        <p:sp>
          <p:nvSpPr>
            <p:cNvPr id="1825" name="Google Shape;1825;p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7" name="Google Shape;1847;p7"/>
          <p:cNvGrpSpPr/>
          <p:nvPr/>
        </p:nvGrpSpPr>
        <p:grpSpPr>
          <a:xfrm flipH="1">
            <a:off x="11132610" y="1178146"/>
            <a:ext cx="1173972" cy="889837"/>
            <a:chOff x="-320607" y="2105391"/>
            <a:chExt cx="1152762" cy="873760"/>
          </a:xfrm>
        </p:grpSpPr>
        <p:sp>
          <p:nvSpPr>
            <p:cNvPr id="1848" name="Google Shape;1848;p7"/>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7"/>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7"/>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7"/>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7"/>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7"/>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7"/>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7"/>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7"/>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7"/>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7"/>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7"/>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7"/>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7"/>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7"/>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7"/>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7"/>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7"/>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7"/>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67" name="Google Shape;1867;p7"/>
          <p:cNvGrpSpPr/>
          <p:nvPr/>
        </p:nvGrpSpPr>
        <p:grpSpPr>
          <a:xfrm rot="5400000" flipH="1">
            <a:off x="11742907" y="1129407"/>
            <a:ext cx="156581" cy="141111"/>
            <a:chOff x="7737341" y="1046941"/>
            <a:chExt cx="161913" cy="145916"/>
          </a:xfrm>
        </p:grpSpPr>
        <p:sp>
          <p:nvSpPr>
            <p:cNvPr id="1868" name="Google Shape;1868;p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52242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871"/>
        <p:cNvGrpSpPr/>
        <p:nvPr/>
      </p:nvGrpSpPr>
      <p:grpSpPr>
        <a:xfrm>
          <a:off x="0" y="0"/>
          <a:ext cx="0" cy="0"/>
          <a:chOff x="0" y="0"/>
          <a:chExt cx="0" cy="0"/>
        </a:xfrm>
      </p:grpSpPr>
      <p:sp>
        <p:nvSpPr>
          <p:cNvPr id="1872" name="Google Shape;1872;p8"/>
          <p:cNvSpPr/>
          <p:nvPr/>
        </p:nvSpPr>
        <p:spPr>
          <a:xfrm rot="10800000">
            <a:off x="-482302" y="6006684"/>
            <a:ext cx="5717947" cy="89295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3" name="Google Shape;1873;p8"/>
          <p:cNvSpPr txBox="1">
            <a:spLocks noGrp="1"/>
          </p:cNvSpPr>
          <p:nvPr>
            <p:ph type="title"/>
          </p:nvPr>
        </p:nvSpPr>
        <p:spPr>
          <a:xfrm>
            <a:off x="1250400" y="2038400"/>
            <a:ext cx="9691200" cy="27812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10801"/>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endParaRPr/>
          </a:p>
        </p:txBody>
      </p:sp>
      <p:grpSp>
        <p:nvGrpSpPr>
          <p:cNvPr id="1874" name="Google Shape;1874;p8"/>
          <p:cNvGrpSpPr/>
          <p:nvPr/>
        </p:nvGrpSpPr>
        <p:grpSpPr>
          <a:xfrm rot="-5400000" flipH="1">
            <a:off x="895527" y="-105323"/>
            <a:ext cx="340579" cy="882933"/>
            <a:chOff x="1823086" y="-208516"/>
            <a:chExt cx="433159" cy="1122944"/>
          </a:xfrm>
        </p:grpSpPr>
        <p:sp>
          <p:nvSpPr>
            <p:cNvPr id="1875" name="Google Shape;1875;p8"/>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8"/>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8"/>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8"/>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8"/>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8"/>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8"/>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8"/>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3" name="Google Shape;1883;p8"/>
          <p:cNvGrpSpPr/>
          <p:nvPr/>
        </p:nvGrpSpPr>
        <p:grpSpPr>
          <a:xfrm>
            <a:off x="269344" y="-234667"/>
            <a:ext cx="629304" cy="879633"/>
            <a:chOff x="1897495" y="-461400"/>
            <a:chExt cx="815443" cy="1139815"/>
          </a:xfrm>
        </p:grpSpPr>
        <p:sp>
          <p:nvSpPr>
            <p:cNvPr id="1884" name="Google Shape;1884;p8"/>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8"/>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8"/>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8"/>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8"/>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8"/>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8"/>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8"/>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8"/>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8"/>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8"/>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8"/>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8"/>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8"/>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8"/>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8"/>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8"/>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8"/>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8"/>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8"/>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8"/>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8"/>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6" name="Google Shape;1906;p8"/>
          <p:cNvGrpSpPr/>
          <p:nvPr/>
        </p:nvGrpSpPr>
        <p:grpSpPr>
          <a:xfrm>
            <a:off x="624338" y="839638"/>
            <a:ext cx="164892" cy="149639"/>
            <a:chOff x="737385" y="1492952"/>
            <a:chExt cx="161913" cy="146935"/>
          </a:xfrm>
        </p:grpSpPr>
        <p:sp>
          <p:nvSpPr>
            <p:cNvPr id="1907" name="Google Shape;1907;p8"/>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8"/>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8"/>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10" name="Google Shape;1910;p8"/>
          <p:cNvSpPr/>
          <p:nvPr/>
        </p:nvSpPr>
        <p:spPr>
          <a:xfrm>
            <a:off x="6600865" y="-110333"/>
            <a:ext cx="5717947" cy="89295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11" name="Google Shape;1911;p8"/>
          <p:cNvGrpSpPr/>
          <p:nvPr/>
        </p:nvGrpSpPr>
        <p:grpSpPr>
          <a:xfrm>
            <a:off x="3" y="-268128"/>
            <a:ext cx="446540" cy="1208568"/>
            <a:chOff x="904476" y="-243594"/>
            <a:chExt cx="438472" cy="1186732"/>
          </a:xfrm>
        </p:grpSpPr>
        <p:sp>
          <p:nvSpPr>
            <p:cNvPr id="1912" name="Google Shape;1912;p8"/>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8"/>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8"/>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8"/>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8"/>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8"/>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8"/>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8"/>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8"/>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8"/>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8"/>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8"/>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8"/>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8"/>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8"/>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8"/>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8"/>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8"/>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8"/>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8"/>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8"/>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8"/>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8"/>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8"/>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8"/>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8"/>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8"/>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9" name="Google Shape;1939;p8"/>
          <p:cNvGrpSpPr/>
          <p:nvPr/>
        </p:nvGrpSpPr>
        <p:grpSpPr>
          <a:xfrm>
            <a:off x="7932083" y="151782"/>
            <a:ext cx="527120" cy="687191"/>
            <a:chOff x="3289399" y="3455662"/>
            <a:chExt cx="436502" cy="569243"/>
          </a:xfrm>
        </p:grpSpPr>
        <p:sp>
          <p:nvSpPr>
            <p:cNvPr id="1940" name="Google Shape;1940;p8"/>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8"/>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8"/>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8"/>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8"/>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8"/>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8"/>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8"/>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8"/>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8"/>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8"/>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8"/>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8"/>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8"/>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8"/>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8"/>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8"/>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8"/>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8"/>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8"/>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8"/>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8"/>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2" name="Google Shape;1962;p8"/>
          <p:cNvGrpSpPr/>
          <p:nvPr/>
        </p:nvGrpSpPr>
        <p:grpSpPr>
          <a:xfrm>
            <a:off x="10630865" y="-268122"/>
            <a:ext cx="1489000" cy="1527017"/>
            <a:chOff x="7973149" y="-201092"/>
            <a:chExt cx="1116750" cy="1145263"/>
          </a:xfrm>
        </p:grpSpPr>
        <p:sp>
          <p:nvSpPr>
            <p:cNvPr id="1963" name="Google Shape;1963;p8"/>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8"/>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8"/>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8"/>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8"/>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8"/>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8"/>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8"/>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8"/>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8"/>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8"/>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8"/>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8"/>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8"/>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8"/>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8"/>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8"/>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8"/>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8"/>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8"/>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8"/>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8"/>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8"/>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8"/>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8"/>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8"/>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8"/>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8"/>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8"/>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8"/>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8"/>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8"/>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8"/>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8"/>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8"/>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8"/>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8"/>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8"/>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8"/>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8"/>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8"/>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8"/>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8"/>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8"/>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8"/>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8"/>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8"/>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8"/>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8"/>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8"/>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8"/>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8"/>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8"/>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8"/>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8"/>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8"/>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8"/>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8"/>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8"/>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8"/>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8"/>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4" name="Google Shape;2024;p8"/>
          <p:cNvGrpSpPr/>
          <p:nvPr/>
        </p:nvGrpSpPr>
        <p:grpSpPr>
          <a:xfrm rot="-5400000">
            <a:off x="9285189" y="125172"/>
            <a:ext cx="215884" cy="194555"/>
            <a:chOff x="7737341" y="1046941"/>
            <a:chExt cx="161913" cy="145916"/>
          </a:xfrm>
        </p:grpSpPr>
        <p:sp>
          <p:nvSpPr>
            <p:cNvPr id="2025" name="Google Shape;2025;p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8" name="Google Shape;2028;p8"/>
          <p:cNvGrpSpPr/>
          <p:nvPr/>
        </p:nvGrpSpPr>
        <p:grpSpPr>
          <a:xfrm>
            <a:off x="11092374" y="4805856"/>
            <a:ext cx="1586693" cy="1009432"/>
            <a:chOff x="7742212" y="3926048"/>
            <a:chExt cx="1414838" cy="900099"/>
          </a:xfrm>
        </p:grpSpPr>
        <p:sp>
          <p:nvSpPr>
            <p:cNvPr id="2029" name="Google Shape;2029;p8"/>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8"/>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8"/>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8"/>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8"/>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8"/>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8"/>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8"/>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7" name="Google Shape;2037;p8"/>
          <p:cNvGrpSpPr/>
          <p:nvPr/>
        </p:nvGrpSpPr>
        <p:grpSpPr>
          <a:xfrm>
            <a:off x="11460151" y="5217917"/>
            <a:ext cx="1389679" cy="1396017"/>
            <a:chOff x="8276926" y="3750868"/>
            <a:chExt cx="1239162" cy="1244814"/>
          </a:xfrm>
        </p:grpSpPr>
        <p:sp>
          <p:nvSpPr>
            <p:cNvPr id="2038" name="Google Shape;2038;p8"/>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8"/>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8"/>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8"/>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8"/>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8"/>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8"/>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8"/>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8"/>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8"/>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8"/>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8"/>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8"/>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8"/>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8"/>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8"/>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8"/>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8"/>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8"/>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8"/>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8"/>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8"/>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8"/>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8"/>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8"/>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8"/>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8"/>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5" name="Google Shape;2065;p8"/>
          <p:cNvGrpSpPr/>
          <p:nvPr/>
        </p:nvGrpSpPr>
        <p:grpSpPr>
          <a:xfrm>
            <a:off x="11378331" y="5903209"/>
            <a:ext cx="491221" cy="1330575"/>
            <a:chOff x="7607455" y="4238363"/>
            <a:chExt cx="438017" cy="1186459"/>
          </a:xfrm>
        </p:grpSpPr>
        <p:sp>
          <p:nvSpPr>
            <p:cNvPr id="2066" name="Google Shape;2066;p8"/>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8"/>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8"/>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8"/>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8"/>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8"/>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8"/>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8"/>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8"/>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8"/>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8"/>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8"/>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8"/>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8"/>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8"/>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8"/>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8"/>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8"/>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8"/>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8"/>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8"/>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8"/>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8"/>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8"/>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0" name="Google Shape;2090;p8"/>
          <p:cNvGrpSpPr/>
          <p:nvPr/>
        </p:nvGrpSpPr>
        <p:grpSpPr>
          <a:xfrm rot="-5400000" flipH="1">
            <a:off x="9862471" y="5940300"/>
            <a:ext cx="485736" cy="1259299"/>
            <a:chOff x="7916001" y="4222802"/>
            <a:chExt cx="364302" cy="944474"/>
          </a:xfrm>
        </p:grpSpPr>
        <p:sp>
          <p:nvSpPr>
            <p:cNvPr id="2091" name="Google Shape;2091;p8"/>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8"/>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8"/>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8"/>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8"/>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8"/>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8"/>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8"/>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99" name="Google Shape;2099;p8"/>
          <p:cNvSpPr/>
          <p:nvPr/>
        </p:nvSpPr>
        <p:spPr>
          <a:xfrm>
            <a:off x="10720520" y="5866435"/>
            <a:ext cx="730728" cy="1173464"/>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0" name="Google Shape;2100;p8"/>
          <p:cNvSpPr/>
          <p:nvPr/>
        </p:nvSpPr>
        <p:spPr>
          <a:xfrm>
            <a:off x="10711047" y="5950857"/>
            <a:ext cx="648047" cy="1188751"/>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1" name="Google Shape;2101;p8"/>
          <p:cNvSpPr/>
          <p:nvPr/>
        </p:nvSpPr>
        <p:spPr>
          <a:xfrm>
            <a:off x="11148978" y="6050329"/>
            <a:ext cx="226711" cy="187436"/>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2" name="Google Shape;2102;p8"/>
          <p:cNvSpPr/>
          <p:nvPr/>
        </p:nvSpPr>
        <p:spPr>
          <a:xfrm>
            <a:off x="11062305" y="6155981"/>
            <a:ext cx="314835" cy="243576"/>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3" name="Google Shape;2103;p8"/>
          <p:cNvSpPr/>
          <p:nvPr/>
        </p:nvSpPr>
        <p:spPr>
          <a:xfrm>
            <a:off x="10952487" y="6272519"/>
            <a:ext cx="434943" cy="29800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4" name="Google Shape;2104;p8"/>
          <p:cNvSpPr/>
          <p:nvPr/>
        </p:nvSpPr>
        <p:spPr>
          <a:xfrm>
            <a:off x="10864403" y="6495516"/>
            <a:ext cx="501732" cy="279557"/>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5" name="Google Shape;2105;p8"/>
          <p:cNvSpPr/>
          <p:nvPr/>
        </p:nvSpPr>
        <p:spPr>
          <a:xfrm>
            <a:off x="10842132" y="6740250"/>
            <a:ext cx="313625" cy="19922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6" name="Google Shape;2106;p8"/>
          <p:cNvSpPr/>
          <p:nvPr/>
        </p:nvSpPr>
        <p:spPr>
          <a:xfrm>
            <a:off x="10896453" y="6385295"/>
            <a:ext cx="35881"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7" name="Google Shape;2107;p8"/>
          <p:cNvSpPr/>
          <p:nvPr/>
        </p:nvSpPr>
        <p:spPr>
          <a:xfrm>
            <a:off x="10857249" y="6422248"/>
            <a:ext cx="34772"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8" name="Google Shape;2108;p8"/>
          <p:cNvSpPr/>
          <p:nvPr/>
        </p:nvSpPr>
        <p:spPr>
          <a:xfrm>
            <a:off x="10841561" y="6356135"/>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9" name="Google Shape;2109;p8"/>
          <p:cNvSpPr/>
          <p:nvPr/>
        </p:nvSpPr>
        <p:spPr>
          <a:xfrm>
            <a:off x="11269614" y="6553366"/>
            <a:ext cx="34772"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0" name="Google Shape;2110;p8"/>
          <p:cNvSpPr/>
          <p:nvPr/>
        </p:nvSpPr>
        <p:spPr>
          <a:xfrm>
            <a:off x="11225907" y="6586993"/>
            <a:ext cx="34772"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1" name="Google Shape;2111;p8"/>
          <p:cNvSpPr/>
          <p:nvPr/>
        </p:nvSpPr>
        <p:spPr>
          <a:xfrm>
            <a:off x="11101510" y="6874995"/>
            <a:ext cx="34772" cy="28053"/>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2" name="Google Shape;2112;p8"/>
          <p:cNvSpPr/>
          <p:nvPr/>
        </p:nvSpPr>
        <p:spPr>
          <a:xfrm>
            <a:off x="11054445" y="6911982"/>
            <a:ext cx="34772" cy="26911"/>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3" name="Google Shape;2113;p8"/>
          <p:cNvSpPr/>
          <p:nvPr/>
        </p:nvSpPr>
        <p:spPr>
          <a:xfrm>
            <a:off x="11046617" y="6331511"/>
            <a:ext cx="34772"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4" name="Google Shape;2114;p8"/>
          <p:cNvSpPr/>
          <p:nvPr/>
        </p:nvSpPr>
        <p:spPr>
          <a:xfrm>
            <a:off x="11020852" y="6265364"/>
            <a:ext cx="35881"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5" name="Google Shape;2115;p8"/>
          <p:cNvSpPr/>
          <p:nvPr/>
        </p:nvSpPr>
        <p:spPr>
          <a:xfrm>
            <a:off x="11339086" y="6213831"/>
            <a:ext cx="34772"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6" name="Google Shape;2116;p8"/>
          <p:cNvSpPr/>
          <p:nvPr/>
        </p:nvSpPr>
        <p:spPr>
          <a:xfrm>
            <a:off x="11284193" y="6254178"/>
            <a:ext cx="34772"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7" name="Google Shape;2117;p8"/>
          <p:cNvSpPr/>
          <p:nvPr/>
        </p:nvSpPr>
        <p:spPr>
          <a:xfrm>
            <a:off x="11218081" y="6016600"/>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8" name="Google Shape;2118;p8"/>
          <p:cNvSpPr/>
          <p:nvPr/>
        </p:nvSpPr>
        <p:spPr>
          <a:xfrm>
            <a:off x="11255034" y="5958349"/>
            <a:ext cx="34772"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9" name="Google Shape;2119;p8"/>
          <p:cNvSpPr/>
          <p:nvPr/>
        </p:nvSpPr>
        <p:spPr>
          <a:xfrm>
            <a:off x="10042563" y="5894788"/>
            <a:ext cx="914837" cy="1148032"/>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0" name="Google Shape;2120;p8"/>
          <p:cNvSpPr/>
          <p:nvPr/>
        </p:nvSpPr>
        <p:spPr>
          <a:xfrm>
            <a:off x="10126346" y="5997384"/>
            <a:ext cx="644485" cy="1175984"/>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1" name="Google Shape;2121;p8"/>
          <p:cNvSpPr/>
          <p:nvPr/>
        </p:nvSpPr>
        <p:spPr>
          <a:xfrm>
            <a:off x="10528600" y="6820068"/>
            <a:ext cx="186361" cy="17782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2" name="Google Shape;2122;p8"/>
          <p:cNvSpPr/>
          <p:nvPr/>
        </p:nvSpPr>
        <p:spPr>
          <a:xfrm>
            <a:off x="10384044" y="6550006"/>
            <a:ext cx="256981" cy="255772"/>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3" name="Google Shape;2123;p8"/>
          <p:cNvSpPr/>
          <p:nvPr/>
        </p:nvSpPr>
        <p:spPr>
          <a:xfrm>
            <a:off x="10277553" y="6306853"/>
            <a:ext cx="288393" cy="365364"/>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4" name="Google Shape;2124;p8"/>
          <p:cNvSpPr/>
          <p:nvPr/>
        </p:nvSpPr>
        <p:spPr>
          <a:xfrm>
            <a:off x="10296331" y="6298993"/>
            <a:ext cx="148564" cy="192711"/>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5" name="Google Shape;2125;p8"/>
          <p:cNvSpPr/>
          <p:nvPr/>
        </p:nvSpPr>
        <p:spPr>
          <a:xfrm>
            <a:off x="10150231" y="6091684"/>
            <a:ext cx="190460" cy="22812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6" name="Google Shape;2126;p8"/>
          <p:cNvSpPr/>
          <p:nvPr/>
        </p:nvSpPr>
        <p:spPr>
          <a:xfrm>
            <a:off x="10120635" y="6021102"/>
            <a:ext cx="135999" cy="158039"/>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7" name="Google Shape;2127;p8"/>
          <p:cNvSpPr/>
          <p:nvPr/>
        </p:nvSpPr>
        <p:spPr>
          <a:xfrm>
            <a:off x="10712660" y="6314681"/>
            <a:ext cx="38165"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8" name="Google Shape;2128;p8"/>
          <p:cNvSpPr/>
          <p:nvPr/>
        </p:nvSpPr>
        <p:spPr>
          <a:xfrm>
            <a:off x="10673457" y="6267616"/>
            <a:ext cx="38132"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9" name="Google Shape;2129;p8"/>
          <p:cNvSpPr/>
          <p:nvPr/>
        </p:nvSpPr>
        <p:spPr>
          <a:xfrm>
            <a:off x="10657767" y="6333729"/>
            <a:ext cx="38132" cy="291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0" name="Google Shape;2130;p8"/>
          <p:cNvSpPr/>
          <p:nvPr/>
        </p:nvSpPr>
        <p:spPr>
          <a:xfrm>
            <a:off x="10125473" y="6611652"/>
            <a:ext cx="38132"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1" name="Google Shape;2131;p8"/>
          <p:cNvSpPr/>
          <p:nvPr/>
        </p:nvSpPr>
        <p:spPr>
          <a:xfrm>
            <a:off x="10136693" y="6548898"/>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2" name="Google Shape;2132;p8"/>
          <p:cNvSpPr/>
          <p:nvPr/>
        </p:nvSpPr>
        <p:spPr>
          <a:xfrm>
            <a:off x="10199446" y="6595964"/>
            <a:ext cx="38132"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3" name="Google Shape;2133;p8"/>
          <p:cNvSpPr/>
          <p:nvPr/>
        </p:nvSpPr>
        <p:spPr>
          <a:xfrm>
            <a:off x="10293577" y="5969536"/>
            <a:ext cx="38132"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4" name="Google Shape;2134;p8"/>
          <p:cNvSpPr/>
          <p:nvPr/>
        </p:nvSpPr>
        <p:spPr>
          <a:xfrm>
            <a:off x="10250979" y="5950488"/>
            <a:ext cx="37024"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5" name="Google Shape;2135;p8"/>
          <p:cNvSpPr/>
          <p:nvPr/>
        </p:nvSpPr>
        <p:spPr>
          <a:xfrm>
            <a:off x="10086269" y="6189173"/>
            <a:ext cx="38132"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6" name="Google Shape;2136;p8"/>
          <p:cNvSpPr/>
          <p:nvPr/>
        </p:nvSpPr>
        <p:spPr>
          <a:xfrm>
            <a:off x="10086269" y="6228412"/>
            <a:ext cx="38132"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7" name="Google Shape;2137;p8"/>
          <p:cNvSpPr/>
          <p:nvPr/>
        </p:nvSpPr>
        <p:spPr>
          <a:xfrm>
            <a:off x="10673457" y="6682233"/>
            <a:ext cx="38132" cy="291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8" name="Google Shape;2138;p8"/>
          <p:cNvSpPr/>
          <p:nvPr/>
        </p:nvSpPr>
        <p:spPr>
          <a:xfrm>
            <a:off x="10445958" y="6858164"/>
            <a:ext cx="38165" cy="30304"/>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9" name="Google Shape;2139;p8"/>
          <p:cNvSpPr/>
          <p:nvPr/>
        </p:nvSpPr>
        <p:spPr>
          <a:xfrm>
            <a:off x="10317092" y="6514162"/>
            <a:ext cx="38165"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0" name="Google Shape;2140;p8"/>
          <p:cNvSpPr/>
          <p:nvPr/>
        </p:nvSpPr>
        <p:spPr>
          <a:xfrm>
            <a:off x="10610703" y="6486145"/>
            <a:ext cx="38132" cy="30271"/>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41" name="Google Shape;2141;p8"/>
          <p:cNvGrpSpPr/>
          <p:nvPr/>
        </p:nvGrpSpPr>
        <p:grpSpPr>
          <a:xfrm rot="1693484">
            <a:off x="429143" y="5263526"/>
            <a:ext cx="2189608" cy="2131495"/>
            <a:chOff x="-181020" y="4253777"/>
            <a:chExt cx="1117161" cy="1087511"/>
          </a:xfrm>
        </p:grpSpPr>
        <p:sp>
          <p:nvSpPr>
            <p:cNvPr id="2142" name="Google Shape;2142;p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6" name="Google Shape;2156;p8"/>
          <p:cNvGrpSpPr/>
          <p:nvPr/>
        </p:nvGrpSpPr>
        <p:grpSpPr>
          <a:xfrm>
            <a:off x="-75913" y="4725004"/>
            <a:ext cx="1319791" cy="1770491"/>
            <a:chOff x="-168050" y="4195214"/>
            <a:chExt cx="719519" cy="965231"/>
          </a:xfrm>
        </p:grpSpPr>
        <p:sp>
          <p:nvSpPr>
            <p:cNvPr id="2157" name="Google Shape;2157;p8"/>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8"/>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8"/>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8"/>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8"/>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2" name="Google Shape;2162;p8"/>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8"/>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4" name="Google Shape;2164;p8"/>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5" name="Google Shape;2165;p8"/>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8"/>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8"/>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8"/>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8"/>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8"/>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8"/>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8"/>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8"/>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8"/>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8"/>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8"/>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8"/>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8"/>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8"/>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8"/>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8"/>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8"/>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8"/>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8"/>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8"/>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8"/>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8"/>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8"/>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8"/>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8"/>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8"/>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8"/>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8"/>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8"/>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8"/>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8"/>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8"/>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8"/>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8"/>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8"/>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8"/>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8"/>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8"/>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4" name="Google Shape;2204;p8"/>
          <p:cNvGrpSpPr/>
          <p:nvPr/>
        </p:nvGrpSpPr>
        <p:grpSpPr>
          <a:xfrm rot="-2320759">
            <a:off x="-693019" y="3765545"/>
            <a:ext cx="1502988" cy="1479232"/>
            <a:chOff x="-181020" y="4253777"/>
            <a:chExt cx="1117161" cy="1087511"/>
          </a:xfrm>
        </p:grpSpPr>
        <p:sp>
          <p:nvSpPr>
            <p:cNvPr id="2205" name="Google Shape;2205;p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9" name="Google Shape;2219;p8"/>
          <p:cNvGrpSpPr/>
          <p:nvPr/>
        </p:nvGrpSpPr>
        <p:grpSpPr>
          <a:xfrm rot="5595891">
            <a:off x="-110828" y="5830784"/>
            <a:ext cx="1389621" cy="1395960"/>
            <a:chOff x="8276926" y="3750868"/>
            <a:chExt cx="1239162" cy="1244814"/>
          </a:xfrm>
        </p:grpSpPr>
        <p:sp>
          <p:nvSpPr>
            <p:cNvPr id="2220" name="Google Shape;2220;p8"/>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8"/>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8"/>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8"/>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8"/>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8"/>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8"/>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8"/>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8"/>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8"/>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8"/>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8"/>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8"/>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8"/>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8"/>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8"/>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8"/>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8"/>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8"/>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8"/>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8"/>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8"/>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8"/>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8"/>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8"/>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8"/>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8"/>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08201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247"/>
        <p:cNvGrpSpPr/>
        <p:nvPr/>
      </p:nvGrpSpPr>
      <p:grpSpPr>
        <a:xfrm>
          <a:off x="0" y="0"/>
          <a:ext cx="0" cy="0"/>
          <a:chOff x="0" y="0"/>
          <a:chExt cx="0" cy="0"/>
        </a:xfrm>
      </p:grpSpPr>
      <p:sp>
        <p:nvSpPr>
          <p:cNvPr id="2248" name="Google Shape;2248;p9"/>
          <p:cNvSpPr txBox="1">
            <a:spLocks noGrp="1"/>
          </p:cNvSpPr>
          <p:nvPr>
            <p:ph type="title"/>
          </p:nvPr>
        </p:nvSpPr>
        <p:spPr>
          <a:xfrm>
            <a:off x="1038500" y="2538233"/>
            <a:ext cx="5393600" cy="8004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249" name="Google Shape;2249;p9"/>
          <p:cNvSpPr txBox="1">
            <a:spLocks noGrp="1"/>
          </p:cNvSpPr>
          <p:nvPr>
            <p:ph type="subTitle" idx="1"/>
          </p:nvPr>
        </p:nvSpPr>
        <p:spPr>
          <a:xfrm>
            <a:off x="1038500" y="3329040"/>
            <a:ext cx="4884000" cy="1213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atin typeface="Nunito"/>
                <a:ea typeface="Nunito"/>
                <a:cs typeface="Nunito"/>
                <a:sym typeface="Nunito"/>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2250" name="Google Shape;2250;p9"/>
          <p:cNvGrpSpPr/>
          <p:nvPr/>
        </p:nvGrpSpPr>
        <p:grpSpPr>
          <a:xfrm rot="5400000">
            <a:off x="11561424" y="5511576"/>
            <a:ext cx="780584" cy="350259"/>
            <a:chOff x="8502760" y="3542528"/>
            <a:chExt cx="711519" cy="319269"/>
          </a:xfrm>
        </p:grpSpPr>
        <p:sp>
          <p:nvSpPr>
            <p:cNvPr id="2251" name="Google Shape;2251;p9"/>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9"/>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9"/>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9"/>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9"/>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9"/>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9"/>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9"/>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9"/>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60" name="Google Shape;2260;p9"/>
          <p:cNvSpPr/>
          <p:nvPr/>
        </p:nvSpPr>
        <p:spPr>
          <a:xfrm>
            <a:off x="7522321" y="6336518"/>
            <a:ext cx="4690303"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1" name="Google Shape;2261;p9"/>
          <p:cNvSpPr/>
          <p:nvPr/>
        </p:nvSpPr>
        <p:spPr>
          <a:xfrm rot="-5400000">
            <a:off x="-1528825" y="1309332"/>
            <a:ext cx="3610648" cy="81626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62" name="Google Shape;2262;p9"/>
          <p:cNvGrpSpPr/>
          <p:nvPr/>
        </p:nvGrpSpPr>
        <p:grpSpPr>
          <a:xfrm rot="-8956076">
            <a:off x="-383863" y="475045"/>
            <a:ext cx="585429" cy="1517697"/>
            <a:chOff x="1823086" y="-208516"/>
            <a:chExt cx="433159" cy="1122944"/>
          </a:xfrm>
        </p:grpSpPr>
        <p:sp>
          <p:nvSpPr>
            <p:cNvPr id="2263" name="Google Shape;2263;p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1" name="Google Shape;2271;p9"/>
          <p:cNvGrpSpPr/>
          <p:nvPr/>
        </p:nvGrpSpPr>
        <p:grpSpPr>
          <a:xfrm rot="-8956076">
            <a:off x="-47214" y="383195"/>
            <a:ext cx="592611" cy="1603909"/>
            <a:chOff x="904476" y="-243594"/>
            <a:chExt cx="438472" cy="1186732"/>
          </a:xfrm>
        </p:grpSpPr>
        <p:sp>
          <p:nvSpPr>
            <p:cNvPr id="2272" name="Google Shape;2272;p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9" name="Google Shape;2299;p9"/>
          <p:cNvGrpSpPr/>
          <p:nvPr/>
        </p:nvGrpSpPr>
        <p:grpSpPr>
          <a:xfrm>
            <a:off x="11022939" y="5841660"/>
            <a:ext cx="1169069" cy="748043"/>
            <a:chOff x="7750342" y="3926048"/>
            <a:chExt cx="1406709" cy="900099"/>
          </a:xfrm>
        </p:grpSpPr>
        <p:sp>
          <p:nvSpPr>
            <p:cNvPr id="2300" name="Google Shape;2300;p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9"/>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8" name="Google Shape;2308;p9"/>
          <p:cNvGrpSpPr/>
          <p:nvPr/>
        </p:nvGrpSpPr>
        <p:grpSpPr>
          <a:xfrm>
            <a:off x="11549717" y="5642023"/>
            <a:ext cx="1029827" cy="1034524"/>
            <a:chOff x="8276926" y="3750868"/>
            <a:chExt cx="1239162" cy="1244814"/>
          </a:xfrm>
        </p:grpSpPr>
        <p:sp>
          <p:nvSpPr>
            <p:cNvPr id="2309" name="Google Shape;2309;p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9"/>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36" name="Google Shape;2336;p9"/>
          <p:cNvGrpSpPr/>
          <p:nvPr/>
        </p:nvGrpSpPr>
        <p:grpSpPr>
          <a:xfrm rot="-5400000">
            <a:off x="11093880" y="6143395"/>
            <a:ext cx="364021" cy="986027"/>
            <a:chOff x="7607455" y="4238363"/>
            <a:chExt cx="438017" cy="1186459"/>
          </a:xfrm>
        </p:grpSpPr>
        <p:sp>
          <p:nvSpPr>
            <p:cNvPr id="2337" name="Google Shape;2337;p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1" name="Google Shape;2361;p9"/>
          <p:cNvGrpSpPr/>
          <p:nvPr/>
        </p:nvGrpSpPr>
        <p:grpSpPr>
          <a:xfrm>
            <a:off x="9730355" y="263653"/>
            <a:ext cx="844356" cy="506767"/>
            <a:chOff x="8365864" y="2993835"/>
            <a:chExt cx="933472" cy="547264"/>
          </a:xfrm>
        </p:grpSpPr>
        <p:sp>
          <p:nvSpPr>
            <p:cNvPr id="2362" name="Google Shape;2362;p9"/>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9"/>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9"/>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9"/>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9"/>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9"/>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9"/>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9" name="Google Shape;2369;p9"/>
          <p:cNvGrpSpPr/>
          <p:nvPr/>
        </p:nvGrpSpPr>
        <p:grpSpPr>
          <a:xfrm rot="-1533248">
            <a:off x="10545273" y="52878"/>
            <a:ext cx="1066769" cy="789791"/>
            <a:chOff x="8118223" y="2202382"/>
            <a:chExt cx="1151949" cy="873156"/>
          </a:xfrm>
        </p:grpSpPr>
        <p:sp>
          <p:nvSpPr>
            <p:cNvPr id="2370" name="Google Shape;2370;p9"/>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9"/>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9"/>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9"/>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9"/>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9"/>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9"/>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9"/>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9"/>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9"/>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9"/>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9"/>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9"/>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9"/>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9"/>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9"/>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9"/>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9"/>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9"/>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9"/>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9"/>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1" name="Google Shape;2391;p9"/>
          <p:cNvGrpSpPr/>
          <p:nvPr/>
        </p:nvGrpSpPr>
        <p:grpSpPr>
          <a:xfrm>
            <a:off x="-283422" y="5296389"/>
            <a:ext cx="1528276" cy="1418404"/>
            <a:chOff x="-181020" y="4253777"/>
            <a:chExt cx="1117161" cy="1087511"/>
          </a:xfrm>
        </p:grpSpPr>
        <p:sp>
          <p:nvSpPr>
            <p:cNvPr id="2392" name="Google Shape;2392;p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06" name="Google Shape;2406;p9"/>
          <p:cNvGrpSpPr/>
          <p:nvPr/>
        </p:nvGrpSpPr>
        <p:grpSpPr>
          <a:xfrm>
            <a:off x="-265651" y="4932569"/>
            <a:ext cx="1209272" cy="1546943"/>
            <a:chOff x="-168050" y="4195214"/>
            <a:chExt cx="719519" cy="965231"/>
          </a:xfrm>
        </p:grpSpPr>
        <p:sp>
          <p:nvSpPr>
            <p:cNvPr id="2407" name="Google Shape;2407;p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4" name="Google Shape;2454;p9"/>
          <p:cNvGrpSpPr/>
          <p:nvPr/>
        </p:nvGrpSpPr>
        <p:grpSpPr>
          <a:xfrm rot="5400000">
            <a:off x="11330445" y="-920"/>
            <a:ext cx="1034111" cy="1035928"/>
            <a:chOff x="7973149" y="-201092"/>
            <a:chExt cx="1116750" cy="1145263"/>
          </a:xfrm>
        </p:grpSpPr>
        <p:sp>
          <p:nvSpPr>
            <p:cNvPr id="2455" name="Google Shape;2455;p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5" name="Google Shape;2495;p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6" name="Google Shape;2516;p9"/>
          <p:cNvGrpSpPr/>
          <p:nvPr/>
        </p:nvGrpSpPr>
        <p:grpSpPr>
          <a:xfrm rot="5400000">
            <a:off x="394267" y="5617374"/>
            <a:ext cx="571291" cy="1623076"/>
            <a:chOff x="7607455" y="4238363"/>
            <a:chExt cx="438017" cy="1186459"/>
          </a:xfrm>
        </p:grpSpPr>
        <p:sp>
          <p:nvSpPr>
            <p:cNvPr id="2517" name="Google Shape;2517;p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41" name="Google Shape;2541;p9"/>
          <p:cNvGrpSpPr/>
          <p:nvPr/>
        </p:nvGrpSpPr>
        <p:grpSpPr>
          <a:xfrm>
            <a:off x="11488253" y="6246622"/>
            <a:ext cx="748761" cy="724561"/>
            <a:chOff x="8202967" y="4478366"/>
            <a:chExt cx="900965" cy="871845"/>
          </a:xfrm>
        </p:grpSpPr>
        <p:sp>
          <p:nvSpPr>
            <p:cNvPr id="2542" name="Google Shape;2542;p9"/>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9"/>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9"/>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9"/>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9"/>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9"/>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9"/>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9"/>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9"/>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9"/>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9"/>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9"/>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9"/>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9"/>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9"/>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9"/>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9"/>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9"/>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9"/>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6442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561"/>
        <p:cNvGrpSpPr/>
        <p:nvPr/>
      </p:nvGrpSpPr>
      <p:grpSpPr>
        <a:xfrm>
          <a:off x="0" y="0"/>
          <a:ext cx="0" cy="0"/>
          <a:chOff x="0" y="0"/>
          <a:chExt cx="0" cy="0"/>
        </a:xfrm>
      </p:grpSpPr>
      <p:sp>
        <p:nvSpPr>
          <p:cNvPr id="2562" name="Google Shape;2562;p10"/>
          <p:cNvSpPr txBox="1">
            <a:spLocks noGrp="1"/>
          </p:cNvSpPr>
          <p:nvPr>
            <p:ph type="title"/>
          </p:nvPr>
        </p:nvSpPr>
        <p:spPr>
          <a:xfrm>
            <a:off x="7110467" y="919267"/>
            <a:ext cx="4064000" cy="102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2800"/>
            </a:lvl1pPr>
            <a:lvl2pPr lvl="1" rtl="0">
              <a:spcBef>
                <a:spcPts val="0"/>
              </a:spcBef>
              <a:spcAft>
                <a:spcPts val="0"/>
              </a:spcAft>
              <a:buSzPts val="1400"/>
              <a:buFont typeface="Montserrat" panose="02000505000000020004"/>
              <a:buNone/>
              <a:defRPr b="0">
                <a:latin typeface="Montserrat" panose="02000505000000020004"/>
                <a:ea typeface="Montserrat" panose="02000505000000020004"/>
                <a:cs typeface="Montserrat" panose="02000505000000020004"/>
                <a:sym typeface="Montserrat" panose="02000505000000020004"/>
              </a:defRPr>
            </a:lvl2pPr>
            <a:lvl3pPr lvl="2" rtl="0">
              <a:spcBef>
                <a:spcPts val="0"/>
              </a:spcBef>
              <a:spcAft>
                <a:spcPts val="0"/>
              </a:spcAft>
              <a:buSzPts val="1400"/>
              <a:buFont typeface="Montserrat" panose="02000505000000020004"/>
              <a:buNone/>
              <a:defRPr b="0">
                <a:latin typeface="Montserrat" panose="02000505000000020004"/>
                <a:ea typeface="Montserrat" panose="02000505000000020004"/>
                <a:cs typeface="Montserrat" panose="02000505000000020004"/>
                <a:sym typeface="Montserrat" panose="02000505000000020004"/>
              </a:defRPr>
            </a:lvl3pPr>
            <a:lvl4pPr lvl="3" rtl="0">
              <a:spcBef>
                <a:spcPts val="0"/>
              </a:spcBef>
              <a:spcAft>
                <a:spcPts val="0"/>
              </a:spcAft>
              <a:buSzPts val="1400"/>
              <a:buFont typeface="Montserrat" panose="02000505000000020004"/>
              <a:buNone/>
              <a:defRPr b="0">
                <a:latin typeface="Montserrat" panose="02000505000000020004"/>
                <a:ea typeface="Montserrat" panose="02000505000000020004"/>
                <a:cs typeface="Montserrat" panose="02000505000000020004"/>
                <a:sym typeface="Montserrat" panose="02000505000000020004"/>
              </a:defRPr>
            </a:lvl4pPr>
            <a:lvl5pPr lvl="4" rtl="0">
              <a:spcBef>
                <a:spcPts val="0"/>
              </a:spcBef>
              <a:spcAft>
                <a:spcPts val="0"/>
              </a:spcAft>
              <a:buSzPts val="1400"/>
              <a:buFont typeface="Montserrat" panose="02000505000000020004"/>
              <a:buNone/>
              <a:defRPr b="0">
                <a:latin typeface="Montserrat" panose="02000505000000020004"/>
                <a:ea typeface="Montserrat" panose="02000505000000020004"/>
                <a:cs typeface="Montserrat" panose="02000505000000020004"/>
                <a:sym typeface="Montserrat" panose="02000505000000020004"/>
              </a:defRPr>
            </a:lvl5pPr>
            <a:lvl6pPr lvl="5" rtl="0">
              <a:spcBef>
                <a:spcPts val="0"/>
              </a:spcBef>
              <a:spcAft>
                <a:spcPts val="0"/>
              </a:spcAft>
              <a:buSzPts val="1400"/>
              <a:buFont typeface="Montserrat" panose="02000505000000020004"/>
              <a:buNone/>
              <a:defRPr b="0">
                <a:latin typeface="Montserrat" panose="02000505000000020004"/>
                <a:ea typeface="Montserrat" panose="02000505000000020004"/>
                <a:cs typeface="Montserrat" panose="02000505000000020004"/>
                <a:sym typeface="Montserrat" panose="02000505000000020004"/>
              </a:defRPr>
            </a:lvl6pPr>
            <a:lvl7pPr lvl="6" rtl="0">
              <a:spcBef>
                <a:spcPts val="0"/>
              </a:spcBef>
              <a:spcAft>
                <a:spcPts val="0"/>
              </a:spcAft>
              <a:buSzPts val="1400"/>
              <a:buFont typeface="Montserrat" panose="02000505000000020004"/>
              <a:buNone/>
              <a:defRPr b="0">
                <a:latin typeface="Montserrat" panose="02000505000000020004"/>
                <a:ea typeface="Montserrat" panose="02000505000000020004"/>
                <a:cs typeface="Montserrat" panose="02000505000000020004"/>
                <a:sym typeface="Montserrat" panose="02000505000000020004"/>
              </a:defRPr>
            </a:lvl7pPr>
            <a:lvl8pPr lvl="7" rtl="0">
              <a:spcBef>
                <a:spcPts val="0"/>
              </a:spcBef>
              <a:spcAft>
                <a:spcPts val="0"/>
              </a:spcAft>
              <a:buSzPts val="1400"/>
              <a:buFont typeface="Montserrat" panose="02000505000000020004"/>
              <a:buNone/>
              <a:defRPr b="0">
                <a:latin typeface="Montserrat" panose="02000505000000020004"/>
                <a:ea typeface="Montserrat" panose="02000505000000020004"/>
                <a:cs typeface="Montserrat" panose="02000505000000020004"/>
                <a:sym typeface="Montserrat" panose="02000505000000020004"/>
              </a:defRPr>
            </a:lvl8pPr>
            <a:lvl9pPr lvl="8" rtl="0">
              <a:spcBef>
                <a:spcPts val="0"/>
              </a:spcBef>
              <a:spcAft>
                <a:spcPts val="0"/>
              </a:spcAft>
              <a:buSzPts val="1400"/>
              <a:buFont typeface="Montserrat" panose="02000505000000020004"/>
              <a:buNone/>
              <a:defRPr b="0">
                <a:latin typeface="Montserrat" panose="02000505000000020004"/>
                <a:ea typeface="Montserrat" panose="02000505000000020004"/>
                <a:cs typeface="Montserrat" panose="02000505000000020004"/>
                <a:sym typeface="Montserrat" panose="02000505000000020004"/>
              </a:defRPr>
            </a:lvl9pPr>
          </a:lstStyle>
          <a:p>
            <a:endParaRPr/>
          </a:p>
        </p:txBody>
      </p:sp>
      <p:grpSp>
        <p:nvGrpSpPr>
          <p:cNvPr id="2563" name="Google Shape;2563;p10"/>
          <p:cNvGrpSpPr/>
          <p:nvPr/>
        </p:nvGrpSpPr>
        <p:grpSpPr>
          <a:xfrm rot="5400000">
            <a:off x="11632488" y="5569361"/>
            <a:ext cx="688845" cy="309095"/>
            <a:chOff x="8502760" y="3542528"/>
            <a:chExt cx="711519" cy="319269"/>
          </a:xfrm>
        </p:grpSpPr>
        <p:sp>
          <p:nvSpPr>
            <p:cNvPr id="2564" name="Google Shape;2564;p10"/>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10"/>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10"/>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10"/>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10"/>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10"/>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10"/>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10"/>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10"/>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73" name="Google Shape;2573;p10"/>
          <p:cNvSpPr/>
          <p:nvPr/>
        </p:nvSpPr>
        <p:spPr>
          <a:xfrm>
            <a:off x="8123057" y="6366529"/>
            <a:ext cx="4139097" cy="56009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4" name="Google Shape;2574;p10"/>
          <p:cNvSpPr/>
          <p:nvPr/>
        </p:nvSpPr>
        <p:spPr>
          <a:xfrm rot="-5400000">
            <a:off x="-1249747" y="1107372"/>
            <a:ext cx="2861748" cy="64698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75" name="Google Shape;2575;p10"/>
          <p:cNvGrpSpPr/>
          <p:nvPr/>
        </p:nvGrpSpPr>
        <p:grpSpPr>
          <a:xfrm rot="-8955970">
            <a:off x="-342274" y="445976"/>
            <a:ext cx="464025" cy="1202963"/>
            <a:chOff x="1823086" y="-208516"/>
            <a:chExt cx="433159" cy="1122944"/>
          </a:xfrm>
        </p:grpSpPr>
        <p:sp>
          <p:nvSpPr>
            <p:cNvPr id="2576" name="Google Shape;2576;p10"/>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10"/>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10"/>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10"/>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10"/>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10"/>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10"/>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10"/>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4" name="Google Shape;2584;p10"/>
          <p:cNvGrpSpPr/>
          <p:nvPr/>
        </p:nvGrpSpPr>
        <p:grpSpPr>
          <a:xfrm rot="-8955970">
            <a:off x="-75445" y="373201"/>
            <a:ext cx="469716" cy="1271296"/>
            <a:chOff x="904476" y="-243594"/>
            <a:chExt cx="438472" cy="1186732"/>
          </a:xfrm>
        </p:grpSpPr>
        <p:sp>
          <p:nvSpPr>
            <p:cNvPr id="2585" name="Google Shape;2585;p10"/>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6" name="Google Shape;2586;p10"/>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7" name="Google Shape;2587;p10"/>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10"/>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10"/>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10"/>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10"/>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10"/>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10"/>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10"/>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10"/>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10"/>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10"/>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10"/>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10"/>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10"/>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10"/>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10"/>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10"/>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10"/>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10"/>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10"/>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10"/>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10"/>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10"/>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10"/>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10"/>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12" name="Google Shape;2612;p10"/>
          <p:cNvGrpSpPr/>
          <p:nvPr/>
        </p:nvGrpSpPr>
        <p:grpSpPr>
          <a:xfrm>
            <a:off x="11174471" y="5811366"/>
            <a:ext cx="1031773" cy="660193"/>
            <a:chOff x="7750342" y="3926048"/>
            <a:chExt cx="1406709" cy="900099"/>
          </a:xfrm>
        </p:grpSpPr>
        <p:sp>
          <p:nvSpPr>
            <p:cNvPr id="2613" name="Google Shape;2613;p10"/>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10"/>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10"/>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10"/>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10"/>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10"/>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10"/>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10"/>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21" name="Google Shape;2621;p10"/>
          <p:cNvGrpSpPr/>
          <p:nvPr/>
        </p:nvGrpSpPr>
        <p:grpSpPr>
          <a:xfrm>
            <a:off x="11622582" y="5684942"/>
            <a:ext cx="908884" cy="913029"/>
            <a:chOff x="8276926" y="3750868"/>
            <a:chExt cx="1239162" cy="1244814"/>
          </a:xfrm>
        </p:grpSpPr>
        <p:sp>
          <p:nvSpPr>
            <p:cNvPr id="2622" name="Google Shape;2622;p10"/>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10"/>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10"/>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10"/>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10"/>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10"/>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10"/>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10"/>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10"/>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10"/>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10"/>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10"/>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10"/>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10"/>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10"/>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10"/>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10"/>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10"/>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10"/>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1" name="Google Shape;2641;p10"/>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2" name="Google Shape;2642;p10"/>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10"/>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10"/>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10"/>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10"/>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10"/>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10"/>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9" name="Google Shape;2649;p10"/>
          <p:cNvGrpSpPr/>
          <p:nvPr/>
        </p:nvGrpSpPr>
        <p:grpSpPr>
          <a:xfrm>
            <a:off x="11568335" y="6218536"/>
            <a:ext cx="660828" cy="639469"/>
            <a:chOff x="8202967" y="4478366"/>
            <a:chExt cx="900965" cy="871845"/>
          </a:xfrm>
        </p:grpSpPr>
        <p:sp>
          <p:nvSpPr>
            <p:cNvPr id="2650" name="Google Shape;2650;p10"/>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10"/>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10"/>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10"/>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10"/>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10"/>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10"/>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10"/>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10"/>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10"/>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10"/>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10"/>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10"/>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10"/>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10"/>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5" name="Google Shape;2665;p10"/>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6" name="Google Shape;2666;p10"/>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10"/>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10"/>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9" name="Google Shape;2669;p10"/>
          <p:cNvGrpSpPr/>
          <p:nvPr/>
        </p:nvGrpSpPr>
        <p:grpSpPr>
          <a:xfrm rot="-5400000">
            <a:off x="11220094" y="6126839"/>
            <a:ext cx="321271" cy="870228"/>
            <a:chOff x="7607455" y="4238363"/>
            <a:chExt cx="438017" cy="1186459"/>
          </a:xfrm>
        </p:grpSpPr>
        <p:sp>
          <p:nvSpPr>
            <p:cNvPr id="2670" name="Google Shape;2670;p10"/>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10"/>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10"/>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10"/>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10"/>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10"/>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10"/>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10"/>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10"/>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10"/>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10"/>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10"/>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10"/>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10"/>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10"/>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10"/>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10"/>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10"/>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10"/>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10"/>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10"/>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10"/>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10"/>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10"/>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94" name="Google Shape;2694;p10"/>
          <p:cNvGrpSpPr/>
          <p:nvPr/>
        </p:nvGrpSpPr>
        <p:grpSpPr>
          <a:xfrm>
            <a:off x="9730355" y="263653"/>
            <a:ext cx="844356" cy="506767"/>
            <a:chOff x="8365864" y="2993835"/>
            <a:chExt cx="933472" cy="547264"/>
          </a:xfrm>
        </p:grpSpPr>
        <p:sp>
          <p:nvSpPr>
            <p:cNvPr id="2695" name="Google Shape;2695;p10"/>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6" name="Google Shape;2696;p10"/>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7" name="Google Shape;2697;p10"/>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8" name="Google Shape;2698;p10"/>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10"/>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0" name="Google Shape;2700;p10"/>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1" name="Google Shape;2701;p10"/>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02" name="Google Shape;2702;p10"/>
          <p:cNvGrpSpPr/>
          <p:nvPr/>
        </p:nvGrpSpPr>
        <p:grpSpPr>
          <a:xfrm rot="-1533248">
            <a:off x="10545273" y="52878"/>
            <a:ext cx="1066769" cy="789791"/>
            <a:chOff x="8118223" y="2202382"/>
            <a:chExt cx="1151949" cy="873156"/>
          </a:xfrm>
        </p:grpSpPr>
        <p:sp>
          <p:nvSpPr>
            <p:cNvPr id="2703" name="Google Shape;2703;p10"/>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10"/>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10"/>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10"/>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10"/>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10"/>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10"/>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0" name="Google Shape;2710;p10"/>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1" name="Google Shape;2711;p10"/>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10"/>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10"/>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10"/>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10"/>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10"/>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10"/>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10"/>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10"/>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10"/>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10"/>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10"/>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10"/>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24" name="Google Shape;2724;p10"/>
          <p:cNvGrpSpPr/>
          <p:nvPr/>
        </p:nvGrpSpPr>
        <p:grpSpPr>
          <a:xfrm rot="-943149">
            <a:off x="-163297" y="5855027"/>
            <a:ext cx="1269503" cy="1178148"/>
            <a:chOff x="-181020" y="4253777"/>
            <a:chExt cx="1117161" cy="1087511"/>
          </a:xfrm>
        </p:grpSpPr>
        <p:sp>
          <p:nvSpPr>
            <p:cNvPr id="2725" name="Google Shape;2725;p10"/>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10"/>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10"/>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10"/>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10"/>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10"/>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10"/>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10"/>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10"/>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10"/>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10"/>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10"/>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10"/>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10"/>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39" name="Google Shape;2739;p10"/>
          <p:cNvGrpSpPr/>
          <p:nvPr/>
        </p:nvGrpSpPr>
        <p:grpSpPr>
          <a:xfrm rot="-943328">
            <a:off x="-212041" y="5594359"/>
            <a:ext cx="1004420" cy="1284967"/>
            <a:chOff x="-168050" y="4195214"/>
            <a:chExt cx="719519" cy="965231"/>
          </a:xfrm>
        </p:grpSpPr>
        <p:sp>
          <p:nvSpPr>
            <p:cNvPr id="2740" name="Google Shape;2740;p10"/>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10"/>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10"/>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10"/>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10"/>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10"/>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10"/>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10"/>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10"/>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10"/>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10"/>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10"/>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10"/>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10"/>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10"/>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10"/>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10"/>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10"/>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10"/>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10"/>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10"/>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10"/>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10"/>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10"/>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 name="Google Shape;2764;p10"/>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 name="Google Shape;2765;p10"/>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10"/>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10"/>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10"/>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10"/>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10"/>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10"/>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10"/>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10"/>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10"/>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10"/>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10"/>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10"/>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10"/>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10"/>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10"/>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10"/>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10"/>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10"/>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10"/>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10"/>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10"/>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87" name="Google Shape;2787;p10"/>
          <p:cNvGrpSpPr/>
          <p:nvPr/>
        </p:nvGrpSpPr>
        <p:grpSpPr>
          <a:xfrm rot="5400000">
            <a:off x="11330445" y="-920"/>
            <a:ext cx="1034111" cy="1035928"/>
            <a:chOff x="7973149" y="-201092"/>
            <a:chExt cx="1116750" cy="1145263"/>
          </a:xfrm>
        </p:grpSpPr>
        <p:sp>
          <p:nvSpPr>
            <p:cNvPr id="2788" name="Google Shape;2788;p10"/>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10"/>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10"/>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10"/>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10"/>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10"/>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10"/>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10"/>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10"/>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10"/>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10"/>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10"/>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10"/>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10"/>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10"/>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10"/>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10"/>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10"/>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10"/>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10"/>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10"/>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10"/>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10"/>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10"/>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10"/>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10"/>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10"/>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10"/>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10"/>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10"/>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8" name="Google Shape;2818;p10"/>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9" name="Google Shape;2819;p10"/>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10"/>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1" name="Google Shape;2821;p10"/>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2" name="Google Shape;2822;p10"/>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10"/>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10"/>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10"/>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10"/>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10"/>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10"/>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10"/>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10"/>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10"/>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10"/>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10"/>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10"/>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10"/>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10"/>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10"/>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10"/>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10"/>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10"/>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10"/>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10"/>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10"/>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10"/>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10"/>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10"/>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10"/>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10"/>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49" name="Google Shape;2849;p10"/>
          <p:cNvGrpSpPr/>
          <p:nvPr/>
        </p:nvGrpSpPr>
        <p:grpSpPr>
          <a:xfrm rot="4456527">
            <a:off x="488515" y="6063065"/>
            <a:ext cx="474523" cy="1348251"/>
            <a:chOff x="7607455" y="4238363"/>
            <a:chExt cx="438017" cy="1186459"/>
          </a:xfrm>
        </p:grpSpPr>
        <p:sp>
          <p:nvSpPr>
            <p:cNvPr id="2850" name="Google Shape;2850;p10"/>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10"/>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10"/>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10"/>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10"/>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5" name="Google Shape;2855;p10"/>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6" name="Google Shape;2856;p10"/>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7" name="Google Shape;2857;p10"/>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10"/>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10"/>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10"/>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10"/>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10"/>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10"/>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10"/>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10"/>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10"/>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10"/>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10"/>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10"/>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10"/>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10"/>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2" name="Google Shape;2872;p10"/>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3" name="Google Shape;2873;p10"/>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0133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2812C-E43E-537E-671E-E36AE123F49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FD6187C-F47D-DC0F-5462-B7CBE8BA24A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4561F-2CEA-DAA9-373A-E314AC0D8E26}"/>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2/22/2025</a:t>
            </a:fld>
            <a:endParaRPr lang="en-US"/>
          </a:p>
        </p:txBody>
      </p:sp>
      <p:sp>
        <p:nvSpPr>
          <p:cNvPr id="5" name="Footer Placeholder 4">
            <a:extLst>
              <a:ext uri="{FF2B5EF4-FFF2-40B4-BE49-F238E27FC236}">
                <a16:creationId xmlns:a16="http://schemas.microsoft.com/office/drawing/2014/main" id="{70A8F3E3-225D-FF5A-476C-E7AAD185E2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F86A5F-4330-11BC-9BDA-380074565DC7}"/>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pic>
        <p:nvPicPr>
          <p:cNvPr id="8" name="Picture 7" descr="A picture containing toy, doll&#10;&#10;Description automatically generated">
            <a:extLst>
              <a:ext uri="{FF2B5EF4-FFF2-40B4-BE49-F238E27FC236}">
                <a16:creationId xmlns:a16="http://schemas.microsoft.com/office/drawing/2014/main" id="{6AA2F61B-0CA0-8C62-F1F1-C93D45C129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23"/>
          <a:stretch/>
        </p:blipFill>
        <p:spPr>
          <a:xfrm>
            <a:off x="0" y="0"/>
            <a:ext cx="12192000" cy="6858000"/>
          </a:xfrm>
          <a:prstGeom prst="rect">
            <a:avLst/>
          </a:prstGeom>
        </p:spPr>
      </p:pic>
    </p:spTree>
    <p:extLst>
      <p:ext uri="{BB962C8B-B14F-4D97-AF65-F5344CB8AC3E}">
        <p14:creationId xmlns:p14="http://schemas.microsoft.com/office/powerpoint/2010/main" val="337756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874"/>
        <p:cNvGrpSpPr/>
        <p:nvPr/>
      </p:nvGrpSpPr>
      <p:grpSpPr>
        <a:xfrm>
          <a:off x="0" y="0"/>
          <a:ext cx="0" cy="0"/>
          <a:chOff x="0" y="0"/>
          <a:chExt cx="0" cy="0"/>
        </a:xfrm>
      </p:grpSpPr>
      <p:sp>
        <p:nvSpPr>
          <p:cNvPr id="2875" name="Google Shape;2875;p11"/>
          <p:cNvSpPr txBox="1">
            <a:spLocks noGrp="1"/>
          </p:cNvSpPr>
          <p:nvPr>
            <p:ph type="title" hasCustomPrompt="1"/>
          </p:nvPr>
        </p:nvSpPr>
        <p:spPr>
          <a:xfrm>
            <a:off x="415600" y="16780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134"/>
            </a:lvl1pPr>
            <a:lvl2pPr lvl="1" algn="ctr">
              <a:spcBef>
                <a:spcPts val="0"/>
              </a:spcBef>
              <a:spcAft>
                <a:spcPts val="0"/>
              </a:spcAft>
              <a:buSzPts val="12000"/>
              <a:buNone/>
              <a:defRPr sz="16001"/>
            </a:lvl2pPr>
            <a:lvl3pPr lvl="2" algn="ctr">
              <a:spcBef>
                <a:spcPts val="0"/>
              </a:spcBef>
              <a:spcAft>
                <a:spcPts val="0"/>
              </a:spcAft>
              <a:buSzPts val="12000"/>
              <a:buNone/>
              <a:defRPr sz="16001"/>
            </a:lvl3pPr>
            <a:lvl4pPr lvl="3" algn="ctr">
              <a:spcBef>
                <a:spcPts val="0"/>
              </a:spcBef>
              <a:spcAft>
                <a:spcPts val="0"/>
              </a:spcAft>
              <a:buSzPts val="12000"/>
              <a:buNone/>
              <a:defRPr sz="16001"/>
            </a:lvl4pPr>
            <a:lvl5pPr lvl="4" algn="ctr">
              <a:spcBef>
                <a:spcPts val="0"/>
              </a:spcBef>
              <a:spcAft>
                <a:spcPts val="0"/>
              </a:spcAft>
              <a:buSzPts val="12000"/>
              <a:buNone/>
              <a:defRPr sz="16001"/>
            </a:lvl5pPr>
            <a:lvl6pPr lvl="5" algn="ctr">
              <a:spcBef>
                <a:spcPts val="0"/>
              </a:spcBef>
              <a:spcAft>
                <a:spcPts val="0"/>
              </a:spcAft>
              <a:buSzPts val="12000"/>
              <a:buNone/>
              <a:defRPr sz="16001"/>
            </a:lvl6pPr>
            <a:lvl7pPr lvl="6" algn="ctr">
              <a:spcBef>
                <a:spcPts val="0"/>
              </a:spcBef>
              <a:spcAft>
                <a:spcPts val="0"/>
              </a:spcAft>
              <a:buSzPts val="12000"/>
              <a:buNone/>
              <a:defRPr sz="16001"/>
            </a:lvl7pPr>
            <a:lvl8pPr lvl="7" algn="ctr">
              <a:spcBef>
                <a:spcPts val="0"/>
              </a:spcBef>
              <a:spcAft>
                <a:spcPts val="0"/>
              </a:spcAft>
              <a:buSzPts val="12000"/>
              <a:buNone/>
              <a:defRPr sz="16001"/>
            </a:lvl8pPr>
            <a:lvl9pPr lvl="8" algn="ctr">
              <a:spcBef>
                <a:spcPts val="0"/>
              </a:spcBef>
              <a:spcAft>
                <a:spcPts val="0"/>
              </a:spcAft>
              <a:buSzPts val="12000"/>
              <a:buNone/>
              <a:defRPr sz="16001"/>
            </a:lvl9pPr>
          </a:lstStyle>
          <a:p>
            <a:r>
              <a:t>xx%</a:t>
            </a:r>
          </a:p>
        </p:txBody>
      </p:sp>
      <p:sp>
        <p:nvSpPr>
          <p:cNvPr id="2876" name="Google Shape;2876;p11"/>
          <p:cNvSpPr txBox="1">
            <a:spLocks noGrp="1"/>
          </p:cNvSpPr>
          <p:nvPr>
            <p:ph type="body" idx="1"/>
          </p:nvPr>
        </p:nvSpPr>
        <p:spPr>
          <a:xfrm>
            <a:off x="3114000" y="4095000"/>
            <a:ext cx="5964000" cy="640400"/>
          </a:xfrm>
          <a:prstGeom prst="rect">
            <a:avLst/>
          </a:prstGeom>
        </p:spPr>
        <p:txBody>
          <a:bodyPr spcFirstLastPara="1" wrap="square" lIns="91425" tIns="91425" rIns="91425" bIns="91425" anchor="t" anchorCtr="0">
            <a:noAutofit/>
          </a:bodyPr>
          <a:lstStyle>
            <a:lvl1pPr marL="609630" lvl="0" indent="-423355" algn="ctr">
              <a:spcBef>
                <a:spcPts val="0"/>
              </a:spcBef>
              <a:spcAft>
                <a:spcPts val="0"/>
              </a:spcAft>
              <a:buSzPts val="1400"/>
              <a:buChar char="●"/>
              <a:defRPr/>
            </a:lvl1pPr>
            <a:lvl2pPr marL="1219261" lvl="1" indent="-423355" algn="ctr">
              <a:spcBef>
                <a:spcPts val="0"/>
              </a:spcBef>
              <a:spcAft>
                <a:spcPts val="0"/>
              </a:spcAft>
              <a:buSzPts val="1400"/>
              <a:buChar char="○"/>
              <a:defRPr/>
            </a:lvl2pPr>
            <a:lvl3pPr marL="1828891" lvl="2" indent="-423355" algn="ctr">
              <a:spcBef>
                <a:spcPts val="0"/>
              </a:spcBef>
              <a:spcAft>
                <a:spcPts val="0"/>
              </a:spcAft>
              <a:buSzPts val="1400"/>
              <a:buChar char="■"/>
              <a:defRPr/>
            </a:lvl3pPr>
            <a:lvl4pPr marL="2438522" lvl="3" indent="-423355" algn="ctr">
              <a:spcBef>
                <a:spcPts val="0"/>
              </a:spcBef>
              <a:spcAft>
                <a:spcPts val="0"/>
              </a:spcAft>
              <a:buSzPts val="1400"/>
              <a:buChar char="●"/>
              <a:defRPr/>
            </a:lvl4pPr>
            <a:lvl5pPr marL="3048152" lvl="4" indent="-423355" algn="ctr">
              <a:spcBef>
                <a:spcPts val="0"/>
              </a:spcBef>
              <a:spcAft>
                <a:spcPts val="0"/>
              </a:spcAft>
              <a:buSzPts val="1400"/>
              <a:buChar char="○"/>
              <a:defRPr/>
            </a:lvl5pPr>
            <a:lvl6pPr marL="3657783" lvl="5" indent="-423355" algn="ctr">
              <a:spcBef>
                <a:spcPts val="0"/>
              </a:spcBef>
              <a:spcAft>
                <a:spcPts val="0"/>
              </a:spcAft>
              <a:buSzPts val="1400"/>
              <a:buChar char="■"/>
              <a:defRPr/>
            </a:lvl6pPr>
            <a:lvl7pPr marL="4267413" lvl="6" indent="-423355" algn="ctr">
              <a:spcBef>
                <a:spcPts val="0"/>
              </a:spcBef>
              <a:spcAft>
                <a:spcPts val="0"/>
              </a:spcAft>
              <a:buSzPts val="1400"/>
              <a:buChar char="●"/>
              <a:defRPr/>
            </a:lvl7pPr>
            <a:lvl8pPr marL="4877044" lvl="7" indent="-423355" algn="ctr">
              <a:spcBef>
                <a:spcPts val="0"/>
              </a:spcBef>
              <a:spcAft>
                <a:spcPts val="0"/>
              </a:spcAft>
              <a:buSzPts val="1400"/>
              <a:buChar char="○"/>
              <a:defRPr/>
            </a:lvl8pPr>
            <a:lvl9pPr marL="5486674" lvl="8" indent="-423355" algn="ctr">
              <a:spcBef>
                <a:spcPts val="0"/>
              </a:spcBef>
              <a:spcAft>
                <a:spcPts val="0"/>
              </a:spcAft>
              <a:buSzPts val="1400"/>
              <a:buChar char="■"/>
              <a:defRPr/>
            </a:lvl9pPr>
          </a:lstStyle>
          <a:p>
            <a:endParaRPr/>
          </a:p>
        </p:txBody>
      </p:sp>
      <p:grpSp>
        <p:nvGrpSpPr>
          <p:cNvPr id="2877" name="Google Shape;2877;p11"/>
          <p:cNvGrpSpPr/>
          <p:nvPr/>
        </p:nvGrpSpPr>
        <p:grpSpPr>
          <a:xfrm rot="10800000" flipH="1">
            <a:off x="11838239" y="5589877"/>
            <a:ext cx="215884" cy="194555"/>
            <a:chOff x="7737341" y="1046941"/>
            <a:chExt cx="161913" cy="145916"/>
          </a:xfrm>
        </p:grpSpPr>
        <p:sp>
          <p:nvSpPr>
            <p:cNvPr id="2878" name="Google Shape;2878;p11"/>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9" name="Google Shape;2879;p11"/>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0" name="Google Shape;2880;p11"/>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81" name="Google Shape;2881;p11"/>
          <p:cNvGrpSpPr/>
          <p:nvPr/>
        </p:nvGrpSpPr>
        <p:grpSpPr>
          <a:xfrm rot="10800000" flipH="1">
            <a:off x="177442" y="5539114"/>
            <a:ext cx="207292" cy="188116"/>
            <a:chOff x="737385" y="1492952"/>
            <a:chExt cx="161913" cy="146935"/>
          </a:xfrm>
        </p:grpSpPr>
        <p:sp>
          <p:nvSpPr>
            <p:cNvPr id="2882" name="Google Shape;2882;p11"/>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11"/>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11"/>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85" name="Google Shape;2885;p11"/>
          <p:cNvSpPr/>
          <p:nvPr/>
        </p:nvSpPr>
        <p:spPr>
          <a:xfrm rot="10800000" flipH="1">
            <a:off x="-294449" y="-52518"/>
            <a:ext cx="5448413" cy="8503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6" name="Google Shape;2886;p11"/>
          <p:cNvSpPr/>
          <p:nvPr/>
        </p:nvSpPr>
        <p:spPr>
          <a:xfrm rot="10800000" flipH="1">
            <a:off x="6029618" y="5966589"/>
            <a:ext cx="6209269" cy="96963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87" name="Google Shape;2887;p11"/>
          <p:cNvGrpSpPr/>
          <p:nvPr/>
        </p:nvGrpSpPr>
        <p:grpSpPr>
          <a:xfrm rot="10800000" flipH="1">
            <a:off x="2175555" y="5731123"/>
            <a:ext cx="554560" cy="1437668"/>
            <a:chOff x="1823086" y="-208516"/>
            <a:chExt cx="433159" cy="1122944"/>
          </a:xfrm>
        </p:grpSpPr>
        <p:sp>
          <p:nvSpPr>
            <p:cNvPr id="2888" name="Google Shape;2888;p11"/>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11"/>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0" name="Google Shape;2890;p11"/>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1" name="Google Shape;2891;p11"/>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11"/>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11"/>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11"/>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11"/>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6" name="Google Shape;2896;p11"/>
          <p:cNvGrpSpPr/>
          <p:nvPr/>
        </p:nvGrpSpPr>
        <p:grpSpPr>
          <a:xfrm rot="10800000" flipH="1">
            <a:off x="-422591" y="5291232"/>
            <a:ext cx="1800468" cy="1151152"/>
            <a:chOff x="-206267" y="355694"/>
            <a:chExt cx="1406323" cy="899150"/>
          </a:xfrm>
        </p:grpSpPr>
        <p:sp>
          <p:nvSpPr>
            <p:cNvPr id="2897" name="Google Shape;2897;p11"/>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11"/>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11"/>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11"/>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11"/>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11"/>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11"/>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11"/>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05" name="Google Shape;2905;p11"/>
          <p:cNvGrpSpPr/>
          <p:nvPr/>
        </p:nvGrpSpPr>
        <p:grpSpPr>
          <a:xfrm rot="10800000" flipH="1">
            <a:off x="-224342" y="5924229"/>
            <a:ext cx="1153599" cy="1115511"/>
            <a:chOff x="-168381" y="-168706"/>
            <a:chExt cx="901061" cy="871312"/>
          </a:xfrm>
        </p:grpSpPr>
        <p:sp>
          <p:nvSpPr>
            <p:cNvPr id="2906" name="Google Shape;2906;p11"/>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11"/>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8" name="Google Shape;2908;p11"/>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9" name="Google Shape;2909;p11"/>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11"/>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11"/>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11"/>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11"/>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11"/>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11"/>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11"/>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11"/>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11"/>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11"/>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11"/>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11"/>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11"/>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11"/>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4" name="Google Shape;2924;p11"/>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25" name="Google Shape;2925;p11"/>
          <p:cNvGrpSpPr/>
          <p:nvPr/>
        </p:nvGrpSpPr>
        <p:grpSpPr>
          <a:xfrm rot="10800000" flipH="1">
            <a:off x="999457" y="5690299"/>
            <a:ext cx="561361" cy="1519333"/>
            <a:chOff x="904476" y="-243594"/>
            <a:chExt cx="438472" cy="1186732"/>
          </a:xfrm>
        </p:grpSpPr>
        <p:sp>
          <p:nvSpPr>
            <p:cNvPr id="2926" name="Google Shape;2926;p11"/>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7" name="Google Shape;2927;p11"/>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8" name="Google Shape;2928;p11"/>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11"/>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0" name="Google Shape;2930;p11"/>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1" name="Google Shape;2931;p11"/>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11"/>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3" name="Google Shape;2933;p11"/>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4" name="Google Shape;2934;p11"/>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11"/>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11"/>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11"/>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11"/>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11"/>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11"/>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11"/>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11"/>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11"/>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11"/>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11"/>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11"/>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11"/>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11"/>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11"/>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11"/>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11"/>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11"/>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53" name="Google Shape;2953;p11"/>
          <p:cNvGrpSpPr/>
          <p:nvPr/>
        </p:nvGrpSpPr>
        <p:grpSpPr>
          <a:xfrm rot="10800000" flipH="1">
            <a:off x="1705340" y="5995617"/>
            <a:ext cx="845843" cy="1453939"/>
            <a:chOff x="1455834" y="-430995"/>
            <a:chExt cx="660677" cy="1135653"/>
          </a:xfrm>
        </p:grpSpPr>
        <p:sp>
          <p:nvSpPr>
            <p:cNvPr id="2954" name="Google Shape;2954;p11"/>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11"/>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11"/>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11"/>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11"/>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11"/>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11"/>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11"/>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2" name="Google Shape;2962;p11"/>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11"/>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11"/>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5" name="Google Shape;2965;p11"/>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6" name="Google Shape;2966;p11"/>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11"/>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11"/>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11"/>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11"/>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11"/>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11"/>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11"/>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74" name="Google Shape;2974;p11"/>
          <p:cNvGrpSpPr/>
          <p:nvPr/>
        </p:nvGrpSpPr>
        <p:grpSpPr>
          <a:xfrm rot="10800000" flipH="1">
            <a:off x="2270785" y="6029216"/>
            <a:ext cx="1043985" cy="1459267"/>
            <a:chOff x="1897495" y="-461400"/>
            <a:chExt cx="815443" cy="1139815"/>
          </a:xfrm>
        </p:grpSpPr>
        <p:sp>
          <p:nvSpPr>
            <p:cNvPr id="2975" name="Google Shape;2975;p11"/>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11"/>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11"/>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11"/>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11"/>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11"/>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11"/>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2" name="Google Shape;2982;p11"/>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3" name="Google Shape;2983;p11"/>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11"/>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11"/>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11"/>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11"/>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11"/>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11"/>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11"/>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11"/>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11"/>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11"/>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11"/>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11"/>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11"/>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97" name="Google Shape;2997;p11"/>
          <p:cNvGrpSpPr/>
          <p:nvPr/>
        </p:nvGrpSpPr>
        <p:grpSpPr>
          <a:xfrm>
            <a:off x="668797" y="3922163"/>
            <a:ext cx="558848" cy="729171"/>
            <a:chOff x="1304140" y="978228"/>
            <a:chExt cx="436509" cy="569545"/>
          </a:xfrm>
        </p:grpSpPr>
        <p:sp>
          <p:nvSpPr>
            <p:cNvPr id="2998" name="Google Shape;2998;p11"/>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11"/>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11"/>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11"/>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11"/>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11"/>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11"/>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11"/>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11"/>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11"/>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11"/>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11"/>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11"/>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1" name="Google Shape;3011;p11"/>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2" name="Google Shape;3012;p11"/>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11"/>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11"/>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11"/>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11"/>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11"/>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11"/>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11"/>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20" name="Google Shape;3020;p11"/>
          <p:cNvGrpSpPr/>
          <p:nvPr/>
        </p:nvGrpSpPr>
        <p:grpSpPr>
          <a:xfrm rot="10800000" flipH="1">
            <a:off x="11026624" y="1058000"/>
            <a:ext cx="1586693" cy="1009432"/>
            <a:chOff x="7742212" y="3926048"/>
            <a:chExt cx="1414838" cy="900099"/>
          </a:xfrm>
        </p:grpSpPr>
        <p:sp>
          <p:nvSpPr>
            <p:cNvPr id="3021" name="Google Shape;3021;p11"/>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2" name="Google Shape;3022;p11"/>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3" name="Google Shape;3023;p11"/>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4" name="Google Shape;3024;p11"/>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5" name="Google Shape;3025;p11"/>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6" name="Google Shape;3026;p11"/>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11"/>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11"/>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29" name="Google Shape;3029;p11"/>
          <p:cNvGrpSpPr/>
          <p:nvPr/>
        </p:nvGrpSpPr>
        <p:grpSpPr>
          <a:xfrm rot="10800000" flipH="1">
            <a:off x="11394401" y="259356"/>
            <a:ext cx="1389679" cy="1396017"/>
            <a:chOff x="8276926" y="3750868"/>
            <a:chExt cx="1239162" cy="1244814"/>
          </a:xfrm>
        </p:grpSpPr>
        <p:sp>
          <p:nvSpPr>
            <p:cNvPr id="3030" name="Google Shape;3030;p11"/>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11"/>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11"/>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11"/>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11"/>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11"/>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11"/>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11"/>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8" name="Google Shape;3038;p11"/>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11"/>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0" name="Google Shape;3040;p11"/>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1" name="Google Shape;3041;p11"/>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2" name="Google Shape;3042;p11"/>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3" name="Google Shape;3043;p11"/>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4" name="Google Shape;3044;p11"/>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11"/>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6" name="Google Shape;3046;p11"/>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7" name="Google Shape;3047;p11"/>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11"/>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9" name="Google Shape;3049;p11"/>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11"/>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11"/>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11"/>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11"/>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4" name="Google Shape;3054;p11"/>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5" name="Google Shape;3055;p11"/>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11"/>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57" name="Google Shape;3057;p11"/>
          <p:cNvGrpSpPr/>
          <p:nvPr/>
        </p:nvGrpSpPr>
        <p:grpSpPr>
          <a:xfrm rot="10800000" flipH="1">
            <a:off x="11312580" y="-360494"/>
            <a:ext cx="491221" cy="1330575"/>
            <a:chOff x="7607455" y="4238363"/>
            <a:chExt cx="438017" cy="1186459"/>
          </a:xfrm>
        </p:grpSpPr>
        <p:sp>
          <p:nvSpPr>
            <p:cNvPr id="3058" name="Google Shape;3058;p11"/>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11"/>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11"/>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1" name="Google Shape;3061;p11"/>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2" name="Google Shape;3062;p11"/>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11"/>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11"/>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11"/>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11"/>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11"/>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11"/>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11"/>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0" name="Google Shape;3070;p11"/>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1" name="Google Shape;3071;p11"/>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2" name="Google Shape;3072;p11"/>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3" name="Google Shape;3073;p11"/>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4" name="Google Shape;3074;p11"/>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11"/>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11"/>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11"/>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11"/>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11"/>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11"/>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11"/>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82" name="Google Shape;3082;p11"/>
          <p:cNvGrpSpPr/>
          <p:nvPr/>
        </p:nvGrpSpPr>
        <p:grpSpPr>
          <a:xfrm rot="-4992369">
            <a:off x="9641891" y="-344473"/>
            <a:ext cx="485747" cy="1259327"/>
            <a:chOff x="7916001" y="4222802"/>
            <a:chExt cx="364302" cy="944474"/>
          </a:xfrm>
        </p:grpSpPr>
        <p:sp>
          <p:nvSpPr>
            <p:cNvPr id="3083" name="Google Shape;3083;p11"/>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11"/>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11"/>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11"/>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11"/>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11"/>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11"/>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11"/>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91" name="Google Shape;3091;p11"/>
          <p:cNvSpPr/>
          <p:nvPr/>
        </p:nvSpPr>
        <p:spPr>
          <a:xfrm rot="10800000" flipH="1">
            <a:off x="10654771" y="-166611"/>
            <a:ext cx="730728" cy="1173464"/>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2" name="Google Shape;3092;p11"/>
          <p:cNvSpPr/>
          <p:nvPr/>
        </p:nvSpPr>
        <p:spPr>
          <a:xfrm rot="10800000" flipH="1">
            <a:off x="10645298" y="-266318"/>
            <a:ext cx="648047" cy="1188751"/>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3" name="Google Shape;3093;p11"/>
          <p:cNvSpPr/>
          <p:nvPr/>
        </p:nvSpPr>
        <p:spPr>
          <a:xfrm rot="10800000" flipH="1">
            <a:off x="11083227" y="635525"/>
            <a:ext cx="226711" cy="187436"/>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4" name="Google Shape;3094;p11"/>
          <p:cNvSpPr/>
          <p:nvPr/>
        </p:nvSpPr>
        <p:spPr>
          <a:xfrm rot="10800000" flipH="1">
            <a:off x="10996555" y="473731"/>
            <a:ext cx="314835" cy="243576"/>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5" name="Google Shape;3095;p11"/>
          <p:cNvSpPr/>
          <p:nvPr/>
        </p:nvSpPr>
        <p:spPr>
          <a:xfrm rot="10800000" flipH="1">
            <a:off x="10886737" y="302767"/>
            <a:ext cx="434943" cy="29800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6" name="Google Shape;3096;p11"/>
          <p:cNvSpPr/>
          <p:nvPr/>
        </p:nvSpPr>
        <p:spPr>
          <a:xfrm rot="10800000" flipH="1">
            <a:off x="10798654" y="98214"/>
            <a:ext cx="501732" cy="279557"/>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7" name="Google Shape;3097;p11"/>
          <p:cNvSpPr/>
          <p:nvPr/>
        </p:nvSpPr>
        <p:spPr>
          <a:xfrm rot="10800000" flipH="1">
            <a:off x="10776381" y="-66189"/>
            <a:ext cx="313625" cy="19922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8" name="Google Shape;3098;p11"/>
          <p:cNvSpPr/>
          <p:nvPr/>
        </p:nvSpPr>
        <p:spPr>
          <a:xfrm rot="10800000" flipH="1">
            <a:off x="10830702" y="459940"/>
            <a:ext cx="35881"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9" name="Google Shape;3099;p11"/>
          <p:cNvSpPr/>
          <p:nvPr/>
        </p:nvSpPr>
        <p:spPr>
          <a:xfrm rot="10800000" flipH="1">
            <a:off x="10791498" y="422987"/>
            <a:ext cx="34772"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0" name="Google Shape;3100;p11"/>
          <p:cNvSpPr/>
          <p:nvPr/>
        </p:nvSpPr>
        <p:spPr>
          <a:xfrm rot="10800000" flipH="1">
            <a:off x="10775810" y="489100"/>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1" name="Google Shape;3101;p11"/>
          <p:cNvSpPr/>
          <p:nvPr/>
        </p:nvSpPr>
        <p:spPr>
          <a:xfrm rot="10800000" flipH="1">
            <a:off x="11203863" y="291870"/>
            <a:ext cx="34772"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2" name="Google Shape;3102;p11"/>
          <p:cNvSpPr/>
          <p:nvPr/>
        </p:nvSpPr>
        <p:spPr>
          <a:xfrm rot="10800000" flipH="1">
            <a:off x="11160158" y="259351"/>
            <a:ext cx="34772"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3" name="Google Shape;3103;p11"/>
          <p:cNvSpPr/>
          <p:nvPr/>
        </p:nvSpPr>
        <p:spPr>
          <a:xfrm rot="10800000" flipH="1">
            <a:off x="10980867" y="514867"/>
            <a:ext cx="34772"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4" name="Google Shape;3104;p11"/>
          <p:cNvSpPr/>
          <p:nvPr/>
        </p:nvSpPr>
        <p:spPr>
          <a:xfrm rot="10800000" flipH="1">
            <a:off x="10955101" y="580980"/>
            <a:ext cx="35881"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5" name="Google Shape;3105;p11"/>
          <p:cNvSpPr/>
          <p:nvPr/>
        </p:nvSpPr>
        <p:spPr>
          <a:xfrm rot="10800000" flipH="1">
            <a:off x="11273335" y="631404"/>
            <a:ext cx="34772"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6" name="Google Shape;3106;p11"/>
          <p:cNvSpPr/>
          <p:nvPr/>
        </p:nvSpPr>
        <p:spPr>
          <a:xfrm rot="10800000" flipH="1">
            <a:off x="11218443" y="591059"/>
            <a:ext cx="34772"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7" name="Google Shape;3107;p11"/>
          <p:cNvSpPr/>
          <p:nvPr/>
        </p:nvSpPr>
        <p:spPr>
          <a:xfrm rot="10800000" flipH="1">
            <a:off x="11152330" y="828635"/>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8" name="Google Shape;3108;p11"/>
          <p:cNvSpPr/>
          <p:nvPr/>
        </p:nvSpPr>
        <p:spPr>
          <a:xfrm rot="10800000" flipH="1">
            <a:off x="11189283" y="886921"/>
            <a:ext cx="34772"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9" name="Google Shape;3109;p11"/>
          <p:cNvSpPr/>
          <p:nvPr/>
        </p:nvSpPr>
        <p:spPr>
          <a:xfrm rot="-10392468" flipH="1">
            <a:off x="9807020" y="-141511"/>
            <a:ext cx="914813" cy="1148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0" name="Google Shape;3110;p11"/>
          <p:cNvSpPr/>
          <p:nvPr/>
        </p:nvSpPr>
        <p:spPr>
          <a:xfrm rot="-10392468" flipH="1">
            <a:off x="9904954" y="-277317"/>
            <a:ext cx="644468" cy="1175953"/>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1" name="Google Shape;3111;p11"/>
          <p:cNvSpPr/>
          <p:nvPr/>
        </p:nvSpPr>
        <p:spPr>
          <a:xfrm rot="-10392468" flipH="1">
            <a:off x="10344283" y="-79104"/>
            <a:ext cx="186356" cy="177823"/>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2" name="Google Shape;3112;p11"/>
          <p:cNvSpPr/>
          <p:nvPr/>
        </p:nvSpPr>
        <p:spPr>
          <a:xfrm rot="-10392468" flipH="1">
            <a:off x="10173159" y="98471"/>
            <a:ext cx="256975" cy="255765"/>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3" name="Google Shape;3113;p11"/>
          <p:cNvSpPr/>
          <p:nvPr/>
        </p:nvSpPr>
        <p:spPr>
          <a:xfrm rot="-10392468" flipH="1">
            <a:off x="10045020" y="219972"/>
            <a:ext cx="288387" cy="365355"/>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4" name="Google Shape;3114;p11"/>
          <p:cNvSpPr/>
          <p:nvPr/>
        </p:nvSpPr>
        <p:spPr>
          <a:xfrm rot="-10392468" flipH="1">
            <a:off x="10053019" y="393774"/>
            <a:ext cx="148560" cy="192705"/>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5" name="Google Shape;3115;p11"/>
          <p:cNvSpPr/>
          <p:nvPr/>
        </p:nvSpPr>
        <p:spPr>
          <a:xfrm rot="-10392468" flipH="1">
            <a:off x="9885369" y="549537"/>
            <a:ext cx="190455" cy="228116"/>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6" name="Google Shape;3116;p11"/>
          <p:cNvSpPr/>
          <p:nvPr/>
        </p:nvSpPr>
        <p:spPr>
          <a:xfrm rot="-10392468" flipH="1">
            <a:off x="9843678" y="682735"/>
            <a:ext cx="135996" cy="158035"/>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7" name="Google Shape;3117;p11"/>
          <p:cNvSpPr/>
          <p:nvPr/>
        </p:nvSpPr>
        <p:spPr>
          <a:xfrm rot="10800000" flipH="1">
            <a:off x="10646910" y="529448"/>
            <a:ext cx="38165"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8" name="Google Shape;3118;p11"/>
          <p:cNvSpPr/>
          <p:nvPr/>
        </p:nvSpPr>
        <p:spPr>
          <a:xfrm rot="-10392468" flipH="1">
            <a:off x="10414501" y="625982"/>
            <a:ext cx="38131"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9" name="Google Shape;3119;p11"/>
          <p:cNvSpPr/>
          <p:nvPr/>
        </p:nvSpPr>
        <p:spPr>
          <a:xfrm rot="-10392468" flipH="1">
            <a:off x="10406745" y="558443"/>
            <a:ext cx="38131"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0" name="Google Shape;3120;p11"/>
          <p:cNvSpPr/>
          <p:nvPr/>
        </p:nvSpPr>
        <p:spPr>
          <a:xfrm rot="-10392468" flipH="1">
            <a:off x="9911061" y="219540"/>
            <a:ext cx="38131"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1" name="Google Shape;3121;p11"/>
          <p:cNvSpPr/>
          <p:nvPr/>
        </p:nvSpPr>
        <p:spPr>
          <a:xfrm rot="-10392468" flipH="1">
            <a:off x="9914780" y="283180"/>
            <a:ext cx="38131"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2" name="Google Shape;3122;p11"/>
          <p:cNvSpPr/>
          <p:nvPr/>
        </p:nvSpPr>
        <p:spPr>
          <a:xfrm rot="-10392468" flipH="1">
            <a:off x="9982660" y="243868"/>
            <a:ext cx="38131"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3" name="Google Shape;3123;p11"/>
          <p:cNvSpPr/>
          <p:nvPr/>
        </p:nvSpPr>
        <p:spPr>
          <a:xfrm rot="-10392468" flipH="1">
            <a:off x="10002028" y="877032"/>
            <a:ext cx="38131"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4" name="Google Shape;3124;p11"/>
          <p:cNvSpPr/>
          <p:nvPr/>
        </p:nvSpPr>
        <p:spPr>
          <a:xfrm rot="-10392468" flipH="1">
            <a:off x="9957481" y="890842"/>
            <a:ext cx="37023"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5" name="Google Shape;3125;p11"/>
          <p:cNvSpPr/>
          <p:nvPr/>
        </p:nvSpPr>
        <p:spPr>
          <a:xfrm rot="-10392468" flipH="1">
            <a:off x="9822157" y="634414"/>
            <a:ext cx="38131"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6" name="Google Shape;3126;p11"/>
          <p:cNvSpPr/>
          <p:nvPr/>
        </p:nvSpPr>
        <p:spPr>
          <a:xfrm rot="-10392468" flipH="1">
            <a:off x="9826799" y="595452"/>
            <a:ext cx="38131"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7" name="Google Shape;3127;p11"/>
          <p:cNvSpPr/>
          <p:nvPr/>
        </p:nvSpPr>
        <p:spPr>
          <a:xfrm rot="-10392468" flipH="1">
            <a:off x="10463549" y="214241"/>
            <a:ext cx="38131"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8" name="Google Shape;3128;p11"/>
          <p:cNvSpPr/>
          <p:nvPr/>
        </p:nvSpPr>
        <p:spPr>
          <a:xfrm rot="-10392468" flipH="1">
            <a:off x="10089803" y="339013"/>
            <a:ext cx="38165"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9" name="Google Shape;3129;p11"/>
          <p:cNvSpPr/>
          <p:nvPr/>
        </p:nvSpPr>
        <p:spPr>
          <a:xfrm rot="-10392468" flipH="1">
            <a:off x="10378104" y="400459"/>
            <a:ext cx="38131" cy="30269"/>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0" name="Google Shape;3130;p11"/>
          <p:cNvGrpSpPr/>
          <p:nvPr/>
        </p:nvGrpSpPr>
        <p:grpSpPr>
          <a:xfrm rot="10800000" flipH="1">
            <a:off x="9562732" y="5783899"/>
            <a:ext cx="582003" cy="758991"/>
            <a:chOff x="3289399" y="3455662"/>
            <a:chExt cx="436502" cy="569243"/>
          </a:xfrm>
        </p:grpSpPr>
        <p:sp>
          <p:nvSpPr>
            <p:cNvPr id="3131" name="Google Shape;3131;p11"/>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11"/>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3" name="Google Shape;3133;p11"/>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4" name="Google Shape;3134;p11"/>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11"/>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6" name="Google Shape;3136;p11"/>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7" name="Google Shape;3137;p11"/>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1"/>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1"/>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1"/>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1"/>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1"/>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1"/>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4" name="Google Shape;3144;p11"/>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5" name="Google Shape;3145;p11"/>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6" name="Google Shape;3146;p11"/>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11"/>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11"/>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11"/>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0" name="Google Shape;3150;p11"/>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11"/>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11"/>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53" name="Google Shape;3153;p11"/>
          <p:cNvGrpSpPr/>
          <p:nvPr/>
        </p:nvGrpSpPr>
        <p:grpSpPr>
          <a:xfrm rot="10800000" flipH="1">
            <a:off x="-295042" y="-248785"/>
            <a:ext cx="2000313" cy="1947369"/>
            <a:chOff x="-181020" y="4253777"/>
            <a:chExt cx="1117161" cy="1087511"/>
          </a:xfrm>
        </p:grpSpPr>
        <p:sp>
          <p:nvSpPr>
            <p:cNvPr id="3154" name="Google Shape;3154;p11"/>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11"/>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11"/>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11"/>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11"/>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11"/>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11"/>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11"/>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11"/>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11"/>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11"/>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11"/>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11"/>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11"/>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68" name="Google Shape;3168;p11"/>
          <p:cNvGrpSpPr/>
          <p:nvPr/>
        </p:nvGrpSpPr>
        <p:grpSpPr>
          <a:xfrm rot="10800000" flipH="1">
            <a:off x="-342270" y="245521"/>
            <a:ext cx="1583039" cy="2123636"/>
            <a:chOff x="-168050" y="4195214"/>
            <a:chExt cx="719519" cy="965231"/>
          </a:xfrm>
        </p:grpSpPr>
        <p:sp>
          <p:nvSpPr>
            <p:cNvPr id="3169" name="Google Shape;3169;p11"/>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11"/>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11"/>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11"/>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11"/>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11"/>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11"/>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11"/>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11"/>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11"/>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11"/>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11"/>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11"/>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11"/>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11"/>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11"/>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11"/>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11"/>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11"/>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11"/>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11"/>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11"/>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11"/>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11"/>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11"/>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11"/>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11"/>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11"/>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11"/>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11"/>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11"/>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11"/>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11"/>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11"/>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3" name="Google Shape;3203;p11"/>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4" name="Google Shape;3204;p11"/>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11"/>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6" name="Google Shape;3206;p11"/>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7" name="Google Shape;3207;p11"/>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8" name="Google Shape;3208;p11"/>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9" name="Google Shape;3209;p11"/>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11"/>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11"/>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11"/>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11"/>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11"/>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11"/>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16" name="Google Shape;3216;p11"/>
          <p:cNvGrpSpPr/>
          <p:nvPr/>
        </p:nvGrpSpPr>
        <p:grpSpPr>
          <a:xfrm rot="10800000" flipH="1">
            <a:off x="10565116" y="5614394"/>
            <a:ext cx="1489000" cy="1527017"/>
            <a:chOff x="7973149" y="-201092"/>
            <a:chExt cx="1116750" cy="1145263"/>
          </a:xfrm>
        </p:grpSpPr>
        <p:sp>
          <p:nvSpPr>
            <p:cNvPr id="3217" name="Google Shape;3217;p11"/>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11"/>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11"/>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11"/>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11"/>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2" name="Google Shape;3222;p11"/>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3" name="Google Shape;3223;p11"/>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11"/>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11"/>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11"/>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11"/>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11"/>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11"/>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11"/>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11"/>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2" name="Google Shape;3232;p11"/>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3" name="Google Shape;3233;p11"/>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11"/>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11"/>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11"/>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11"/>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11"/>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11"/>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11"/>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11"/>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11"/>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11"/>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11"/>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11"/>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11"/>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11"/>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11"/>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11"/>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11"/>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11"/>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11"/>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11"/>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11"/>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11"/>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6" name="Google Shape;3256;p11"/>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7" name="Google Shape;3257;p11"/>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11"/>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11"/>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11"/>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11"/>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11"/>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11"/>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4" name="Google Shape;3264;p11"/>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5" name="Google Shape;3265;p11"/>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11"/>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11"/>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11"/>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11"/>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11"/>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11"/>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11"/>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11"/>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4" name="Google Shape;3274;p11"/>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5" name="Google Shape;3275;p11"/>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11"/>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11"/>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78" name="Google Shape;3278;p11"/>
          <p:cNvGrpSpPr/>
          <p:nvPr/>
        </p:nvGrpSpPr>
        <p:grpSpPr>
          <a:xfrm rot="-5400000">
            <a:off x="7416709" y="6041311"/>
            <a:ext cx="1342667" cy="1122328"/>
            <a:chOff x="3579657" y="4246288"/>
            <a:chExt cx="1007000" cy="841746"/>
          </a:xfrm>
        </p:grpSpPr>
        <p:sp>
          <p:nvSpPr>
            <p:cNvPr id="3279" name="Google Shape;3279;p11"/>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11"/>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11"/>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11"/>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3" name="Google Shape;3283;p11"/>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4" name="Google Shape;3284;p11"/>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11"/>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6" name="Google Shape;3286;p11"/>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7" name="Google Shape;3287;p11"/>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11"/>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9" name="Google Shape;3289;p11"/>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0" name="Google Shape;3290;p11"/>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11"/>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11"/>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11"/>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11"/>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11"/>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11"/>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11"/>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11"/>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11"/>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11"/>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11"/>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11"/>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11"/>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11"/>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11"/>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11"/>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11"/>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11"/>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11"/>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9314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310"/>
        <p:cNvGrpSpPr/>
        <p:nvPr/>
      </p:nvGrpSpPr>
      <p:grpSpPr>
        <a:xfrm>
          <a:off x="0" y="0"/>
          <a:ext cx="0" cy="0"/>
          <a:chOff x="0" y="0"/>
          <a:chExt cx="0" cy="0"/>
        </a:xfrm>
      </p:grpSpPr>
    </p:spTree>
    <p:extLst>
      <p:ext uri="{BB962C8B-B14F-4D97-AF65-F5344CB8AC3E}">
        <p14:creationId xmlns:p14="http://schemas.microsoft.com/office/powerpoint/2010/main" val="2962599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3599"/>
        <p:cNvGrpSpPr/>
        <p:nvPr/>
      </p:nvGrpSpPr>
      <p:grpSpPr>
        <a:xfrm>
          <a:off x="0" y="0"/>
          <a:ext cx="0" cy="0"/>
          <a:chOff x="0" y="0"/>
          <a:chExt cx="0" cy="0"/>
        </a:xfrm>
      </p:grpSpPr>
      <p:sp>
        <p:nvSpPr>
          <p:cNvPr id="3600" name="Google Shape;3600;p14"/>
          <p:cNvSpPr/>
          <p:nvPr/>
        </p:nvSpPr>
        <p:spPr>
          <a:xfrm flipH="1">
            <a:off x="973584" y="6247805"/>
            <a:ext cx="315923" cy="319343"/>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1" name="Google Shape;3601;p14"/>
          <p:cNvSpPr txBox="1">
            <a:spLocks noGrp="1"/>
          </p:cNvSpPr>
          <p:nvPr>
            <p:ph type="title"/>
          </p:nvPr>
        </p:nvSpPr>
        <p:spPr>
          <a:xfrm>
            <a:off x="1237300" y="695500"/>
            <a:ext cx="7631200" cy="7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63957" y="782621"/>
            <a:ext cx="215884" cy="194555"/>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06" name="Google Shape;3606;p14"/>
          <p:cNvSpPr/>
          <p:nvPr/>
        </p:nvSpPr>
        <p:spPr>
          <a:xfrm flipH="1">
            <a:off x="-338726" y="6246034"/>
            <a:ext cx="5634107"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7" name="Google Shape;3607;p14"/>
          <p:cNvSpPr/>
          <p:nvPr/>
        </p:nvSpPr>
        <p:spPr>
          <a:xfrm>
            <a:off x="9160546" y="-41334"/>
            <a:ext cx="3378535" cy="52756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08" name="Google Shape;3608;p14"/>
          <p:cNvGrpSpPr/>
          <p:nvPr/>
        </p:nvGrpSpPr>
        <p:grpSpPr>
          <a:xfrm rot="-3170136">
            <a:off x="242143" y="-709867"/>
            <a:ext cx="577541" cy="1497249"/>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17" name="Google Shape;3617;p14"/>
          <p:cNvGrpSpPr/>
          <p:nvPr/>
        </p:nvGrpSpPr>
        <p:grpSpPr>
          <a:xfrm rot="-3170136">
            <a:off x="248889" y="-413523"/>
            <a:ext cx="584625" cy="1582299"/>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45" name="Google Shape;3645;p14"/>
          <p:cNvGrpSpPr/>
          <p:nvPr/>
        </p:nvGrpSpPr>
        <p:grpSpPr>
          <a:xfrm rot="-2429099" flipH="1">
            <a:off x="-579332" y="5446964"/>
            <a:ext cx="1543248" cy="987465"/>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54" name="Google Shape;3654;p14"/>
          <p:cNvGrpSpPr/>
          <p:nvPr/>
        </p:nvGrpSpPr>
        <p:grpSpPr>
          <a:xfrm rot="5400000">
            <a:off x="574519" y="5944389"/>
            <a:ext cx="480533" cy="1301625"/>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79" name="Google Shape;3679;p14"/>
          <p:cNvGrpSpPr/>
          <p:nvPr/>
        </p:nvGrpSpPr>
        <p:grpSpPr>
          <a:xfrm rot="-5400000" flipH="1">
            <a:off x="-275035" y="6058847"/>
            <a:ext cx="1244629" cy="729685"/>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87" name="Google Shape;3687;p14"/>
          <p:cNvGrpSpPr/>
          <p:nvPr/>
        </p:nvGrpSpPr>
        <p:grpSpPr>
          <a:xfrm>
            <a:off x="11139410" y="601088"/>
            <a:ext cx="1167001" cy="884565"/>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08" name="Google Shape;3708;p14"/>
          <p:cNvGrpSpPr/>
          <p:nvPr/>
        </p:nvGrpSpPr>
        <p:grpSpPr>
          <a:xfrm flipH="1">
            <a:off x="11079521" y="5714164"/>
            <a:ext cx="1133099" cy="1103025"/>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3" name="Google Shape;3723;p14"/>
          <p:cNvGrpSpPr/>
          <p:nvPr/>
        </p:nvGrpSpPr>
        <p:grpSpPr>
          <a:xfrm>
            <a:off x="10884265" y="-41321"/>
            <a:ext cx="1131343" cy="1160228"/>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85" name="Google Shape;3785;p14"/>
          <p:cNvGrpSpPr/>
          <p:nvPr/>
        </p:nvGrpSpPr>
        <p:grpSpPr>
          <a:xfrm rot="-5400000" flipH="1">
            <a:off x="11275942" y="5993512"/>
            <a:ext cx="444265" cy="1203385"/>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0" name="Google Shape;3810;p14"/>
          <p:cNvGrpSpPr/>
          <p:nvPr/>
        </p:nvGrpSpPr>
        <p:grpSpPr>
          <a:xfrm rot="-5400000">
            <a:off x="10679050" y="425461"/>
            <a:ext cx="215884" cy="194555"/>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4" name="Google Shape;3814;p14"/>
          <p:cNvGrpSpPr/>
          <p:nvPr/>
        </p:nvGrpSpPr>
        <p:grpSpPr>
          <a:xfrm>
            <a:off x="11614957" y="5902955"/>
            <a:ext cx="215884" cy="194555"/>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18" name="Google Shape;3818;p14"/>
          <p:cNvGrpSpPr/>
          <p:nvPr/>
        </p:nvGrpSpPr>
        <p:grpSpPr>
          <a:xfrm>
            <a:off x="10863657" y="5995888"/>
            <a:ext cx="215884" cy="194555"/>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91406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822"/>
        <p:cNvGrpSpPr/>
        <p:nvPr/>
      </p:nvGrpSpPr>
      <p:grpSpPr>
        <a:xfrm>
          <a:off x="0" y="0"/>
          <a:ext cx="0" cy="0"/>
          <a:chOff x="0" y="0"/>
          <a:chExt cx="0" cy="0"/>
        </a:xfrm>
      </p:grpSpPr>
      <p:grpSp>
        <p:nvGrpSpPr>
          <p:cNvPr id="3823" name="Google Shape;3823;p15"/>
          <p:cNvGrpSpPr/>
          <p:nvPr/>
        </p:nvGrpSpPr>
        <p:grpSpPr>
          <a:xfrm rot="-5400000" flipH="1">
            <a:off x="-184787" y="5421093"/>
            <a:ext cx="780584" cy="350259"/>
            <a:chOff x="8502760" y="3542528"/>
            <a:chExt cx="711519" cy="319269"/>
          </a:xfrm>
        </p:grpSpPr>
        <p:sp>
          <p:nvSpPr>
            <p:cNvPr id="3824" name="Google Shape;3824;p15"/>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5" name="Google Shape;3825;p15"/>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6" name="Google Shape;3826;p15"/>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7" name="Google Shape;3827;p15"/>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8" name="Google Shape;3828;p15"/>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9" name="Google Shape;3829;p15"/>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0" name="Google Shape;3830;p15"/>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1" name="Google Shape;3831;p15"/>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2" name="Google Shape;3832;p15"/>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33" name="Google Shape;3833;p15"/>
          <p:cNvSpPr txBox="1">
            <a:spLocks noGrp="1"/>
          </p:cNvSpPr>
          <p:nvPr>
            <p:ph type="subTitle" idx="1"/>
          </p:nvPr>
        </p:nvSpPr>
        <p:spPr>
          <a:xfrm>
            <a:off x="4813000" y="3748383"/>
            <a:ext cx="2566000" cy="462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3834" name="Google Shape;3834;p15"/>
          <p:cNvSpPr txBox="1">
            <a:spLocks noGrp="1"/>
          </p:cNvSpPr>
          <p:nvPr>
            <p:ph type="subTitle" idx="2"/>
          </p:nvPr>
        </p:nvSpPr>
        <p:spPr>
          <a:xfrm>
            <a:off x="7544900" y="3748376"/>
            <a:ext cx="2566000" cy="462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667"/>
            </a:lvl1pPr>
            <a:lvl2pPr lvl="1" rtl="0">
              <a:spcBef>
                <a:spcPts val="0"/>
              </a:spcBef>
              <a:spcAft>
                <a:spcPts val="0"/>
              </a:spcAft>
              <a:buNone/>
              <a:defRPr sz="2667"/>
            </a:lvl2pPr>
            <a:lvl3pPr lvl="2" rtl="0">
              <a:spcBef>
                <a:spcPts val="0"/>
              </a:spcBef>
              <a:spcAft>
                <a:spcPts val="0"/>
              </a:spcAft>
              <a:buNone/>
              <a:defRPr sz="2667"/>
            </a:lvl3pPr>
            <a:lvl4pPr lvl="3" rtl="0">
              <a:spcBef>
                <a:spcPts val="0"/>
              </a:spcBef>
              <a:spcAft>
                <a:spcPts val="0"/>
              </a:spcAft>
              <a:buNone/>
              <a:defRPr sz="2667"/>
            </a:lvl4pPr>
            <a:lvl5pPr lvl="4" rtl="0">
              <a:spcBef>
                <a:spcPts val="0"/>
              </a:spcBef>
              <a:spcAft>
                <a:spcPts val="0"/>
              </a:spcAft>
              <a:buNone/>
              <a:defRPr sz="2667"/>
            </a:lvl5pPr>
            <a:lvl6pPr lvl="5" rtl="0">
              <a:spcBef>
                <a:spcPts val="0"/>
              </a:spcBef>
              <a:spcAft>
                <a:spcPts val="0"/>
              </a:spcAft>
              <a:buNone/>
              <a:defRPr sz="2667"/>
            </a:lvl6pPr>
            <a:lvl7pPr lvl="6" rtl="0">
              <a:spcBef>
                <a:spcPts val="0"/>
              </a:spcBef>
              <a:spcAft>
                <a:spcPts val="0"/>
              </a:spcAft>
              <a:buNone/>
              <a:defRPr sz="2667"/>
            </a:lvl7pPr>
            <a:lvl8pPr lvl="7" rtl="0">
              <a:spcBef>
                <a:spcPts val="0"/>
              </a:spcBef>
              <a:spcAft>
                <a:spcPts val="0"/>
              </a:spcAft>
              <a:buNone/>
              <a:defRPr sz="2667"/>
            </a:lvl8pPr>
            <a:lvl9pPr lvl="8" rtl="0">
              <a:spcBef>
                <a:spcPts val="0"/>
              </a:spcBef>
              <a:spcAft>
                <a:spcPts val="0"/>
              </a:spcAft>
              <a:buNone/>
              <a:defRPr sz="2667"/>
            </a:lvl9pPr>
          </a:lstStyle>
          <a:p>
            <a:endParaRPr/>
          </a:p>
        </p:txBody>
      </p:sp>
      <p:sp>
        <p:nvSpPr>
          <p:cNvPr id="3835" name="Google Shape;3835;p15"/>
          <p:cNvSpPr txBox="1">
            <a:spLocks noGrp="1"/>
          </p:cNvSpPr>
          <p:nvPr>
            <p:ph type="subTitle" idx="3"/>
          </p:nvPr>
        </p:nvSpPr>
        <p:spPr>
          <a:xfrm>
            <a:off x="2081100" y="3748383"/>
            <a:ext cx="2566000" cy="462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3836" name="Google Shape;3836;p15"/>
          <p:cNvSpPr txBox="1">
            <a:spLocks noGrp="1"/>
          </p:cNvSpPr>
          <p:nvPr>
            <p:ph type="subTitle" idx="4"/>
          </p:nvPr>
        </p:nvSpPr>
        <p:spPr>
          <a:xfrm>
            <a:off x="2109100" y="4191435"/>
            <a:ext cx="25100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Nunito"/>
                <a:ea typeface="Nunito"/>
                <a:cs typeface="Nunito"/>
                <a:sym typeface="Nunito"/>
              </a:defRPr>
            </a:lvl1pPr>
            <a:lvl2pPr lvl="1" algn="ctr" rtl="0">
              <a:lnSpc>
                <a:spcPct val="100000"/>
              </a:lnSpc>
              <a:spcBef>
                <a:spcPts val="0"/>
              </a:spcBef>
              <a:spcAft>
                <a:spcPts val="0"/>
              </a:spcAft>
              <a:buNone/>
              <a:defRPr sz="1867">
                <a:latin typeface="Nunito"/>
                <a:ea typeface="Nunito"/>
                <a:cs typeface="Nunito"/>
                <a:sym typeface="Nunito"/>
              </a:defRPr>
            </a:lvl2pPr>
            <a:lvl3pPr lvl="2" algn="ctr" rtl="0">
              <a:lnSpc>
                <a:spcPct val="100000"/>
              </a:lnSpc>
              <a:spcBef>
                <a:spcPts val="0"/>
              </a:spcBef>
              <a:spcAft>
                <a:spcPts val="0"/>
              </a:spcAft>
              <a:buNone/>
              <a:defRPr sz="1867">
                <a:latin typeface="Nunito"/>
                <a:ea typeface="Nunito"/>
                <a:cs typeface="Nunito"/>
                <a:sym typeface="Nunito"/>
              </a:defRPr>
            </a:lvl3pPr>
            <a:lvl4pPr lvl="3" algn="ctr" rtl="0">
              <a:lnSpc>
                <a:spcPct val="100000"/>
              </a:lnSpc>
              <a:spcBef>
                <a:spcPts val="0"/>
              </a:spcBef>
              <a:spcAft>
                <a:spcPts val="0"/>
              </a:spcAft>
              <a:buNone/>
              <a:defRPr sz="1867">
                <a:latin typeface="Nunito"/>
                <a:ea typeface="Nunito"/>
                <a:cs typeface="Nunito"/>
                <a:sym typeface="Nunito"/>
              </a:defRPr>
            </a:lvl4pPr>
            <a:lvl5pPr lvl="4" algn="ctr" rtl="0">
              <a:lnSpc>
                <a:spcPct val="100000"/>
              </a:lnSpc>
              <a:spcBef>
                <a:spcPts val="0"/>
              </a:spcBef>
              <a:spcAft>
                <a:spcPts val="0"/>
              </a:spcAft>
              <a:buNone/>
              <a:defRPr sz="1867">
                <a:latin typeface="Nunito"/>
                <a:ea typeface="Nunito"/>
                <a:cs typeface="Nunito"/>
                <a:sym typeface="Nunito"/>
              </a:defRPr>
            </a:lvl5pPr>
            <a:lvl6pPr lvl="5" algn="ctr" rtl="0">
              <a:lnSpc>
                <a:spcPct val="100000"/>
              </a:lnSpc>
              <a:spcBef>
                <a:spcPts val="0"/>
              </a:spcBef>
              <a:spcAft>
                <a:spcPts val="0"/>
              </a:spcAft>
              <a:buNone/>
              <a:defRPr sz="1867">
                <a:latin typeface="Nunito"/>
                <a:ea typeface="Nunito"/>
                <a:cs typeface="Nunito"/>
                <a:sym typeface="Nunito"/>
              </a:defRPr>
            </a:lvl6pPr>
            <a:lvl7pPr lvl="6" algn="ctr" rtl="0">
              <a:lnSpc>
                <a:spcPct val="100000"/>
              </a:lnSpc>
              <a:spcBef>
                <a:spcPts val="0"/>
              </a:spcBef>
              <a:spcAft>
                <a:spcPts val="0"/>
              </a:spcAft>
              <a:buNone/>
              <a:defRPr sz="1867">
                <a:latin typeface="Nunito"/>
                <a:ea typeface="Nunito"/>
                <a:cs typeface="Nunito"/>
                <a:sym typeface="Nunito"/>
              </a:defRPr>
            </a:lvl7pPr>
            <a:lvl8pPr lvl="7" algn="ctr" rtl="0">
              <a:lnSpc>
                <a:spcPct val="100000"/>
              </a:lnSpc>
              <a:spcBef>
                <a:spcPts val="0"/>
              </a:spcBef>
              <a:spcAft>
                <a:spcPts val="0"/>
              </a:spcAft>
              <a:buNone/>
              <a:defRPr sz="1867">
                <a:latin typeface="Nunito"/>
                <a:ea typeface="Nunito"/>
                <a:cs typeface="Nunito"/>
                <a:sym typeface="Nunito"/>
              </a:defRPr>
            </a:lvl8pPr>
            <a:lvl9pPr lvl="8" algn="ctr" rtl="0">
              <a:lnSpc>
                <a:spcPct val="100000"/>
              </a:lnSpc>
              <a:spcBef>
                <a:spcPts val="0"/>
              </a:spcBef>
              <a:spcAft>
                <a:spcPts val="0"/>
              </a:spcAft>
              <a:buNone/>
              <a:defRPr sz="1867">
                <a:latin typeface="Nunito"/>
                <a:ea typeface="Nunito"/>
                <a:cs typeface="Nunito"/>
                <a:sym typeface="Nunito"/>
              </a:defRPr>
            </a:lvl9pPr>
          </a:lstStyle>
          <a:p>
            <a:endParaRPr/>
          </a:p>
        </p:txBody>
      </p:sp>
      <p:sp>
        <p:nvSpPr>
          <p:cNvPr id="3837" name="Google Shape;3837;p15"/>
          <p:cNvSpPr txBox="1">
            <a:spLocks noGrp="1"/>
          </p:cNvSpPr>
          <p:nvPr>
            <p:ph type="subTitle" idx="5"/>
          </p:nvPr>
        </p:nvSpPr>
        <p:spPr>
          <a:xfrm>
            <a:off x="4841000" y="4191435"/>
            <a:ext cx="25100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Nunito"/>
                <a:ea typeface="Nunito"/>
                <a:cs typeface="Nunito"/>
                <a:sym typeface="Nunito"/>
              </a:defRPr>
            </a:lvl1pPr>
            <a:lvl2pPr lvl="1" algn="ctr" rtl="0">
              <a:lnSpc>
                <a:spcPct val="100000"/>
              </a:lnSpc>
              <a:spcBef>
                <a:spcPts val="0"/>
              </a:spcBef>
              <a:spcAft>
                <a:spcPts val="0"/>
              </a:spcAft>
              <a:buNone/>
              <a:defRPr sz="1867">
                <a:latin typeface="Nunito"/>
                <a:ea typeface="Nunito"/>
                <a:cs typeface="Nunito"/>
                <a:sym typeface="Nunito"/>
              </a:defRPr>
            </a:lvl2pPr>
            <a:lvl3pPr lvl="2" algn="ctr" rtl="0">
              <a:lnSpc>
                <a:spcPct val="100000"/>
              </a:lnSpc>
              <a:spcBef>
                <a:spcPts val="0"/>
              </a:spcBef>
              <a:spcAft>
                <a:spcPts val="0"/>
              </a:spcAft>
              <a:buNone/>
              <a:defRPr sz="1867">
                <a:latin typeface="Nunito"/>
                <a:ea typeface="Nunito"/>
                <a:cs typeface="Nunito"/>
                <a:sym typeface="Nunito"/>
              </a:defRPr>
            </a:lvl3pPr>
            <a:lvl4pPr lvl="3" algn="ctr" rtl="0">
              <a:lnSpc>
                <a:spcPct val="100000"/>
              </a:lnSpc>
              <a:spcBef>
                <a:spcPts val="0"/>
              </a:spcBef>
              <a:spcAft>
                <a:spcPts val="0"/>
              </a:spcAft>
              <a:buNone/>
              <a:defRPr sz="1867">
                <a:latin typeface="Nunito"/>
                <a:ea typeface="Nunito"/>
                <a:cs typeface="Nunito"/>
                <a:sym typeface="Nunito"/>
              </a:defRPr>
            </a:lvl4pPr>
            <a:lvl5pPr lvl="4" algn="ctr" rtl="0">
              <a:lnSpc>
                <a:spcPct val="100000"/>
              </a:lnSpc>
              <a:spcBef>
                <a:spcPts val="0"/>
              </a:spcBef>
              <a:spcAft>
                <a:spcPts val="0"/>
              </a:spcAft>
              <a:buNone/>
              <a:defRPr sz="1867">
                <a:latin typeface="Nunito"/>
                <a:ea typeface="Nunito"/>
                <a:cs typeface="Nunito"/>
                <a:sym typeface="Nunito"/>
              </a:defRPr>
            </a:lvl5pPr>
            <a:lvl6pPr lvl="5" algn="ctr" rtl="0">
              <a:lnSpc>
                <a:spcPct val="100000"/>
              </a:lnSpc>
              <a:spcBef>
                <a:spcPts val="0"/>
              </a:spcBef>
              <a:spcAft>
                <a:spcPts val="0"/>
              </a:spcAft>
              <a:buNone/>
              <a:defRPr sz="1867">
                <a:latin typeface="Nunito"/>
                <a:ea typeface="Nunito"/>
                <a:cs typeface="Nunito"/>
                <a:sym typeface="Nunito"/>
              </a:defRPr>
            </a:lvl6pPr>
            <a:lvl7pPr lvl="6" algn="ctr" rtl="0">
              <a:lnSpc>
                <a:spcPct val="100000"/>
              </a:lnSpc>
              <a:spcBef>
                <a:spcPts val="0"/>
              </a:spcBef>
              <a:spcAft>
                <a:spcPts val="0"/>
              </a:spcAft>
              <a:buNone/>
              <a:defRPr sz="1867">
                <a:latin typeface="Nunito"/>
                <a:ea typeface="Nunito"/>
                <a:cs typeface="Nunito"/>
                <a:sym typeface="Nunito"/>
              </a:defRPr>
            </a:lvl7pPr>
            <a:lvl8pPr lvl="7" algn="ctr" rtl="0">
              <a:lnSpc>
                <a:spcPct val="100000"/>
              </a:lnSpc>
              <a:spcBef>
                <a:spcPts val="0"/>
              </a:spcBef>
              <a:spcAft>
                <a:spcPts val="0"/>
              </a:spcAft>
              <a:buNone/>
              <a:defRPr sz="1867">
                <a:latin typeface="Nunito"/>
                <a:ea typeface="Nunito"/>
                <a:cs typeface="Nunito"/>
                <a:sym typeface="Nunito"/>
              </a:defRPr>
            </a:lvl8pPr>
            <a:lvl9pPr lvl="8" algn="ctr" rtl="0">
              <a:lnSpc>
                <a:spcPct val="100000"/>
              </a:lnSpc>
              <a:spcBef>
                <a:spcPts val="0"/>
              </a:spcBef>
              <a:spcAft>
                <a:spcPts val="0"/>
              </a:spcAft>
              <a:buNone/>
              <a:defRPr sz="1867">
                <a:latin typeface="Nunito"/>
                <a:ea typeface="Nunito"/>
                <a:cs typeface="Nunito"/>
                <a:sym typeface="Nunito"/>
              </a:defRPr>
            </a:lvl9pPr>
          </a:lstStyle>
          <a:p>
            <a:endParaRPr/>
          </a:p>
        </p:txBody>
      </p:sp>
      <p:sp>
        <p:nvSpPr>
          <p:cNvPr id="3838" name="Google Shape;3838;p15"/>
          <p:cNvSpPr txBox="1">
            <a:spLocks noGrp="1"/>
          </p:cNvSpPr>
          <p:nvPr>
            <p:ph type="subTitle" idx="6"/>
          </p:nvPr>
        </p:nvSpPr>
        <p:spPr>
          <a:xfrm>
            <a:off x="7572900" y="4191433"/>
            <a:ext cx="25100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Nunito"/>
                <a:ea typeface="Nunito"/>
                <a:cs typeface="Nunito"/>
                <a:sym typeface="Nunito"/>
              </a:defRPr>
            </a:lvl1pPr>
            <a:lvl2pPr lvl="1" algn="ctr" rtl="0">
              <a:lnSpc>
                <a:spcPct val="100000"/>
              </a:lnSpc>
              <a:spcBef>
                <a:spcPts val="0"/>
              </a:spcBef>
              <a:spcAft>
                <a:spcPts val="0"/>
              </a:spcAft>
              <a:buNone/>
              <a:defRPr sz="1867">
                <a:latin typeface="Nunito"/>
                <a:ea typeface="Nunito"/>
                <a:cs typeface="Nunito"/>
                <a:sym typeface="Nunito"/>
              </a:defRPr>
            </a:lvl2pPr>
            <a:lvl3pPr lvl="2" algn="ctr" rtl="0">
              <a:lnSpc>
                <a:spcPct val="100000"/>
              </a:lnSpc>
              <a:spcBef>
                <a:spcPts val="0"/>
              </a:spcBef>
              <a:spcAft>
                <a:spcPts val="0"/>
              </a:spcAft>
              <a:buNone/>
              <a:defRPr sz="1867">
                <a:latin typeface="Nunito"/>
                <a:ea typeface="Nunito"/>
                <a:cs typeface="Nunito"/>
                <a:sym typeface="Nunito"/>
              </a:defRPr>
            </a:lvl3pPr>
            <a:lvl4pPr lvl="3" algn="ctr" rtl="0">
              <a:lnSpc>
                <a:spcPct val="100000"/>
              </a:lnSpc>
              <a:spcBef>
                <a:spcPts val="0"/>
              </a:spcBef>
              <a:spcAft>
                <a:spcPts val="0"/>
              </a:spcAft>
              <a:buNone/>
              <a:defRPr sz="1867">
                <a:latin typeface="Nunito"/>
                <a:ea typeface="Nunito"/>
                <a:cs typeface="Nunito"/>
                <a:sym typeface="Nunito"/>
              </a:defRPr>
            </a:lvl4pPr>
            <a:lvl5pPr lvl="4" algn="ctr" rtl="0">
              <a:lnSpc>
                <a:spcPct val="100000"/>
              </a:lnSpc>
              <a:spcBef>
                <a:spcPts val="0"/>
              </a:spcBef>
              <a:spcAft>
                <a:spcPts val="0"/>
              </a:spcAft>
              <a:buNone/>
              <a:defRPr sz="1867">
                <a:latin typeface="Nunito"/>
                <a:ea typeface="Nunito"/>
                <a:cs typeface="Nunito"/>
                <a:sym typeface="Nunito"/>
              </a:defRPr>
            </a:lvl5pPr>
            <a:lvl6pPr lvl="5" algn="ctr" rtl="0">
              <a:lnSpc>
                <a:spcPct val="100000"/>
              </a:lnSpc>
              <a:spcBef>
                <a:spcPts val="0"/>
              </a:spcBef>
              <a:spcAft>
                <a:spcPts val="0"/>
              </a:spcAft>
              <a:buNone/>
              <a:defRPr sz="1867">
                <a:latin typeface="Nunito"/>
                <a:ea typeface="Nunito"/>
                <a:cs typeface="Nunito"/>
                <a:sym typeface="Nunito"/>
              </a:defRPr>
            </a:lvl6pPr>
            <a:lvl7pPr lvl="6" algn="ctr" rtl="0">
              <a:lnSpc>
                <a:spcPct val="100000"/>
              </a:lnSpc>
              <a:spcBef>
                <a:spcPts val="0"/>
              </a:spcBef>
              <a:spcAft>
                <a:spcPts val="0"/>
              </a:spcAft>
              <a:buNone/>
              <a:defRPr sz="1867">
                <a:latin typeface="Nunito"/>
                <a:ea typeface="Nunito"/>
                <a:cs typeface="Nunito"/>
                <a:sym typeface="Nunito"/>
              </a:defRPr>
            </a:lvl7pPr>
            <a:lvl8pPr lvl="7" algn="ctr" rtl="0">
              <a:lnSpc>
                <a:spcPct val="100000"/>
              </a:lnSpc>
              <a:spcBef>
                <a:spcPts val="0"/>
              </a:spcBef>
              <a:spcAft>
                <a:spcPts val="0"/>
              </a:spcAft>
              <a:buNone/>
              <a:defRPr sz="1867">
                <a:latin typeface="Nunito"/>
                <a:ea typeface="Nunito"/>
                <a:cs typeface="Nunito"/>
                <a:sym typeface="Nunito"/>
              </a:defRPr>
            </a:lvl8pPr>
            <a:lvl9pPr lvl="8" algn="ctr" rtl="0">
              <a:lnSpc>
                <a:spcPct val="100000"/>
              </a:lnSpc>
              <a:spcBef>
                <a:spcPts val="0"/>
              </a:spcBef>
              <a:spcAft>
                <a:spcPts val="0"/>
              </a:spcAft>
              <a:buNone/>
              <a:defRPr sz="1867">
                <a:latin typeface="Nunito"/>
                <a:ea typeface="Nunito"/>
                <a:cs typeface="Nunito"/>
                <a:sym typeface="Nunito"/>
              </a:defRPr>
            </a:lvl9pPr>
          </a:lstStyle>
          <a:p>
            <a:endParaRPr/>
          </a:p>
        </p:txBody>
      </p:sp>
      <p:sp>
        <p:nvSpPr>
          <p:cNvPr id="3839" name="Google Shape;3839;p15"/>
          <p:cNvSpPr txBox="1">
            <a:spLocks noGrp="1"/>
          </p:cNvSpPr>
          <p:nvPr>
            <p:ph type="title"/>
          </p:nvPr>
        </p:nvSpPr>
        <p:spPr>
          <a:xfrm>
            <a:off x="1237300" y="695500"/>
            <a:ext cx="7631200" cy="7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840" name="Google Shape;3840;p15"/>
          <p:cNvGrpSpPr/>
          <p:nvPr/>
        </p:nvGrpSpPr>
        <p:grpSpPr>
          <a:xfrm flipH="1">
            <a:off x="2181813" y="6557401"/>
            <a:ext cx="215884" cy="195873"/>
            <a:chOff x="7894217" y="3432112"/>
            <a:chExt cx="161913" cy="146905"/>
          </a:xfrm>
        </p:grpSpPr>
        <p:sp>
          <p:nvSpPr>
            <p:cNvPr id="3841" name="Google Shape;3841;p15"/>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2" name="Google Shape;3842;p15"/>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3" name="Google Shape;3843;p15"/>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44" name="Google Shape;3844;p15"/>
          <p:cNvSpPr/>
          <p:nvPr/>
        </p:nvSpPr>
        <p:spPr>
          <a:xfrm flipH="1">
            <a:off x="-55400" y="6246034"/>
            <a:ext cx="4690303"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5" name="Google Shape;3845;p15"/>
          <p:cNvSpPr/>
          <p:nvPr/>
        </p:nvSpPr>
        <p:spPr>
          <a:xfrm flipH="1">
            <a:off x="8839965" y="-20101"/>
            <a:ext cx="3610648" cy="81626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46" name="Google Shape;3846;p15"/>
          <p:cNvGrpSpPr/>
          <p:nvPr/>
        </p:nvGrpSpPr>
        <p:grpSpPr>
          <a:xfrm rot="5400000" flipH="1">
            <a:off x="11481667" y="-386271"/>
            <a:ext cx="585400" cy="1517621"/>
            <a:chOff x="1823086" y="-208516"/>
            <a:chExt cx="433159" cy="1122944"/>
          </a:xfrm>
        </p:grpSpPr>
        <p:sp>
          <p:nvSpPr>
            <p:cNvPr id="3847" name="Google Shape;3847;p15"/>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8" name="Google Shape;3848;p15"/>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 name="Google Shape;3849;p15"/>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 name="Google Shape;3850;p15"/>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 name="Google Shape;3851;p15"/>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 name="Google Shape;3852;p15"/>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 name="Google Shape;3853;p15"/>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 name="Google Shape;3854;p15"/>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55" name="Google Shape;3855;p15"/>
          <p:cNvGrpSpPr/>
          <p:nvPr/>
        </p:nvGrpSpPr>
        <p:grpSpPr>
          <a:xfrm rot="5400000" flipH="1">
            <a:off x="11262293" y="-161884"/>
            <a:ext cx="592580" cy="1603829"/>
            <a:chOff x="904476" y="-243594"/>
            <a:chExt cx="438472" cy="1186732"/>
          </a:xfrm>
        </p:grpSpPr>
        <p:sp>
          <p:nvSpPr>
            <p:cNvPr id="3856" name="Google Shape;3856;p15"/>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 name="Google Shape;3857;p15"/>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 name="Google Shape;3858;p15"/>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 name="Google Shape;3859;p15"/>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 name="Google Shape;3860;p15"/>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 name="Google Shape;3861;p15"/>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 name="Google Shape;3862;p15"/>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 name="Google Shape;3863;p15"/>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 name="Google Shape;3864;p15"/>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 name="Google Shape;3865;p15"/>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 name="Google Shape;3866;p15"/>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 name="Google Shape;3867;p15"/>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 name="Google Shape;3868;p15"/>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 name="Google Shape;3869;p15"/>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 name="Google Shape;3870;p15"/>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 name="Google Shape;3871;p15"/>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 name="Google Shape;3872;p15"/>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 name="Google Shape;3873;p15"/>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 name="Google Shape;3874;p15"/>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 name="Google Shape;3875;p15"/>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6" name="Google Shape;3876;p15"/>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 name="Google Shape;3877;p15"/>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8" name="Google Shape;3878;p15"/>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9" name="Google Shape;3879;p15"/>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0" name="Google Shape;3880;p15"/>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1" name="Google Shape;3881;p15"/>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 name="Google Shape;3882;p15"/>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83" name="Google Shape;3883;p15"/>
          <p:cNvGrpSpPr/>
          <p:nvPr/>
        </p:nvGrpSpPr>
        <p:grpSpPr>
          <a:xfrm flipH="1">
            <a:off x="78882" y="6054893"/>
            <a:ext cx="1169069" cy="748043"/>
            <a:chOff x="7750342" y="3926048"/>
            <a:chExt cx="1406709" cy="900099"/>
          </a:xfrm>
        </p:grpSpPr>
        <p:sp>
          <p:nvSpPr>
            <p:cNvPr id="3884" name="Google Shape;3884;p15"/>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 name="Google Shape;3885;p15"/>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 name="Google Shape;3886;p15"/>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 name="Google Shape;3887;p15"/>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 name="Google Shape;3888;p15"/>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 name="Google Shape;3889;p15"/>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 name="Google Shape;3890;p15"/>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 name="Google Shape;3891;p15"/>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2" name="Google Shape;3892;p15"/>
          <p:cNvGrpSpPr/>
          <p:nvPr/>
        </p:nvGrpSpPr>
        <p:grpSpPr>
          <a:xfrm flipH="1">
            <a:off x="-422322" y="5551541"/>
            <a:ext cx="1029827" cy="1034524"/>
            <a:chOff x="8276926" y="3750868"/>
            <a:chExt cx="1239162" cy="1244814"/>
          </a:xfrm>
        </p:grpSpPr>
        <p:sp>
          <p:nvSpPr>
            <p:cNvPr id="3893" name="Google Shape;3893;p15"/>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 name="Google Shape;3894;p15"/>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 name="Google Shape;3895;p15"/>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 name="Google Shape;3896;p15"/>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 name="Google Shape;3897;p15"/>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 name="Google Shape;3898;p15"/>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9" name="Google Shape;3899;p15"/>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0" name="Google Shape;3900;p15"/>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1" name="Google Shape;3901;p15"/>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2" name="Google Shape;3902;p15"/>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3" name="Google Shape;3903;p15"/>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4" name="Google Shape;3904;p15"/>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5" name="Google Shape;3905;p15"/>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6" name="Google Shape;3906;p15"/>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7" name="Google Shape;3907;p15"/>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8" name="Google Shape;3908;p15"/>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9" name="Google Shape;3909;p15"/>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0" name="Google Shape;3910;p15"/>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1" name="Google Shape;3911;p15"/>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2" name="Google Shape;3912;p15"/>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3" name="Google Shape;3913;p15"/>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4" name="Google Shape;3914;p15"/>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5" name="Google Shape;3915;p15"/>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6" name="Google Shape;3916;p15"/>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7" name="Google Shape;3917;p15"/>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8" name="Google Shape;3918;p15"/>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9" name="Google Shape;3919;p15"/>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20" name="Google Shape;3920;p15"/>
          <p:cNvGrpSpPr/>
          <p:nvPr/>
        </p:nvGrpSpPr>
        <p:grpSpPr>
          <a:xfrm rot="5400000" flipH="1">
            <a:off x="768154" y="6246411"/>
            <a:ext cx="364021" cy="986027"/>
            <a:chOff x="7607455" y="4238363"/>
            <a:chExt cx="438017" cy="1186459"/>
          </a:xfrm>
        </p:grpSpPr>
        <p:sp>
          <p:nvSpPr>
            <p:cNvPr id="3921" name="Google Shape;3921;p1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2" name="Google Shape;3922;p1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3" name="Google Shape;3923;p1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4" name="Google Shape;3924;p1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5" name="Google Shape;3925;p1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6" name="Google Shape;3926;p1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7" name="Google Shape;3927;p1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8" name="Google Shape;3928;p1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9" name="Google Shape;3929;p1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0" name="Google Shape;3930;p1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1" name="Google Shape;3931;p1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2" name="Google Shape;3932;p1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3" name="Google Shape;3933;p1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4" name="Google Shape;3934;p1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5" name="Google Shape;3935;p1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6" name="Google Shape;3936;p1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7" name="Google Shape;3937;p1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8" name="Google Shape;3938;p1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9" name="Google Shape;3939;p1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0" name="Google Shape;3940;p1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1" name="Google Shape;3941;p1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2" name="Google Shape;3942;p1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3" name="Google Shape;3943;p1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4" name="Google Shape;3944;p1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45" name="Google Shape;3945;p15"/>
          <p:cNvGrpSpPr/>
          <p:nvPr/>
        </p:nvGrpSpPr>
        <p:grpSpPr>
          <a:xfrm rot="5400000" flipH="1">
            <a:off x="-89914" y="1750445"/>
            <a:ext cx="844356" cy="506767"/>
            <a:chOff x="8365864" y="2993835"/>
            <a:chExt cx="933472" cy="547264"/>
          </a:xfrm>
        </p:grpSpPr>
        <p:sp>
          <p:nvSpPr>
            <p:cNvPr id="3946" name="Google Shape;3946;p15"/>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7" name="Google Shape;3947;p15"/>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8" name="Google Shape;3948;p15"/>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9" name="Google Shape;3949;p15"/>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0" name="Google Shape;3950;p15"/>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1" name="Google Shape;3951;p15"/>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2" name="Google Shape;3952;p15"/>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53" name="Google Shape;3953;p15"/>
          <p:cNvGrpSpPr/>
          <p:nvPr/>
        </p:nvGrpSpPr>
        <p:grpSpPr>
          <a:xfrm flipH="1">
            <a:off x="-247415" y="669199"/>
            <a:ext cx="1066705" cy="789799"/>
            <a:chOff x="8118223" y="2202382"/>
            <a:chExt cx="1151949" cy="873156"/>
          </a:xfrm>
        </p:grpSpPr>
        <p:sp>
          <p:nvSpPr>
            <p:cNvPr id="3954" name="Google Shape;3954;p15"/>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5" name="Google Shape;3955;p15"/>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6" name="Google Shape;3956;p15"/>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7" name="Google Shape;3957;p15"/>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8" name="Google Shape;3958;p15"/>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9" name="Google Shape;3959;p15"/>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0" name="Google Shape;3960;p15"/>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1" name="Google Shape;3961;p15"/>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2" name="Google Shape;3962;p15"/>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3" name="Google Shape;3963;p15"/>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4" name="Google Shape;3964;p15"/>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5" name="Google Shape;3965;p15"/>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6" name="Google Shape;3966;p15"/>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7" name="Google Shape;3967;p15"/>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8" name="Google Shape;3968;p15"/>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9" name="Google Shape;3969;p15"/>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0" name="Google Shape;3970;p15"/>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1" name="Google Shape;3971;p15"/>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2" name="Google Shape;3972;p15"/>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3" name="Google Shape;3973;p15"/>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4" name="Google Shape;3974;p15"/>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75" name="Google Shape;3975;p15"/>
          <p:cNvGrpSpPr/>
          <p:nvPr/>
        </p:nvGrpSpPr>
        <p:grpSpPr>
          <a:xfrm flipH="1">
            <a:off x="10866002" y="5296389"/>
            <a:ext cx="1528276" cy="1418404"/>
            <a:chOff x="-181020" y="4253777"/>
            <a:chExt cx="1117161" cy="1087511"/>
          </a:xfrm>
        </p:grpSpPr>
        <p:sp>
          <p:nvSpPr>
            <p:cNvPr id="3976" name="Google Shape;3976;p15"/>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7" name="Google Shape;3977;p15"/>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8" name="Google Shape;3978;p15"/>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9" name="Google Shape;3979;p15"/>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0" name="Google Shape;3980;p15"/>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1" name="Google Shape;3981;p15"/>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2" name="Google Shape;3982;p15"/>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3" name="Google Shape;3983;p15"/>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4" name="Google Shape;3984;p15"/>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5" name="Google Shape;3985;p15"/>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6" name="Google Shape;3986;p15"/>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7" name="Google Shape;3987;p15"/>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8" name="Google Shape;3988;p15"/>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9" name="Google Shape;3989;p15"/>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90" name="Google Shape;3990;p15"/>
          <p:cNvGrpSpPr/>
          <p:nvPr/>
        </p:nvGrpSpPr>
        <p:grpSpPr>
          <a:xfrm flipH="1">
            <a:off x="11167235" y="4932569"/>
            <a:ext cx="1209272" cy="1546943"/>
            <a:chOff x="-168050" y="4195214"/>
            <a:chExt cx="719519" cy="965231"/>
          </a:xfrm>
        </p:grpSpPr>
        <p:sp>
          <p:nvSpPr>
            <p:cNvPr id="3991" name="Google Shape;3991;p15"/>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2" name="Google Shape;3992;p15"/>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3" name="Google Shape;3993;p15"/>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4" name="Google Shape;3994;p15"/>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5" name="Google Shape;3995;p15"/>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6" name="Google Shape;3996;p15"/>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7" name="Google Shape;3997;p15"/>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8" name="Google Shape;3998;p15"/>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9" name="Google Shape;3999;p15"/>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0" name="Google Shape;4000;p15"/>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1" name="Google Shape;4001;p15"/>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2" name="Google Shape;4002;p15"/>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3" name="Google Shape;4003;p15"/>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4" name="Google Shape;4004;p15"/>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5" name="Google Shape;4005;p15"/>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6" name="Google Shape;4006;p15"/>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7" name="Google Shape;4007;p15"/>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8" name="Google Shape;4008;p15"/>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9" name="Google Shape;4009;p15"/>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0" name="Google Shape;4010;p15"/>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1" name="Google Shape;4011;p15"/>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2" name="Google Shape;4012;p15"/>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3" name="Google Shape;4013;p15"/>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4" name="Google Shape;4014;p15"/>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5" name="Google Shape;4015;p15"/>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6" name="Google Shape;4016;p15"/>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7" name="Google Shape;4017;p15"/>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8" name="Google Shape;4018;p15"/>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9" name="Google Shape;4019;p15"/>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0" name="Google Shape;4020;p15"/>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1" name="Google Shape;4021;p15"/>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2" name="Google Shape;4022;p15"/>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3" name="Google Shape;4023;p15"/>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4" name="Google Shape;4024;p15"/>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5" name="Google Shape;4025;p15"/>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6" name="Google Shape;4026;p15"/>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7" name="Google Shape;4027;p15"/>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8" name="Google Shape;4028;p15"/>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9" name="Google Shape;4029;p15"/>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0" name="Google Shape;4030;p15"/>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1" name="Google Shape;4031;p15"/>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2" name="Google Shape;4032;p15"/>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3" name="Google Shape;4033;p15"/>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4" name="Google Shape;4034;p15"/>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5" name="Google Shape;4035;p15"/>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6" name="Google Shape;4036;p15"/>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7" name="Google Shape;4037;p15"/>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38" name="Google Shape;4038;p15"/>
          <p:cNvGrpSpPr/>
          <p:nvPr/>
        </p:nvGrpSpPr>
        <p:grpSpPr>
          <a:xfrm flipH="1">
            <a:off x="-184801" y="-209103"/>
            <a:ext cx="1034111" cy="1035928"/>
            <a:chOff x="7973149" y="-201092"/>
            <a:chExt cx="1116750" cy="1145263"/>
          </a:xfrm>
        </p:grpSpPr>
        <p:sp>
          <p:nvSpPr>
            <p:cNvPr id="4039" name="Google Shape;4039;p15"/>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0" name="Google Shape;4040;p15"/>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1" name="Google Shape;4041;p15"/>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2" name="Google Shape;4042;p15"/>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3" name="Google Shape;4043;p15"/>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4" name="Google Shape;4044;p15"/>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5" name="Google Shape;4045;p15"/>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6" name="Google Shape;4046;p15"/>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7" name="Google Shape;4047;p15"/>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8" name="Google Shape;4048;p15"/>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9" name="Google Shape;4049;p15"/>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0" name="Google Shape;4050;p15"/>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1" name="Google Shape;4051;p15"/>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2" name="Google Shape;4052;p15"/>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3" name="Google Shape;4053;p15"/>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4" name="Google Shape;4054;p15"/>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5" name="Google Shape;4055;p15"/>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6" name="Google Shape;4056;p15"/>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7" name="Google Shape;4057;p15"/>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8" name="Google Shape;4058;p15"/>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9" name="Google Shape;4059;p15"/>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0" name="Google Shape;4060;p15"/>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1" name="Google Shape;4061;p15"/>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2" name="Google Shape;4062;p15"/>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3" name="Google Shape;4063;p15"/>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4" name="Google Shape;4064;p15"/>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5" name="Google Shape;4065;p15"/>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6" name="Google Shape;4066;p15"/>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7" name="Google Shape;4067;p15"/>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8" name="Google Shape;4068;p15"/>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9" name="Google Shape;4069;p15"/>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0" name="Google Shape;4070;p15"/>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1" name="Google Shape;4071;p15"/>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2" name="Google Shape;4072;p15"/>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3" name="Google Shape;4073;p15"/>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4" name="Google Shape;4074;p15"/>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5" name="Google Shape;4075;p15"/>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6" name="Google Shape;4076;p15"/>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7" name="Google Shape;4077;p15"/>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8" name="Google Shape;4078;p15"/>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9" name="Google Shape;4079;p15"/>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0" name="Google Shape;4080;p15"/>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1" name="Google Shape;4081;p15"/>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2" name="Google Shape;4082;p15"/>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3" name="Google Shape;4083;p15"/>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4" name="Google Shape;4084;p15"/>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5" name="Google Shape;4085;p15"/>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6" name="Google Shape;4086;p15"/>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7" name="Google Shape;4087;p15"/>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8" name="Google Shape;4088;p15"/>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9" name="Google Shape;4089;p15"/>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0" name="Google Shape;4090;p15"/>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1" name="Google Shape;4091;p15"/>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2" name="Google Shape;4092;p15"/>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3" name="Google Shape;4093;p15"/>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4" name="Google Shape;4094;p15"/>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5" name="Google Shape;4095;p15"/>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6" name="Google Shape;4096;p15"/>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7" name="Google Shape;4097;p15"/>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8" name="Google Shape;4098;p15"/>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9" name="Google Shape;4099;p15"/>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00" name="Google Shape;4100;p15"/>
          <p:cNvGrpSpPr/>
          <p:nvPr/>
        </p:nvGrpSpPr>
        <p:grpSpPr>
          <a:xfrm rot="-5400000" flipH="1">
            <a:off x="11145299" y="5617374"/>
            <a:ext cx="571291" cy="1623076"/>
            <a:chOff x="7607455" y="4238363"/>
            <a:chExt cx="438017" cy="1186459"/>
          </a:xfrm>
        </p:grpSpPr>
        <p:sp>
          <p:nvSpPr>
            <p:cNvPr id="4101" name="Google Shape;4101;p1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2" name="Google Shape;4102;p1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3" name="Google Shape;4103;p1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4" name="Google Shape;4104;p1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5" name="Google Shape;4105;p1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6" name="Google Shape;4106;p1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7" name="Google Shape;4107;p1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8" name="Google Shape;4108;p1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9" name="Google Shape;4109;p1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0" name="Google Shape;4110;p1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1" name="Google Shape;4111;p1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2" name="Google Shape;4112;p1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3" name="Google Shape;4113;p1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4" name="Google Shape;4114;p1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5" name="Google Shape;4115;p1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6" name="Google Shape;4116;p1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7" name="Google Shape;4117;p1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8" name="Google Shape;4118;p1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9" name="Google Shape;4119;p1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0" name="Google Shape;4120;p1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1" name="Google Shape;4121;p1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2" name="Google Shape;4122;p1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3" name="Google Shape;4123;p1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4" name="Google Shape;4124;p1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25" name="Google Shape;4125;p15"/>
          <p:cNvGrpSpPr/>
          <p:nvPr/>
        </p:nvGrpSpPr>
        <p:grpSpPr>
          <a:xfrm flipH="1">
            <a:off x="-79791" y="6156140"/>
            <a:ext cx="748761" cy="724561"/>
            <a:chOff x="8202967" y="4478366"/>
            <a:chExt cx="900965" cy="871845"/>
          </a:xfrm>
        </p:grpSpPr>
        <p:sp>
          <p:nvSpPr>
            <p:cNvPr id="4126" name="Google Shape;4126;p15"/>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7" name="Google Shape;4127;p15"/>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8" name="Google Shape;4128;p15"/>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9" name="Google Shape;4129;p15"/>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0" name="Google Shape;4130;p15"/>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1" name="Google Shape;4131;p15"/>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2" name="Google Shape;4132;p15"/>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3" name="Google Shape;4133;p15"/>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4" name="Google Shape;4134;p15"/>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5" name="Google Shape;4135;p15"/>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6" name="Google Shape;4136;p15"/>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7" name="Google Shape;4137;p15"/>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8" name="Google Shape;4138;p15"/>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9" name="Google Shape;4139;p15"/>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0" name="Google Shape;4140;p15"/>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1" name="Google Shape;4141;p15"/>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2" name="Google Shape;4142;p15"/>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3" name="Google Shape;4143;p15"/>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4" name="Google Shape;4144;p15"/>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57458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4145"/>
        <p:cNvGrpSpPr/>
        <p:nvPr/>
      </p:nvGrpSpPr>
      <p:grpSpPr>
        <a:xfrm>
          <a:off x="0" y="0"/>
          <a:ext cx="0" cy="0"/>
          <a:chOff x="0" y="0"/>
          <a:chExt cx="0" cy="0"/>
        </a:xfrm>
      </p:grpSpPr>
      <p:grpSp>
        <p:nvGrpSpPr>
          <p:cNvPr id="4146" name="Google Shape;4146;p16"/>
          <p:cNvGrpSpPr/>
          <p:nvPr/>
        </p:nvGrpSpPr>
        <p:grpSpPr>
          <a:xfrm rot="-5400000" flipH="1">
            <a:off x="-184787" y="5421093"/>
            <a:ext cx="780584" cy="350259"/>
            <a:chOff x="8502760" y="3542528"/>
            <a:chExt cx="711519" cy="319269"/>
          </a:xfrm>
        </p:grpSpPr>
        <p:sp>
          <p:nvSpPr>
            <p:cNvPr id="4147" name="Google Shape;4147;p16"/>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8" name="Google Shape;4148;p16"/>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9" name="Google Shape;4149;p16"/>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0" name="Google Shape;4150;p16"/>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1" name="Google Shape;4151;p16"/>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2" name="Google Shape;4152;p16"/>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3" name="Google Shape;4153;p16"/>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4" name="Google Shape;4154;p16"/>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5" name="Google Shape;4155;p16"/>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6" name="Google Shape;4156;p16"/>
          <p:cNvSpPr txBox="1">
            <a:spLocks noGrp="1"/>
          </p:cNvSpPr>
          <p:nvPr>
            <p:ph type="subTitle" idx="1"/>
          </p:nvPr>
        </p:nvSpPr>
        <p:spPr>
          <a:xfrm>
            <a:off x="4813000" y="1716383"/>
            <a:ext cx="2566000" cy="462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4157" name="Google Shape;4157;p16"/>
          <p:cNvSpPr txBox="1">
            <a:spLocks noGrp="1"/>
          </p:cNvSpPr>
          <p:nvPr>
            <p:ph type="subTitle" idx="2"/>
          </p:nvPr>
        </p:nvSpPr>
        <p:spPr>
          <a:xfrm>
            <a:off x="7849700" y="1716376"/>
            <a:ext cx="2566000" cy="462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667"/>
            </a:lvl1pPr>
            <a:lvl2pPr lvl="1" rtl="0">
              <a:spcBef>
                <a:spcPts val="0"/>
              </a:spcBef>
              <a:spcAft>
                <a:spcPts val="0"/>
              </a:spcAft>
              <a:buNone/>
              <a:defRPr sz="2667"/>
            </a:lvl2pPr>
            <a:lvl3pPr lvl="2" rtl="0">
              <a:spcBef>
                <a:spcPts val="0"/>
              </a:spcBef>
              <a:spcAft>
                <a:spcPts val="0"/>
              </a:spcAft>
              <a:buNone/>
              <a:defRPr sz="2667"/>
            </a:lvl3pPr>
            <a:lvl4pPr lvl="3" rtl="0">
              <a:spcBef>
                <a:spcPts val="0"/>
              </a:spcBef>
              <a:spcAft>
                <a:spcPts val="0"/>
              </a:spcAft>
              <a:buNone/>
              <a:defRPr sz="2667"/>
            </a:lvl4pPr>
            <a:lvl5pPr lvl="4" rtl="0">
              <a:spcBef>
                <a:spcPts val="0"/>
              </a:spcBef>
              <a:spcAft>
                <a:spcPts val="0"/>
              </a:spcAft>
              <a:buNone/>
              <a:defRPr sz="2667"/>
            </a:lvl5pPr>
            <a:lvl6pPr lvl="5" rtl="0">
              <a:spcBef>
                <a:spcPts val="0"/>
              </a:spcBef>
              <a:spcAft>
                <a:spcPts val="0"/>
              </a:spcAft>
              <a:buNone/>
              <a:defRPr sz="2667"/>
            </a:lvl6pPr>
            <a:lvl7pPr lvl="6" rtl="0">
              <a:spcBef>
                <a:spcPts val="0"/>
              </a:spcBef>
              <a:spcAft>
                <a:spcPts val="0"/>
              </a:spcAft>
              <a:buNone/>
              <a:defRPr sz="2667"/>
            </a:lvl7pPr>
            <a:lvl8pPr lvl="7" rtl="0">
              <a:spcBef>
                <a:spcPts val="0"/>
              </a:spcBef>
              <a:spcAft>
                <a:spcPts val="0"/>
              </a:spcAft>
              <a:buNone/>
              <a:defRPr sz="2667"/>
            </a:lvl8pPr>
            <a:lvl9pPr lvl="8" rtl="0">
              <a:spcBef>
                <a:spcPts val="0"/>
              </a:spcBef>
              <a:spcAft>
                <a:spcPts val="0"/>
              </a:spcAft>
              <a:buNone/>
              <a:defRPr sz="2667"/>
            </a:lvl9pPr>
          </a:lstStyle>
          <a:p>
            <a:endParaRPr/>
          </a:p>
        </p:txBody>
      </p:sp>
      <p:sp>
        <p:nvSpPr>
          <p:cNvPr id="4158" name="Google Shape;4158;p16"/>
          <p:cNvSpPr txBox="1">
            <a:spLocks noGrp="1"/>
          </p:cNvSpPr>
          <p:nvPr>
            <p:ph type="subTitle" idx="3"/>
          </p:nvPr>
        </p:nvSpPr>
        <p:spPr>
          <a:xfrm>
            <a:off x="1776300" y="1716383"/>
            <a:ext cx="2566000" cy="4620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667"/>
            </a:lvl1pPr>
            <a:lvl2pPr lvl="1" algn="ctr" rtl="0">
              <a:spcBef>
                <a:spcPts val="0"/>
              </a:spcBef>
              <a:spcAft>
                <a:spcPts val="0"/>
              </a:spcAft>
              <a:buNone/>
              <a:defRPr sz="2667"/>
            </a:lvl2pPr>
            <a:lvl3pPr lvl="2" algn="ctr" rtl="0">
              <a:spcBef>
                <a:spcPts val="0"/>
              </a:spcBef>
              <a:spcAft>
                <a:spcPts val="0"/>
              </a:spcAft>
              <a:buNone/>
              <a:defRPr sz="2667"/>
            </a:lvl3pPr>
            <a:lvl4pPr lvl="3" algn="ctr" rtl="0">
              <a:spcBef>
                <a:spcPts val="0"/>
              </a:spcBef>
              <a:spcAft>
                <a:spcPts val="0"/>
              </a:spcAft>
              <a:buNone/>
              <a:defRPr sz="2667"/>
            </a:lvl4pPr>
            <a:lvl5pPr lvl="4" algn="ctr" rtl="0">
              <a:spcBef>
                <a:spcPts val="0"/>
              </a:spcBef>
              <a:spcAft>
                <a:spcPts val="0"/>
              </a:spcAft>
              <a:buNone/>
              <a:defRPr sz="2667"/>
            </a:lvl5pPr>
            <a:lvl6pPr lvl="5" algn="ctr" rtl="0">
              <a:spcBef>
                <a:spcPts val="0"/>
              </a:spcBef>
              <a:spcAft>
                <a:spcPts val="0"/>
              </a:spcAft>
              <a:buNone/>
              <a:defRPr sz="2667"/>
            </a:lvl6pPr>
            <a:lvl7pPr lvl="6" algn="ctr" rtl="0">
              <a:spcBef>
                <a:spcPts val="0"/>
              </a:spcBef>
              <a:spcAft>
                <a:spcPts val="0"/>
              </a:spcAft>
              <a:buNone/>
              <a:defRPr sz="2667"/>
            </a:lvl7pPr>
            <a:lvl8pPr lvl="7" algn="ctr" rtl="0">
              <a:spcBef>
                <a:spcPts val="0"/>
              </a:spcBef>
              <a:spcAft>
                <a:spcPts val="0"/>
              </a:spcAft>
              <a:buNone/>
              <a:defRPr sz="2667"/>
            </a:lvl8pPr>
            <a:lvl9pPr lvl="8" algn="ctr" rtl="0">
              <a:spcBef>
                <a:spcPts val="0"/>
              </a:spcBef>
              <a:spcAft>
                <a:spcPts val="0"/>
              </a:spcAft>
              <a:buNone/>
              <a:defRPr sz="2667"/>
            </a:lvl9pPr>
          </a:lstStyle>
          <a:p>
            <a:endParaRPr/>
          </a:p>
        </p:txBody>
      </p:sp>
      <p:sp>
        <p:nvSpPr>
          <p:cNvPr id="4159" name="Google Shape;4159;p16"/>
          <p:cNvSpPr txBox="1">
            <a:spLocks noGrp="1"/>
          </p:cNvSpPr>
          <p:nvPr>
            <p:ph type="subTitle" idx="4"/>
          </p:nvPr>
        </p:nvSpPr>
        <p:spPr>
          <a:xfrm>
            <a:off x="1804300" y="2159435"/>
            <a:ext cx="25100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Nunito"/>
                <a:ea typeface="Nunito"/>
                <a:cs typeface="Nunito"/>
                <a:sym typeface="Nunito"/>
              </a:defRPr>
            </a:lvl1pPr>
            <a:lvl2pPr lvl="1" algn="ctr" rtl="0">
              <a:lnSpc>
                <a:spcPct val="100000"/>
              </a:lnSpc>
              <a:spcBef>
                <a:spcPts val="0"/>
              </a:spcBef>
              <a:spcAft>
                <a:spcPts val="0"/>
              </a:spcAft>
              <a:buNone/>
              <a:defRPr sz="1867">
                <a:latin typeface="Nunito"/>
                <a:ea typeface="Nunito"/>
                <a:cs typeface="Nunito"/>
                <a:sym typeface="Nunito"/>
              </a:defRPr>
            </a:lvl2pPr>
            <a:lvl3pPr lvl="2" algn="ctr" rtl="0">
              <a:lnSpc>
                <a:spcPct val="100000"/>
              </a:lnSpc>
              <a:spcBef>
                <a:spcPts val="0"/>
              </a:spcBef>
              <a:spcAft>
                <a:spcPts val="0"/>
              </a:spcAft>
              <a:buNone/>
              <a:defRPr sz="1867">
                <a:latin typeface="Nunito"/>
                <a:ea typeface="Nunito"/>
                <a:cs typeface="Nunito"/>
                <a:sym typeface="Nunito"/>
              </a:defRPr>
            </a:lvl3pPr>
            <a:lvl4pPr lvl="3" algn="ctr" rtl="0">
              <a:lnSpc>
                <a:spcPct val="100000"/>
              </a:lnSpc>
              <a:spcBef>
                <a:spcPts val="0"/>
              </a:spcBef>
              <a:spcAft>
                <a:spcPts val="0"/>
              </a:spcAft>
              <a:buNone/>
              <a:defRPr sz="1867">
                <a:latin typeface="Nunito"/>
                <a:ea typeface="Nunito"/>
                <a:cs typeface="Nunito"/>
                <a:sym typeface="Nunito"/>
              </a:defRPr>
            </a:lvl4pPr>
            <a:lvl5pPr lvl="4" algn="ctr" rtl="0">
              <a:lnSpc>
                <a:spcPct val="100000"/>
              </a:lnSpc>
              <a:spcBef>
                <a:spcPts val="0"/>
              </a:spcBef>
              <a:spcAft>
                <a:spcPts val="0"/>
              </a:spcAft>
              <a:buNone/>
              <a:defRPr sz="1867">
                <a:latin typeface="Nunito"/>
                <a:ea typeface="Nunito"/>
                <a:cs typeface="Nunito"/>
                <a:sym typeface="Nunito"/>
              </a:defRPr>
            </a:lvl5pPr>
            <a:lvl6pPr lvl="5" algn="ctr" rtl="0">
              <a:lnSpc>
                <a:spcPct val="100000"/>
              </a:lnSpc>
              <a:spcBef>
                <a:spcPts val="0"/>
              </a:spcBef>
              <a:spcAft>
                <a:spcPts val="0"/>
              </a:spcAft>
              <a:buNone/>
              <a:defRPr sz="1867">
                <a:latin typeface="Nunito"/>
                <a:ea typeface="Nunito"/>
                <a:cs typeface="Nunito"/>
                <a:sym typeface="Nunito"/>
              </a:defRPr>
            </a:lvl6pPr>
            <a:lvl7pPr lvl="6" algn="ctr" rtl="0">
              <a:lnSpc>
                <a:spcPct val="100000"/>
              </a:lnSpc>
              <a:spcBef>
                <a:spcPts val="0"/>
              </a:spcBef>
              <a:spcAft>
                <a:spcPts val="0"/>
              </a:spcAft>
              <a:buNone/>
              <a:defRPr sz="1867">
                <a:latin typeface="Nunito"/>
                <a:ea typeface="Nunito"/>
                <a:cs typeface="Nunito"/>
                <a:sym typeface="Nunito"/>
              </a:defRPr>
            </a:lvl7pPr>
            <a:lvl8pPr lvl="7" algn="ctr" rtl="0">
              <a:lnSpc>
                <a:spcPct val="100000"/>
              </a:lnSpc>
              <a:spcBef>
                <a:spcPts val="0"/>
              </a:spcBef>
              <a:spcAft>
                <a:spcPts val="0"/>
              </a:spcAft>
              <a:buNone/>
              <a:defRPr sz="1867">
                <a:latin typeface="Nunito"/>
                <a:ea typeface="Nunito"/>
                <a:cs typeface="Nunito"/>
                <a:sym typeface="Nunito"/>
              </a:defRPr>
            </a:lvl8pPr>
            <a:lvl9pPr lvl="8" algn="ctr" rtl="0">
              <a:lnSpc>
                <a:spcPct val="100000"/>
              </a:lnSpc>
              <a:spcBef>
                <a:spcPts val="0"/>
              </a:spcBef>
              <a:spcAft>
                <a:spcPts val="0"/>
              </a:spcAft>
              <a:buNone/>
              <a:defRPr sz="1867">
                <a:latin typeface="Nunito"/>
                <a:ea typeface="Nunito"/>
                <a:cs typeface="Nunito"/>
                <a:sym typeface="Nunito"/>
              </a:defRPr>
            </a:lvl9pPr>
          </a:lstStyle>
          <a:p>
            <a:endParaRPr/>
          </a:p>
        </p:txBody>
      </p:sp>
      <p:sp>
        <p:nvSpPr>
          <p:cNvPr id="4160" name="Google Shape;4160;p16"/>
          <p:cNvSpPr txBox="1">
            <a:spLocks noGrp="1"/>
          </p:cNvSpPr>
          <p:nvPr>
            <p:ph type="subTitle" idx="5"/>
          </p:nvPr>
        </p:nvSpPr>
        <p:spPr>
          <a:xfrm>
            <a:off x="4841000" y="2159435"/>
            <a:ext cx="25100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Nunito"/>
                <a:ea typeface="Nunito"/>
                <a:cs typeface="Nunito"/>
                <a:sym typeface="Nunito"/>
              </a:defRPr>
            </a:lvl1pPr>
            <a:lvl2pPr lvl="1" algn="ctr" rtl="0">
              <a:lnSpc>
                <a:spcPct val="100000"/>
              </a:lnSpc>
              <a:spcBef>
                <a:spcPts val="0"/>
              </a:spcBef>
              <a:spcAft>
                <a:spcPts val="0"/>
              </a:spcAft>
              <a:buNone/>
              <a:defRPr sz="1867">
                <a:latin typeface="Nunito"/>
                <a:ea typeface="Nunito"/>
                <a:cs typeface="Nunito"/>
                <a:sym typeface="Nunito"/>
              </a:defRPr>
            </a:lvl2pPr>
            <a:lvl3pPr lvl="2" algn="ctr" rtl="0">
              <a:lnSpc>
                <a:spcPct val="100000"/>
              </a:lnSpc>
              <a:spcBef>
                <a:spcPts val="0"/>
              </a:spcBef>
              <a:spcAft>
                <a:spcPts val="0"/>
              </a:spcAft>
              <a:buNone/>
              <a:defRPr sz="1867">
                <a:latin typeface="Nunito"/>
                <a:ea typeface="Nunito"/>
                <a:cs typeface="Nunito"/>
                <a:sym typeface="Nunito"/>
              </a:defRPr>
            </a:lvl3pPr>
            <a:lvl4pPr lvl="3" algn="ctr" rtl="0">
              <a:lnSpc>
                <a:spcPct val="100000"/>
              </a:lnSpc>
              <a:spcBef>
                <a:spcPts val="0"/>
              </a:spcBef>
              <a:spcAft>
                <a:spcPts val="0"/>
              </a:spcAft>
              <a:buNone/>
              <a:defRPr sz="1867">
                <a:latin typeface="Nunito"/>
                <a:ea typeface="Nunito"/>
                <a:cs typeface="Nunito"/>
                <a:sym typeface="Nunito"/>
              </a:defRPr>
            </a:lvl4pPr>
            <a:lvl5pPr lvl="4" algn="ctr" rtl="0">
              <a:lnSpc>
                <a:spcPct val="100000"/>
              </a:lnSpc>
              <a:spcBef>
                <a:spcPts val="0"/>
              </a:spcBef>
              <a:spcAft>
                <a:spcPts val="0"/>
              </a:spcAft>
              <a:buNone/>
              <a:defRPr sz="1867">
                <a:latin typeface="Nunito"/>
                <a:ea typeface="Nunito"/>
                <a:cs typeface="Nunito"/>
                <a:sym typeface="Nunito"/>
              </a:defRPr>
            </a:lvl5pPr>
            <a:lvl6pPr lvl="5" algn="ctr" rtl="0">
              <a:lnSpc>
                <a:spcPct val="100000"/>
              </a:lnSpc>
              <a:spcBef>
                <a:spcPts val="0"/>
              </a:spcBef>
              <a:spcAft>
                <a:spcPts val="0"/>
              </a:spcAft>
              <a:buNone/>
              <a:defRPr sz="1867">
                <a:latin typeface="Nunito"/>
                <a:ea typeface="Nunito"/>
                <a:cs typeface="Nunito"/>
                <a:sym typeface="Nunito"/>
              </a:defRPr>
            </a:lvl6pPr>
            <a:lvl7pPr lvl="6" algn="ctr" rtl="0">
              <a:lnSpc>
                <a:spcPct val="100000"/>
              </a:lnSpc>
              <a:spcBef>
                <a:spcPts val="0"/>
              </a:spcBef>
              <a:spcAft>
                <a:spcPts val="0"/>
              </a:spcAft>
              <a:buNone/>
              <a:defRPr sz="1867">
                <a:latin typeface="Nunito"/>
                <a:ea typeface="Nunito"/>
                <a:cs typeface="Nunito"/>
                <a:sym typeface="Nunito"/>
              </a:defRPr>
            </a:lvl7pPr>
            <a:lvl8pPr lvl="7" algn="ctr" rtl="0">
              <a:lnSpc>
                <a:spcPct val="100000"/>
              </a:lnSpc>
              <a:spcBef>
                <a:spcPts val="0"/>
              </a:spcBef>
              <a:spcAft>
                <a:spcPts val="0"/>
              </a:spcAft>
              <a:buNone/>
              <a:defRPr sz="1867">
                <a:latin typeface="Nunito"/>
                <a:ea typeface="Nunito"/>
                <a:cs typeface="Nunito"/>
                <a:sym typeface="Nunito"/>
              </a:defRPr>
            </a:lvl8pPr>
            <a:lvl9pPr lvl="8" algn="ctr" rtl="0">
              <a:lnSpc>
                <a:spcPct val="100000"/>
              </a:lnSpc>
              <a:spcBef>
                <a:spcPts val="0"/>
              </a:spcBef>
              <a:spcAft>
                <a:spcPts val="0"/>
              </a:spcAft>
              <a:buNone/>
              <a:defRPr sz="1867">
                <a:latin typeface="Nunito"/>
                <a:ea typeface="Nunito"/>
                <a:cs typeface="Nunito"/>
                <a:sym typeface="Nunito"/>
              </a:defRPr>
            </a:lvl9pPr>
          </a:lstStyle>
          <a:p>
            <a:endParaRPr/>
          </a:p>
        </p:txBody>
      </p:sp>
      <p:sp>
        <p:nvSpPr>
          <p:cNvPr id="4161" name="Google Shape;4161;p16"/>
          <p:cNvSpPr txBox="1">
            <a:spLocks noGrp="1"/>
          </p:cNvSpPr>
          <p:nvPr>
            <p:ph type="subTitle" idx="6"/>
          </p:nvPr>
        </p:nvSpPr>
        <p:spPr>
          <a:xfrm>
            <a:off x="7877700" y="2159433"/>
            <a:ext cx="25100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latin typeface="Nunito"/>
                <a:ea typeface="Nunito"/>
                <a:cs typeface="Nunito"/>
                <a:sym typeface="Nunito"/>
              </a:defRPr>
            </a:lvl1pPr>
            <a:lvl2pPr lvl="1" algn="ctr" rtl="0">
              <a:lnSpc>
                <a:spcPct val="100000"/>
              </a:lnSpc>
              <a:spcBef>
                <a:spcPts val="0"/>
              </a:spcBef>
              <a:spcAft>
                <a:spcPts val="0"/>
              </a:spcAft>
              <a:buNone/>
              <a:defRPr sz="1867">
                <a:latin typeface="Nunito"/>
                <a:ea typeface="Nunito"/>
                <a:cs typeface="Nunito"/>
                <a:sym typeface="Nunito"/>
              </a:defRPr>
            </a:lvl2pPr>
            <a:lvl3pPr lvl="2" algn="ctr" rtl="0">
              <a:lnSpc>
                <a:spcPct val="100000"/>
              </a:lnSpc>
              <a:spcBef>
                <a:spcPts val="0"/>
              </a:spcBef>
              <a:spcAft>
                <a:spcPts val="0"/>
              </a:spcAft>
              <a:buNone/>
              <a:defRPr sz="1867">
                <a:latin typeface="Nunito"/>
                <a:ea typeface="Nunito"/>
                <a:cs typeface="Nunito"/>
                <a:sym typeface="Nunito"/>
              </a:defRPr>
            </a:lvl3pPr>
            <a:lvl4pPr lvl="3" algn="ctr" rtl="0">
              <a:lnSpc>
                <a:spcPct val="100000"/>
              </a:lnSpc>
              <a:spcBef>
                <a:spcPts val="0"/>
              </a:spcBef>
              <a:spcAft>
                <a:spcPts val="0"/>
              </a:spcAft>
              <a:buNone/>
              <a:defRPr sz="1867">
                <a:latin typeface="Nunito"/>
                <a:ea typeface="Nunito"/>
                <a:cs typeface="Nunito"/>
                <a:sym typeface="Nunito"/>
              </a:defRPr>
            </a:lvl4pPr>
            <a:lvl5pPr lvl="4" algn="ctr" rtl="0">
              <a:lnSpc>
                <a:spcPct val="100000"/>
              </a:lnSpc>
              <a:spcBef>
                <a:spcPts val="0"/>
              </a:spcBef>
              <a:spcAft>
                <a:spcPts val="0"/>
              </a:spcAft>
              <a:buNone/>
              <a:defRPr sz="1867">
                <a:latin typeface="Nunito"/>
                <a:ea typeface="Nunito"/>
                <a:cs typeface="Nunito"/>
                <a:sym typeface="Nunito"/>
              </a:defRPr>
            </a:lvl5pPr>
            <a:lvl6pPr lvl="5" algn="ctr" rtl="0">
              <a:lnSpc>
                <a:spcPct val="100000"/>
              </a:lnSpc>
              <a:spcBef>
                <a:spcPts val="0"/>
              </a:spcBef>
              <a:spcAft>
                <a:spcPts val="0"/>
              </a:spcAft>
              <a:buNone/>
              <a:defRPr sz="1867">
                <a:latin typeface="Nunito"/>
                <a:ea typeface="Nunito"/>
                <a:cs typeface="Nunito"/>
                <a:sym typeface="Nunito"/>
              </a:defRPr>
            </a:lvl6pPr>
            <a:lvl7pPr lvl="6" algn="ctr" rtl="0">
              <a:lnSpc>
                <a:spcPct val="100000"/>
              </a:lnSpc>
              <a:spcBef>
                <a:spcPts val="0"/>
              </a:spcBef>
              <a:spcAft>
                <a:spcPts val="0"/>
              </a:spcAft>
              <a:buNone/>
              <a:defRPr sz="1867">
                <a:latin typeface="Nunito"/>
                <a:ea typeface="Nunito"/>
                <a:cs typeface="Nunito"/>
                <a:sym typeface="Nunito"/>
              </a:defRPr>
            </a:lvl7pPr>
            <a:lvl8pPr lvl="7" algn="ctr" rtl="0">
              <a:lnSpc>
                <a:spcPct val="100000"/>
              </a:lnSpc>
              <a:spcBef>
                <a:spcPts val="0"/>
              </a:spcBef>
              <a:spcAft>
                <a:spcPts val="0"/>
              </a:spcAft>
              <a:buNone/>
              <a:defRPr sz="1867">
                <a:latin typeface="Nunito"/>
                <a:ea typeface="Nunito"/>
                <a:cs typeface="Nunito"/>
                <a:sym typeface="Nunito"/>
              </a:defRPr>
            </a:lvl8pPr>
            <a:lvl9pPr lvl="8" algn="ctr" rtl="0">
              <a:lnSpc>
                <a:spcPct val="100000"/>
              </a:lnSpc>
              <a:spcBef>
                <a:spcPts val="0"/>
              </a:spcBef>
              <a:spcAft>
                <a:spcPts val="0"/>
              </a:spcAft>
              <a:buNone/>
              <a:defRPr sz="1867">
                <a:latin typeface="Nunito"/>
                <a:ea typeface="Nunito"/>
                <a:cs typeface="Nunito"/>
                <a:sym typeface="Nunito"/>
              </a:defRPr>
            </a:lvl9pPr>
          </a:lstStyle>
          <a:p>
            <a:endParaRPr/>
          </a:p>
        </p:txBody>
      </p:sp>
      <p:sp>
        <p:nvSpPr>
          <p:cNvPr id="4162" name="Google Shape;4162;p16"/>
          <p:cNvSpPr/>
          <p:nvPr/>
        </p:nvSpPr>
        <p:spPr>
          <a:xfrm rot="-10468820">
            <a:off x="11396191" y="-508535"/>
            <a:ext cx="41275" cy="36848"/>
          </a:xfrm>
          <a:custGeom>
            <a:avLst/>
            <a:gdLst/>
            <a:ahLst/>
            <a:cxnLst/>
            <a:rect l="l" t="t" r="r" b="b"/>
            <a:pathLst>
              <a:path w="671" h="599" extrusionOk="0">
                <a:moveTo>
                  <a:pt x="317" y="0"/>
                </a:moveTo>
                <a:cubicBezTo>
                  <a:pt x="171" y="0"/>
                  <a:pt x="35" y="107"/>
                  <a:pt x="13" y="254"/>
                </a:cubicBezTo>
                <a:cubicBezTo>
                  <a:pt x="0" y="341"/>
                  <a:pt x="25" y="416"/>
                  <a:pt x="63" y="491"/>
                </a:cubicBezTo>
                <a:cubicBezTo>
                  <a:pt x="130" y="566"/>
                  <a:pt x="214" y="598"/>
                  <a:pt x="296" y="598"/>
                </a:cubicBezTo>
                <a:cubicBezTo>
                  <a:pt x="488" y="598"/>
                  <a:pt x="670" y="419"/>
                  <a:pt x="600" y="191"/>
                </a:cubicBezTo>
                <a:cubicBezTo>
                  <a:pt x="588" y="166"/>
                  <a:pt x="575" y="141"/>
                  <a:pt x="563" y="116"/>
                </a:cubicBezTo>
                <a:cubicBezTo>
                  <a:pt x="513" y="54"/>
                  <a:pt x="438" y="16"/>
                  <a:pt x="363" y="4"/>
                </a:cubicBezTo>
                <a:cubicBezTo>
                  <a:pt x="347" y="2"/>
                  <a:pt x="332" y="0"/>
                  <a:pt x="31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3" name="Google Shape;4163;p16"/>
          <p:cNvSpPr/>
          <p:nvPr/>
        </p:nvSpPr>
        <p:spPr>
          <a:xfrm rot="-10468820">
            <a:off x="11463599" y="-451515"/>
            <a:ext cx="44104" cy="35740"/>
          </a:xfrm>
          <a:custGeom>
            <a:avLst/>
            <a:gdLst/>
            <a:ahLst/>
            <a:cxnLst/>
            <a:rect l="l" t="t" r="r" b="b"/>
            <a:pathLst>
              <a:path w="717" h="581" extrusionOk="0">
                <a:moveTo>
                  <a:pt x="313" y="0"/>
                </a:moveTo>
                <a:cubicBezTo>
                  <a:pt x="167" y="0"/>
                  <a:pt x="26" y="106"/>
                  <a:pt x="1" y="276"/>
                </a:cubicBezTo>
                <a:cubicBezTo>
                  <a:pt x="1" y="326"/>
                  <a:pt x="1" y="376"/>
                  <a:pt x="26" y="414"/>
                </a:cubicBezTo>
                <a:cubicBezTo>
                  <a:pt x="51" y="532"/>
                  <a:pt x="145" y="580"/>
                  <a:pt x="252" y="580"/>
                </a:cubicBezTo>
                <a:cubicBezTo>
                  <a:pt x="460" y="580"/>
                  <a:pt x="716" y="395"/>
                  <a:pt x="600" y="189"/>
                </a:cubicBezTo>
                <a:cubicBezTo>
                  <a:pt x="575" y="151"/>
                  <a:pt x="550" y="114"/>
                  <a:pt x="513" y="76"/>
                </a:cubicBezTo>
                <a:cubicBezTo>
                  <a:pt x="453" y="24"/>
                  <a:pt x="382" y="0"/>
                  <a:pt x="31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4" name="Google Shape;4164;p16"/>
          <p:cNvSpPr/>
          <p:nvPr/>
        </p:nvSpPr>
        <p:spPr>
          <a:xfrm rot="-10468820">
            <a:off x="11090626" y="-432796"/>
            <a:ext cx="49701" cy="38571"/>
          </a:xfrm>
          <a:custGeom>
            <a:avLst/>
            <a:gdLst/>
            <a:ahLst/>
            <a:cxnLst/>
            <a:rect l="l" t="t" r="r" b="b"/>
            <a:pathLst>
              <a:path w="808" h="627" extrusionOk="0">
                <a:moveTo>
                  <a:pt x="431" y="0"/>
                </a:moveTo>
                <a:cubicBezTo>
                  <a:pt x="142" y="0"/>
                  <a:pt x="1" y="366"/>
                  <a:pt x="236" y="554"/>
                </a:cubicBezTo>
                <a:cubicBezTo>
                  <a:pt x="299" y="604"/>
                  <a:pt x="367" y="626"/>
                  <a:pt x="433" y="626"/>
                </a:cubicBezTo>
                <a:cubicBezTo>
                  <a:pt x="632" y="626"/>
                  <a:pt x="808" y="429"/>
                  <a:pt x="723" y="204"/>
                </a:cubicBezTo>
                <a:cubicBezTo>
                  <a:pt x="686" y="92"/>
                  <a:pt x="586" y="29"/>
                  <a:pt x="486" y="4"/>
                </a:cubicBezTo>
                <a:cubicBezTo>
                  <a:pt x="467" y="1"/>
                  <a:pt x="449" y="0"/>
                  <a:pt x="43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5" name="Google Shape;4165;p16"/>
          <p:cNvSpPr/>
          <p:nvPr/>
        </p:nvSpPr>
        <p:spPr>
          <a:xfrm rot="-10468820">
            <a:off x="10990674" y="-411812"/>
            <a:ext cx="41951" cy="38877"/>
          </a:xfrm>
          <a:custGeom>
            <a:avLst/>
            <a:gdLst/>
            <a:ahLst/>
            <a:cxnLst/>
            <a:rect l="l" t="t" r="r" b="b"/>
            <a:pathLst>
              <a:path w="682" h="632" extrusionOk="0">
                <a:moveTo>
                  <a:pt x="350" y="1"/>
                </a:moveTo>
                <a:cubicBezTo>
                  <a:pt x="259" y="1"/>
                  <a:pt x="166" y="39"/>
                  <a:pt x="101" y="124"/>
                </a:cubicBezTo>
                <a:cubicBezTo>
                  <a:pt x="1" y="261"/>
                  <a:pt x="26" y="449"/>
                  <a:pt x="151" y="561"/>
                </a:cubicBezTo>
                <a:cubicBezTo>
                  <a:pt x="210" y="610"/>
                  <a:pt x="277" y="632"/>
                  <a:pt x="344" y="632"/>
                </a:cubicBezTo>
                <a:cubicBezTo>
                  <a:pt x="516" y="632"/>
                  <a:pt x="681" y="485"/>
                  <a:pt x="663" y="286"/>
                </a:cubicBezTo>
                <a:cubicBezTo>
                  <a:pt x="647" y="107"/>
                  <a:pt x="500" y="1"/>
                  <a:pt x="35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6" name="Google Shape;4166;p16"/>
          <p:cNvSpPr/>
          <p:nvPr/>
        </p:nvSpPr>
        <p:spPr>
          <a:xfrm rot="-10468820">
            <a:off x="11131384" y="-515916"/>
            <a:ext cx="48779" cy="37893"/>
          </a:xfrm>
          <a:custGeom>
            <a:avLst/>
            <a:gdLst/>
            <a:ahLst/>
            <a:cxnLst/>
            <a:rect l="l" t="t" r="r" b="b"/>
            <a:pathLst>
              <a:path w="793" h="616" extrusionOk="0">
                <a:moveTo>
                  <a:pt x="340" y="1"/>
                </a:moveTo>
                <a:cubicBezTo>
                  <a:pt x="251" y="1"/>
                  <a:pt x="164" y="39"/>
                  <a:pt x="100" y="110"/>
                </a:cubicBezTo>
                <a:cubicBezTo>
                  <a:pt x="0" y="247"/>
                  <a:pt x="25" y="435"/>
                  <a:pt x="150" y="547"/>
                </a:cubicBezTo>
                <a:cubicBezTo>
                  <a:pt x="194" y="596"/>
                  <a:pt x="245" y="616"/>
                  <a:pt x="298" y="616"/>
                </a:cubicBezTo>
                <a:cubicBezTo>
                  <a:pt x="532" y="616"/>
                  <a:pt x="793" y="215"/>
                  <a:pt x="538" y="72"/>
                </a:cubicBezTo>
                <a:cubicBezTo>
                  <a:pt x="478" y="24"/>
                  <a:pt x="409" y="1"/>
                  <a:pt x="34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7" name="Google Shape;4167;p16"/>
          <p:cNvSpPr/>
          <p:nvPr/>
        </p:nvSpPr>
        <p:spPr>
          <a:xfrm rot="-10468820">
            <a:off x="10926995" y="-507588"/>
            <a:ext cx="43120" cy="38016"/>
          </a:xfrm>
          <a:custGeom>
            <a:avLst/>
            <a:gdLst/>
            <a:ahLst/>
            <a:cxnLst/>
            <a:rect l="l" t="t" r="r" b="b"/>
            <a:pathLst>
              <a:path w="701" h="618" extrusionOk="0">
                <a:moveTo>
                  <a:pt x="347" y="1"/>
                </a:moveTo>
                <a:cubicBezTo>
                  <a:pt x="311" y="1"/>
                  <a:pt x="274" y="7"/>
                  <a:pt x="238" y="21"/>
                </a:cubicBezTo>
                <a:cubicBezTo>
                  <a:pt x="76" y="84"/>
                  <a:pt x="1" y="259"/>
                  <a:pt x="63" y="421"/>
                </a:cubicBezTo>
                <a:cubicBezTo>
                  <a:pt x="111" y="545"/>
                  <a:pt x="224" y="618"/>
                  <a:pt x="347" y="618"/>
                </a:cubicBezTo>
                <a:cubicBezTo>
                  <a:pt x="385" y="618"/>
                  <a:pt x="425" y="611"/>
                  <a:pt x="463" y="596"/>
                </a:cubicBezTo>
                <a:cubicBezTo>
                  <a:pt x="626" y="533"/>
                  <a:pt x="701" y="359"/>
                  <a:pt x="638" y="196"/>
                </a:cubicBezTo>
                <a:cubicBezTo>
                  <a:pt x="590" y="80"/>
                  <a:pt x="473" y="1"/>
                  <a:pt x="3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8" name="Google Shape;4168;p16"/>
          <p:cNvSpPr/>
          <p:nvPr/>
        </p:nvSpPr>
        <p:spPr>
          <a:xfrm rot="-10468820">
            <a:off x="10750838" y="-530077"/>
            <a:ext cx="45273" cy="39000"/>
          </a:xfrm>
          <a:custGeom>
            <a:avLst/>
            <a:gdLst/>
            <a:ahLst/>
            <a:cxnLst/>
            <a:rect l="l" t="t" r="r" b="b"/>
            <a:pathLst>
              <a:path w="736" h="634" extrusionOk="0">
                <a:moveTo>
                  <a:pt x="400" y="1"/>
                </a:moveTo>
                <a:cubicBezTo>
                  <a:pt x="184" y="1"/>
                  <a:pt x="1" y="233"/>
                  <a:pt x="125" y="472"/>
                </a:cubicBezTo>
                <a:cubicBezTo>
                  <a:pt x="186" y="584"/>
                  <a:pt x="289" y="633"/>
                  <a:pt x="391" y="633"/>
                </a:cubicBezTo>
                <a:cubicBezTo>
                  <a:pt x="564" y="633"/>
                  <a:pt x="736" y="496"/>
                  <a:pt x="712" y="285"/>
                </a:cubicBezTo>
                <a:cubicBezTo>
                  <a:pt x="700" y="260"/>
                  <a:pt x="700" y="235"/>
                  <a:pt x="687" y="210"/>
                </a:cubicBezTo>
                <a:cubicBezTo>
                  <a:pt x="675" y="147"/>
                  <a:pt x="637" y="110"/>
                  <a:pt x="600" y="72"/>
                </a:cubicBezTo>
                <a:cubicBezTo>
                  <a:pt x="536" y="22"/>
                  <a:pt x="466" y="1"/>
                  <a:pt x="40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9" name="Google Shape;4169;p16"/>
          <p:cNvSpPr/>
          <p:nvPr/>
        </p:nvSpPr>
        <p:spPr>
          <a:xfrm rot="-10468820">
            <a:off x="10845053" y="-459088"/>
            <a:ext cx="43120" cy="38077"/>
          </a:xfrm>
          <a:custGeom>
            <a:avLst/>
            <a:gdLst/>
            <a:ahLst/>
            <a:cxnLst/>
            <a:rect l="l" t="t" r="r" b="b"/>
            <a:pathLst>
              <a:path w="701" h="619" extrusionOk="0">
                <a:moveTo>
                  <a:pt x="354" y="1"/>
                </a:moveTo>
                <a:cubicBezTo>
                  <a:pt x="316" y="1"/>
                  <a:pt x="277" y="8"/>
                  <a:pt x="238" y="23"/>
                </a:cubicBezTo>
                <a:cubicBezTo>
                  <a:pt x="75" y="85"/>
                  <a:pt x="1" y="260"/>
                  <a:pt x="63" y="423"/>
                </a:cubicBezTo>
                <a:cubicBezTo>
                  <a:pt x="112" y="539"/>
                  <a:pt x="228" y="618"/>
                  <a:pt x="354" y="618"/>
                </a:cubicBezTo>
                <a:cubicBezTo>
                  <a:pt x="390" y="618"/>
                  <a:pt x="427" y="612"/>
                  <a:pt x="463" y="598"/>
                </a:cubicBezTo>
                <a:cubicBezTo>
                  <a:pt x="613" y="535"/>
                  <a:pt x="700" y="348"/>
                  <a:pt x="638" y="198"/>
                </a:cubicBezTo>
                <a:cubicBezTo>
                  <a:pt x="590" y="74"/>
                  <a:pt x="477" y="1"/>
                  <a:pt x="35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0" name="Google Shape;4170;p16"/>
          <p:cNvSpPr/>
          <p:nvPr/>
        </p:nvSpPr>
        <p:spPr>
          <a:xfrm rot="-10468820">
            <a:off x="11298039" y="-488937"/>
            <a:ext cx="46133" cy="34017"/>
          </a:xfrm>
          <a:custGeom>
            <a:avLst/>
            <a:gdLst/>
            <a:ahLst/>
            <a:cxnLst/>
            <a:rect l="l" t="t" r="r" b="b"/>
            <a:pathLst>
              <a:path w="750" h="553" extrusionOk="0">
                <a:moveTo>
                  <a:pt x="535" y="0"/>
                </a:moveTo>
                <a:cubicBezTo>
                  <a:pt x="308" y="0"/>
                  <a:pt x="1" y="312"/>
                  <a:pt x="231" y="487"/>
                </a:cubicBezTo>
                <a:cubicBezTo>
                  <a:pt x="293" y="532"/>
                  <a:pt x="361" y="552"/>
                  <a:pt x="425" y="552"/>
                </a:cubicBezTo>
                <a:cubicBezTo>
                  <a:pt x="597" y="552"/>
                  <a:pt x="749" y="412"/>
                  <a:pt x="731" y="212"/>
                </a:cubicBezTo>
                <a:cubicBezTo>
                  <a:pt x="731" y="187"/>
                  <a:pt x="731" y="162"/>
                  <a:pt x="719" y="137"/>
                </a:cubicBezTo>
                <a:cubicBezTo>
                  <a:pt x="686" y="39"/>
                  <a:pt x="616" y="0"/>
                  <a:pt x="53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1" name="Google Shape;4171;p16"/>
          <p:cNvSpPr/>
          <p:nvPr/>
        </p:nvSpPr>
        <p:spPr>
          <a:xfrm rot="-10468820">
            <a:off x="10850103" y="-564117"/>
            <a:ext cx="41336" cy="37524"/>
          </a:xfrm>
          <a:custGeom>
            <a:avLst/>
            <a:gdLst/>
            <a:ahLst/>
            <a:cxnLst/>
            <a:rect l="l" t="t" r="r" b="b"/>
            <a:pathLst>
              <a:path w="672" h="610" extrusionOk="0">
                <a:moveTo>
                  <a:pt x="324" y="1"/>
                </a:moveTo>
                <a:cubicBezTo>
                  <a:pt x="184" y="1"/>
                  <a:pt x="44" y="96"/>
                  <a:pt x="13" y="257"/>
                </a:cubicBezTo>
                <a:cubicBezTo>
                  <a:pt x="1" y="332"/>
                  <a:pt x="13" y="420"/>
                  <a:pt x="63" y="482"/>
                </a:cubicBezTo>
                <a:cubicBezTo>
                  <a:pt x="113" y="545"/>
                  <a:pt x="188" y="595"/>
                  <a:pt x="263" y="607"/>
                </a:cubicBezTo>
                <a:cubicBezTo>
                  <a:pt x="276" y="609"/>
                  <a:pt x="288" y="609"/>
                  <a:pt x="299" y="609"/>
                </a:cubicBezTo>
                <a:cubicBezTo>
                  <a:pt x="518" y="609"/>
                  <a:pt x="672" y="396"/>
                  <a:pt x="601" y="195"/>
                </a:cubicBezTo>
                <a:cubicBezTo>
                  <a:pt x="588" y="170"/>
                  <a:pt x="576" y="145"/>
                  <a:pt x="563" y="120"/>
                </a:cubicBezTo>
                <a:cubicBezTo>
                  <a:pt x="501" y="38"/>
                  <a:pt x="412" y="1"/>
                  <a:pt x="32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2" name="Google Shape;4172;p16"/>
          <p:cNvSpPr/>
          <p:nvPr/>
        </p:nvSpPr>
        <p:spPr>
          <a:xfrm rot="-10468820">
            <a:off x="11020116" y="-510334"/>
            <a:ext cx="46749" cy="38755"/>
          </a:xfrm>
          <a:custGeom>
            <a:avLst/>
            <a:gdLst/>
            <a:ahLst/>
            <a:cxnLst/>
            <a:rect l="l" t="t" r="r" b="b"/>
            <a:pathLst>
              <a:path w="760" h="630" extrusionOk="0">
                <a:moveTo>
                  <a:pt x="388" y="1"/>
                </a:moveTo>
                <a:cubicBezTo>
                  <a:pt x="285" y="1"/>
                  <a:pt x="183" y="51"/>
                  <a:pt x="126" y="153"/>
                </a:cubicBezTo>
                <a:cubicBezTo>
                  <a:pt x="1" y="340"/>
                  <a:pt x="126" y="590"/>
                  <a:pt x="351" y="627"/>
                </a:cubicBezTo>
                <a:cubicBezTo>
                  <a:pt x="363" y="629"/>
                  <a:pt x="375" y="629"/>
                  <a:pt x="387" y="629"/>
                </a:cubicBezTo>
                <a:cubicBezTo>
                  <a:pt x="605" y="629"/>
                  <a:pt x="759" y="417"/>
                  <a:pt x="688" y="215"/>
                </a:cubicBezTo>
                <a:cubicBezTo>
                  <a:pt x="676" y="178"/>
                  <a:pt x="663" y="165"/>
                  <a:pt x="651" y="140"/>
                </a:cubicBezTo>
                <a:cubicBezTo>
                  <a:pt x="589" y="48"/>
                  <a:pt x="488" y="1"/>
                  <a:pt x="38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3" name="Google Shape;4173;p16"/>
          <p:cNvSpPr/>
          <p:nvPr/>
        </p:nvSpPr>
        <p:spPr>
          <a:xfrm rot="-10468820">
            <a:off x="11202511" y="-451709"/>
            <a:ext cx="48287" cy="38632"/>
          </a:xfrm>
          <a:custGeom>
            <a:avLst/>
            <a:gdLst/>
            <a:ahLst/>
            <a:cxnLst/>
            <a:rect l="l" t="t" r="r" b="b"/>
            <a:pathLst>
              <a:path w="785" h="628" extrusionOk="0">
                <a:moveTo>
                  <a:pt x="406" y="1"/>
                </a:moveTo>
                <a:cubicBezTo>
                  <a:pt x="196" y="1"/>
                  <a:pt x="0" y="226"/>
                  <a:pt x="132" y="463"/>
                </a:cubicBezTo>
                <a:cubicBezTo>
                  <a:pt x="192" y="578"/>
                  <a:pt x="293" y="628"/>
                  <a:pt x="395" y="628"/>
                </a:cubicBezTo>
                <a:cubicBezTo>
                  <a:pt x="589" y="628"/>
                  <a:pt x="785" y="446"/>
                  <a:pt x="694" y="200"/>
                </a:cubicBezTo>
                <a:cubicBezTo>
                  <a:pt x="682" y="175"/>
                  <a:pt x="669" y="150"/>
                  <a:pt x="657" y="138"/>
                </a:cubicBezTo>
                <a:cubicBezTo>
                  <a:pt x="586" y="41"/>
                  <a:pt x="495" y="1"/>
                  <a:pt x="40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4" name="Google Shape;4174;p16"/>
          <p:cNvSpPr/>
          <p:nvPr/>
        </p:nvSpPr>
        <p:spPr>
          <a:xfrm rot="-10468820">
            <a:off x="10901310" y="-370756"/>
            <a:ext cx="44719" cy="38755"/>
          </a:xfrm>
          <a:custGeom>
            <a:avLst/>
            <a:gdLst/>
            <a:ahLst/>
            <a:cxnLst/>
            <a:rect l="l" t="t" r="r" b="b"/>
            <a:pathLst>
              <a:path w="727" h="630" extrusionOk="0">
                <a:moveTo>
                  <a:pt x="333" y="0"/>
                </a:moveTo>
                <a:cubicBezTo>
                  <a:pt x="185" y="0"/>
                  <a:pt x="37" y="104"/>
                  <a:pt x="13" y="274"/>
                </a:cubicBezTo>
                <a:cubicBezTo>
                  <a:pt x="1" y="349"/>
                  <a:pt x="26" y="437"/>
                  <a:pt x="76" y="499"/>
                </a:cubicBezTo>
                <a:cubicBezTo>
                  <a:pt x="113" y="562"/>
                  <a:pt x="188" y="612"/>
                  <a:pt x="276" y="624"/>
                </a:cubicBezTo>
                <a:cubicBezTo>
                  <a:pt x="296" y="628"/>
                  <a:pt x="315" y="629"/>
                  <a:pt x="334" y="629"/>
                </a:cubicBezTo>
                <a:cubicBezTo>
                  <a:pt x="576" y="629"/>
                  <a:pt x="726" y="344"/>
                  <a:pt x="576" y="124"/>
                </a:cubicBezTo>
                <a:cubicBezTo>
                  <a:pt x="514" y="39"/>
                  <a:pt x="424" y="0"/>
                  <a:pt x="33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5" name="Google Shape;4175;p16"/>
          <p:cNvSpPr/>
          <p:nvPr/>
        </p:nvSpPr>
        <p:spPr>
          <a:xfrm rot="-10468820">
            <a:off x="10733493" y="-425421"/>
            <a:ext cx="44780" cy="38877"/>
          </a:xfrm>
          <a:custGeom>
            <a:avLst/>
            <a:gdLst/>
            <a:ahLst/>
            <a:cxnLst/>
            <a:rect l="l" t="t" r="r" b="b"/>
            <a:pathLst>
              <a:path w="728" h="632" extrusionOk="0">
                <a:moveTo>
                  <a:pt x="316" y="1"/>
                </a:moveTo>
                <a:cubicBezTo>
                  <a:pt x="174" y="1"/>
                  <a:pt x="35" y="99"/>
                  <a:pt x="13" y="266"/>
                </a:cubicBezTo>
                <a:cubicBezTo>
                  <a:pt x="0" y="354"/>
                  <a:pt x="13" y="429"/>
                  <a:pt x="63" y="504"/>
                </a:cubicBezTo>
                <a:cubicBezTo>
                  <a:pt x="113" y="566"/>
                  <a:pt x="187" y="604"/>
                  <a:pt x="262" y="629"/>
                </a:cubicBezTo>
                <a:cubicBezTo>
                  <a:pt x="278" y="631"/>
                  <a:pt x="293" y="632"/>
                  <a:pt x="308" y="632"/>
                </a:cubicBezTo>
                <a:cubicBezTo>
                  <a:pt x="558" y="632"/>
                  <a:pt x="728" y="341"/>
                  <a:pt x="562" y="129"/>
                </a:cubicBezTo>
                <a:cubicBezTo>
                  <a:pt x="499" y="41"/>
                  <a:pt x="407" y="1"/>
                  <a:pt x="31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6" name="Google Shape;4176;p16"/>
          <p:cNvSpPr/>
          <p:nvPr/>
        </p:nvSpPr>
        <p:spPr>
          <a:xfrm rot="-10468820">
            <a:off x="11170313" y="-369352"/>
            <a:ext cx="46011" cy="33587"/>
          </a:xfrm>
          <a:custGeom>
            <a:avLst/>
            <a:gdLst/>
            <a:ahLst/>
            <a:cxnLst/>
            <a:rect l="l" t="t" r="r" b="b"/>
            <a:pathLst>
              <a:path w="748" h="546" extrusionOk="0">
                <a:moveTo>
                  <a:pt x="361" y="0"/>
                </a:moveTo>
                <a:cubicBezTo>
                  <a:pt x="181" y="0"/>
                  <a:pt x="1" y="153"/>
                  <a:pt x="49" y="378"/>
                </a:cubicBezTo>
                <a:cubicBezTo>
                  <a:pt x="74" y="497"/>
                  <a:pt x="170" y="545"/>
                  <a:pt x="278" y="545"/>
                </a:cubicBezTo>
                <a:cubicBezTo>
                  <a:pt x="489" y="545"/>
                  <a:pt x="748" y="360"/>
                  <a:pt x="624" y="154"/>
                </a:cubicBezTo>
                <a:cubicBezTo>
                  <a:pt x="562" y="47"/>
                  <a:pt x="461" y="0"/>
                  <a:pt x="36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7" name="Google Shape;4177;p16"/>
          <p:cNvSpPr/>
          <p:nvPr/>
        </p:nvSpPr>
        <p:spPr>
          <a:xfrm rot="-10468820">
            <a:off x="10483731" y="-529756"/>
            <a:ext cx="46749" cy="38693"/>
          </a:xfrm>
          <a:custGeom>
            <a:avLst/>
            <a:gdLst/>
            <a:ahLst/>
            <a:cxnLst/>
            <a:rect l="l" t="t" r="r" b="b"/>
            <a:pathLst>
              <a:path w="760" h="629" extrusionOk="0">
                <a:moveTo>
                  <a:pt x="389" y="0"/>
                </a:moveTo>
                <a:cubicBezTo>
                  <a:pt x="285" y="0"/>
                  <a:pt x="183" y="50"/>
                  <a:pt x="126" y="152"/>
                </a:cubicBezTo>
                <a:cubicBezTo>
                  <a:pt x="1" y="339"/>
                  <a:pt x="126" y="602"/>
                  <a:pt x="351" y="627"/>
                </a:cubicBezTo>
                <a:cubicBezTo>
                  <a:pt x="363" y="628"/>
                  <a:pt x="375" y="628"/>
                  <a:pt x="387" y="628"/>
                </a:cubicBezTo>
                <a:cubicBezTo>
                  <a:pt x="606" y="628"/>
                  <a:pt x="759" y="416"/>
                  <a:pt x="688" y="214"/>
                </a:cubicBezTo>
                <a:cubicBezTo>
                  <a:pt x="676" y="189"/>
                  <a:pt x="663" y="164"/>
                  <a:pt x="651" y="139"/>
                </a:cubicBezTo>
                <a:cubicBezTo>
                  <a:pt x="589" y="47"/>
                  <a:pt x="489" y="0"/>
                  <a:pt x="389"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8" name="Google Shape;4178;p16"/>
          <p:cNvSpPr/>
          <p:nvPr/>
        </p:nvSpPr>
        <p:spPr>
          <a:xfrm rot="-10468820">
            <a:off x="10451440" y="-429972"/>
            <a:ext cx="40536" cy="38877"/>
          </a:xfrm>
          <a:custGeom>
            <a:avLst/>
            <a:gdLst/>
            <a:ahLst/>
            <a:cxnLst/>
            <a:rect l="l" t="t" r="r" b="b"/>
            <a:pathLst>
              <a:path w="659" h="632" extrusionOk="0">
                <a:moveTo>
                  <a:pt x="349" y="1"/>
                </a:moveTo>
                <a:cubicBezTo>
                  <a:pt x="206" y="1"/>
                  <a:pt x="61" y="96"/>
                  <a:pt x="34" y="275"/>
                </a:cubicBezTo>
                <a:cubicBezTo>
                  <a:pt x="0" y="484"/>
                  <a:pt x="168" y="631"/>
                  <a:pt x="343" y="631"/>
                </a:cubicBezTo>
                <a:cubicBezTo>
                  <a:pt x="429" y="631"/>
                  <a:pt x="517" y="595"/>
                  <a:pt x="584" y="513"/>
                </a:cubicBezTo>
                <a:cubicBezTo>
                  <a:pt x="634" y="450"/>
                  <a:pt x="659" y="363"/>
                  <a:pt x="659" y="288"/>
                </a:cubicBezTo>
                <a:cubicBezTo>
                  <a:pt x="646" y="263"/>
                  <a:pt x="646" y="225"/>
                  <a:pt x="634" y="200"/>
                </a:cubicBezTo>
                <a:cubicBezTo>
                  <a:pt x="583" y="65"/>
                  <a:pt x="466" y="1"/>
                  <a:pt x="34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9" name="Google Shape;4179;p16"/>
          <p:cNvSpPr/>
          <p:nvPr/>
        </p:nvSpPr>
        <p:spPr>
          <a:xfrm rot="-10468820">
            <a:off x="10354406" y="-436594"/>
            <a:ext cx="46564" cy="38571"/>
          </a:xfrm>
          <a:custGeom>
            <a:avLst/>
            <a:gdLst/>
            <a:ahLst/>
            <a:cxnLst/>
            <a:rect l="l" t="t" r="r" b="b"/>
            <a:pathLst>
              <a:path w="757" h="627" extrusionOk="0">
                <a:moveTo>
                  <a:pt x="385" y="1"/>
                </a:moveTo>
                <a:cubicBezTo>
                  <a:pt x="282" y="1"/>
                  <a:pt x="177" y="51"/>
                  <a:pt x="113" y="148"/>
                </a:cubicBezTo>
                <a:cubicBezTo>
                  <a:pt x="0" y="348"/>
                  <a:pt x="125" y="597"/>
                  <a:pt x="350" y="622"/>
                </a:cubicBezTo>
                <a:cubicBezTo>
                  <a:pt x="367" y="625"/>
                  <a:pt x="384" y="627"/>
                  <a:pt x="400" y="627"/>
                </a:cubicBezTo>
                <a:cubicBezTo>
                  <a:pt x="602" y="627"/>
                  <a:pt x="756" y="418"/>
                  <a:pt x="675" y="210"/>
                </a:cubicBezTo>
                <a:cubicBezTo>
                  <a:pt x="675" y="185"/>
                  <a:pt x="663" y="160"/>
                  <a:pt x="638" y="135"/>
                </a:cubicBezTo>
                <a:cubicBezTo>
                  <a:pt x="577" y="45"/>
                  <a:pt x="482" y="1"/>
                  <a:pt x="38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0" name="Google Shape;4180;p16"/>
          <p:cNvSpPr/>
          <p:nvPr/>
        </p:nvSpPr>
        <p:spPr>
          <a:xfrm rot="-10468820">
            <a:off x="10540719" y="-345681"/>
            <a:ext cx="43551" cy="35740"/>
          </a:xfrm>
          <a:custGeom>
            <a:avLst/>
            <a:gdLst/>
            <a:ahLst/>
            <a:cxnLst/>
            <a:rect l="l" t="t" r="r" b="b"/>
            <a:pathLst>
              <a:path w="708" h="581" extrusionOk="0">
                <a:moveTo>
                  <a:pt x="370" y="1"/>
                </a:moveTo>
                <a:cubicBezTo>
                  <a:pt x="280" y="1"/>
                  <a:pt x="190" y="42"/>
                  <a:pt x="132" y="121"/>
                </a:cubicBezTo>
                <a:cubicBezTo>
                  <a:pt x="1" y="347"/>
                  <a:pt x="188" y="580"/>
                  <a:pt x="400" y="580"/>
                </a:cubicBezTo>
                <a:cubicBezTo>
                  <a:pt x="470" y="580"/>
                  <a:pt x="542" y="555"/>
                  <a:pt x="607" y="496"/>
                </a:cubicBezTo>
                <a:cubicBezTo>
                  <a:pt x="707" y="371"/>
                  <a:pt x="695" y="171"/>
                  <a:pt x="557" y="71"/>
                </a:cubicBezTo>
                <a:cubicBezTo>
                  <a:pt x="504" y="24"/>
                  <a:pt x="437" y="1"/>
                  <a:pt x="3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1" name="Google Shape;4181;p16"/>
          <p:cNvSpPr/>
          <p:nvPr/>
        </p:nvSpPr>
        <p:spPr>
          <a:xfrm rot="-10468820">
            <a:off x="10570554" y="-566593"/>
            <a:ext cx="46933" cy="37032"/>
          </a:xfrm>
          <a:custGeom>
            <a:avLst/>
            <a:gdLst/>
            <a:ahLst/>
            <a:cxnLst/>
            <a:rect l="l" t="t" r="r" b="b"/>
            <a:pathLst>
              <a:path w="763" h="602" extrusionOk="0">
                <a:moveTo>
                  <a:pt x="252" y="0"/>
                </a:moveTo>
                <a:cubicBezTo>
                  <a:pt x="181" y="0"/>
                  <a:pt x="117" y="31"/>
                  <a:pt x="75" y="105"/>
                </a:cubicBezTo>
                <a:cubicBezTo>
                  <a:pt x="25" y="167"/>
                  <a:pt x="0" y="255"/>
                  <a:pt x="13" y="330"/>
                </a:cubicBezTo>
                <a:cubicBezTo>
                  <a:pt x="36" y="503"/>
                  <a:pt x="178" y="601"/>
                  <a:pt x="324" y="601"/>
                </a:cubicBezTo>
                <a:cubicBezTo>
                  <a:pt x="410" y="601"/>
                  <a:pt x="498" y="567"/>
                  <a:pt x="563" y="492"/>
                </a:cubicBezTo>
                <a:cubicBezTo>
                  <a:pt x="763" y="311"/>
                  <a:pt x="477" y="0"/>
                  <a:pt x="25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2" name="Google Shape;4182;p16"/>
          <p:cNvSpPr/>
          <p:nvPr/>
        </p:nvSpPr>
        <p:spPr>
          <a:xfrm rot="-10468820">
            <a:off x="10652940" y="-503385"/>
            <a:ext cx="47979" cy="38324"/>
          </a:xfrm>
          <a:custGeom>
            <a:avLst/>
            <a:gdLst/>
            <a:ahLst/>
            <a:cxnLst/>
            <a:rect l="l" t="t" r="r" b="b"/>
            <a:pathLst>
              <a:path w="780" h="623" extrusionOk="0">
                <a:moveTo>
                  <a:pt x="385" y="0"/>
                </a:moveTo>
                <a:cubicBezTo>
                  <a:pt x="282" y="0"/>
                  <a:pt x="178" y="54"/>
                  <a:pt x="113" y="157"/>
                </a:cubicBezTo>
                <a:cubicBezTo>
                  <a:pt x="1" y="344"/>
                  <a:pt x="126" y="594"/>
                  <a:pt x="351" y="619"/>
                </a:cubicBezTo>
                <a:cubicBezTo>
                  <a:pt x="366" y="621"/>
                  <a:pt x="381" y="622"/>
                  <a:pt x="395" y="622"/>
                </a:cubicBezTo>
                <a:cubicBezTo>
                  <a:pt x="632" y="622"/>
                  <a:pt x="779" y="344"/>
                  <a:pt x="638" y="144"/>
                </a:cubicBezTo>
                <a:cubicBezTo>
                  <a:pt x="577" y="47"/>
                  <a:pt x="482" y="0"/>
                  <a:pt x="385"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3" name="Google Shape;4183;p16"/>
          <p:cNvSpPr/>
          <p:nvPr/>
        </p:nvSpPr>
        <p:spPr>
          <a:xfrm rot="-10468820">
            <a:off x="10633627" y="-402701"/>
            <a:ext cx="42136" cy="38016"/>
          </a:xfrm>
          <a:custGeom>
            <a:avLst/>
            <a:gdLst/>
            <a:ahLst/>
            <a:cxnLst/>
            <a:rect l="l" t="t" r="r" b="b"/>
            <a:pathLst>
              <a:path w="685" h="618" extrusionOk="0">
                <a:moveTo>
                  <a:pt x="327" y="0"/>
                </a:moveTo>
                <a:cubicBezTo>
                  <a:pt x="174" y="0"/>
                  <a:pt x="48" y="107"/>
                  <a:pt x="26" y="266"/>
                </a:cubicBezTo>
                <a:cubicBezTo>
                  <a:pt x="1" y="429"/>
                  <a:pt x="113" y="591"/>
                  <a:pt x="276" y="616"/>
                </a:cubicBezTo>
                <a:cubicBezTo>
                  <a:pt x="288" y="617"/>
                  <a:pt x="300" y="618"/>
                  <a:pt x="312" y="618"/>
                </a:cubicBezTo>
                <a:cubicBezTo>
                  <a:pt x="530" y="618"/>
                  <a:pt x="684" y="405"/>
                  <a:pt x="613" y="204"/>
                </a:cubicBezTo>
                <a:cubicBezTo>
                  <a:pt x="600" y="179"/>
                  <a:pt x="588" y="154"/>
                  <a:pt x="575" y="129"/>
                </a:cubicBezTo>
                <a:cubicBezTo>
                  <a:pt x="525" y="66"/>
                  <a:pt x="451" y="16"/>
                  <a:pt x="376" y="4"/>
                </a:cubicBezTo>
                <a:cubicBezTo>
                  <a:pt x="359" y="1"/>
                  <a:pt x="343" y="0"/>
                  <a:pt x="32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4" name="Google Shape;4184;p16"/>
          <p:cNvSpPr/>
          <p:nvPr/>
        </p:nvSpPr>
        <p:spPr>
          <a:xfrm rot="-10468820">
            <a:off x="10253588" y="-396080"/>
            <a:ext cx="46933" cy="38571"/>
          </a:xfrm>
          <a:custGeom>
            <a:avLst/>
            <a:gdLst/>
            <a:ahLst/>
            <a:cxnLst/>
            <a:rect l="l" t="t" r="r" b="b"/>
            <a:pathLst>
              <a:path w="763" h="627" extrusionOk="0">
                <a:moveTo>
                  <a:pt x="415" y="1"/>
                </a:moveTo>
                <a:cubicBezTo>
                  <a:pt x="352" y="1"/>
                  <a:pt x="286" y="19"/>
                  <a:pt x="225" y="61"/>
                </a:cubicBezTo>
                <a:cubicBezTo>
                  <a:pt x="1" y="223"/>
                  <a:pt x="88" y="586"/>
                  <a:pt x="375" y="623"/>
                </a:cubicBezTo>
                <a:cubicBezTo>
                  <a:pt x="391" y="626"/>
                  <a:pt x="406" y="627"/>
                  <a:pt x="421" y="627"/>
                </a:cubicBezTo>
                <a:cubicBezTo>
                  <a:pt x="567" y="627"/>
                  <a:pt x="703" y="521"/>
                  <a:pt x="725" y="373"/>
                </a:cubicBezTo>
                <a:cubicBezTo>
                  <a:pt x="763" y="159"/>
                  <a:pt x="599" y="1"/>
                  <a:pt x="41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5" name="Google Shape;4185;p16"/>
          <p:cNvSpPr/>
          <p:nvPr/>
        </p:nvSpPr>
        <p:spPr>
          <a:xfrm rot="-10468820">
            <a:off x="10392342" y="-529468"/>
            <a:ext cx="43735" cy="39000"/>
          </a:xfrm>
          <a:custGeom>
            <a:avLst/>
            <a:gdLst/>
            <a:ahLst/>
            <a:cxnLst/>
            <a:rect l="l" t="t" r="r" b="b"/>
            <a:pathLst>
              <a:path w="711" h="634" extrusionOk="0">
                <a:moveTo>
                  <a:pt x="347" y="0"/>
                </a:moveTo>
                <a:cubicBezTo>
                  <a:pt x="206" y="0"/>
                  <a:pt x="67" y="95"/>
                  <a:pt x="36" y="257"/>
                </a:cubicBezTo>
                <a:cubicBezTo>
                  <a:pt x="1" y="456"/>
                  <a:pt x="142" y="634"/>
                  <a:pt x="336" y="634"/>
                </a:cubicBezTo>
                <a:cubicBezTo>
                  <a:pt x="348" y="634"/>
                  <a:pt x="361" y="633"/>
                  <a:pt x="373" y="632"/>
                </a:cubicBezTo>
                <a:cubicBezTo>
                  <a:pt x="586" y="607"/>
                  <a:pt x="711" y="382"/>
                  <a:pt x="623" y="194"/>
                </a:cubicBezTo>
                <a:cubicBezTo>
                  <a:pt x="623" y="169"/>
                  <a:pt x="611" y="144"/>
                  <a:pt x="586" y="119"/>
                </a:cubicBezTo>
                <a:cubicBezTo>
                  <a:pt x="523" y="37"/>
                  <a:pt x="435" y="0"/>
                  <a:pt x="3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6" name="Google Shape;4186;p16"/>
          <p:cNvSpPr/>
          <p:nvPr/>
        </p:nvSpPr>
        <p:spPr>
          <a:xfrm rot="-10468820">
            <a:off x="10550191" y="-463523"/>
            <a:ext cx="44043" cy="34633"/>
          </a:xfrm>
          <a:custGeom>
            <a:avLst/>
            <a:gdLst/>
            <a:ahLst/>
            <a:cxnLst/>
            <a:rect l="l" t="t" r="r" b="b"/>
            <a:pathLst>
              <a:path w="716" h="563" extrusionOk="0">
                <a:moveTo>
                  <a:pt x="395" y="1"/>
                </a:moveTo>
                <a:cubicBezTo>
                  <a:pt x="188" y="1"/>
                  <a:pt x="1" y="225"/>
                  <a:pt x="121" y="456"/>
                </a:cubicBezTo>
                <a:cubicBezTo>
                  <a:pt x="184" y="531"/>
                  <a:pt x="266" y="563"/>
                  <a:pt x="347" y="563"/>
                </a:cubicBezTo>
                <a:cubicBezTo>
                  <a:pt x="534" y="563"/>
                  <a:pt x="716" y="387"/>
                  <a:pt x="646" y="168"/>
                </a:cubicBezTo>
                <a:cubicBezTo>
                  <a:pt x="646" y="143"/>
                  <a:pt x="633" y="118"/>
                  <a:pt x="608" y="93"/>
                </a:cubicBezTo>
                <a:cubicBezTo>
                  <a:pt x="543" y="28"/>
                  <a:pt x="468" y="1"/>
                  <a:pt x="39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7" name="Google Shape;4187;p16"/>
          <p:cNvSpPr/>
          <p:nvPr/>
        </p:nvSpPr>
        <p:spPr>
          <a:xfrm rot="-10468820">
            <a:off x="12388510" y="-415124"/>
            <a:ext cx="38445" cy="37463"/>
          </a:xfrm>
          <a:custGeom>
            <a:avLst/>
            <a:gdLst/>
            <a:ahLst/>
            <a:cxnLst/>
            <a:rect l="l" t="t" r="r" b="b"/>
            <a:pathLst>
              <a:path w="625" h="609" extrusionOk="0">
                <a:moveTo>
                  <a:pt x="317" y="1"/>
                </a:moveTo>
                <a:cubicBezTo>
                  <a:pt x="225" y="1"/>
                  <a:pt x="133" y="40"/>
                  <a:pt x="75" y="112"/>
                </a:cubicBezTo>
                <a:cubicBezTo>
                  <a:pt x="25" y="175"/>
                  <a:pt x="0" y="262"/>
                  <a:pt x="0" y="337"/>
                </a:cubicBezTo>
                <a:cubicBezTo>
                  <a:pt x="31" y="510"/>
                  <a:pt x="171" y="609"/>
                  <a:pt x="314" y="609"/>
                </a:cubicBezTo>
                <a:cubicBezTo>
                  <a:pt x="399" y="609"/>
                  <a:pt x="485" y="574"/>
                  <a:pt x="550" y="500"/>
                </a:cubicBezTo>
                <a:cubicBezTo>
                  <a:pt x="600" y="437"/>
                  <a:pt x="625" y="350"/>
                  <a:pt x="612" y="275"/>
                </a:cubicBezTo>
                <a:cubicBezTo>
                  <a:pt x="612" y="250"/>
                  <a:pt x="612" y="225"/>
                  <a:pt x="600" y="200"/>
                </a:cubicBezTo>
                <a:cubicBezTo>
                  <a:pt x="575" y="137"/>
                  <a:pt x="550" y="100"/>
                  <a:pt x="500" y="62"/>
                </a:cubicBezTo>
                <a:cubicBezTo>
                  <a:pt x="448" y="21"/>
                  <a:pt x="383" y="1"/>
                  <a:pt x="31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8" name="Google Shape;4188;p16"/>
          <p:cNvSpPr/>
          <p:nvPr/>
        </p:nvSpPr>
        <p:spPr>
          <a:xfrm rot="-10468820">
            <a:off x="12291462" y="-422260"/>
            <a:ext cx="46564" cy="38571"/>
          </a:xfrm>
          <a:custGeom>
            <a:avLst/>
            <a:gdLst/>
            <a:ahLst/>
            <a:cxnLst/>
            <a:rect l="l" t="t" r="r" b="b"/>
            <a:pathLst>
              <a:path w="757" h="627" extrusionOk="0">
                <a:moveTo>
                  <a:pt x="386" y="1"/>
                </a:moveTo>
                <a:cubicBezTo>
                  <a:pt x="282" y="1"/>
                  <a:pt x="178" y="51"/>
                  <a:pt x="113" y="148"/>
                </a:cubicBezTo>
                <a:cubicBezTo>
                  <a:pt x="1" y="348"/>
                  <a:pt x="126" y="598"/>
                  <a:pt x="351" y="623"/>
                </a:cubicBezTo>
                <a:cubicBezTo>
                  <a:pt x="367" y="626"/>
                  <a:pt x="384" y="627"/>
                  <a:pt x="400" y="627"/>
                </a:cubicBezTo>
                <a:cubicBezTo>
                  <a:pt x="602" y="627"/>
                  <a:pt x="756" y="419"/>
                  <a:pt x="675" y="210"/>
                </a:cubicBezTo>
                <a:cubicBezTo>
                  <a:pt x="675" y="185"/>
                  <a:pt x="663" y="160"/>
                  <a:pt x="638" y="135"/>
                </a:cubicBezTo>
                <a:cubicBezTo>
                  <a:pt x="578" y="45"/>
                  <a:pt x="482" y="1"/>
                  <a:pt x="38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9" name="Google Shape;4189;p16"/>
          <p:cNvSpPr/>
          <p:nvPr/>
        </p:nvSpPr>
        <p:spPr>
          <a:xfrm rot="-10468820">
            <a:off x="12090891" y="-347963"/>
            <a:ext cx="45335" cy="38877"/>
          </a:xfrm>
          <a:custGeom>
            <a:avLst/>
            <a:gdLst/>
            <a:ahLst/>
            <a:cxnLst/>
            <a:rect l="l" t="t" r="r" b="b"/>
            <a:pathLst>
              <a:path w="737" h="632" extrusionOk="0">
                <a:moveTo>
                  <a:pt x="410" y="0"/>
                </a:moveTo>
                <a:cubicBezTo>
                  <a:pt x="195" y="0"/>
                  <a:pt x="1" y="239"/>
                  <a:pt x="126" y="470"/>
                </a:cubicBezTo>
                <a:cubicBezTo>
                  <a:pt x="187" y="582"/>
                  <a:pt x="289" y="632"/>
                  <a:pt x="392" y="632"/>
                </a:cubicBezTo>
                <a:cubicBezTo>
                  <a:pt x="564" y="632"/>
                  <a:pt x="737" y="494"/>
                  <a:pt x="713" y="283"/>
                </a:cubicBezTo>
                <a:cubicBezTo>
                  <a:pt x="713" y="258"/>
                  <a:pt x="701" y="233"/>
                  <a:pt x="701" y="208"/>
                </a:cubicBezTo>
                <a:cubicBezTo>
                  <a:pt x="676" y="158"/>
                  <a:pt x="638" y="108"/>
                  <a:pt x="601" y="70"/>
                </a:cubicBezTo>
                <a:cubicBezTo>
                  <a:pt x="541" y="22"/>
                  <a:pt x="474" y="0"/>
                  <a:pt x="41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0" name="Google Shape;4190;p16"/>
          <p:cNvSpPr/>
          <p:nvPr/>
        </p:nvSpPr>
        <p:spPr>
          <a:xfrm rot="-10468820">
            <a:off x="12115200" y="-440523"/>
            <a:ext cx="43120" cy="38077"/>
          </a:xfrm>
          <a:custGeom>
            <a:avLst/>
            <a:gdLst/>
            <a:ahLst/>
            <a:cxnLst/>
            <a:rect l="l" t="t" r="r" b="b"/>
            <a:pathLst>
              <a:path w="701" h="619" extrusionOk="0">
                <a:moveTo>
                  <a:pt x="354" y="1"/>
                </a:moveTo>
                <a:cubicBezTo>
                  <a:pt x="316" y="1"/>
                  <a:pt x="276" y="8"/>
                  <a:pt x="238" y="23"/>
                </a:cubicBezTo>
                <a:cubicBezTo>
                  <a:pt x="75" y="85"/>
                  <a:pt x="0" y="260"/>
                  <a:pt x="63" y="423"/>
                </a:cubicBezTo>
                <a:cubicBezTo>
                  <a:pt x="111" y="539"/>
                  <a:pt x="228" y="618"/>
                  <a:pt x="354" y="618"/>
                </a:cubicBezTo>
                <a:cubicBezTo>
                  <a:pt x="390" y="618"/>
                  <a:pt x="427" y="612"/>
                  <a:pt x="463" y="598"/>
                </a:cubicBezTo>
                <a:cubicBezTo>
                  <a:pt x="613" y="535"/>
                  <a:pt x="700" y="360"/>
                  <a:pt x="638" y="198"/>
                </a:cubicBezTo>
                <a:cubicBezTo>
                  <a:pt x="590" y="74"/>
                  <a:pt x="477" y="1"/>
                  <a:pt x="354"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1" name="Google Shape;4191;p16"/>
          <p:cNvSpPr/>
          <p:nvPr/>
        </p:nvSpPr>
        <p:spPr>
          <a:xfrm rot="-10468820">
            <a:off x="12186743" y="-382355"/>
            <a:ext cx="44719" cy="38571"/>
          </a:xfrm>
          <a:custGeom>
            <a:avLst/>
            <a:gdLst/>
            <a:ahLst/>
            <a:cxnLst/>
            <a:rect l="l" t="t" r="r" b="b"/>
            <a:pathLst>
              <a:path w="727" h="627" extrusionOk="0">
                <a:moveTo>
                  <a:pt x="327" y="1"/>
                </a:moveTo>
                <a:cubicBezTo>
                  <a:pt x="181" y="1"/>
                  <a:pt x="36" y="103"/>
                  <a:pt x="13" y="272"/>
                </a:cubicBezTo>
                <a:cubicBezTo>
                  <a:pt x="1" y="347"/>
                  <a:pt x="26" y="434"/>
                  <a:pt x="63" y="496"/>
                </a:cubicBezTo>
                <a:cubicBezTo>
                  <a:pt x="113" y="559"/>
                  <a:pt x="188" y="609"/>
                  <a:pt x="276" y="621"/>
                </a:cubicBezTo>
                <a:cubicBezTo>
                  <a:pt x="296" y="625"/>
                  <a:pt x="315" y="627"/>
                  <a:pt x="334" y="627"/>
                </a:cubicBezTo>
                <a:cubicBezTo>
                  <a:pt x="576" y="627"/>
                  <a:pt x="726" y="343"/>
                  <a:pt x="576" y="134"/>
                </a:cubicBezTo>
                <a:cubicBezTo>
                  <a:pt x="513" y="42"/>
                  <a:pt x="419" y="1"/>
                  <a:pt x="32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2" name="Google Shape;4192;p16"/>
          <p:cNvSpPr/>
          <p:nvPr/>
        </p:nvSpPr>
        <p:spPr>
          <a:xfrm rot="-10468820">
            <a:off x="12014544" y="-437218"/>
            <a:ext cx="46933" cy="37771"/>
          </a:xfrm>
          <a:custGeom>
            <a:avLst/>
            <a:gdLst/>
            <a:ahLst/>
            <a:cxnLst/>
            <a:rect l="l" t="t" r="r" b="b"/>
            <a:pathLst>
              <a:path w="763" h="614" extrusionOk="0">
                <a:moveTo>
                  <a:pt x="400" y="1"/>
                </a:moveTo>
                <a:cubicBezTo>
                  <a:pt x="50" y="38"/>
                  <a:pt x="0" y="513"/>
                  <a:pt x="338" y="613"/>
                </a:cubicBezTo>
                <a:cubicBezTo>
                  <a:pt x="688" y="613"/>
                  <a:pt x="763" y="113"/>
                  <a:pt x="42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3" name="Google Shape;4193;p16"/>
          <p:cNvSpPr/>
          <p:nvPr/>
        </p:nvSpPr>
        <p:spPr>
          <a:xfrm rot="-10468820">
            <a:off x="11760351" y="-442105"/>
            <a:ext cx="41397" cy="37340"/>
          </a:xfrm>
          <a:custGeom>
            <a:avLst/>
            <a:gdLst/>
            <a:ahLst/>
            <a:cxnLst/>
            <a:rect l="l" t="t" r="r" b="b"/>
            <a:pathLst>
              <a:path w="673" h="607" extrusionOk="0">
                <a:moveTo>
                  <a:pt x="352" y="1"/>
                </a:moveTo>
                <a:cubicBezTo>
                  <a:pt x="265" y="1"/>
                  <a:pt x="177" y="38"/>
                  <a:pt x="113" y="117"/>
                </a:cubicBezTo>
                <a:cubicBezTo>
                  <a:pt x="1" y="242"/>
                  <a:pt x="26" y="442"/>
                  <a:pt x="163" y="542"/>
                </a:cubicBezTo>
                <a:cubicBezTo>
                  <a:pt x="222" y="587"/>
                  <a:pt x="287" y="607"/>
                  <a:pt x="351" y="607"/>
                </a:cubicBezTo>
                <a:cubicBezTo>
                  <a:pt x="518" y="607"/>
                  <a:pt x="672" y="469"/>
                  <a:pt x="663" y="279"/>
                </a:cubicBezTo>
                <a:cubicBezTo>
                  <a:pt x="651" y="242"/>
                  <a:pt x="651" y="217"/>
                  <a:pt x="638" y="192"/>
                </a:cubicBezTo>
                <a:cubicBezTo>
                  <a:pt x="588" y="69"/>
                  <a:pt x="471" y="1"/>
                  <a:pt x="352"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4" name="Google Shape;4194;p16"/>
          <p:cNvSpPr/>
          <p:nvPr/>
        </p:nvSpPr>
        <p:spPr>
          <a:xfrm rot="-10468820">
            <a:off x="11651388" y="-398306"/>
            <a:ext cx="47979" cy="38508"/>
          </a:xfrm>
          <a:custGeom>
            <a:avLst/>
            <a:gdLst/>
            <a:ahLst/>
            <a:cxnLst/>
            <a:rect l="l" t="t" r="r" b="b"/>
            <a:pathLst>
              <a:path w="780" h="626" extrusionOk="0">
                <a:moveTo>
                  <a:pt x="386" y="1"/>
                </a:moveTo>
                <a:cubicBezTo>
                  <a:pt x="283" y="1"/>
                  <a:pt x="178" y="51"/>
                  <a:pt x="113" y="148"/>
                </a:cubicBezTo>
                <a:cubicBezTo>
                  <a:pt x="1" y="348"/>
                  <a:pt x="126" y="598"/>
                  <a:pt x="351" y="623"/>
                </a:cubicBezTo>
                <a:cubicBezTo>
                  <a:pt x="366" y="625"/>
                  <a:pt x="381" y="626"/>
                  <a:pt x="395" y="626"/>
                </a:cubicBezTo>
                <a:cubicBezTo>
                  <a:pt x="632" y="626"/>
                  <a:pt x="780" y="347"/>
                  <a:pt x="638" y="135"/>
                </a:cubicBezTo>
                <a:cubicBezTo>
                  <a:pt x="578" y="45"/>
                  <a:pt x="482" y="1"/>
                  <a:pt x="386"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5" name="Google Shape;4195;p16"/>
          <p:cNvSpPr/>
          <p:nvPr/>
        </p:nvSpPr>
        <p:spPr>
          <a:xfrm rot="-10468820">
            <a:off x="11822115" y="-348380"/>
            <a:ext cx="48901" cy="38877"/>
          </a:xfrm>
          <a:custGeom>
            <a:avLst/>
            <a:gdLst/>
            <a:ahLst/>
            <a:cxnLst/>
            <a:rect l="l" t="t" r="r" b="b"/>
            <a:pathLst>
              <a:path w="795" h="632" extrusionOk="0">
                <a:moveTo>
                  <a:pt x="414" y="0"/>
                </a:moveTo>
                <a:cubicBezTo>
                  <a:pt x="204" y="0"/>
                  <a:pt x="1" y="222"/>
                  <a:pt x="133" y="469"/>
                </a:cubicBezTo>
                <a:cubicBezTo>
                  <a:pt x="196" y="583"/>
                  <a:pt x="298" y="631"/>
                  <a:pt x="400" y="631"/>
                </a:cubicBezTo>
                <a:cubicBezTo>
                  <a:pt x="598" y="631"/>
                  <a:pt x="794" y="446"/>
                  <a:pt x="695" y="206"/>
                </a:cubicBezTo>
                <a:cubicBezTo>
                  <a:pt x="695" y="181"/>
                  <a:pt x="683" y="156"/>
                  <a:pt x="658" y="131"/>
                </a:cubicBezTo>
                <a:cubicBezTo>
                  <a:pt x="591" y="39"/>
                  <a:pt x="502" y="0"/>
                  <a:pt x="414"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6" name="Google Shape;4196;p16"/>
          <p:cNvSpPr/>
          <p:nvPr/>
        </p:nvSpPr>
        <p:spPr>
          <a:xfrm rot="-10468820">
            <a:off x="11445921" y="-353361"/>
            <a:ext cx="46627" cy="33895"/>
          </a:xfrm>
          <a:custGeom>
            <a:avLst/>
            <a:gdLst/>
            <a:ahLst/>
            <a:cxnLst/>
            <a:rect l="l" t="t" r="r" b="b"/>
            <a:pathLst>
              <a:path w="758" h="551" extrusionOk="0">
                <a:moveTo>
                  <a:pt x="540" y="0"/>
                </a:moveTo>
                <a:cubicBezTo>
                  <a:pt x="312" y="0"/>
                  <a:pt x="1" y="319"/>
                  <a:pt x="233" y="485"/>
                </a:cubicBezTo>
                <a:cubicBezTo>
                  <a:pt x="292" y="529"/>
                  <a:pt x="361" y="551"/>
                  <a:pt x="430" y="551"/>
                </a:cubicBezTo>
                <a:cubicBezTo>
                  <a:pt x="519" y="551"/>
                  <a:pt x="606" y="513"/>
                  <a:pt x="670" y="435"/>
                </a:cubicBezTo>
                <a:lnTo>
                  <a:pt x="670" y="448"/>
                </a:lnTo>
                <a:cubicBezTo>
                  <a:pt x="745" y="360"/>
                  <a:pt x="757" y="235"/>
                  <a:pt x="720" y="135"/>
                </a:cubicBezTo>
                <a:cubicBezTo>
                  <a:pt x="688" y="39"/>
                  <a:pt x="619" y="0"/>
                  <a:pt x="54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7" name="Google Shape;4197;p16"/>
          <p:cNvSpPr/>
          <p:nvPr/>
        </p:nvSpPr>
        <p:spPr>
          <a:xfrm rot="-10468820">
            <a:off x="11918430" y="-383973"/>
            <a:ext cx="45765" cy="33833"/>
          </a:xfrm>
          <a:custGeom>
            <a:avLst/>
            <a:gdLst/>
            <a:ahLst/>
            <a:cxnLst/>
            <a:rect l="l" t="t" r="r" b="b"/>
            <a:pathLst>
              <a:path w="744" h="550" extrusionOk="0">
                <a:moveTo>
                  <a:pt x="535" y="1"/>
                </a:moveTo>
                <a:cubicBezTo>
                  <a:pt x="308" y="1"/>
                  <a:pt x="0" y="312"/>
                  <a:pt x="231" y="488"/>
                </a:cubicBezTo>
                <a:cubicBezTo>
                  <a:pt x="288" y="529"/>
                  <a:pt x="355" y="549"/>
                  <a:pt x="420" y="549"/>
                </a:cubicBezTo>
                <a:cubicBezTo>
                  <a:pt x="512" y="549"/>
                  <a:pt x="603" y="510"/>
                  <a:pt x="668" y="438"/>
                </a:cubicBezTo>
                <a:cubicBezTo>
                  <a:pt x="718" y="375"/>
                  <a:pt x="743" y="288"/>
                  <a:pt x="731" y="213"/>
                </a:cubicBezTo>
                <a:cubicBezTo>
                  <a:pt x="731" y="188"/>
                  <a:pt x="731" y="163"/>
                  <a:pt x="718" y="138"/>
                </a:cubicBezTo>
                <a:cubicBezTo>
                  <a:pt x="686" y="40"/>
                  <a:pt x="615" y="1"/>
                  <a:pt x="53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8" name="Google Shape;4198;p16"/>
          <p:cNvSpPr/>
          <p:nvPr/>
        </p:nvSpPr>
        <p:spPr>
          <a:xfrm rot="-10468820">
            <a:off x="11846708" y="-457015"/>
            <a:ext cx="42136" cy="38571"/>
          </a:xfrm>
          <a:custGeom>
            <a:avLst/>
            <a:gdLst/>
            <a:ahLst/>
            <a:cxnLst/>
            <a:rect l="l" t="t" r="r" b="b"/>
            <a:pathLst>
              <a:path w="685" h="627" extrusionOk="0">
                <a:moveTo>
                  <a:pt x="320" y="0"/>
                </a:moveTo>
                <a:cubicBezTo>
                  <a:pt x="179" y="0"/>
                  <a:pt x="39" y="91"/>
                  <a:pt x="13" y="272"/>
                </a:cubicBezTo>
                <a:cubicBezTo>
                  <a:pt x="1" y="347"/>
                  <a:pt x="26" y="435"/>
                  <a:pt x="76" y="497"/>
                </a:cubicBezTo>
                <a:cubicBezTo>
                  <a:pt x="141" y="587"/>
                  <a:pt x="232" y="626"/>
                  <a:pt x="322" y="626"/>
                </a:cubicBezTo>
                <a:cubicBezTo>
                  <a:pt x="506" y="626"/>
                  <a:pt x="684" y="462"/>
                  <a:pt x="626" y="235"/>
                </a:cubicBezTo>
                <a:cubicBezTo>
                  <a:pt x="583" y="78"/>
                  <a:pt x="452" y="0"/>
                  <a:pt x="32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9" name="Google Shape;4199;p16"/>
          <p:cNvSpPr/>
          <p:nvPr/>
        </p:nvSpPr>
        <p:spPr>
          <a:xfrm rot="-10468820">
            <a:off x="11533653" y="-376371"/>
            <a:ext cx="43120" cy="38016"/>
          </a:xfrm>
          <a:custGeom>
            <a:avLst/>
            <a:gdLst/>
            <a:ahLst/>
            <a:cxnLst/>
            <a:rect l="l" t="t" r="r" b="b"/>
            <a:pathLst>
              <a:path w="701" h="618" extrusionOk="0">
                <a:moveTo>
                  <a:pt x="347" y="0"/>
                </a:moveTo>
                <a:cubicBezTo>
                  <a:pt x="311" y="0"/>
                  <a:pt x="274" y="6"/>
                  <a:pt x="238" y="20"/>
                </a:cubicBezTo>
                <a:cubicBezTo>
                  <a:pt x="75" y="83"/>
                  <a:pt x="0" y="258"/>
                  <a:pt x="63" y="420"/>
                </a:cubicBezTo>
                <a:cubicBezTo>
                  <a:pt x="111" y="544"/>
                  <a:pt x="224" y="617"/>
                  <a:pt x="347" y="617"/>
                </a:cubicBezTo>
                <a:cubicBezTo>
                  <a:pt x="385" y="617"/>
                  <a:pt x="424" y="610"/>
                  <a:pt x="463" y="595"/>
                </a:cubicBezTo>
                <a:cubicBezTo>
                  <a:pt x="625" y="533"/>
                  <a:pt x="700" y="358"/>
                  <a:pt x="638" y="195"/>
                </a:cubicBezTo>
                <a:cubicBezTo>
                  <a:pt x="589" y="79"/>
                  <a:pt x="473" y="0"/>
                  <a:pt x="347"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0" name="Google Shape;4200;p16"/>
          <p:cNvSpPr/>
          <p:nvPr/>
        </p:nvSpPr>
        <p:spPr>
          <a:xfrm rot="-10468820">
            <a:off x="11568867" y="-458814"/>
            <a:ext cx="46749" cy="38447"/>
          </a:xfrm>
          <a:custGeom>
            <a:avLst/>
            <a:gdLst/>
            <a:ahLst/>
            <a:cxnLst/>
            <a:rect l="l" t="t" r="r" b="b"/>
            <a:pathLst>
              <a:path w="760" h="625" extrusionOk="0">
                <a:moveTo>
                  <a:pt x="392" y="1"/>
                </a:moveTo>
                <a:cubicBezTo>
                  <a:pt x="353" y="1"/>
                  <a:pt x="314" y="8"/>
                  <a:pt x="276" y="23"/>
                </a:cubicBezTo>
                <a:cubicBezTo>
                  <a:pt x="13" y="110"/>
                  <a:pt x="1" y="485"/>
                  <a:pt x="251" y="597"/>
                </a:cubicBezTo>
                <a:cubicBezTo>
                  <a:pt x="294" y="616"/>
                  <a:pt x="337" y="624"/>
                  <a:pt x="378" y="624"/>
                </a:cubicBezTo>
                <a:cubicBezTo>
                  <a:pt x="589" y="624"/>
                  <a:pt x="759" y="406"/>
                  <a:pt x="675" y="198"/>
                </a:cubicBezTo>
                <a:cubicBezTo>
                  <a:pt x="628" y="74"/>
                  <a:pt x="515" y="1"/>
                  <a:pt x="392"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1" name="Google Shape;4201;p16"/>
          <p:cNvSpPr/>
          <p:nvPr/>
        </p:nvSpPr>
        <p:spPr>
          <a:xfrm rot="-10468820">
            <a:off x="11275743" y="-398467"/>
            <a:ext cx="47056" cy="35617"/>
          </a:xfrm>
          <a:custGeom>
            <a:avLst/>
            <a:gdLst/>
            <a:ahLst/>
            <a:cxnLst/>
            <a:rect l="l" t="t" r="r" b="b"/>
            <a:pathLst>
              <a:path w="765" h="579" extrusionOk="0">
                <a:moveTo>
                  <a:pt x="370" y="1"/>
                </a:moveTo>
                <a:cubicBezTo>
                  <a:pt x="177" y="1"/>
                  <a:pt x="1" y="189"/>
                  <a:pt x="66" y="412"/>
                </a:cubicBezTo>
                <a:cubicBezTo>
                  <a:pt x="91" y="530"/>
                  <a:pt x="187" y="578"/>
                  <a:pt x="295" y="578"/>
                </a:cubicBezTo>
                <a:cubicBezTo>
                  <a:pt x="506" y="578"/>
                  <a:pt x="765" y="394"/>
                  <a:pt x="641" y="187"/>
                </a:cubicBezTo>
                <a:cubicBezTo>
                  <a:pt x="628" y="149"/>
                  <a:pt x="603" y="112"/>
                  <a:pt x="566" y="74"/>
                </a:cubicBezTo>
                <a:cubicBezTo>
                  <a:pt x="505" y="23"/>
                  <a:pt x="436" y="1"/>
                  <a:pt x="37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2" name="Google Shape;4202;p16"/>
          <p:cNvSpPr/>
          <p:nvPr/>
        </p:nvSpPr>
        <p:spPr>
          <a:xfrm rot="-10468820">
            <a:off x="11362048" y="-414707"/>
            <a:ext cx="44657" cy="37893"/>
          </a:xfrm>
          <a:custGeom>
            <a:avLst/>
            <a:gdLst/>
            <a:ahLst/>
            <a:cxnLst/>
            <a:rect l="l" t="t" r="r" b="b"/>
            <a:pathLst>
              <a:path w="726" h="616" extrusionOk="0">
                <a:moveTo>
                  <a:pt x="370" y="0"/>
                </a:moveTo>
                <a:cubicBezTo>
                  <a:pt x="338" y="0"/>
                  <a:pt x="306" y="5"/>
                  <a:pt x="275" y="15"/>
                </a:cubicBezTo>
                <a:cubicBezTo>
                  <a:pt x="225" y="40"/>
                  <a:pt x="188" y="65"/>
                  <a:pt x="150" y="103"/>
                </a:cubicBezTo>
                <a:cubicBezTo>
                  <a:pt x="0" y="290"/>
                  <a:pt x="100" y="578"/>
                  <a:pt x="350" y="615"/>
                </a:cubicBezTo>
                <a:cubicBezTo>
                  <a:pt x="400" y="615"/>
                  <a:pt x="450" y="615"/>
                  <a:pt x="488" y="590"/>
                </a:cubicBezTo>
                <a:cubicBezTo>
                  <a:pt x="650" y="528"/>
                  <a:pt x="725" y="353"/>
                  <a:pt x="675" y="203"/>
                </a:cubicBezTo>
                <a:cubicBezTo>
                  <a:pt x="616" y="74"/>
                  <a:pt x="493" y="0"/>
                  <a:pt x="370"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3" name="Google Shape;4203;p16"/>
          <p:cNvSpPr txBox="1">
            <a:spLocks noGrp="1"/>
          </p:cNvSpPr>
          <p:nvPr>
            <p:ph type="title"/>
          </p:nvPr>
        </p:nvSpPr>
        <p:spPr>
          <a:xfrm>
            <a:off x="1237300" y="695500"/>
            <a:ext cx="7631200" cy="7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204" name="Google Shape;4204;p16"/>
          <p:cNvGrpSpPr/>
          <p:nvPr/>
        </p:nvGrpSpPr>
        <p:grpSpPr>
          <a:xfrm flipH="1">
            <a:off x="2181813" y="6557401"/>
            <a:ext cx="215884" cy="195873"/>
            <a:chOff x="7894217" y="3432112"/>
            <a:chExt cx="161913" cy="146905"/>
          </a:xfrm>
        </p:grpSpPr>
        <p:sp>
          <p:nvSpPr>
            <p:cNvPr id="4205" name="Google Shape;4205;p16"/>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6" name="Google Shape;4206;p16"/>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7" name="Google Shape;4207;p16"/>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08" name="Google Shape;4208;p16"/>
          <p:cNvSpPr/>
          <p:nvPr/>
        </p:nvSpPr>
        <p:spPr>
          <a:xfrm flipH="1">
            <a:off x="-55400" y="6246034"/>
            <a:ext cx="4690303"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9" name="Google Shape;4209;p16"/>
          <p:cNvSpPr/>
          <p:nvPr/>
        </p:nvSpPr>
        <p:spPr>
          <a:xfrm flipH="1">
            <a:off x="8839965" y="-20101"/>
            <a:ext cx="3610648" cy="81626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10" name="Google Shape;4210;p16"/>
          <p:cNvGrpSpPr/>
          <p:nvPr/>
        </p:nvGrpSpPr>
        <p:grpSpPr>
          <a:xfrm rot="5400000" flipH="1">
            <a:off x="11481667" y="-386271"/>
            <a:ext cx="585400" cy="1517621"/>
            <a:chOff x="1823086" y="-208516"/>
            <a:chExt cx="433159" cy="1122944"/>
          </a:xfrm>
        </p:grpSpPr>
        <p:sp>
          <p:nvSpPr>
            <p:cNvPr id="4211" name="Google Shape;4211;p16"/>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2" name="Google Shape;4212;p16"/>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3" name="Google Shape;4213;p16"/>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4" name="Google Shape;4214;p16"/>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5" name="Google Shape;4215;p16"/>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6" name="Google Shape;4216;p16"/>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7" name="Google Shape;4217;p16"/>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8" name="Google Shape;4218;p16"/>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9" name="Google Shape;4219;p16"/>
          <p:cNvGrpSpPr/>
          <p:nvPr/>
        </p:nvGrpSpPr>
        <p:grpSpPr>
          <a:xfrm rot="5400000" flipH="1">
            <a:off x="11262293" y="-161884"/>
            <a:ext cx="592580" cy="1603829"/>
            <a:chOff x="904476" y="-243594"/>
            <a:chExt cx="438472" cy="1186732"/>
          </a:xfrm>
        </p:grpSpPr>
        <p:sp>
          <p:nvSpPr>
            <p:cNvPr id="4220" name="Google Shape;4220;p16"/>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1" name="Google Shape;4221;p16"/>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2" name="Google Shape;4222;p16"/>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3" name="Google Shape;4223;p16"/>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4" name="Google Shape;4224;p16"/>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5" name="Google Shape;4225;p16"/>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6" name="Google Shape;4226;p16"/>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7" name="Google Shape;4227;p16"/>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8" name="Google Shape;4228;p16"/>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9" name="Google Shape;4229;p16"/>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0" name="Google Shape;4230;p16"/>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1" name="Google Shape;4231;p16"/>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2" name="Google Shape;4232;p16"/>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3" name="Google Shape;4233;p16"/>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4" name="Google Shape;4234;p16"/>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5" name="Google Shape;4235;p16"/>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6" name="Google Shape;4236;p16"/>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7" name="Google Shape;4237;p16"/>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8" name="Google Shape;4238;p16"/>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9" name="Google Shape;4239;p16"/>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0" name="Google Shape;4240;p16"/>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1" name="Google Shape;4241;p16"/>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2" name="Google Shape;4242;p16"/>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3" name="Google Shape;4243;p16"/>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4" name="Google Shape;4244;p16"/>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5" name="Google Shape;4245;p16"/>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6" name="Google Shape;4246;p16"/>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47" name="Google Shape;4247;p16"/>
          <p:cNvGrpSpPr/>
          <p:nvPr/>
        </p:nvGrpSpPr>
        <p:grpSpPr>
          <a:xfrm flipH="1">
            <a:off x="-53819" y="5948476"/>
            <a:ext cx="1169069" cy="748043"/>
            <a:chOff x="7750342" y="3926048"/>
            <a:chExt cx="1406709" cy="900099"/>
          </a:xfrm>
        </p:grpSpPr>
        <p:sp>
          <p:nvSpPr>
            <p:cNvPr id="4248" name="Google Shape;4248;p16"/>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9" name="Google Shape;4249;p16"/>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0" name="Google Shape;4250;p16"/>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1" name="Google Shape;4251;p16"/>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2" name="Google Shape;4252;p16"/>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3" name="Google Shape;4253;p16"/>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4" name="Google Shape;4254;p16"/>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5" name="Google Shape;4255;p16"/>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56" name="Google Shape;4256;p16"/>
          <p:cNvGrpSpPr/>
          <p:nvPr/>
        </p:nvGrpSpPr>
        <p:grpSpPr>
          <a:xfrm flipH="1">
            <a:off x="-422322" y="5551541"/>
            <a:ext cx="1029827" cy="1034524"/>
            <a:chOff x="8276926" y="3750868"/>
            <a:chExt cx="1239162" cy="1244814"/>
          </a:xfrm>
        </p:grpSpPr>
        <p:sp>
          <p:nvSpPr>
            <p:cNvPr id="4257" name="Google Shape;4257;p16"/>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8" name="Google Shape;4258;p16"/>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9" name="Google Shape;4259;p16"/>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0" name="Google Shape;4260;p16"/>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1" name="Google Shape;4261;p16"/>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2" name="Google Shape;4262;p16"/>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3" name="Google Shape;4263;p16"/>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4" name="Google Shape;4264;p16"/>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5" name="Google Shape;4265;p16"/>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6" name="Google Shape;4266;p16"/>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7" name="Google Shape;4267;p16"/>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8" name="Google Shape;4268;p16"/>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9" name="Google Shape;4269;p16"/>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0" name="Google Shape;4270;p16"/>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1" name="Google Shape;4271;p16"/>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2" name="Google Shape;4272;p16"/>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3" name="Google Shape;4273;p16"/>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4" name="Google Shape;4274;p16"/>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5" name="Google Shape;4275;p16"/>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6" name="Google Shape;4276;p16"/>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7" name="Google Shape;4277;p16"/>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8" name="Google Shape;4278;p16"/>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9" name="Google Shape;4279;p16"/>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0" name="Google Shape;4280;p16"/>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1" name="Google Shape;4281;p16"/>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2" name="Google Shape;4282;p16"/>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3" name="Google Shape;4283;p16"/>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4" name="Google Shape;4284;p16"/>
          <p:cNvGrpSpPr/>
          <p:nvPr/>
        </p:nvGrpSpPr>
        <p:grpSpPr>
          <a:xfrm rot="5400000" flipH="1">
            <a:off x="795720" y="6205677"/>
            <a:ext cx="364021" cy="986027"/>
            <a:chOff x="7607455" y="4238363"/>
            <a:chExt cx="438017" cy="1186459"/>
          </a:xfrm>
        </p:grpSpPr>
        <p:sp>
          <p:nvSpPr>
            <p:cNvPr id="4285" name="Google Shape;4285;p1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6" name="Google Shape;4286;p1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7" name="Google Shape;4287;p1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8" name="Google Shape;4288;p1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9" name="Google Shape;4289;p1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0" name="Google Shape;4290;p1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1" name="Google Shape;4291;p1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2" name="Google Shape;4292;p1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3" name="Google Shape;4293;p1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4" name="Google Shape;4294;p1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5" name="Google Shape;4295;p1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6" name="Google Shape;4296;p1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7" name="Google Shape;4297;p1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8" name="Google Shape;4298;p1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9" name="Google Shape;4299;p1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0" name="Google Shape;4300;p1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1" name="Google Shape;4301;p1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2" name="Google Shape;4302;p1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3" name="Google Shape;4303;p1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4" name="Google Shape;4304;p1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5" name="Google Shape;4305;p1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6" name="Google Shape;4306;p1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7" name="Google Shape;4307;p1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8" name="Google Shape;4308;p1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09" name="Google Shape;4309;p16"/>
          <p:cNvGrpSpPr/>
          <p:nvPr/>
        </p:nvGrpSpPr>
        <p:grpSpPr>
          <a:xfrm rot="5400000" flipH="1">
            <a:off x="-89914" y="1750445"/>
            <a:ext cx="844356" cy="506767"/>
            <a:chOff x="8365864" y="2993835"/>
            <a:chExt cx="933472" cy="547264"/>
          </a:xfrm>
        </p:grpSpPr>
        <p:sp>
          <p:nvSpPr>
            <p:cNvPr id="4310" name="Google Shape;4310;p16"/>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1" name="Google Shape;4311;p16"/>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2" name="Google Shape;4312;p16"/>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3" name="Google Shape;4313;p16"/>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4" name="Google Shape;4314;p16"/>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5" name="Google Shape;4315;p16"/>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6" name="Google Shape;4316;p16"/>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17" name="Google Shape;4317;p16"/>
          <p:cNvGrpSpPr/>
          <p:nvPr/>
        </p:nvGrpSpPr>
        <p:grpSpPr>
          <a:xfrm flipH="1">
            <a:off x="-247415" y="669199"/>
            <a:ext cx="1066705" cy="789799"/>
            <a:chOff x="8118223" y="2202382"/>
            <a:chExt cx="1151949" cy="873156"/>
          </a:xfrm>
        </p:grpSpPr>
        <p:sp>
          <p:nvSpPr>
            <p:cNvPr id="4318" name="Google Shape;4318;p16"/>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9" name="Google Shape;4319;p16"/>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0" name="Google Shape;4320;p16"/>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1" name="Google Shape;4321;p16"/>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2" name="Google Shape;4322;p16"/>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3" name="Google Shape;4323;p16"/>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4" name="Google Shape;4324;p16"/>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5" name="Google Shape;4325;p16"/>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6" name="Google Shape;4326;p16"/>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7" name="Google Shape;4327;p16"/>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8" name="Google Shape;4328;p16"/>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9" name="Google Shape;4329;p16"/>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0" name="Google Shape;4330;p16"/>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1" name="Google Shape;4331;p16"/>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2" name="Google Shape;4332;p16"/>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3" name="Google Shape;4333;p16"/>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4" name="Google Shape;4334;p16"/>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5" name="Google Shape;4335;p16"/>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6" name="Google Shape;4336;p16"/>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7" name="Google Shape;4337;p16"/>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8" name="Google Shape;4338;p16"/>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39" name="Google Shape;4339;p16"/>
          <p:cNvGrpSpPr/>
          <p:nvPr/>
        </p:nvGrpSpPr>
        <p:grpSpPr>
          <a:xfrm flipH="1">
            <a:off x="10866002" y="5296389"/>
            <a:ext cx="1528276" cy="1418404"/>
            <a:chOff x="-181020" y="4253777"/>
            <a:chExt cx="1117161" cy="1087511"/>
          </a:xfrm>
        </p:grpSpPr>
        <p:sp>
          <p:nvSpPr>
            <p:cNvPr id="4340" name="Google Shape;4340;p16"/>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1" name="Google Shape;4341;p16"/>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2" name="Google Shape;4342;p16"/>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3" name="Google Shape;4343;p16"/>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4" name="Google Shape;4344;p16"/>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5" name="Google Shape;4345;p16"/>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6" name="Google Shape;4346;p16"/>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7" name="Google Shape;4347;p16"/>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8" name="Google Shape;4348;p16"/>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9" name="Google Shape;4349;p16"/>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0" name="Google Shape;4350;p16"/>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1" name="Google Shape;4351;p16"/>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2" name="Google Shape;4352;p16"/>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3" name="Google Shape;4353;p16"/>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54" name="Google Shape;4354;p16"/>
          <p:cNvGrpSpPr/>
          <p:nvPr/>
        </p:nvGrpSpPr>
        <p:grpSpPr>
          <a:xfrm flipH="1">
            <a:off x="11167235" y="4932569"/>
            <a:ext cx="1209272" cy="1546943"/>
            <a:chOff x="-168050" y="4195214"/>
            <a:chExt cx="719519" cy="965231"/>
          </a:xfrm>
        </p:grpSpPr>
        <p:sp>
          <p:nvSpPr>
            <p:cNvPr id="4355" name="Google Shape;4355;p16"/>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6" name="Google Shape;4356;p16"/>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7" name="Google Shape;4357;p16"/>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8" name="Google Shape;4358;p16"/>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9" name="Google Shape;4359;p16"/>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0" name="Google Shape;4360;p16"/>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1" name="Google Shape;4361;p16"/>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2" name="Google Shape;4362;p16"/>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3" name="Google Shape;4363;p16"/>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4" name="Google Shape;4364;p16"/>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5" name="Google Shape;4365;p16"/>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6" name="Google Shape;4366;p16"/>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7" name="Google Shape;4367;p16"/>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8" name="Google Shape;4368;p16"/>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9" name="Google Shape;4369;p16"/>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0" name="Google Shape;4370;p16"/>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1" name="Google Shape;4371;p16"/>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2" name="Google Shape;4372;p16"/>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3" name="Google Shape;4373;p16"/>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4" name="Google Shape;4374;p16"/>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5" name="Google Shape;4375;p16"/>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6" name="Google Shape;4376;p16"/>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7" name="Google Shape;4377;p16"/>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8" name="Google Shape;4378;p16"/>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9" name="Google Shape;4379;p16"/>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0" name="Google Shape;4380;p16"/>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1" name="Google Shape;4381;p16"/>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2" name="Google Shape;4382;p16"/>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3" name="Google Shape;4383;p16"/>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4" name="Google Shape;4384;p16"/>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5" name="Google Shape;4385;p16"/>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6" name="Google Shape;4386;p16"/>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7" name="Google Shape;4387;p16"/>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8" name="Google Shape;4388;p16"/>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9" name="Google Shape;4389;p16"/>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0" name="Google Shape;4390;p16"/>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1" name="Google Shape;4391;p16"/>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2" name="Google Shape;4392;p16"/>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3" name="Google Shape;4393;p16"/>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4" name="Google Shape;4394;p16"/>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5" name="Google Shape;4395;p16"/>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6" name="Google Shape;4396;p16"/>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7" name="Google Shape;4397;p16"/>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8" name="Google Shape;4398;p16"/>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9" name="Google Shape;4399;p16"/>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0" name="Google Shape;4400;p16"/>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1" name="Google Shape;4401;p16"/>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2" name="Google Shape;4402;p16"/>
          <p:cNvGrpSpPr/>
          <p:nvPr/>
        </p:nvGrpSpPr>
        <p:grpSpPr>
          <a:xfrm flipH="1">
            <a:off x="-184801" y="-209103"/>
            <a:ext cx="1034111" cy="1035928"/>
            <a:chOff x="7973149" y="-201092"/>
            <a:chExt cx="1116750" cy="1145263"/>
          </a:xfrm>
        </p:grpSpPr>
        <p:sp>
          <p:nvSpPr>
            <p:cNvPr id="4403" name="Google Shape;4403;p16"/>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4" name="Google Shape;4404;p16"/>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5" name="Google Shape;4405;p16"/>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6" name="Google Shape;4406;p16"/>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7" name="Google Shape;4407;p16"/>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8" name="Google Shape;4408;p16"/>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9" name="Google Shape;4409;p16"/>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0" name="Google Shape;4410;p16"/>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1" name="Google Shape;4411;p16"/>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2" name="Google Shape;4412;p16"/>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3" name="Google Shape;4413;p16"/>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4" name="Google Shape;4414;p16"/>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5" name="Google Shape;4415;p16"/>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6" name="Google Shape;4416;p16"/>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7" name="Google Shape;4417;p16"/>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8" name="Google Shape;4418;p16"/>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9" name="Google Shape;4419;p16"/>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0" name="Google Shape;4420;p16"/>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1" name="Google Shape;4421;p16"/>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2" name="Google Shape;4422;p16"/>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3" name="Google Shape;4423;p16"/>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4" name="Google Shape;4424;p16"/>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5" name="Google Shape;4425;p16"/>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6" name="Google Shape;4426;p16"/>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7" name="Google Shape;4427;p16"/>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8" name="Google Shape;4428;p16"/>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9" name="Google Shape;4429;p16"/>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0" name="Google Shape;4430;p16"/>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1" name="Google Shape;4431;p16"/>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2" name="Google Shape;4432;p16"/>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3" name="Google Shape;4433;p16"/>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4" name="Google Shape;4434;p16"/>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5" name="Google Shape;4435;p16"/>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6" name="Google Shape;4436;p16"/>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7" name="Google Shape;4437;p16"/>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8" name="Google Shape;4438;p16"/>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9" name="Google Shape;4439;p16"/>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0" name="Google Shape;4440;p16"/>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1" name="Google Shape;4441;p16"/>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2" name="Google Shape;4442;p16"/>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3" name="Google Shape;4443;p16"/>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4" name="Google Shape;4444;p16"/>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5" name="Google Shape;4445;p16"/>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6" name="Google Shape;4446;p16"/>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7" name="Google Shape;4447;p16"/>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8" name="Google Shape;4448;p16"/>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9" name="Google Shape;4449;p16"/>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0" name="Google Shape;4450;p16"/>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1" name="Google Shape;4451;p16"/>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2" name="Google Shape;4452;p16"/>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3" name="Google Shape;4453;p16"/>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4" name="Google Shape;4454;p16"/>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5" name="Google Shape;4455;p16"/>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6" name="Google Shape;4456;p16"/>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7" name="Google Shape;4457;p16"/>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8" name="Google Shape;4458;p16"/>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9" name="Google Shape;4459;p16"/>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0" name="Google Shape;4460;p16"/>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1" name="Google Shape;4461;p16"/>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2" name="Google Shape;4462;p16"/>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3" name="Google Shape;4463;p16"/>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64" name="Google Shape;4464;p16"/>
          <p:cNvGrpSpPr/>
          <p:nvPr/>
        </p:nvGrpSpPr>
        <p:grpSpPr>
          <a:xfrm rot="-5400000" flipH="1">
            <a:off x="11145299" y="5617374"/>
            <a:ext cx="571291" cy="1623076"/>
            <a:chOff x="7607455" y="4238363"/>
            <a:chExt cx="438017" cy="1186459"/>
          </a:xfrm>
        </p:grpSpPr>
        <p:sp>
          <p:nvSpPr>
            <p:cNvPr id="4465" name="Google Shape;4465;p1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6" name="Google Shape;4466;p1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7" name="Google Shape;4467;p1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8" name="Google Shape;4468;p1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9" name="Google Shape;4469;p1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0" name="Google Shape;4470;p1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1" name="Google Shape;4471;p1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2" name="Google Shape;4472;p1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3" name="Google Shape;4473;p1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4" name="Google Shape;4474;p1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5" name="Google Shape;4475;p1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6" name="Google Shape;4476;p1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7" name="Google Shape;4477;p1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8" name="Google Shape;4478;p1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9" name="Google Shape;4479;p1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0" name="Google Shape;4480;p1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1" name="Google Shape;4481;p1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2" name="Google Shape;4482;p1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3" name="Google Shape;4483;p1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4" name="Google Shape;4484;p1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5" name="Google Shape;4485;p1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6" name="Google Shape;4486;p1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7" name="Google Shape;4487;p1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8" name="Google Shape;4488;p1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89" name="Google Shape;4489;p16"/>
          <p:cNvGrpSpPr/>
          <p:nvPr/>
        </p:nvGrpSpPr>
        <p:grpSpPr>
          <a:xfrm flipH="1">
            <a:off x="-79791" y="6156140"/>
            <a:ext cx="748761" cy="724561"/>
            <a:chOff x="8202967" y="4478366"/>
            <a:chExt cx="900965" cy="871845"/>
          </a:xfrm>
        </p:grpSpPr>
        <p:sp>
          <p:nvSpPr>
            <p:cNvPr id="4490" name="Google Shape;4490;p16"/>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1" name="Google Shape;4491;p16"/>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2" name="Google Shape;4492;p16"/>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3" name="Google Shape;4493;p16"/>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4" name="Google Shape;4494;p16"/>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5" name="Google Shape;4495;p16"/>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6" name="Google Shape;4496;p16"/>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7" name="Google Shape;4497;p16"/>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8" name="Google Shape;4498;p16"/>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9" name="Google Shape;4499;p16"/>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0" name="Google Shape;4500;p16"/>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1" name="Google Shape;4501;p16"/>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2" name="Google Shape;4502;p16"/>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3" name="Google Shape;4503;p16"/>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4" name="Google Shape;4504;p16"/>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5" name="Google Shape;4505;p16"/>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6" name="Google Shape;4506;p16"/>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7" name="Google Shape;4507;p16"/>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8" name="Google Shape;4508;p16"/>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89232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4509"/>
        <p:cNvGrpSpPr/>
        <p:nvPr/>
      </p:nvGrpSpPr>
      <p:grpSpPr>
        <a:xfrm>
          <a:off x="0" y="0"/>
          <a:ext cx="0" cy="0"/>
          <a:chOff x="0" y="0"/>
          <a:chExt cx="0" cy="0"/>
        </a:xfrm>
      </p:grpSpPr>
      <p:sp>
        <p:nvSpPr>
          <p:cNvPr id="4510" name="Google Shape;4510;p17"/>
          <p:cNvSpPr txBox="1">
            <a:spLocks noGrp="1"/>
          </p:cNvSpPr>
          <p:nvPr>
            <p:ph type="ctrTitle"/>
          </p:nvPr>
        </p:nvSpPr>
        <p:spPr>
          <a:xfrm>
            <a:off x="2807845" y="2557867"/>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None/>
              <a:defRPr sz="2667">
                <a:solidFill>
                  <a:srgbClr val="41294A"/>
                </a:solidFill>
              </a:defRPr>
            </a:lvl1pPr>
            <a:lvl2pPr lvl="1" algn="ctr" rtl="0">
              <a:spcBef>
                <a:spcPts val="0"/>
              </a:spcBef>
              <a:spcAft>
                <a:spcPts val="0"/>
              </a:spcAft>
              <a:buClr>
                <a:srgbClr val="41294A"/>
              </a:buClr>
              <a:buSzPts val="2000"/>
              <a:buNone/>
              <a:defRPr sz="2667" b="0">
                <a:solidFill>
                  <a:srgbClr val="41294A"/>
                </a:solidFill>
              </a:defRPr>
            </a:lvl2pPr>
            <a:lvl3pPr lvl="2" algn="ctr" rtl="0">
              <a:spcBef>
                <a:spcPts val="0"/>
              </a:spcBef>
              <a:spcAft>
                <a:spcPts val="0"/>
              </a:spcAft>
              <a:buClr>
                <a:srgbClr val="41294A"/>
              </a:buClr>
              <a:buSzPts val="2000"/>
              <a:buNone/>
              <a:defRPr sz="2667" b="0">
                <a:solidFill>
                  <a:srgbClr val="41294A"/>
                </a:solidFill>
              </a:defRPr>
            </a:lvl3pPr>
            <a:lvl4pPr lvl="3" algn="ctr" rtl="0">
              <a:spcBef>
                <a:spcPts val="0"/>
              </a:spcBef>
              <a:spcAft>
                <a:spcPts val="0"/>
              </a:spcAft>
              <a:buClr>
                <a:srgbClr val="41294A"/>
              </a:buClr>
              <a:buSzPts val="2000"/>
              <a:buNone/>
              <a:defRPr sz="2667" b="0">
                <a:solidFill>
                  <a:srgbClr val="41294A"/>
                </a:solidFill>
              </a:defRPr>
            </a:lvl4pPr>
            <a:lvl5pPr lvl="4" algn="ctr" rtl="0">
              <a:spcBef>
                <a:spcPts val="0"/>
              </a:spcBef>
              <a:spcAft>
                <a:spcPts val="0"/>
              </a:spcAft>
              <a:buClr>
                <a:srgbClr val="41294A"/>
              </a:buClr>
              <a:buSzPts val="2000"/>
              <a:buNone/>
              <a:defRPr sz="2667" b="0">
                <a:solidFill>
                  <a:srgbClr val="41294A"/>
                </a:solidFill>
              </a:defRPr>
            </a:lvl5pPr>
            <a:lvl6pPr lvl="5" algn="ctr" rtl="0">
              <a:spcBef>
                <a:spcPts val="0"/>
              </a:spcBef>
              <a:spcAft>
                <a:spcPts val="0"/>
              </a:spcAft>
              <a:buClr>
                <a:srgbClr val="41294A"/>
              </a:buClr>
              <a:buSzPts val="2000"/>
              <a:buNone/>
              <a:defRPr sz="2667" b="0">
                <a:solidFill>
                  <a:srgbClr val="41294A"/>
                </a:solidFill>
              </a:defRPr>
            </a:lvl6pPr>
            <a:lvl7pPr lvl="6" algn="ctr" rtl="0">
              <a:spcBef>
                <a:spcPts val="0"/>
              </a:spcBef>
              <a:spcAft>
                <a:spcPts val="0"/>
              </a:spcAft>
              <a:buClr>
                <a:srgbClr val="41294A"/>
              </a:buClr>
              <a:buSzPts val="2000"/>
              <a:buNone/>
              <a:defRPr sz="2667" b="0">
                <a:solidFill>
                  <a:srgbClr val="41294A"/>
                </a:solidFill>
              </a:defRPr>
            </a:lvl7pPr>
            <a:lvl8pPr lvl="7" algn="ctr" rtl="0">
              <a:spcBef>
                <a:spcPts val="0"/>
              </a:spcBef>
              <a:spcAft>
                <a:spcPts val="0"/>
              </a:spcAft>
              <a:buClr>
                <a:srgbClr val="41294A"/>
              </a:buClr>
              <a:buSzPts val="2000"/>
              <a:buNone/>
              <a:defRPr sz="2667" b="0">
                <a:solidFill>
                  <a:srgbClr val="41294A"/>
                </a:solidFill>
              </a:defRPr>
            </a:lvl8pPr>
            <a:lvl9pPr lvl="8" algn="ctr" rtl="0">
              <a:spcBef>
                <a:spcPts val="0"/>
              </a:spcBef>
              <a:spcAft>
                <a:spcPts val="0"/>
              </a:spcAft>
              <a:buClr>
                <a:srgbClr val="41294A"/>
              </a:buClr>
              <a:buSzPts val="2000"/>
              <a:buNone/>
              <a:defRPr sz="2667" b="0">
                <a:solidFill>
                  <a:srgbClr val="41294A"/>
                </a:solidFill>
              </a:defRPr>
            </a:lvl9pPr>
          </a:lstStyle>
          <a:p>
            <a:endParaRPr/>
          </a:p>
        </p:txBody>
      </p:sp>
      <p:sp>
        <p:nvSpPr>
          <p:cNvPr id="4511" name="Google Shape;4511;p17"/>
          <p:cNvSpPr txBox="1">
            <a:spLocks noGrp="1"/>
          </p:cNvSpPr>
          <p:nvPr>
            <p:ph type="subTitle" idx="1"/>
          </p:nvPr>
        </p:nvSpPr>
        <p:spPr>
          <a:xfrm>
            <a:off x="2342045" y="3054800"/>
            <a:ext cx="3360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Nunito"/>
              <a:buNone/>
              <a:defRPr sz="1867">
                <a:latin typeface="Nunito"/>
                <a:ea typeface="Nunito"/>
                <a:cs typeface="Nunito"/>
                <a:sym typeface="Nunito"/>
              </a:defRPr>
            </a:lvl1pPr>
            <a:lvl2pPr lvl="1" algn="ctr" rtl="0">
              <a:lnSpc>
                <a:spcPct val="100000"/>
              </a:lnSpc>
              <a:spcBef>
                <a:spcPts val="0"/>
              </a:spcBef>
              <a:spcAft>
                <a:spcPts val="0"/>
              </a:spcAft>
              <a:buSzPts val="1000"/>
              <a:buFont typeface="Nunito"/>
              <a:buNone/>
              <a:defRPr sz="1333">
                <a:latin typeface="Nunito"/>
                <a:ea typeface="Nunito"/>
                <a:cs typeface="Nunito"/>
                <a:sym typeface="Nunito"/>
              </a:defRPr>
            </a:lvl2pPr>
            <a:lvl3pPr lvl="2" algn="ctr" rtl="0">
              <a:lnSpc>
                <a:spcPct val="100000"/>
              </a:lnSpc>
              <a:spcBef>
                <a:spcPts val="0"/>
              </a:spcBef>
              <a:spcAft>
                <a:spcPts val="0"/>
              </a:spcAft>
              <a:buSzPts val="1000"/>
              <a:buFont typeface="Nunito"/>
              <a:buNone/>
              <a:defRPr sz="1333">
                <a:latin typeface="Nunito"/>
                <a:ea typeface="Nunito"/>
                <a:cs typeface="Nunito"/>
                <a:sym typeface="Nunito"/>
              </a:defRPr>
            </a:lvl3pPr>
            <a:lvl4pPr lvl="3" algn="ctr" rtl="0">
              <a:lnSpc>
                <a:spcPct val="100000"/>
              </a:lnSpc>
              <a:spcBef>
                <a:spcPts val="0"/>
              </a:spcBef>
              <a:spcAft>
                <a:spcPts val="0"/>
              </a:spcAft>
              <a:buSzPts val="1000"/>
              <a:buFont typeface="Nunito"/>
              <a:buNone/>
              <a:defRPr sz="1333">
                <a:latin typeface="Nunito"/>
                <a:ea typeface="Nunito"/>
                <a:cs typeface="Nunito"/>
                <a:sym typeface="Nunito"/>
              </a:defRPr>
            </a:lvl4pPr>
            <a:lvl5pPr lvl="4" algn="ctr" rtl="0">
              <a:lnSpc>
                <a:spcPct val="100000"/>
              </a:lnSpc>
              <a:spcBef>
                <a:spcPts val="0"/>
              </a:spcBef>
              <a:spcAft>
                <a:spcPts val="0"/>
              </a:spcAft>
              <a:buSzPts val="1000"/>
              <a:buFont typeface="Nunito"/>
              <a:buNone/>
              <a:defRPr sz="1333">
                <a:latin typeface="Nunito"/>
                <a:ea typeface="Nunito"/>
                <a:cs typeface="Nunito"/>
                <a:sym typeface="Nunito"/>
              </a:defRPr>
            </a:lvl5pPr>
            <a:lvl6pPr lvl="5" algn="ctr" rtl="0">
              <a:lnSpc>
                <a:spcPct val="100000"/>
              </a:lnSpc>
              <a:spcBef>
                <a:spcPts val="0"/>
              </a:spcBef>
              <a:spcAft>
                <a:spcPts val="0"/>
              </a:spcAft>
              <a:buSzPts val="1000"/>
              <a:buFont typeface="Nunito"/>
              <a:buNone/>
              <a:defRPr sz="1333">
                <a:latin typeface="Nunito"/>
                <a:ea typeface="Nunito"/>
                <a:cs typeface="Nunito"/>
                <a:sym typeface="Nunito"/>
              </a:defRPr>
            </a:lvl6pPr>
            <a:lvl7pPr lvl="6" algn="ctr" rtl="0">
              <a:lnSpc>
                <a:spcPct val="100000"/>
              </a:lnSpc>
              <a:spcBef>
                <a:spcPts val="0"/>
              </a:spcBef>
              <a:spcAft>
                <a:spcPts val="0"/>
              </a:spcAft>
              <a:buSzPts val="1000"/>
              <a:buFont typeface="Nunito"/>
              <a:buNone/>
              <a:defRPr sz="1333">
                <a:latin typeface="Nunito"/>
                <a:ea typeface="Nunito"/>
                <a:cs typeface="Nunito"/>
                <a:sym typeface="Nunito"/>
              </a:defRPr>
            </a:lvl7pPr>
            <a:lvl8pPr lvl="7" algn="ctr" rtl="0">
              <a:lnSpc>
                <a:spcPct val="100000"/>
              </a:lnSpc>
              <a:spcBef>
                <a:spcPts val="0"/>
              </a:spcBef>
              <a:spcAft>
                <a:spcPts val="0"/>
              </a:spcAft>
              <a:buSzPts val="1000"/>
              <a:buFont typeface="Nunito"/>
              <a:buNone/>
              <a:defRPr sz="1333">
                <a:latin typeface="Nunito"/>
                <a:ea typeface="Nunito"/>
                <a:cs typeface="Nunito"/>
                <a:sym typeface="Nunito"/>
              </a:defRPr>
            </a:lvl8pPr>
            <a:lvl9pPr lvl="8" algn="ctr" rtl="0">
              <a:lnSpc>
                <a:spcPct val="100000"/>
              </a:lnSpc>
              <a:spcBef>
                <a:spcPts val="0"/>
              </a:spcBef>
              <a:spcAft>
                <a:spcPts val="0"/>
              </a:spcAft>
              <a:buSzPts val="1000"/>
              <a:buFont typeface="Nunito"/>
              <a:buNone/>
              <a:defRPr sz="1333">
                <a:latin typeface="Nunito"/>
                <a:ea typeface="Nunito"/>
                <a:cs typeface="Nunito"/>
                <a:sym typeface="Nunito"/>
              </a:defRPr>
            </a:lvl9pPr>
          </a:lstStyle>
          <a:p>
            <a:endParaRPr/>
          </a:p>
        </p:txBody>
      </p:sp>
      <p:sp>
        <p:nvSpPr>
          <p:cNvPr id="4512" name="Google Shape;4512;p17"/>
          <p:cNvSpPr txBox="1">
            <a:spLocks noGrp="1"/>
          </p:cNvSpPr>
          <p:nvPr>
            <p:ph type="ctrTitle" idx="2"/>
          </p:nvPr>
        </p:nvSpPr>
        <p:spPr>
          <a:xfrm>
            <a:off x="6954955" y="2546800"/>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None/>
              <a:defRPr sz="2667">
                <a:solidFill>
                  <a:srgbClr val="41294A"/>
                </a:solidFill>
              </a:defRPr>
            </a:lvl1pPr>
            <a:lvl2pPr lvl="1" algn="ctr" rtl="0">
              <a:spcBef>
                <a:spcPts val="0"/>
              </a:spcBef>
              <a:spcAft>
                <a:spcPts val="0"/>
              </a:spcAft>
              <a:buClr>
                <a:srgbClr val="41294A"/>
              </a:buClr>
              <a:buSzPts val="2000"/>
              <a:buNone/>
              <a:defRPr sz="2667" b="0">
                <a:solidFill>
                  <a:srgbClr val="41294A"/>
                </a:solidFill>
              </a:defRPr>
            </a:lvl2pPr>
            <a:lvl3pPr lvl="2" algn="ctr" rtl="0">
              <a:spcBef>
                <a:spcPts val="0"/>
              </a:spcBef>
              <a:spcAft>
                <a:spcPts val="0"/>
              </a:spcAft>
              <a:buClr>
                <a:srgbClr val="41294A"/>
              </a:buClr>
              <a:buSzPts val="2000"/>
              <a:buNone/>
              <a:defRPr sz="2667" b="0">
                <a:solidFill>
                  <a:srgbClr val="41294A"/>
                </a:solidFill>
              </a:defRPr>
            </a:lvl3pPr>
            <a:lvl4pPr lvl="3" algn="ctr" rtl="0">
              <a:spcBef>
                <a:spcPts val="0"/>
              </a:spcBef>
              <a:spcAft>
                <a:spcPts val="0"/>
              </a:spcAft>
              <a:buClr>
                <a:srgbClr val="41294A"/>
              </a:buClr>
              <a:buSzPts val="2000"/>
              <a:buNone/>
              <a:defRPr sz="2667" b="0">
                <a:solidFill>
                  <a:srgbClr val="41294A"/>
                </a:solidFill>
              </a:defRPr>
            </a:lvl4pPr>
            <a:lvl5pPr lvl="4" algn="ctr" rtl="0">
              <a:spcBef>
                <a:spcPts val="0"/>
              </a:spcBef>
              <a:spcAft>
                <a:spcPts val="0"/>
              </a:spcAft>
              <a:buClr>
                <a:srgbClr val="41294A"/>
              </a:buClr>
              <a:buSzPts val="2000"/>
              <a:buNone/>
              <a:defRPr sz="2667" b="0">
                <a:solidFill>
                  <a:srgbClr val="41294A"/>
                </a:solidFill>
              </a:defRPr>
            </a:lvl5pPr>
            <a:lvl6pPr lvl="5" algn="ctr" rtl="0">
              <a:spcBef>
                <a:spcPts val="0"/>
              </a:spcBef>
              <a:spcAft>
                <a:spcPts val="0"/>
              </a:spcAft>
              <a:buClr>
                <a:srgbClr val="41294A"/>
              </a:buClr>
              <a:buSzPts val="2000"/>
              <a:buNone/>
              <a:defRPr sz="2667" b="0">
                <a:solidFill>
                  <a:srgbClr val="41294A"/>
                </a:solidFill>
              </a:defRPr>
            </a:lvl6pPr>
            <a:lvl7pPr lvl="6" algn="ctr" rtl="0">
              <a:spcBef>
                <a:spcPts val="0"/>
              </a:spcBef>
              <a:spcAft>
                <a:spcPts val="0"/>
              </a:spcAft>
              <a:buClr>
                <a:srgbClr val="41294A"/>
              </a:buClr>
              <a:buSzPts val="2000"/>
              <a:buNone/>
              <a:defRPr sz="2667" b="0">
                <a:solidFill>
                  <a:srgbClr val="41294A"/>
                </a:solidFill>
              </a:defRPr>
            </a:lvl7pPr>
            <a:lvl8pPr lvl="7" algn="ctr" rtl="0">
              <a:spcBef>
                <a:spcPts val="0"/>
              </a:spcBef>
              <a:spcAft>
                <a:spcPts val="0"/>
              </a:spcAft>
              <a:buClr>
                <a:srgbClr val="41294A"/>
              </a:buClr>
              <a:buSzPts val="2000"/>
              <a:buNone/>
              <a:defRPr sz="2667" b="0">
                <a:solidFill>
                  <a:srgbClr val="41294A"/>
                </a:solidFill>
              </a:defRPr>
            </a:lvl8pPr>
            <a:lvl9pPr lvl="8" algn="ctr" rtl="0">
              <a:spcBef>
                <a:spcPts val="0"/>
              </a:spcBef>
              <a:spcAft>
                <a:spcPts val="0"/>
              </a:spcAft>
              <a:buClr>
                <a:srgbClr val="41294A"/>
              </a:buClr>
              <a:buSzPts val="2000"/>
              <a:buNone/>
              <a:defRPr sz="2667" b="0">
                <a:solidFill>
                  <a:srgbClr val="41294A"/>
                </a:solidFill>
              </a:defRPr>
            </a:lvl9pPr>
          </a:lstStyle>
          <a:p>
            <a:endParaRPr/>
          </a:p>
        </p:txBody>
      </p:sp>
      <p:sp>
        <p:nvSpPr>
          <p:cNvPr id="4513" name="Google Shape;4513;p17"/>
          <p:cNvSpPr txBox="1">
            <a:spLocks noGrp="1"/>
          </p:cNvSpPr>
          <p:nvPr>
            <p:ph type="subTitle" idx="3"/>
          </p:nvPr>
        </p:nvSpPr>
        <p:spPr>
          <a:xfrm>
            <a:off x="6489155" y="3054800"/>
            <a:ext cx="3360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Nunito"/>
              <a:buNone/>
              <a:defRPr sz="1867">
                <a:latin typeface="Nunito"/>
                <a:ea typeface="Nunito"/>
                <a:cs typeface="Nunito"/>
                <a:sym typeface="Nunito"/>
              </a:defRPr>
            </a:lvl1pPr>
            <a:lvl2pPr lvl="1" algn="ctr" rtl="0">
              <a:lnSpc>
                <a:spcPct val="100000"/>
              </a:lnSpc>
              <a:spcBef>
                <a:spcPts val="0"/>
              </a:spcBef>
              <a:spcAft>
                <a:spcPts val="0"/>
              </a:spcAft>
              <a:buSzPts val="1000"/>
              <a:buFont typeface="Nunito"/>
              <a:buNone/>
              <a:defRPr sz="1333">
                <a:latin typeface="Nunito"/>
                <a:ea typeface="Nunito"/>
                <a:cs typeface="Nunito"/>
                <a:sym typeface="Nunito"/>
              </a:defRPr>
            </a:lvl2pPr>
            <a:lvl3pPr lvl="2" algn="ctr" rtl="0">
              <a:lnSpc>
                <a:spcPct val="100000"/>
              </a:lnSpc>
              <a:spcBef>
                <a:spcPts val="0"/>
              </a:spcBef>
              <a:spcAft>
                <a:spcPts val="0"/>
              </a:spcAft>
              <a:buSzPts val="1000"/>
              <a:buFont typeface="Nunito"/>
              <a:buNone/>
              <a:defRPr sz="1333">
                <a:latin typeface="Nunito"/>
                <a:ea typeface="Nunito"/>
                <a:cs typeface="Nunito"/>
                <a:sym typeface="Nunito"/>
              </a:defRPr>
            </a:lvl3pPr>
            <a:lvl4pPr lvl="3" algn="ctr" rtl="0">
              <a:lnSpc>
                <a:spcPct val="100000"/>
              </a:lnSpc>
              <a:spcBef>
                <a:spcPts val="0"/>
              </a:spcBef>
              <a:spcAft>
                <a:spcPts val="0"/>
              </a:spcAft>
              <a:buSzPts val="1000"/>
              <a:buFont typeface="Nunito"/>
              <a:buNone/>
              <a:defRPr sz="1333">
                <a:latin typeface="Nunito"/>
                <a:ea typeface="Nunito"/>
                <a:cs typeface="Nunito"/>
                <a:sym typeface="Nunito"/>
              </a:defRPr>
            </a:lvl4pPr>
            <a:lvl5pPr lvl="4" algn="ctr" rtl="0">
              <a:lnSpc>
                <a:spcPct val="100000"/>
              </a:lnSpc>
              <a:spcBef>
                <a:spcPts val="0"/>
              </a:spcBef>
              <a:spcAft>
                <a:spcPts val="0"/>
              </a:spcAft>
              <a:buSzPts val="1000"/>
              <a:buFont typeface="Nunito"/>
              <a:buNone/>
              <a:defRPr sz="1333">
                <a:latin typeface="Nunito"/>
                <a:ea typeface="Nunito"/>
                <a:cs typeface="Nunito"/>
                <a:sym typeface="Nunito"/>
              </a:defRPr>
            </a:lvl5pPr>
            <a:lvl6pPr lvl="5" algn="ctr" rtl="0">
              <a:lnSpc>
                <a:spcPct val="100000"/>
              </a:lnSpc>
              <a:spcBef>
                <a:spcPts val="0"/>
              </a:spcBef>
              <a:spcAft>
                <a:spcPts val="0"/>
              </a:spcAft>
              <a:buSzPts val="1000"/>
              <a:buFont typeface="Nunito"/>
              <a:buNone/>
              <a:defRPr sz="1333">
                <a:latin typeface="Nunito"/>
                <a:ea typeface="Nunito"/>
                <a:cs typeface="Nunito"/>
                <a:sym typeface="Nunito"/>
              </a:defRPr>
            </a:lvl6pPr>
            <a:lvl7pPr lvl="6" algn="ctr" rtl="0">
              <a:lnSpc>
                <a:spcPct val="100000"/>
              </a:lnSpc>
              <a:spcBef>
                <a:spcPts val="0"/>
              </a:spcBef>
              <a:spcAft>
                <a:spcPts val="0"/>
              </a:spcAft>
              <a:buSzPts val="1000"/>
              <a:buFont typeface="Nunito"/>
              <a:buNone/>
              <a:defRPr sz="1333">
                <a:latin typeface="Nunito"/>
                <a:ea typeface="Nunito"/>
                <a:cs typeface="Nunito"/>
                <a:sym typeface="Nunito"/>
              </a:defRPr>
            </a:lvl7pPr>
            <a:lvl8pPr lvl="7" algn="ctr" rtl="0">
              <a:lnSpc>
                <a:spcPct val="100000"/>
              </a:lnSpc>
              <a:spcBef>
                <a:spcPts val="0"/>
              </a:spcBef>
              <a:spcAft>
                <a:spcPts val="0"/>
              </a:spcAft>
              <a:buSzPts val="1000"/>
              <a:buFont typeface="Nunito"/>
              <a:buNone/>
              <a:defRPr sz="1333">
                <a:latin typeface="Nunito"/>
                <a:ea typeface="Nunito"/>
                <a:cs typeface="Nunito"/>
                <a:sym typeface="Nunito"/>
              </a:defRPr>
            </a:lvl8pPr>
            <a:lvl9pPr lvl="8" algn="ctr" rtl="0">
              <a:lnSpc>
                <a:spcPct val="100000"/>
              </a:lnSpc>
              <a:spcBef>
                <a:spcPts val="0"/>
              </a:spcBef>
              <a:spcAft>
                <a:spcPts val="0"/>
              </a:spcAft>
              <a:buSzPts val="1000"/>
              <a:buFont typeface="Nunito"/>
              <a:buNone/>
              <a:defRPr sz="1333">
                <a:latin typeface="Nunito"/>
                <a:ea typeface="Nunito"/>
                <a:cs typeface="Nunito"/>
                <a:sym typeface="Nunito"/>
              </a:defRPr>
            </a:lvl9pPr>
          </a:lstStyle>
          <a:p>
            <a:endParaRPr/>
          </a:p>
        </p:txBody>
      </p:sp>
      <p:sp>
        <p:nvSpPr>
          <p:cNvPr id="4514" name="Google Shape;4514;p17"/>
          <p:cNvSpPr txBox="1">
            <a:spLocks noGrp="1"/>
          </p:cNvSpPr>
          <p:nvPr>
            <p:ph type="ctrTitle" idx="4"/>
          </p:nvPr>
        </p:nvSpPr>
        <p:spPr>
          <a:xfrm>
            <a:off x="2807845" y="4943851"/>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None/>
              <a:defRPr sz="2667">
                <a:solidFill>
                  <a:srgbClr val="41294A"/>
                </a:solidFill>
              </a:defRPr>
            </a:lvl1pPr>
            <a:lvl2pPr lvl="1" algn="ctr" rtl="0">
              <a:spcBef>
                <a:spcPts val="0"/>
              </a:spcBef>
              <a:spcAft>
                <a:spcPts val="0"/>
              </a:spcAft>
              <a:buClr>
                <a:srgbClr val="41294A"/>
              </a:buClr>
              <a:buSzPts val="2000"/>
              <a:buNone/>
              <a:defRPr sz="2667" b="0">
                <a:solidFill>
                  <a:srgbClr val="41294A"/>
                </a:solidFill>
              </a:defRPr>
            </a:lvl2pPr>
            <a:lvl3pPr lvl="2" algn="ctr" rtl="0">
              <a:spcBef>
                <a:spcPts val="0"/>
              </a:spcBef>
              <a:spcAft>
                <a:spcPts val="0"/>
              </a:spcAft>
              <a:buClr>
                <a:srgbClr val="41294A"/>
              </a:buClr>
              <a:buSzPts val="2000"/>
              <a:buNone/>
              <a:defRPr sz="2667" b="0">
                <a:solidFill>
                  <a:srgbClr val="41294A"/>
                </a:solidFill>
              </a:defRPr>
            </a:lvl3pPr>
            <a:lvl4pPr lvl="3" algn="ctr" rtl="0">
              <a:spcBef>
                <a:spcPts val="0"/>
              </a:spcBef>
              <a:spcAft>
                <a:spcPts val="0"/>
              </a:spcAft>
              <a:buClr>
                <a:srgbClr val="41294A"/>
              </a:buClr>
              <a:buSzPts val="2000"/>
              <a:buNone/>
              <a:defRPr sz="2667" b="0">
                <a:solidFill>
                  <a:srgbClr val="41294A"/>
                </a:solidFill>
              </a:defRPr>
            </a:lvl4pPr>
            <a:lvl5pPr lvl="4" algn="ctr" rtl="0">
              <a:spcBef>
                <a:spcPts val="0"/>
              </a:spcBef>
              <a:spcAft>
                <a:spcPts val="0"/>
              </a:spcAft>
              <a:buClr>
                <a:srgbClr val="41294A"/>
              </a:buClr>
              <a:buSzPts val="2000"/>
              <a:buNone/>
              <a:defRPr sz="2667" b="0">
                <a:solidFill>
                  <a:srgbClr val="41294A"/>
                </a:solidFill>
              </a:defRPr>
            </a:lvl5pPr>
            <a:lvl6pPr lvl="5" algn="ctr" rtl="0">
              <a:spcBef>
                <a:spcPts val="0"/>
              </a:spcBef>
              <a:spcAft>
                <a:spcPts val="0"/>
              </a:spcAft>
              <a:buClr>
                <a:srgbClr val="41294A"/>
              </a:buClr>
              <a:buSzPts val="2000"/>
              <a:buNone/>
              <a:defRPr sz="2667" b="0">
                <a:solidFill>
                  <a:srgbClr val="41294A"/>
                </a:solidFill>
              </a:defRPr>
            </a:lvl6pPr>
            <a:lvl7pPr lvl="6" algn="ctr" rtl="0">
              <a:spcBef>
                <a:spcPts val="0"/>
              </a:spcBef>
              <a:spcAft>
                <a:spcPts val="0"/>
              </a:spcAft>
              <a:buClr>
                <a:srgbClr val="41294A"/>
              </a:buClr>
              <a:buSzPts val="2000"/>
              <a:buNone/>
              <a:defRPr sz="2667" b="0">
                <a:solidFill>
                  <a:srgbClr val="41294A"/>
                </a:solidFill>
              </a:defRPr>
            </a:lvl7pPr>
            <a:lvl8pPr lvl="7" algn="ctr" rtl="0">
              <a:spcBef>
                <a:spcPts val="0"/>
              </a:spcBef>
              <a:spcAft>
                <a:spcPts val="0"/>
              </a:spcAft>
              <a:buClr>
                <a:srgbClr val="41294A"/>
              </a:buClr>
              <a:buSzPts val="2000"/>
              <a:buNone/>
              <a:defRPr sz="2667" b="0">
                <a:solidFill>
                  <a:srgbClr val="41294A"/>
                </a:solidFill>
              </a:defRPr>
            </a:lvl8pPr>
            <a:lvl9pPr lvl="8" algn="ctr" rtl="0">
              <a:spcBef>
                <a:spcPts val="0"/>
              </a:spcBef>
              <a:spcAft>
                <a:spcPts val="0"/>
              </a:spcAft>
              <a:buClr>
                <a:srgbClr val="41294A"/>
              </a:buClr>
              <a:buSzPts val="2000"/>
              <a:buNone/>
              <a:defRPr sz="2667" b="0">
                <a:solidFill>
                  <a:srgbClr val="41294A"/>
                </a:solidFill>
              </a:defRPr>
            </a:lvl9pPr>
          </a:lstStyle>
          <a:p>
            <a:endParaRPr/>
          </a:p>
        </p:txBody>
      </p:sp>
      <p:sp>
        <p:nvSpPr>
          <p:cNvPr id="4515" name="Google Shape;4515;p17"/>
          <p:cNvSpPr txBox="1">
            <a:spLocks noGrp="1"/>
          </p:cNvSpPr>
          <p:nvPr>
            <p:ph type="subTitle" idx="5"/>
          </p:nvPr>
        </p:nvSpPr>
        <p:spPr>
          <a:xfrm>
            <a:off x="2342045" y="5436300"/>
            <a:ext cx="3360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Nunito"/>
              <a:buNone/>
              <a:defRPr sz="1867">
                <a:latin typeface="Nunito"/>
                <a:ea typeface="Nunito"/>
                <a:cs typeface="Nunito"/>
                <a:sym typeface="Nunito"/>
              </a:defRPr>
            </a:lvl1pPr>
            <a:lvl2pPr lvl="1" algn="ctr" rtl="0">
              <a:lnSpc>
                <a:spcPct val="100000"/>
              </a:lnSpc>
              <a:spcBef>
                <a:spcPts val="0"/>
              </a:spcBef>
              <a:spcAft>
                <a:spcPts val="0"/>
              </a:spcAft>
              <a:buSzPts val="1000"/>
              <a:buFont typeface="Nunito"/>
              <a:buNone/>
              <a:defRPr sz="1333">
                <a:latin typeface="Nunito"/>
                <a:ea typeface="Nunito"/>
                <a:cs typeface="Nunito"/>
                <a:sym typeface="Nunito"/>
              </a:defRPr>
            </a:lvl2pPr>
            <a:lvl3pPr lvl="2" algn="ctr" rtl="0">
              <a:lnSpc>
                <a:spcPct val="100000"/>
              </a:lnSpc>
              <a:spcBef>
                <a:spcPts val="0"/>
              </a:spcBef>
              <a:spcAft>
                <a:spcPts val="0"/>
              </a:spcAft>
              <a:buSzPts val="1000"/>
              <a:buFont typeface="Nunito"/>
              <a:buNone/>
              <a:defRPr sz="1333">
                <a:latin typeface="Nunito"/>
                <a:ea typeface="Nunito"/>
                <a:cs typeface="Nunito"/>
                <a:sym typeface="Nunito"/>
              </a:defRPr>
            </a:lvl3pPr>
            <a:lvl4pPr lvl="3" algn="ctr" rtl="0">
              <a:lnSpc>
                <a:spcPct val="100000"/>
              </a:lnSpc>
              <a:spcBef>
                <a:spcPts val="0"/>
              </a:spcBef>
              <a:spcAft>
                <a:spcPts val="0"/>
              </a:spcAft>
              <a:buSzPts val="1000"/>
              <a:buFont typeface="Nunito"/>
              <a:buNone/>
              <a:defRPr sz="1333">
                <a:latin typeface="Nunito"/>
                <a:ea typeface="Nunito"/>
                <a:cs typeface="Nunito"/>
                <a:sym typeface="Nunito"/>
              </a:defRPr>
            </a:lvl4pPr>
            <a:lvl5pPr lvl="4" algn="ctr" rtl="0">
              <a:lnSpc>
                <a:spcPct val="100000"/>
              </a:lnSpc>
              <a:spcBef>
                <a:spcPts val="0"/>
              </a:spcBef>
              <a:spcAft>
                <a:spcPts val="0"/>
              </a:spcAft>
              <a:buSzPts val="1000"/>
              <a:buFont typeface="Nunito"/>
              <a:buNone/>
              <a:defRPr sz="1333">
                <a:latin typeface="Nunito"/>
                <a:ea typeface="Nunito"/>
                <a:cs typeface="Nunito"/>
                <a:sym typeface="Nunito"/>
              </a:defRPr>
            </a:lvl5pPr>
            <a:lvl6pPr lvl="5" algn="ctr" rtl="0">
              <a:lnSpc>
                <a:spcPct val="100000"/>
              </a:lnSpc>
              <a:spcBef>
                <a:spcPts val="0"/>
              </a:spcBef>
              <a:spcAft>
                <a:spcPts val="0"/>
              </a:spcAft>
              <a:buSzPts val="1000"/>
              <a:buFont typeface="Nunito"/>
              <a:buNone/>
              <a:defRPr sz="1333">
                <a:latin typeface="Nunito"/>
                <a:ea typeface="Nunito"/>
                <a:cs typeface="Nunito"/>
                <a:sym typeface="Nunito"/>
              </a:defRPr>
            </a:lvl6pPr>
            <a:lvl7pPr lvl="6" algn="ctr" rtl="0">
              <a:lnSpc>
                <a:spcPct val="100000"/>
              </a:lnSpc>
              <a:spcBef>
                <a:spcPts val="0"/>
              </a:spcBef>
              <a:spcAft>
                <a:spcPts val="0"/>
              </a:spcAft>
              <a:buSzPts val="1000"/>
              <a:buFont typeface="Nunito"/>
              <a:buNone/>
              <a:defRPr sz="1333">
                <a:latin typeface="Nunito"/>
                <a:ea typeface="Nunito"/>
                <a:cs typeface="Nunito"/>
                <a:sym typeface="Nunito"/>
              </a:defRPr>
            </a:lvl7pPr>
            <a:lvl8pPr lvl="7" algn="ctr" rtl="0">
              <a:lnSpc>
                <a:spcPct val="100000"/>
              </a:lnSpc>
              <a:spcBef>
                <a:spcPts val="0"/>
              </a:spcBef>
              <a:spcAft>
                <a:spcPts val="0"/>
              </a:spcAft>
              <a:buSzPts val="1000"/>
              <a:buFont typeface="Nunito"/>
              <a:buNone/>
              <a:defRPr sz="1333">
                <a:latin typeface="Nunito"/>
                <a:ea typeface="Nunito"/>
                <a:cs typeface="Nunito"/>
                <a:sym typeface="Nunito"/>
              </a:defRPr>
            </a:lvl8pPr>
            <a:lvl9pPr lvl="8" algn="ctr" rtl="0">
              <a:lnSpc>
                <a:spcPct val="100000"/>
              </a:lnSpc>
              <a:spcBef>
                <a:spcPts val="0"/>
              </a:spcBef>
              <a:spcAft>
                <a:spcPts val="0"/>
              </a:spcAft>
              <a:buSzPts val="1000"/>
              <a:buFont typeface="Nunito"/>
              <a:buNone/>
              <a:defRPr sz="1333">
                <a:latin typeface="Nunito"/>
                <a:ea typeface="Nunito"/>
                <a:cs typeface="Nunito"/>
                <a:sym typeface="Nunito"/>
              </a:defRPr>
            </a:lvl9pPr>
          </a:lstStyle>
          <a:p>
            <a:endParaRPr/>
          </a:p>
        </p:txBody>
      </p:sp>
      <p:sp>
        <p:nvSpPr>
          <p:cNvPr id="4516" name="Google Shape;4516;p17"/>
          <p:cNvSpPr txBox="1">
            <a:spLocks noGrp="1"/>
          </p:cNvSpPr>
          <p:nvPr>
            <p:ph type="ctrTitle" idx="6"/>
          </p:nvPr>
        </p:nvSpPr>
        <p:spPr>
          <a:xfrm>
            <a:off x="6954955" y="4934184"/>
            <a:ext cx="2429200" cy="5444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41294A"/>
              </a:buClr>
              <a:buSzPts val="2000"/>
              <a:buNone/>
              <a:defRPr sz="2667">
                <a:solidFill>
                  <a:srgbClr val="41294A"/>
                </a:solidFill>
              </a:defRPr>
            </a:lvl1pPr>
            <a:lvl2pPr lvl="1" algn="ctr" rtl="0">
              <a:spcBef>
                <a:spcPts val="0"/>
              </a:spcBef>
              <a:spcAft>
                <a:spcPts val="0"/>
              </a:spcAft>
              <a:buClr>
                <a:srgbClr val="41294A"/>
              </a:buClr>
              <a:buSzPts val="2000"/>
              <a:buNone/>
              <a:defRPr sz="2667" b="0">
                <a:solidFill>
                  <a:srgbClr val="41294A"/>
                </a:solidFill>
              </a:defRPr>
            </a:lvl2pPr>
            <a:lvl3pPr lvl="2" algn="ctr" rtl="0">
              <a:spcBef>
                <a:spcPts val="0"/>
              </a:spcBef>
              <a:spcAft>
                <a:spcPts val="0"/>
              </a:spcAft>
              <a:buClr>
                <a:srgbClr val="41294A"/>
              </a:buClr>
              <a:buSzPts val="2000"/>
              <a:buNone/>
              <a:defRPr sz="2667" b="0">
                <a:solidFill>
                  <a:srgbClr val="41294A"/>
                </a:solidFill>
              </a:defRPr>
            </a:lvl3pPr>
            <a:lvl4pPr lvl="3" algn="ctr" rtl="0">
              <a:spcBef>
                <a:spcPts val="0"/>
              </a:spcBef>
              <a:spcAft>
                <a:spcPts val="0"/>
              </a:spcAft>
              <a:buClr>
                <a:srgbClr val="41294A"/>
              </a:buClr>
              <a:buSzPts val="2000"/>
              <a:buNone/>
              <a:defRPr sz="2667" b="0">
                <a:solidFill>
                  <a:srgbClr val="41294A"/>
                </a:solidFill>
              </a:defRPr>
            </a:lvl4pPr>
            <a:lvl5pPr lvl="4" algn="ctr" rtl="0">
              <a:spcBef>
                <a:spcPts val="0"/>
              </a:spcBef>
              <a:spcAft>
                <a:spcPts val="0"/>
              </a:spcAft>
              <a:buClr>
                <a:srgbClr val="41294A"/>
              </a:buClr>
              <a:buSzPts val="2000"/>
              <a:buNone/>
              <a:defRPr sz="2667" b="0">
                <a:solidFill>
                  <a:srgbClr val="41294A"/>
                </a:solidFill>
              </a:defRPr>
            </a:lvl5pPr>
            <a:lvl6pPr lvl="5" algn="ctr" rtl="0">
              <a:spcBef>
                <a:spcPts val="0"/>
              </a:spcBef>
              <a:spcAft>
                <a:spcPts val="0"/>
              </a:spcAft>
              <a:buClr>
                <a:srgbClr val="41294A"/>
              </a:buClr>
              <a:buSzPts val="2000"/>
              <a:buNone/>
              <a:defRPr sz="2667" b="0">
                <a:solidFill>
                  <a:srgbClr val="41294A"/>
                </a:solidFill>
              </a:defRPr>
            </a:lvl6pPr>
            <a:lvl7pPr lvl="6" algn="ctr" rtl="0">
              <a:spcBef>
                <a:spcPts val="0"/>
              </a:spcBef>
              <a:spcAft>
                <a:spcPts val="0"/>
              </a:spcAft>
              <a:buClr>
                <a:srgbClr val="41294A"/>
              </a:buClr>
              <a:buSzPts val="2000"/>
              <a:buNone/>
              <a:defRPr sz="2667" b="0">
                <a:solidFill>
                  <a:srgbClr val="41294A"/>
                </a:solidFill>
              </a:defRPr>
            </a:lvl7pPr>
            <a:lvl8pPr lvl="7" algn="ctr" rtl="0">
              <a:spcBef>
                <a:spcPts val="0"/>
              </a:spcBef>
              <a:spcAft>
                <a:spcPts val="0"/>
              </a:spcAft>
              <a:buClr>
                <a:srgbClr val="41294A"/>
              </a:buClr>
              <a:buSzPts val="2000"/>
              <a:buNone/>
              <a:defRPr sz="2667" b="0">
                <a:solidFill>
                  <a:srgbClr val="41294A"/>
                </a:solidFill>
              </a:defRPr>
            </a:lvl8pPr>
            <a:lvl9pPr lvl="8" algn="ctr" rtl="0">
              <a:spcBef>
                <a:spcPts val="0"/>
              </a:spcBef>
              <a:spcAft>
                <a:spcPts val="0"/>
              </a:spcAft>
              <a:buClr>
                <a:srgbClr val="41294A"/>
              </a:buClr>
              <a:buSzPts val="2000"/>
              <a:buNone/>
              <a:defRPr sz="2667" b="0">
                <a:solidFill>
                  <a:srgbClr val="41294A"/>
                </a:solidFill>
              </a:defRPr>
            </a:lvl9pPr>
          </a:lstStyle>
          <a:p>
            <a:endParaRPr/>
          </a:p>
        </p:txBody>
      </p:sp>
      <p:sp>
        <p:nvSpPr>
          <p:cNvPr id="4517" name="Google Shape;4517;p17"/>
          <p:cNvSpPr txBox="1">
            <a:spLocks noGrp="1"/>
          </p:cNvSpPr>
          <p:nvPr>
            <p:ph type="subTitle" idx="7"/>
          </p:nvPr>
        </p:nvSpPr>
        <p:spPr>
          <a:xfrm>
            <a:off x="6489155" y="5436300"/>
            <a:ext cx="33608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Nunito"/>
              <a:buNone/>
              <a:defRPr sz="1867">
                <a:latin typeface="Nunito"/>
                <a:ea typeface="Nunito"/>
                <a:cs typeface="Nunito"/>
                <a:sym typeface="Nunito"/>
              </a:defRPr>
            </a:lvl1pPr>
            <a:lvl2pPr lvl="1" algn="ctr" rtl="0">
              <a:lnSpc>
                <a:spcPct val="100000"/>
              </a:lnSpc>
              <a:spcBef>
                <a:spcPts val="0"/>
              </a:spcBef>
              <a:spcAft>
                <a:spcPts val="0"/>
              </a:spcAft>
              <a:buSzPts val="1000"/>
              <a:buFont typeface="Nunito"/>
              <a:buNone/>
              <a:defRPr sz="1333">
                <a:latin typeface="Nunito"/>
                <a:ea typeface="Nunito"/>
                <a:cs typeface="Nunito"/>
                <a:sym typeface="Nunito"/>
              </a:defRPr>
            </a:lvl2pPr>
            <a:lvl3pPr lvl="2" algn="ctr" rtl="0">
              <a:lnSpc>
                <a:spcPct val="100000"/>
              </a:lnSpc>
              <a:spcBef>
                <a:spcPts val="0"/>
              </a:spcBef>
              <a:spcAft>
                <a:spcPts val="0"/>
              </a:spcAft>
              <a:buSzPts val="1000"/>
              <a:buFont typeface="Nunito"/>
              <a:buNone/>
              <a:defRPr sz="1333">
                <a:latin typeface="Nunito"/>
                <a:ea typeface="Nunito"/>
                <a:cs typeface="Nunito"/>
                <a:sym typeface="Nunito"/>
              </a:defRPr>
            </a:lvl3pPr>
            <a:lvl4pPr lvl="3" algn="ctr" rtl="0">
              <a:lnSpc>
                <a:spcPct val="100000"/>
              </a:lnSpc>
              <a:spcBef>
                <a:spcPts val="0"/>
              </a:spcBef>
              <a:spcAft>
                <a:spcPts val="0"/>
              </a:spcAft>
              <a:buSzPts val="1000"/>
              <a:buFont typeface="Nunito"/>
              <a:buNone/>
              <a:defRPr sz="1333">
                <a:latin typeface="Nunito"/>
                <a:ea typeface="Nunito"/>
                <a:cs typeface="Nunito"/>
                <a:sym typeface="Nunito"/>
              </a:defRPr>
            </a:lvl4pPr>
            <a:lvl5pPr lvl="4" algn="ctr" rtl="0">
              <a:lnSpc>
                <a:spcPct val="100000"/>
              </a:lnSpc>
              <a:spcBef>
                <a:spcPts val="0"/>
              </a:spcBef>
              <a:spcAft>
                <a:spcPts val="0"/>
              </a:spcAft>
              <a:buSzPts val="1000"/>
              <a:buFont typeface="Nunito"/>
              <a:buNone/>
              <a:defRPr sz="1333">
                <a:latin typeface="Nunito"/>
                <a:ea typeface="Nunito"/>
                <a:cs typeface="Nunito"/>
                <a:sym typeface="Nunito"/>
              </a:defRPr>
            </a:lvl5pPr>
            <a:lvl6pPr lvl="5" algn="ctr" rtl="0">
              <a:lnSpc>
                <a:spcPct val="100000"/>
              </a:lnSpc>
              <a:spcBef>
                <a:spcPts val="0"/>
              </a:spcBef>
              <a:spcAft>
                <a:spcPts val="0"/>
              </a:spcAft>
              <a:buSzPts val="1000"/>
              <a:buFont typeface="Nunito"/>
              <a:buNone/>
              <a:defRPr sz="1333">
                <a:latin typeface="Nunito"/>
                <a:ea typeface="Nunito"/>
                <a:cs typeface="Nunito"/>
                <a:sym typeface="Nunito"/>
              </a:defRPr>
            </a:lvl6pPr>
            <a:lvl7pPr lvl="6" algn="ctr" rtl="0">
              <a:lnSpc>
                <a:spcPct val="100000"/>
              </a:lnSpc>
              <a:spcBef>
                <a:spcPts val="0"/>
              </a:spcBef>
              <a:spcAft>
                <a:spcPts val="0"/>
              </a:spcAft>
              <a:buSzPts val="1000"/>
              <a:buFont typeface="Nunito"/>
              <a:buNone/>
              <a:defRPr sz="1333">
                <a:latin typeface="Nunito"/>
                <a:ea typeface="Nunito"/>
                <a:cs typeface="Nunito"/>
                <a:sym typeface="Nunito"/>
              </a:defRPr>
            </a:lvl7pPr>
            <a:lvl8pPr lvl="7" algn="ctr" rtl="0">
              <a:lnSpc>
                <a:spcPct val="100000"/>
              </a:lnSpc>
              <a:spcBef>
                <a:spcPts val="0"/>
              </a:spcBef>
              <a:spcAft>
                <a:spcPts val="0"/>
              </a:spcAft>
              <a:buSzPts val="1000"/>
              <a:buFont typeface="Nunito"/>
              <a:buNone/>
              <a:defRPr sz="1333">
                <a:latin typeface="Nunito"/>
                <a:ea typeface="Nunito"/>
                <a:cs typeface="Nunito"/>
                <a:sym typeface="Nunito"/>
              </a:defRPr>
            </a:lvl8pPr>
            <a:lvl9pPr lvl="8" algn="ctr" rtl="0">
              <a:lnSpc>
                <a:spcPct val="100000"/>
              </a:lnSpc>
              <a:spcBef>
                <a:spcPts val="0"/>
              </a:spcBef>
              <a:spcAft>
                <a:spcPts val="0"/>
              </a:spcAft>
              <a:buSzPts val="1000"/>
              <a:buFont typeface="Nunito"/>
              <a:buNone/>
              <a:defRPr sz="1333">
                <a:latin typeface="Nunito"/>
                <a:ea typeface="Nunito"/>
                <a:cs typeface="Nunito"/>
                <a:sym typeface="Nunito"/>
              </a:defRPr>
            </a:lvl9pPr>
          </a:lstStyle>
          <a:p>
            <a:endParaRPr/>
          </a:p>
        </p:txBody>
      </p:sp>
      <p:sp>
        <p:nvSpPr>
          <p:cNvPr id="4518" name="Google Shape;4518;p17"/>
          <p:cNvSpPr txBox="1">
            <a:spLocks noGrp="1"/>
          </p:cNvSpPr>
          <p:nvPr>
            <p:ph type="title" idx="8"/>
          </p:nvPr>
        </p:nvSpPr>
        <p:spPr>
          <a:xfrm>
            <a:off x="1237300" y="695500"/>
            <a:ext cx="7631200" cy="7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4519" name="Google Shape;4519;p17"/>
          <p:cNvGrpSpPr/>
          <p:nvPr/>
        </p:nvGrpSpPr>
        <p:grpSpPr>
          <a:xfrm rot="10800000">
            <a:off x="34653" y="6173235"/>
            <a:ext cx="134712" cy="121403"/>
            <a:chOff x="7737341" y="1046941"/>
            <a:chExt cx="161913" cy="145916"/>
          </a:xfrm>
        </p:grpSpPr>
        <p:sp>
          <p:nvSpPr>
            <p:cNvPr id="4520" name="Google Shape;4520;p1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1" name="Google Shape;4521;p1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2" name="Google Shape;4522;p1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23" name="Google Shape;4523;p17"/>
          <p:cNvGrpSpPr/>
          <p:nvPr/>
        </p:nvGrpSpPr>
        <p:grpSpPr>
          <a:xfrm rot="10800000">
            <a:off x="11953227" y="5972948"/>
            <a:ext cx="161157" cy="146249"/>
            <a:chOff x="737385" y="1492952"/>
            <a:chExt cx="161913" cy="146935"/>
          </a:xfrm>
        </p:grpSpPr>
        <p:sp>
          <p:nvSpPr>
            <p:cNvPr id="4524" name="Google Shape;4524;p17"/>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5" name="Google Shape;4525;p17"/>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6" name="Google Shape;4526;p17"/>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27" name="Google Shape;4527;p17"/>
          <p:cNvSpPr/>
          <p:nvPr/>
        </p:nvSpPr>
        <p:spPr>
          <a:xfrm rot="10800000">
            <a:off x="8086171" y="-52490"/>
            <a:ext cx="4366563" cy="68142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8" name="Google Shape;4528;p17"/>
          <p:cNvSpPr/>
          <p:nvPr/>
        </p:nvSpPr>
        <p:spPr>
          <a:xfrm rot="10800000">
            <a:off x="-80381" y="6431244"/>
            <a:ext cx="3727520" cy="582120"/>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29" name="Google Shape;4529;p17"/>
          <p:cNvGrpSpPr/>
          <p:nvPr/>
        </p:nvGrpSpPr>
        <p:grpSpPr>
          <a:xfrm rot="10800000">
            <a:off x="10129836" y="6119035"/>
            <a:ext cx="431137" cy="1117704"/>
            <a:chOff x="1823086" y="-208516"/>
            <a:chExt cx="433159" cy="1122944"/>
          </a:xfrm>
        </p:grpSpPr>
        <p:sp>
          <p:nvSpPr>
            <p:cNvPr id="4530" name="Google Shape;4530;p17"/>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1" name="Google Shape;4531;p17"/>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2" name="Google Shape;4532;p17"/>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3" name="Google Shape;4533;p17"/>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4" name="Google Shape;4534;p17"/>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5" name="Google Shape;4535;p17"/>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6" name="Google Shape;4536;p17"/>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7" name="Google Shape;4537;p17"/>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38" name="Google Shape;4538;p17"/>
          <p:cNvGrpSpPr/>
          <p:nvPr/>
        </p:nvGrpSpPr>
        <p:grpSpPr>
          <a:xfrm rot="10800000">
            <a:off x="11181096" y="5780207"/>
            <a:ext cx="1399760" cy="894955"/>
            <a:chOff x="-206267" y="355694"/>
            <a:chExt cx="1406323" cy="899150"/>
          </a:xfrm>
        </p:grpSpPr>
        <p:sp>
          <p:nvSpPr>
            <p:cNvPr id="4539" name="Google Shape;4539;p17"/>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0" name="Google Shape;4540;p17"/>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1" name="Google Shape;4541;p17"/>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2" name="Google Shape;4542;p17"/>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3" name="Google Shape;4543;p17"/>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4" name="Google Shape;4544;p17"/>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5" name="Google Shape;4545;p17"/>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6" name="Google Shape;4546;p17"/>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47" name="Google Shape;4547;p17"/>
          <p:cNvGrpSpPr/>
          <p:nvPr/>
        </p:nvGrpSpPr>
        <p:grpSpPr>
          <a:xfrm rot="10800000">
            <a:off x="11529868" y="6272322"/>
            <a:ext cx="896856" cy="867245"/>
            <a:chOff x="-168381" y="-168706"/>
            <a:chExt cx="901061" cy="871312"/>
          </a:xfrm>
        </p:grpSpPr>
        <p:sp>
          <p:nvSpPr>
            <p:cNvPr id="4548" name="Google Shape;4548;p17"/>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9" name="Google Shape;4549;p17"/>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0" name="Google Shape;4550;p17"/>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1" name="Google Shape;4551;p17"/>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2" name="Google Shape;4552;p17"/>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3" name="Google Shape;4553;p17"/>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4" name="Google Shape;4554;p17"/>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5" name="Google Shape;4555;p17"/>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6" name="Google Shape;4556;p17"/>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7" name="Google Shape;4557;p17"/>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8" name="Google Shape;4558;p17"/>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9" name="Google Shape;4559;p17"/>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0" name="Google Shape;4560;p17"/>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1" name="Google Shape;4561;p17"/>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2" name="Google Shape;4562;p17"/>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3" name="Google Shape;4563;p17"/>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4" name="Google Shape;4564;p17"/>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5" name="Google Shape;4565;p17"/>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6" name="Google Shape;4566;p17"/>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7" name="Google Shape;4567;p17"/>
          <p:cNvGrpSpPr/>
          <p:nvPr/>
        </p:nvGrpSpPr>
        <p:grpSpPr>
          <a:xfrm rot="10800000">
            <a:off x="11038871" y="6090459"/>
            <a:ext cx="436427" cy="1181195"/>
            <a:chOff x="904476" y="-243594"/>
            <a:chExt cx="438472" cy="1186732"/>
          </a:xfrm>
        </p:grpSpPr>
        <p:sp>
          <p:nvSpPr>
            <p:cNvPr id="4568" name="Google Shape;4568;p17"/>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9" name="Google Shape;4569;p17"/>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0" name="Google Shape;4570;p17"/>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1" name="Google Shape;4571;p17"/>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2" name="Google Shape;4572;p17"/>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3" name="Google Shape;4573;p17"/>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4" name="Google Shape;4574;p17"/>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5" name="Google Shape;4575;p17"/>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6" name="Google Shape;4576;p17"/>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7" name="Google Shape;4577;p17"/>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8" name="Google Shape;4578;p17"/>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9" name="Google Shape;4579;p17"/>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0" name="Google Shape;4580;p17"/>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1" name="Google Shape;4581;p17"/>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2" name="Google Shape;4582;p17"/>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3" name="Google Shape;4583;p17"/>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4" name="Google Shape;4584;p17"/>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5" name="Google Shape;4585;p17"/>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6" name="Google Shape;4586;p17"/>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7" name="Google Shape;4587;p17"/>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8" name="Google Shape;4588;p17"/>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9" name="Google Shape;4589;p17"/>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0" name="Google Shape;4590;p17"/>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1" name="Google Shape;4591;p17"/>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2" name="Google Shape;4592;p17"/>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3" name="Google Shape;4593;p17"/>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4" name="Google Shape;4594;p17"/>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95" name="Google Shape;4595;p17"/>
          <p:cNvGrpSpPr/>
          <p:nvPr/>
        </p:nvGrpSpPr>
        <p:grpSpPr>
          <a:xfrm rot="10800000">
            <a:off x="10268920" y="6327826"/>
            <a:ext cx="657593" cy="1130353"/>
            <a:chOff x="1455834" y="-430995"/>
            <a:chExt cx="660677" cy="1135653"/>
          </a:xfrm>
        </p:grpSpPr>
        <p:sp>
          <p:nvSpPr>
            <p:cNvPr id="4596" name="Google Shape;4596;p17"/>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7" name="Google Shape;4597;p17"/>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8" name="Google Shape;4598;p17"/>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9" name="Google Shape;4599;p17"/>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0" name="Google Shape;4600;p17"/>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1" name="Google Shape;4601;p17"/>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2" name="Google Shape;4602;p17"/>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3" name="Google Shape;4603;p17"/>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4" name="Google Shape;4604;p17"/>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5" name="Google Shape;4605;p17"/>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6" name="Google Shape;4606;p17"/>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7" name="Google Shape;4607;p17"/>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8" name="Google Shape;4608;p17"/>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9" name="Google Shape;4609;p17"/>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0" name="Google Shape;4610;p17"/>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1" name="Google Shape;4611;p17"/>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2" name="Google Shape;4612;p17"/>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3" name="Google Shape;4613;p17"/>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4" name="Google Shape;4614;p17"/>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5" name="Google Shape;4615;p17"/>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16" name="Google Shape;4616;p17"/>
          <p:cNvGrpSpPr/>
          <p:nvPr/>
        </p:nvGrpSpPr>
        <p:grpSpPr>
          <a:xfrm rot="10800000">
            <a:off x="9675274" y="6353945"/>
            <a:ext cx="811637" cy="1134496"/>
            <a:chOff x="1897495" y="-461400"/>
            <a:chExt cx="815443" cy="1139815"/>
          </a:xfrm>
        </p:grpSpPr>
        <p:sp>
          <p:nvSpPr>
            <p:cNvPr id="4617" name="Google Shape;4617;p1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8" name="Google Shape;4618;p1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9" name="Google Shape;4619;p1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0" name="Google Shape;4620;p1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1" name="Google Shape;4621;p1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2" name="Google Shape;4622;p1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3" name="Google Shape;4623;p1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4" name="Google Shape;4624;p1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5" name="Google Shape;4625;p1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6" name="Google Shape;4626;p1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7" name="Google Shape;4627;p1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8" name="Google Shape;4628;p1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9" name="Google Shape;4629;p1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0" name="Google Shape;4630;p1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1" name="Google Shape;4631;p1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2" name="Google Shape;4632;p1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3" name="Google Shape;4633;p1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4" name="Google Shape;4634;p1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5" name="Google Shape;4635;p1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6" name="Google Shape;4636;p1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7" name="Google Shape;4637;p1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8" name="Google Shape;4638;p1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39" name="Google Shape;4639;p17"/>
          <p:cNvGrpSpPr/>
          <p:nvPr/>
        </p:nvGrpSpPr>
        <p:grpSpPr>
          <a:xfrm flipH="1">
            <a:off x="11297919" y="4715680"/>
            <a:ext cx="434472" cy="566888"/>
            <a:chOff x="1304140" y="978228"/>
            <a:chExt cx="436509" cy="569545"/>
          </a:xfrm>
        </p:grpSpPr>
        <p:sp>
          <p:nvSpPr>
            <p:cNvPr id="4640" name="Google Shape;4640;p17"/>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1" name="Google Shape;4641;p17"/>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2" name="Google Shape;4642;p17"/>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3" name="Google Shape;4643;p17"/>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4" name="Google Shape;4644;p17"/>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5" name="Google Shape;4645;p17"/>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6" name="Google Shape;4646;p17"/>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7" name="Google Shape;4647;p17"/>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8" name="Google Shape;4648;p17"/>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9" name="Google Shape;4649;p17"/>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0" name="Google Shape;4650;p17"/>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1" name="Google Shape;4651;p17"/>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2" name="Google Shape;4652;p17"/>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3" name="Google Shape;4653;p17"/>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4" name="Google Shape;4654;p17"/>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5" name="Google Shape;4655;p17"/>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6" name="Google Shape;4656;p17"/>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7" name="Google Shape;4657;p17"/>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8" name="Google Shape;4658;p17"/>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9" name="Google Shape;4659;p17"/>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0" name="Google Shape;4660;p17"/>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1" name="Google Shape;4661;p17"/>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62" name="Google Shape;4662;p17"/>
          <p:cNvGrpSpPr/>
          <p:nvPr/>
        </p:nvGrpSpPr>
        <p:grpSpPr>
          <a:xfrm>
            <a:off x="-625813" y="-360507"/>
            <a:ext cx="3013544" cy="2059124"/>
            <a:chOff x="-469344" y="-270371"/>
            <a:chExt cx="2664966" cy="1820945"/>
          </a:xfrm>
        </p:grpSpPr>
        <p:grpSp>
          <p:nvGrpSpPr>
            <p:cNvPr id="4663" name="Google Shape;4663;p17"/>
            <p:cNvGrpSpPr/>
            <p:nvPr/>
          </p:nvGrpSpPr>
          <p:grpSpPr>
            <a:xfrm rot="10800000">
              <a:off x="-341273" y="793500"/>
              <a:ext cx="1190020" cy="757074"/>
              <a:chOff x="7742212" y="3926048"/>
              <a:chExt cx="1414838" cy="900099"/>
            </a:xfrm>
          </p:grpSpPr>
          <p:sp>
            <p:nvSpPr>
              <p:cNvPr id="4664" name="Google Shape;4664;p17"/>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5" name="Google Shape;4665;p17"/>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6" name="Google Shape;4666;p17"/>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7" name="Google Shape;4667;p17"/>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8" name="Google Shape;4668;p17"/>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9" name="Google Shape;4669;p17"/>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0" name="Google Shape;4670;p17"/>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1" name="Google Shape;4671;p17"/>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72" name="Google Shape;4672;p17"/>
            <p:cNvGrpSpPr/>
            <p:nvPr/>
          </p:nvGrpSpPr>
          <p:grpSpPr>
            <a:xfrm rot="10800000">
              <a:off x="-469344" y="194516"/>
              <a:ext cx="1042259" cy="1047013"/>
              <a:chOff x="8276926" y="3750868"/>
              <a:chExt cx="1239162" cy="1244814"/>
            </a:xfrm>
          </p:grpSpPr>
          <p:sp>
            <p:nvSpPr>
              <p:cNvPr id="4673" name="Google Shape;4673;p17"/>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rgbClr val="E8B9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4" name="Google Shape;4674;p17"/>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5" name="Google Shape;4675;p17"/>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6" name="Google Shape;4676;p17"/>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7" name="Google Shape;4677;p17"/>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8" name="Google Shape;4678;p17"/>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9" name="Google Shape;4679;p17"/>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0" name="Google Shape;4680;p17"/>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1" name="Google Shape;4681;p17"/>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2" name="Google Shape;4682;p17"/>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3" name="Google Shape;4683;p17"/>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4" name="Google Shape;4684;p17"/>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5" name="Google Shape;4685;p17"/>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6" name="Google Shape;4686;p17"/>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7" name="Google Shape;4687;p17"/>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8" name="Google Shape;4688;p17"/>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9" name="Google Shape;4689;p17"/>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0" name="Google Shape;4690;p17"/>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1" name="Google Shape;4691;p17"/>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2" name="Google Shape;4692;p17"/>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3" name="Google Shape;4693;p17"/>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4" name="Google Shape;4694;p17"/>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5" name="Google Shape;4695;p17"/>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6" name="Google Shape;4696;p17"/>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7" name="Google Shape;4697;p17"/>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8" name="Google Shape;4698;p17"/>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9" name="Google Shape;4699;p17"/>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0" name="Google Shape;4700;p17"/>
            <p:cNvGrpSpPr/>
            <p:nvPr/>
          </p:nvGrpSpPr>
          <p:grpSpPr>
            <a:xfrm rot="10800000">
              <a:off x="265864" y="-270371"/>
              <a:ext cx="368416" cy="997931"/>
              <a:chOff x="7607455" y="4238363"/>
              <a:chExt cx="438017" cy="1186459"/>
            </a:xfrm>
          </p:grpSpPr>
          <p:sp>
            <p:nvSpPr>
              <p:cNvPr id="4701" name="Google Shape;4701;p17"/>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2" name="Google Shape;4702;p17"/>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3" name="Google Shape;4703;p17"/>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4" name="Google Shape;4704;p17"/>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5" name="Google Shape;4705;p17"/>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6" name="Google Shape;4706;p17"/>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17"/>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17"/>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17"/>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17"/>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17"/>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17"/>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17"/>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17"/>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17"/>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17"/>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17"/>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17"/>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17"/>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0" name="Google Shape;4720;p17"/>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1" name="Google Shape;4721;p17"/>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2" name="Google Shape;4722;p17"/>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3" name="Google Shape;4723;p17"/>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4" name="Google Shape;4724;p17"/>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25" name="Google Shape;4725;p17"/>
            <p:cNvGrpSpPr/>
            <p:nvPr/>
          </p:nvGrpSpPr>
          <p:grpSpPr>
            <a:xfrm rot="4992369" flipH="1">
              <a:off x="1522987" y="-258355"/>
              <a:ext cx="364310" cy="944495"/>
              <a:chOff x="7916001" y="4222802"/>
              <a:chExt cx="364302" cy="944474"/>
            </a:xfrm>
          </p:grpSpPr>
          <p:sp>
            <p:nvSpPr>
              <p:cNvPr id="4726" name="Google Shape;4726;p17"/>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7" name="Google Shape;4727;p17"/>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8" name="Google Shape;4728;p17"/>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17"/>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0" name="Google Shape;4730;p17"/>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1" name="Google Shape;4731;p17"/>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17"/>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3" name="Google Shape;4733;p17"/>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34" name="Google Shape;4734;p17"/>
            <p:cNvSpPr/>
            <p:nvPr/>
          </p:nvSpPr>
          <p:spPr>
            <a:xfrm rot="10800000">
              <a:off x="579592" y="-124958"/>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17"/>
            <p:cNvSpPr/>
            <p:nvPr/>
          </p:nvSpPr>
          <p:spPr>
            <a:xfrm rot="10800000">
              <a:off x="648708" y="-199739"/>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17"/>
            <p:cNvSpPr/>
            <p:nvPr/>
          </p:nvSpPr>
          <p:spPr>
            <a:xfrm rot="10800000">
              <a:off x="636262" y="476643"/>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17"/>
            <p:cNvSpPr/>
            <p:nvPr/>
          </p:nvSpPr>
          <p:spPr>
            <a:xfrm rot="10800000">
              <a:off x="635173" y="355298"/>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17"/>
            <p:cNvSpPr/>
            <p:nvPr/>
          </p:nvSpPr>
          <p:spPr>
            <a:xfrm rot="10800000">
              <a:off x="627456" y="227075"/>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17"/>
            <p:cNvSpPr/>
            <p:nvPr/>
          </p:nvSpPr>
          <p:spPr>
            <a:xfrm rot="10800000">
              <a:off x="643426" y="73660"/>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17"/>
            <p:cNvSpPr/>
            <p:nvPr/>
          </p:nvSpPr>
          <p:spPr>
            <a:xfrm rot="10800000">
              <a:off x="801211" y="-49642"/>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17"/>
            <p:cNvSpPr/>
            <p:nvPr/>
          </p:nvSpPr>
          <p:spPr>
            <a:xfrm rot="10800000">
              <a:off x="968778" y="344955"/>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17"/>
            <p:cNvSpPr/>
            <p:nvPr/>
          </p:nvSpPr>
          <p:spPr>
            <a:xfrm rot="10800000">
              <a:off x="999012" y="317240"/>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3" name="Google Shape;4743;p17"/>
            <p:cNvSpPr/>
            <p:nvPr/>
          </p:nvSpPr>
          <p:spPr>
            <a:xfrm rot="10800000">
              <a:off x="1009947" y="366825"/>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4" name="Google Shape;4744;p17"/>
            <p:cNvSpPr/>
            <p:nvPr/>
          </p:nvSpPr>
          <p:spPr>
            <a:xfrm rot="10800000">
              <a:off x="689739" y="218902"/>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17"/>
            <p:cNvSpPr/>
            <p:nvPr/>
          </p:nvSpPr>
          <p:spPr>
            <a:xfrm rot="10800000">
              <a:off x="722518" y="194513"/>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6" name="Google Shape;4746;p17"/>
            <p:cNvSpPr/>
            <p:nvPr/>
          </p:nvSpPr>
          <p:spPr>
            <a:xfrm rot="10800000">
              <a:off x="856986" y="386150"/>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7" name="Google Shape;4747;p17"/>
            <p:cNvSpPr/>
            <p:nvPr/>
          </p:nvSpPr>
          <p:spPr>
            <a:xfrm rot="10800000">
              <a:off x="875479" y="435735"/>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17"/>
            <p:cNvSpPr/>
            <p:nvPr/>
          </p:nvSpPr>
          <p:spPr>
            <a:xfrm rot="10800000">
              <a:off x="637634" y="47355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17"/>
            <p:cNvSpPr/>
            <p:nvPr/>
          </p:nvSpPr>
          <p:spPr>
            <a:xfrm rot="10800000">
              <a:off x="678804" y="443294"/>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17"/>
            <p:cNvSpPr/>
            <p:nvPr/>
          </p:nvSpPr>
          <p:spPr>
            <a:xfrm rot="10800000">
              <a:off x="727557" y="621476"/>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17"/>
            <p:cNvSpPr/>
            <p:nvPr/>
          </p:nvSpPr>
          <p:spPr>
            <a:xfrm rot="10800000">
              <a:off x="700673" y="665190"/>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17"/>
            <p:cNvSpPr/>
            <p:nvPr/>
          </p:nvSpPr>
          <p:spPr>
            <a:xfrm rot="10392468">
              <a:off x="1077340" y="-106134"/>
              <a:ext cx="686110" cy="861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rgbClr val="A1D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17"/>
            <p:cNvSpPr/>
            <p:nvPr/>
          </p:nvSpPr>
          <p:spPr>
            <a:xfrm rot="10392468">
              <a:off x="1206649" y="-207988"/>
              <a:ext cx="483351" cy="881965"/>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17"/>
            <p:cNvSpPr/>
            <p:nvPr/>
          </p:nvSpPr>
          <p:spPr>
            <a:xfrm rot="10392468">
              <a:off x="1220736" y="-59328"/>
              <a:ext cx="139767" cy="133367"/>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17"/>
            <p:cNvSpPr/>
            <p:nvPr/>
          </p:nvSpPr>
          <p:spPr>
            <a:xfrm rot="10392468">
              <a:off x="1296116" y="73853"/>
              <a:ext cx="192731" cy="191824"/>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17"/>
            <p:cNvSpPr/>
            <p:nvPr/>
          </p:nvSpPr>
          <p:spPr>
            <a:xfrm rot="10392468">
              <a:off x="1368660" y="164979"/>
              <a:ext cx="216290" cy="274016"/>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17"/>
            <p:cNvSpPr/>
            <p:nvPr/>
          </p:nvSpPr>
          <p:spPr>
            <a:xfrm rot="10392468">
              <a:off x="1467531" y="295330"/>
              <a:ext cx="111420" cy="144529"/>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17"/>
            <p:cNvSpPr/>
            <p:nvPr/>
          </p:nvSpPr>
          <p:spPr>
            <a:xfrm rot="10392468">
              <a:off x="1561848" y="412152"/>
              <a:ext cx="142841" cy="171087"/>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17"/>
            <p:cNvSpPr/>
            <p:nvPr/>
          </p:nvSpPr>
          <p:spPr>
            <a:xfrm rot="10392468">
              <a:off x="1633960" y="512051"/>
              <a:ext cx="101997" cy="118526"/>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17"/>
            <p:cNvSpPr/>
            <p:nvPr/>
          </p:nvSpPr>
          <p:spPr>
            <a:xfrm rot="10800000">
              <a:off x="1104909" y="397085"/>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17"/>
            <p:cNvSpPr/>
            <p:nvPr/>
          </p:nvSpPr>
          <p:spPr>
            <a:xfrm rot="10392468">
              <a:off x="1279241" y="469486"/>
              <a:ext cx="28598"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17"/>
            <p:cNvSpPr/>
            <p:nvPr/>
          </p:nvSpPr>
          <p:spPr>
            <a:xfrm rot="10392468">
              <a:off x="1285058" y="418832"/>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3" name="Google Shape;4763;p17"/>
            <p:cNvSpPr/>
            <p:nvPr/>
          </p:nvSpPr>
          <p:spPr>
            <a:xfrm rot="10392468">
              <a:off x="1656821" y="164654"/>
              <a:ext cx="28598"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4" name="Google Shape;4764;p17"/>
            <p:cNvSpPr/>
            <p:nvPr/>
          </p:nvSpPr>
          <p:spPr>
            <a:xfrm rot="10392468">
              <a:off x="1654032" y="212384"/>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17"/>
            <p:cNvSpPr/>
            <p:nvPr/>
          </p:nvSpPr>
          <p:spPr>
            <a:xfrm rot="10392468">
              <a:off x="1603122" y="182900"/>
              <a:ext cx="28598"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17"/>
            <p:cNvSpPr/>
            <p:nvPr/>
          </p:nvSpPr>
          <p:spPr>
            <a:xfrm rot="10392468">
              <a:off x="1588596" y="657773"/>
              <a:ext cx="28598"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17"/>
            <p:cNvSpPr/>
            <p:nvPr/>
          </p:nvSpPr>
          <p:spPr>
            <a:xfrm rot="10392468">
              <a:off x="1622838" y="668131"/>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17"/>
            <p:cNvSpPr/>
            <p:nvPr/>
          </p:nvSpPr>
          <p:spPr>
            <a:xfrm rot="10392468">
              <a:off x="1723499" y="475810"/>
              <a:ext cx="28598"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17"/>
            <p:cNvSpPr/>
            <p:nvPr/>
          </p:nvSpPr>
          <p:spPr>
            <a:xfrm rot="10392468">
              <a:off x="1720018" y="446588"/>
              <a:ext cx="28598"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17"/>
            <p:cNvSpPr/>
            <p:nvPr/>
          </p:nvSpPr>
          <p:spPr>
            <a:xfrm rot="10392468">
              <a:off x="1242455" y="160681"/>
              <a:ext cx="28598"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17"/>
            <p:cNvSpPr/>
            <p:nvPr/>
          </p:nvSpPr>
          <p:spPr>
            <a:xfrm rot="10392468">
              <a:off x="1522739" y="254259"/>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17"/>
            <p:cNvSpPr/>
            <p:nvPr/>
          </p:nvSpPr>
          <p:spPr>
            <a:xfrm rot="10392468">
              <a:off x="1306539" y="300344"/>
              <a:ext cx="28598" cy="2270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73" name="Google Shape;4773;p17"/>
          <p:cNvGrpSpPr/>
          <p:nvPr/>
        </p:nvGrpSpPr>
        <p:grpSpPr>
          <a:xfrm rot="10800000">
            <a:off x="1226129" y="6294233"/>
            <a:ext cx="363169" cy="473611"/>
            <a:chOff x="3289399" y="3455662"/>
            <a:chExt cx="436502" cy="569243"/>
          </a:xfrm>
        </p:grpSpPr>
        <p:sp>
          <p:nvSpPr>
            <p:cNvPr id="4774" name="Google Shape;4774;p17"/>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17"/>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17"/>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17"/>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17"/>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17"/>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17"/>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17"/>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17"/>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17"/>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17"/>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17"/>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17"/>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17"/>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17"/>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17"/>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17"/>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17"/>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2" name="Google Shape;4792;p17"/>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3" name="Google Shape;4793;p17"/>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17"/>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17"/>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96" name="Google Shape;4796;p17"/>
          <p:cNvGrpSpPr/>
          <p:nvPr/>
        </p:nvGrpSpPr>
        <p:grpSpPr>
          <a:xfrm rot="10800000">
            <a:off x="10453017" y="-248785"/>
            <a:ext cx="2000313" cy="1947369"/>
            <a:chOff x="-181020" y="4253777"/>
            <a:chExt cx="1117161" cy="1087511"/>
          </a:xfrm>
        </p:grpSpPr>
        <p:sp>
          <p:nvSpPr>
            <p:cNvPr id="4797" name="Google Shape;4797;p17"/>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17"/>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17"/>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17"/>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17"/>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2" name="Google Shape;4802;p17"/>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3" name="Google Shape;4803;p17"/>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17"/>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17"/>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17"/>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17"/>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17"/>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17"/>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17"/>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11" name="Google Shape;4811;p17"/>
          <p:cNvGrpSpPr/>
          <p:nvPr/>
        </p:nvGrpSpPr>
        <p:grpSpPr>
          <a:xfrm rot="10800000">
            <a:off x="10917521" y="245521"/>
            <a:ext cx="1583039" cy="2123636"/>
            <a:chOff x="-168050" y="4195214"/>
            <a:chExt cx="719519" cy="965231"/>
          </a:xfrm>
        </p:grpSpPr>
        <p:sp>
          <p:nvSpPr>
            <p:cNvPr id="4812" name="Google Shape;4812;p17"/>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17"/>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17"/>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17"/>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17"/>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17"/>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17"/>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17"/>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17"/>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17"/>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17"/>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17"/>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17"/>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17"/>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6" name="Google Shape;4826;p17"/>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17"/>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17"/>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9" name="Google Shape;4829;p17"/>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0" name="Google Shape;4830;p17"/>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17"/>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2" name="Google Shape;4832;p17"/>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3" name="Google Shape;4833;p17"/>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4" name="Google Shape;4834;p17"/>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5" name="Google Shape;4835;p17"/>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17"/>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17"/>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17"/>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17"/>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0" name="Google Shape;4840;p17"/>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1" name="Google Shape;4841;p17"/>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17"/>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3" name="Google Shape;4843;p17"/>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4" name="Google Shape;4844;p17"/>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17"/>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17"/>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17"/>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17"/>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17"/>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17"/>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17"/>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17"/>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17"/>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17"/>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17"/>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17"/>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17"/>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17"/>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9" name="Google Shape;4859;p17"/>
          <p:cNvGrpSpPr/>
          <p:nvPr/>
        </p:nvGrpSpPr>
        <p:grpSpPr>
          <a:xfrm rot="10800000">
            <a:off x="34651" y="6188537"/>
            <a:ext cx="929136" cy="952859"/>
            <a:chOff x="7973149" y="-201092"/>
            <a:chExt cx="1116750" cy="1145263"/>
          </a:xfrm>
        </p:grpSpPr>
        <p:sp>
          <p:nvSpPr>
            <p:cNvPr id="4860" name="Google Shape;4860;p1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1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1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1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1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1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1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1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1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1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1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1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1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1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1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1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1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1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1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1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1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1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1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1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1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1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1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1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1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1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1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1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1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1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1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1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1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7" name="Google Shape;4897;p1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8" name="Google Shape;4898;p1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1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0" name="Google Shape;4900;p1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1" name="Google Shape;4901;p1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1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1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1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1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1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1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1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1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1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1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1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1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1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1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1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1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1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1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1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1" name="Google Shape;4921;p17"/>
          <p:cNvGrpSpPr/>
          <p:nvPr/>
        </p:nvGrpSpPr>
        <p:grpSpPr>
          <a:xfrm rot="-620">
            <a:off x="2037372" y="6450719"/>
            <a:ext cx="744240" cy="563072"/>
            <a:chOff x="3579657" y="4246288"/>
            <a:chExt cx="1007000" cy="841746"/>
          </a:xfrm>
        </p:grpSpPr>
        <p:sp>
          <p:nvSpPr>
            <p:cNvPr id="4922" name="Google Shape;4922;p17"/>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17"/>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17"/>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17"/>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17"/>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7" name="Google Shape;4927;p17"/>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8" name="Google Shape;4928;p17"/>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17"/>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17"/>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17"/>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17"/>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17"/>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17"/>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17"/>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17"/>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17"/>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17"/>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17"/>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17"/>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17"/>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17"/>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17"/>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17"/>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17"/>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17"/>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17"/>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17"/>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17"/>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17"/>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17"/>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17"/>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31648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4953"/>
        <p:cNvGrpSpPr/>
        <p:nvPr/>
      </p:nvGrpSpPr>
      <p:grpSpPr>
        <a:xfrm>
          <a:off x="0" y="0"/>
          <a:ext cx="0" cy="0"/>
          <a:chOff x="0" y="0"/>
          <a:chExt cx="0" cy="0"/>
        </a:xfrm>
      </p:grpSpPr>
      <p:sp>
        <p:nvSpPr>
          <p:cNvPr id="4954" name="Google Shape;4954;p18"/>
          <p:cNvSpPr txBox="1">
            <a:spLocks noGrp="1"/>
          </p:cNvSpPr>
          <p:nvPr>
            <p:ph type="title"/>
          </p:nvPr>
        </p:nvSpPr>
        <p:spPr>
          <a:xfrm>
            <a:off x="1314292" y="2581333"/>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667" i="0">
                <a:solidFill>
                  <a:schemeClr val="accent2"/>
                </a:solidFill>
              </a:defRPr>
            </a:lvl1pPr>
            <a:lvl2pPr lvl="1"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4955" name="Google Shape;4955;p18"/>
          <p:cNvSpPr txBox="1">
            <a:spLocks noGrp="1"/>
          </p:cNvSpPr>
          <p:nvPr>
            <p:ph type="subTitle" idx="1"/>
          </p:nvPr>
        </p:nvSpPr>
        <p:spPr>
          <a:xfrm>
            <a:off x="1275292" y="3257667"/>
            <a:ext cx="2533200" cy="465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atin typeface="Nunito"/>
                <a:ea typeface="Nunito"/>
                <a:cs typeface="Nunito"/>
                <a:sym typeface="Nunito"/>
              </a:defRPr>
            </a:lvl1pPr>
            <a:lvl2pPr lvl="1" algn="ctr" rtl="0">
              <a:spcBef>
                <a:spcPts val="0"/>
              </a:spcBef>
              <a:spcAft>
                <a:spcPts val="0"/>
              </a:spcAft>
              <a:buNone/>
              <a:defRPr sz="1867">
                <a:latin typeface="Nunito"/>
                <a:ea typeface="Nunito"/>
                <a:cs typeface="Nunito"/>
                <a:sym typeface="Nunito"/>
              </a:defRPr>
            </a:lvl2pPr>
            <a:lvl3pPr lvl="2" algn="ctr" rtl="0">
              <a:spcBef>
                <a:spcPts val="0"/>
              </a:spcBef>
              <a:spcAft>
                <a:spcPts val="0"/>
              </a:spcAft>
              <a:buNone/>
              <a:defRPr sz="1867">
                <a:latin typeface="Nunito"/>
                <a:ea typeface="Nunito"/>
                <a:cs typeface="Nunito"/>
                <a:sym typeface="Nunito"/>
              </a:defRPr>
            </a:lvl3pPr>
            <a:lvl4pPr lvl="3" algn="ctr" rtl="0">
              <a:spcBef>
                <a:spcPts val="0"/>
              </a:spcBef>
              <a:spcAft>
                <a:spcPts val="0"/>
              </a:spcAft>
              <a:buNone/>
              <a:defRPr sz="1867">
                <a:latin typeface="Nunito"/>
                <a:ea typeface="Nunito"/>
                <a:cs typeface="Nunito"/>
                <a:sym typeface="Nunito"/>
              </a:defRPr>
            </a:lvl4pPr>
            <a:lvl5pPr lvl="4" algn="ctr" rtl="0">
              <a:spcBef>
                <a:spcPts val="0"/>
              </a:spcBef>
              <a:spcAft>
                <a:spcPts val="0"/>
              </a:spcAft>
              <a:buNone/>
              <a:defRPr sz="1867">
                <a:latin typeface="Nunito"/>
                <a:ea typeface="Nunito"/>
                <a:cs typeface="Nunito"/>
                <a:sym typeface="Nunito"/>
              </a:defRPr>
            </a:lvl5pPr>
            <a:lvl6pPr lvl="5" algn="ctr" rtl="0">
              <a:spcBef>
                <a:spcPts val="0"/>
              </a:spcBef>
              <a:spcAft>
                <a:spcPts val="0"/>
              </a:spcAft>
              <a:buNone/>
              <a:defRPr sz="1867">
                <a:latin typeface="Nunito"/>
                <a:ea typeface="Nunito"/>
                <a:cs typeface="Nunito"/>
                <a:sym typeface="Nunito"/>
              </a:defRPr>
            </a:lvl6pPr>
            <a:lvl7pPr lvl="6" algn="ctr" rtl="0">
              <a:spcBef>
                <a:spcPts val="0"/>
              </a:spcBef>
              <a:spcAft>
                <a:spcPts val="0"/>
              </a:spcAft>
              <a:buNone/>
              <a:defRPr sz="1867">
                <a:latin typeface="Nunito"/>
                <a:ea typeface="Nunito"/>
                <a:cs typeface="Nunito"/>
                <a:sym typeface="Nunito"/>
              </a:defRPr>
            </a:lvl7pPr>
            <a:lvl8pPr lvl="7" algn="ctr" rtl="0">
              <a:spcBef>
                <a:spcPts val="0"/>
              </a:spcBef>
              <a:spcAft>
                <a:spcPts val="0"/>
              </a:spcAft>
              <a:buNone/>
              <a:defRPr sz="1867">
                <a:latin typeface="Nunito"/>
                <a:ea typeface="Nunito"/>
                <a:cs typeface="Nunito"/>
                <a:sym typeface="Nunito"/>
              </a:defRPr>
            </a:lvl8pPr>
            <a:lvl9pPr lvl="8" algn="ctr" rtl="0">
              <a:spcBef>
                <a:spcPts val="0"/>
              </a:spcBef>
              <a:spcAft>
                <a:spcPts val="0"/>
              </a:spcAft>
              <a:buNone/>
              <a:defRPr sz="1867">
                <a:latin typeface="Nunito"/>
                <a:ea typeface="Nunito"/>
                <a:cs typeface="Nunito"/>
                <a:sym typeface="Nunito"/>
              </a:defRPr>
            </a:lvl9pPr>
          </a:lstStyle>
          <a:p>
            <a:endParaRPr/>
          </a:p>
        </p:txBody>
      </p:sp>
      <p:sp>
        <p:nvSpPr>
          <p:cNvPr id="4956" name="Google Shape;4956;p18"/>
          <p:cNvSpPr txBox="1">
            <a:spLocks noGrp="1"/>
          </p:cNvSpPr>
          <p:nvPr>
            <p:ph type="title" idx="2"/>
          </p:nvPr>
        </p:nvSpPr>
        <p:spPr>
          <a:xfrm>
            <a:off x="8436900" y="2588731"/>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667" i="0">
                <a:solidFill>
                  <a:schemeClr val="accent2"/>
                </a:solidFill>
              </a:defRPr>
            </a:lvl1pPr>
            <a:lvl2pPr lvl="1"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4957" name="Google Shape;4957;p18"/>
          <p:cNvSpPr txBox="1">
            <a:spLocks noGrp="1"/>
          </p:cNvSpPr>
          <p:nvPr>
            <p:ph type="subTitle" idx="3"/>
          </p:nvPr>
        </p:nvSpPr>
        <p:spPr>
          <a:xfrm>
            <a:off x="8436900" y="3265067"/>
            <a:ext cx="2455200" cy="465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atin typeface="Nunito"/>
                <a:ea typeface="Nunito"/>
                <a:cs typeface="Nunito"/>
                <a:sym typeface="Nunito"/>
              </a:defRPr>
            </a:lvl1pPr>
            <a:lvl2pPr lvl="1" algn="ctr" rtl="0">
              <a:spcBef>
                <a:spcPts val="0"/>
              </a:spcBef>
              <a:spcAft>
                <a:spcPts val="0"/>
              </a:spcAft>
              <a:buNone/>
              <a:defRPr sz="1867">
                <a:latin typeface="Nunito"/>
                <a:ea typeface="Nunito"/>
                <a:cs typeface="Nunito"/>
                <a:sym typeface="Nunito"/>
              </a:defRPr>
            </a:lvl2pPr>
            <a:lvl3pPr lvl="2" algn="ctr" rtl="0">
              <a:spcBef>
                <a:spcPts val="0"/>
              </a:spcBef>
              <a:spcAft>
                <a:spcPts val="0"/>
              </a:spcAft>
              <a:buNone/>
              <a:defRPr sz="1867">
                <a:latin typeface="Nunito"/>
                <a:ea typeface="Nunito"/>
                <a:cs typeface="Nunito"/>
                <a:sym typeface="Nunito"/>
              </a:defRPr>
            </a:lvl3pPr>
            <a:lvl4pPr lvl="3" algn="ctr" rtl="0">
              <a:spcBef>
                <a:spcPts val="0"/>
              </a:spcBef>
              <a:spcAft>
                <a:spcPts val="0"/>
              </a:spcAft>
              <a:buNone/>
              <a:defRPr sz="1867">
                <a:latin typeface="Nunito"/>
                <a:ea typeface="Nunito"/>
                <a:cs typeface="Nunito"/>
                <a:sym typeface="Nunito"/>
              </a:defRPr>
            </a:lvl4pPr>
            <a:lvl5pPr lvl="4" algn="ctr" rtl="0">
              <a:spcBef>
                <a:spcPts val="0"/>
              </a:spcBef>
              <a:spcAft>
                <a:spcPts val="0"/>
              </a:spcAft>
              <a:buNone/>
              <a:defRPr sz="1867">
                <a:latin typeface="Nunito"/>
                <a:ea typeface="Nunito"/>
                <a:cs typeface="Nunito"/>
                <a:sym typeface="Nunito"/>
              </a:defRPr>
            </a:lvl5pPr>
            <a:lvl6pPr lvl="5" algn="ctr" rtl="0">
              <a:spcBef>
                <a:spcPts val="0"/>
              </a:spcBef>
              <a:spcAft>
                <a:spcPts val="0"/>
              </a:spcAft>
              <a:buNone/>
              <a:defRPr sz="1867">
                <a:latin typeface="Nunito"/>
                <a:ea typeface="Nunito"/>
                <a:cs typeface="Nunito"/>
                <a:sym typeface="Nunito"/>
              </a:defRPr>
            </a:lvl6pPr>
            <a:lvl7pPr lvl="6" algn="ctr" rtl="0">
              <a:spcBef>
                <a:spcPts val="0"/>
              </a:spcBef>
              <a:spcAft>
                <a:spcPts val="0"/>
              </a:spcAft>
              <a:buNone/>
              <a:defRPr sz="1867">
                <a:latin typeface="Nunito"/>
                <a:ea typeface="Nunito"/>
                <a:cs typeface="Nunito"/>
                <a:sym typeface="Nunito"/>
              </a:defRPr>
            </a:lvl7pPr>
            <a:lvl8pPr lvl="7" algn="ctr" rtl="0">
              <a:spcBef>
                <a:spcPts val="0"/>
              </a:spcBef>
              <a:spcAft>
                <a:spcPts val="0"/>
              </a:spcAft>
              <a:buNone/>
              <a:defRPr sz="1867">
                <a:latin typeface="Nunito"/>
                <a:ea typeface="Nunito"/>
                <a:cs typeface="Nunito"/>
                <a:sym typeface="Nunito"/>
              </a:defRPr>
            </a:lvl8pPr>
            <a:lvl9pPr lvl="8" algn="ctr" rtl="0">
              <a:spcBef>
                <a:spcPts val="0"/>
              </a:spcBef>
              <a:spcAft>
                <a:spcPts val="0"/>
              </a:spcAft>
              <a:buNone/>
              <a:defRPr sz="1867">
                <a:latin typeface="Nunito"/>
                <a:ea typeface="Nunito"/>
                <a:cs typeface="Nunito"/>
                <a:sym typeface="Nunito"/>
              </a:defRPr>
            </a:lvl9pPr>
          </a:lstStyle>
          <a:p>
            <a:endParaRPr/>
          </a:p>
        </p:txBody>
      </p:sp>
      <p:sp>
        <p:nvSpPr>
          <p:cNvPr id="4958" name="Google Shape;4958;p18"/>
          <p:cNvSpPr txBox="1">
            <a:spLocks noGrp="1"/>
          </p:cNvSpPr>
          <p:nvPr>
            <p:ph type="title" idx="4"/>
          </p:nvPr>
        </p:nvSpPr>
        <p:spPr>
          <a:xfrm>
            <a:off x="4875584" y="4743864"/>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667" i="0">
                <a:solidFill>
                  <a:schemeClr val="accent2"/>
                </a:solidFill>
              </a:defRPr>
            </a:lvl1pPr>
            <a:lvl2pPr lvl="1"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4959" name="Google Shape;4959;p18"/>
          <p:cNvSpPr txBox="1">
            <a:spLocks noGrp="1"/>
          </p:cNvSpPr>
          <p:nvPr>
            <p:ph type="subTitle" idx="5"/>
          </p:nvPr>
        </p:nvSpPr>
        <p:spPr>
          <a:xfrm>
            <a:off x="4875584" y="5415617"/>
            <a:ext cx="2455200" cy="465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atin typeface="Nunito"/>
                <a:ea typeface="Nunito"/>
                <a:cs typeface="Nunito"/>
                <a:sym typeface="Nunito"/>
              </a:defRPr>
            </a:lvl1pPr>
            <a:lvl2pPr lvl="1" algn="ctr" rtl="0">
              <a:spcBef>
                <a:spcPts val="0"/>
              </a:spcBef>
              <a:spcAft>
                <a:spcPts val="0"/>
              </a:spcAft>
              <a:buNone/>
              <a:defRPr sz="1867">
                <a:latin typeface="Nunito"/>
                <a:ea typeface="Nunito"/>
                <a:cs typeface="Nunito"/>
                <a:sym typeface="Nunito"/>
              </a:defRPr>
            </a:lvl2pPr>
            <a:lvl3pPr lvl="2" algn="ctr" rtl="0">
              <a:spcBef>
                <a:spcPts val="0"/>
              </a:spcBef>
              <a:spcAft>
                <a:spcPts val="0"/>
              </a:spcAft>
              <a:buNone/>
              <a:defRPr sz="1867">
                <a:latin typeface="Nunito"/>
                <a:ea typeface="Nunito"/>
                <a:cs typeface="Nunito"/>
                <a:sym typeface="Nunito"/>
              </a:defRPr>
            </a:lvl3pPr>
            <a:lvl4pPr lvl="3" algn="ctr" rtl="0">
              <a:spcBef>
                <a:spcPts val="0"/>
              </a:spcBef>
              <a:spcAft>
                <a:spcPts val="0"/>
              </a:spcAft>
              <a:buNone/>
              <a:defRPr sz="1867">
                <a:latin typeface="Nunito"/>
                <a:ea typeface="Nunito"/>
                <a:cs typeface="Nunito"/>
                <a:sym typeface="Nunito"/>
              </a:defRPr>
            </a:lvl4pPr>
            <a:lvl5pPr lvl="4" algn="ctr" rtl="0">
              <a:spcBef>
                <a:spcPts val="0"/>
              </a:spcBef>
              <a:spcAft>
                <a:spcPts val="0"/>
              </a:spcAft>
              <a:buNone/>
              <a:defRPr sz="1867">
                <a:latin typeface="Nunito"/>
                <a:ea typeface="Nunito"/>
                <a:cs typeface="Nunito"/>
                <a:sym typeface="Nunito"/>
              </a:defRPr>
            </a:lvl5pPr>
            <a:lvl6pPr lvl="5" algn="ctr" rtl="0">
              <a:spcBef>
                <a:spcPts val="0"/>
              </a:spcBef>
              <a:spcAft>
                <a:spcPts val="0"/>
              </a:spcAft>
              <a:buNone/>
              <a:defRPr sz="1867">
                <a:latin typeface="Nunito"/>
                <a:ea typeface="Nunito"/>
                <a:cs typeface="Nunito"/>
                <a:sym typeface="Nunito"/>
              </a:defRPr>
            </a:lvl6pPr>
            <a:lvl7pPr lvl="6" algn="ctr" rtl="0">
              <a:spcBef>
                <a:spcPts val="0"/>
              </a:spcBef>
              <a:spcAft>
                <a:spcPts val="0"/>
              </a:spcAft>
              <a:buNone/>
              <a:defRPr sz="1867">
                <a:latin typeface="Nunito"/>
                <a:ea typeface="Nunito"/>
                <a:cs typeface="Nunito"/>
                <a:sym typeface="Nunito"/>
              </a:defRPr>
            </a:lvl7pPr>
            <a:lvl8pPr lvl="7" algn="ctr" rtl="0">
              <a:spcBef>
                <a:spcPts val="0"/>
              </a:spcBef>
              <a:spcAft>
                <a:spcPts val="0"/>
              </a:spcAft>
              <a:buNone/>
              <a:defRPr sz="1867">
                <a:latin typeface="Nunito"/>
                <a:ea typeface="Nunito"/>
                <a:cs typeface="Nunito"/>
                <a:sym typeface="Nunito"/>
              </a:defRPr>
            </a:lvl8pPr>
            <a:lvl9pPr lvl="8" algn="ctr" rtl="0">
              <a:spcBef>
                <a:spcPts val="0"/>
              </a:spcBef>
              <a:spcAft>
                <a:spcPts val="0"/>
              </a:spcAft>
              <a:buNone/>
              <a:defRPr sz="1867">
                <a:latin typeface="Nunito"/>
                <a:ea typeface="Nunito"/>
                <a:cs typeface="Nunito"/>
                <a:sym typeface="Nunito"/>
              </a:defRPr>
            </a:lvl9pPr>
          </a:lstStyle>
          <a:p>
            <a:endParaRPr/>
          </a:p>
        </p:txBody>
      </p:sp>
      <p:sp>
        <p:nvSpPr>
          <p:cNvPr id="4960" name="Google Shape;4960;p18"/>
          <p:cNvSpPr txBox="1">
            <a:spLocks noGrp="1"/>
          </p:cNvSpPr>
          <p:nvPr>
            <p:ph type="title" idx="6"/>
          </p:nvPr>
        </p:nvSpPr>
        <p:spPr>
          <a:xfrm>
            <a:off x="4875584" y="2581347"/>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667" i="0">
                <a:solidFill>
                  <a:schemeClr val="accent2"/>
                </a:solidFill>
              </a:defRPr>
            </a:lvl1pPr>
            <a:lvl2pPr lvl="1"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4961" name="Google Shape;4961;p18"/>
          <p:cNvSpPr txBox="1">
            <a:spLocks noGrp="1"/>
          </p:cNvSpPr>
          <p:nvPr>
            <p:ph type="subTitle" idx="7"/>
          </p:nvPr>
        </p:nvSpPr>
        <p:spPr>
          <a:xfrm>
            <a:off x="4875584" y="3257667"/>
            <a:ext cx="2455200" cy="465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atin typeface="Nunito"/>
                <a:ea typeface="Nunito"/>
                <a:cs typeface="Nunito"/>
                <a:sym typeface="Nunito"/>
              </a:defRPr>
            </a:lvl1pPr>
            <a:lvl2pPr lvl="1" algn="ctr" rtl="0">
              <a:spcBef>
                <a:spcPts val="0"/>
              </a:spcBef>
              <a:spcAft>
                <a:spcPts val="0"/>
              </a:spcAft>
              <a:buNone/>
              <a:defRPr sz="1867">
                <a:latin typeface="Nunito"/>
                <a:ea typeface="Nunito"/>
                <a:cs typeface="Nunito"/>
                <a:sym typeface="Nunito"/>
              </a:defRPr>
            </a:lvl2pPr>
            <a:lvl3pPr lvl="2" algn="ctr" rtl="0">
              <a:spcBef>
                <a:spcPts val="0"/>
              </a:spcBef>
              <a:spcAft>
                <a:spcPts val="0"/>
              </a:spcAft>
              <a:buNone/>
              <a:defRPr sz="1867">
                <a:latin typeface="Nunito"/>
                <a:ea typeface="Nunito"/>
                <a:cs typeface="Nunito"/>
                <a:sym typeface="Nunito"/>
              </a:defRPr>
            </a:lvl3pPr>
            <a:lvl4pPr lvl="3" algn="ctr" rtl="0">
              <a:spcBef>
                <a:spcPts val="0"/>
              </a:spcBef>
              <a:spcAft>
                <a:spcPts val="0"/>
              </a:spcAft>
              <a:buNone/>
              <a:defRPr sz="1867">
                <a:latin typeface="Nunito"/>
                <a:ea typeface="Nunito"/>
                <a:cs typeface="Nunito"/>
                <a:sym typeface="Nunito"/>
              </a:defRPr>
            </a:lvl4pPr>
            <a:lvl5pPr lvl="4" algn="ctr" rtl="0">
              <a:spcBef>
                <a:spcPts val="0"/>
              </a:spcBef>
              <a:spcAft>
                <a:spcPts val="0"/>
              </a:spcAft>
              <a:buNone/>
              <a:defRPr sz="1867">
                <a:latin typeface="Nunito"/>
                <a:ea typeface="Nunito"/>
                <a:cs typeface="Nunito"/>
                <a:sym typeface="Nunito"/>
              </a:defRPr>
            </a:lvl5pPr>
            <a:lvl6pPr lvl="5" algn="ctr" rtl="0">
              <a:spcBef>
                <a:spcPts val="0"/>
              </a:spcBef>
              <a:spcAft>
                <a:spcPts val="0"/>
              </a:spcAft>
              <a:buNone/>
              <a:defRPr sz="1867">
                <a:latin typeface="Nunito"/>
                <a:ea typeface="Nunito"/>
                <a:cs typeface="Nunito"/>
                <a:sym typeface="Nunito"/>
              </a:defRPr>
            </a:lvl6pPr>
            <a:lvl7pPr lvl="6" algn="ctr" rtl="0">
              <a:spcBef>
                <a:spcPts val="0"/>
              </a:spcBef>
              <a:spcAft>
                <a:spcPts val="0"/>
              </a:spcAft>
              <a:buNone/>
              <a:defRPr sz="1867">
                <a:latin typeface="Nunito"/>
                <a:ea typeface="Nunito"/>
                <a:cs typeface="Nunito"/>
                <a:sym typeface="Nunito"/>
              </a:defRPr>
            </a:lvl7pPr>
            <a:lvl8pPr lvl="7" algn="ctr" rtl="0">
              <a:spcBef>
                <a:spcPts val="0"/>
              </a:spcBef>
              <a:spcAft>
                <a:spcPts val="0"/>
              </a:spcAft>
              <a:buNone/>
              <a:defRPr sz="1867">
                <a:latin typeface="Nunito"/>
                <a:ea typeface="Nunito"/>
                <a:cs typeface="Nunito"/>
                <a:sym typeface="Nunito"/>
              </a:defRPr>
            </a:lvl8pPr>
            <a:lvl9pPr lvl="8" algn="ctr" rtl="0">
              <a:spcBef>
                <a:spcPts val="0"/>
              </a:spcBef>
              <a:spcAft>
                <a:spcPts val="0"/>
              </a:spcAft>
              <a:buNone/>
              <a:defRPr sz="1867">
                <a:latin typeface="Nunito"/>
                <a:ea typeface="Nunito"/>
                <a:cs typeface="Nunito"/>
                <a:sym typeface="Nunito"/>
              </a:defRPr>
            </a:lvl9pPr>
          </a:lstStyle>
          <a:p>
            <a:endParaRPr/>
          </a:p>
        </p:txBody>
      </p:sp>
      <p:sp>
        <p:nvSpPr>
          <p:cNvPr id="4962" name="Google Shape;4962;p18"/>
          <p:cNvSpPr txBox="1">
            <a:spLocks noGrp="1"/>
          </p:cNvSpPr>
          <p:nvPr>
            <p:ph type="title" idx="8"/>
          </p:nvPr>
        </p:nvSpPr>
        <p:spPr>
          <a:xfrm>
            <a:off x="1314292" y="4743864"/>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667" i="0">
                <a:solidFill>
                  <a:schemeClr val="accent2"/>
                </a:solidFill>
              </a:defRPr>
            </a:lvl1pPr>
            <a:lvl2pPr lvl="1"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4963" name="Google Shape;4963;p18"/>
          <p:cNvSpPr txBox="1">
            <a:spLocks noGrp="1"/>
          </p:cNvSpPr>
          <p:nvPr>
            <p:ph type="subTitle" idx="9"/>
          </p:nvPr>
        </p:nvSpPr>
        <p:spPr>
          <a:xfrm>
            <a:off x="1314292" y="5415617"/>
            <a:ext cx="2455200" cy="465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atin typeface="Nunito"/>
                <a:ea typeface="Nunito"/>
                <a:cs typeface="Nunito"/>
                <a:sym typeface="Nunito"/>
              </a:defRPr>
            </a:lvl1pPr>
            <a:lvl2pPr lvl="1" algn="ctr" rtl="0">
              <a:spcBef>
                <a:spcPts val="0"/>
              </a:spcBef>
              <a:spcAft>
                <a:spcPts val="0"/>
              </a:spcAft>
              <a:buNone/>
              <a:defRPr sz="1867">
                <a:latin typeface="Nunito"/>
                <a:ea typeface="Nunito"/>
                <a:cs typeface="Nunito"/>
                <a:sym typeface="Nunito"/>
              </a:defRPr>
            </a:lvl2pPr>
            <a:lvl3pPr lvl="2" algn="ctr" rtl="0">
              <a:spcBef>
                <a:spcPts val="0"/>
              </a:spcBef>
              <a:spcAft>
                <a:spcPts val="0"/>
              </a:spcAft>
              <a:buNone/>
              <a:defRPr sz="1867">
                <a:latin typeface="Nunito"/>
                <a:ea typeface="Nunito"/>
                <a:cs typeface="Nunito"/>
                <a:sym typeface="Nunito"/>
              </a:defRPr>
            </a:lvl3pPr>
            <a:lvl4pPr lvl="3" algn="ctr" rtl="0">
              <a:spcBef>
                <a:spcPts val="0"/>
              </a:spcBef>
              <a:spcAft>
                <a:spcPts val="0"/>
              </a:spcAft>
              <a:buNone/>
              <a:defRPr sz="1867">
                <a:latin typeface="Nunito"/>
                <a:ea typeface="Nunito"/>
                <a:cs typeface="Nunito"/>
                <a:sym typeface="Nunito"/>
              </a:defRPr>
            </a:lvl4pPr>
            <a:lvl5pPr lvl="4" algn="ctr" rtl="0">
              <a:spcBef>
                <a:spcPts val="0"/>
              </a:spcBef>
              <a:spcAft>
                <a:spcPts val="0"/>
              </a:spcAft>
              <a:buNone/>
              <a:defRPr sz="1867">
                <a:latin typeface="Nunito"/>
                <a:ea typeface="Nunito"/>
                <a:cs typeface="Nunito"/>
                <a:sym typeface="Nunito"/>
              </a:defRPr>
            </a:lvl5pPr>
            <a:lvl6pPr lvl="5" algn="ctr" rtl="0">
              <a:spcBef>
                <a:spcPts val="0"/>
              </a:spcBef>
              <a:spcAft>
                <a:spcPts val="0"/>
              </a:spcAft>
              <a:buNone/>
              <a:defRPr sz="1867">
                <a:latin typeface="Nunito"/>
                <a:ea typeface="Nunito"/>
                <a:cs typeface="Nunito"/>
                <a:sym typeface="Nunito"/>
              </a:defRPr>
            </a:lvl6pPr>
            <a:lvl7pPr lvl="6" algn="ctr" rtl="0">
              <a:spcBef>
                <a:spcPts val="0"/>
              </a:spcBef>
              <a:spcAft>
                <a:spcPts val="0"/>
              </a:spcAft>
              <a:buNone/>
              <a:defRPr sz="1867">
                <a:latin typeface="Nunito"/>
                <a:ea typeface="Nunito"/>
                <a:cs typeface="Nunito"/>
                <a:sym typeface="Nunito"/>
              </a:defRPr>
            </a:lvl7pPr>
            <a:lvl8pPr lvl="7" algn="ctr" rtl="0">
              <a:spcBef>
                <a:spcPts val="0"/>
              </a:spcBef>
              <a:spcAft>
                <a:spcPts val="0"/>
              </a:spcAft>
              <a:buNone/>
              <a:defRPr sz="1867">
                <a:latin typeface="Nunito"/>
                <a:ea typeface="Nunito"/>
                <a:cs typeface="Nunito"/>
                <a:sym typeface="Nunito"/>
              </a:defRPr>
            </a:lvl8pPr>
            <a:lvl9pPr lvl="8" algn="ctr" rtl="0">
              <a:spcBef>
                <a:spcPts val="0"/>
              </a:spcBef>
              <a:spcAft>
                <a:spcPts val="0"/>
              </a:spcAft>
              <a:buNone/>
              <a:defRPr sz="1867">
                <a:latin typeface="Nunito"/>
                <a:ea typeface="Nunito"/>
                <a:cs typeface="Nunito"/>
                <a:sym typeface="Nunito"/>
              </a:defRPr>
            </a:lvl9pPr>
          </a:lstStyle>
          <a:p>
            <a:endParaRPr/>
          </a:p>
        </p:txBody>
      </p:sp>
      <p:sp>
        <p:nvSpPr>
          <p:cNvPr id="4964" name="Google Shape;4964;p18"/>
          <p:cNvSpPr txBox="1">
            <a:spLocks noGrp="1"/>
          </p:cNvSpPr>
          <p:nvPr>
            <p:ph type="title" idx="13"/>
          </p:nvPr>
        </p:nvSpPr>
        <p:spPr>
          <a:xfrm>
            <a:off x="8436900" y="4751264"/>
            <a:ext cx="24552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chemeClr val="accent2"/>
              </a:buClr>
              <a:buSzPts val="1800"/>
              <a:buNone/>
              <a:defRPr sz="2667" i="0">
                <a:solidFill>
                  <a:schemeClr val="accent2"/>
                </a:solidFill>
              </a:defRPr>
            </a:lvl1pPr>
            <a:lvl2pPr lvl="1"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spcBef>
                <a:spcPts val="0"/>
              </a:spcBef>
              <a:spcAft>
                <a:spcPts val="0"/>
              </a:spcAft>
              <a:buClr>
                <a:schemeClr val="accent2"/>
              </a:buClr>
              <a:buSzPts val="1800"/>
              <a:buFont typeface="Chau Philomene One" panose="02000806040000020003"/>
              <a:buNone/>
              <a:defRPr sz="2400">
                <a:solidFill>
                  <a:schemeClr val="accent2"/>
                </a:solidFill>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4965" name="Google Shape;4965;p18"/>
          <p:cNvSpPr txBox="1">
            <a:spLocks noGrp="1"/>
          </p:cNvSpPr>
          <p:nvPr>
            <p:ph type="subTitle" idx="14"/>
          </p:nvPr>
        </p:nvSpPr>
        <p:spPr>
          <a:xfrm>
            <a:off x="8436900" y="5423017"/>
            <a:ext cx="2455200" cy="4652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867">
                <a:latin typeface="Nunito"/>
                <a:ea typeface="Nunito"/>
                <a:cs typeface="Nunito"/>
                <a:sym typeface="Nunito"/>
              </a:defRPr>
            </a:lvl1pPr>
            <a:lvl2pPr lvl="1" algn="ctr" rtl="0">
              <a:spcBef>
                <a:spcPts val="0"/>
              </a:spcBef>
              <a:spcAft>
                <a:spcPts val="0"/>
              </a:spcAft>
              <a:buNone/>
              <a:defRPr sz="1867">
                <a:latin typeface="Nunito"/>
                <a:ea typeface="Nunito"/>
                <a:cs typeface="Nunito"/>
                <a:sym typeface="Nunito"/>
              </a:defRPr>
            </a:lvl2pPr>
            <a:lvl3pPr lvl="2" algn="ctr" rtl="0">
              <a:spcBef>
                <a:spcPts val="0"/>
              </a:spcBef>
              <a:spcAft>
                <a:spcPts val="0"/>
              </a:spcAft>
              <a:buNone/>
              <a:defRPr sz="1867">
                <a:latin typeface="Nunito"/>
                <a:ea typeface="Nunito"/>
                <a:cs typeface="Nunito"/>
                <a:sym typeface="Nunito"/>
              </a:defRPr>
            </a:lvl3pPr>
            <a:lvl4pPr lvl="3" algn="ctr" rtl="0">
              <a:spcBef>
                <a:spcPts val="0"/>
              </a:spcBef>
              <a:spcAft>
                <a:spcPts val="0"/>
              </a:spcAft>
              <a:buNone/>
              <a:defRPr sz="1867">
                <a:latin typeface="Nunito"/>
                <a:ea typeface="Nunito"/>
                <a:cs typeface="Nunito"/>
                <a:sym typeface="Nunito"/>
              </a:defRPr>
            </a:lvl4pPr>
            <a:lvl5pPr lvl="4" algn="ctr" rtl="0">
              <a:spcBef>
                <a:spcPts val="0"/>
              </a:spcBef>
              <a:spcAft>
                <a:spcPts val="0"/>
              </a:spcAft>
              <a:buNone/>
              <a:defRPr sz="1867">
                <a:latin typeface="Nunito"/>
                <a:ea typeface="Nunito"/>
                <a:cs typeface="Nunito"/>
                <a:sym typeface="Nunito"/>
              </a:defRPr>
            </a:lvl5pPr>
            <a:lvl6pPr lvl="5" algn="ctr" rtl="0">
              <a:spcBef>
                <a:spcPts val="0"/>
              </a:spcBef>
              <a:spcAft>
                <a:spcPts val="0"/>
              </a:spcAft>
              <a:buNone/>
              <a:defRPr sz="1867">
                <a:latin typeface="Nunito"/>
                <a:ea typeface="Nunito"/>
                <a:cs typeface="Nunito"/>
                <a:sym typeface="Nunito"/>
              </a:defRPr>
            </a:lvl6pPr>
            <a:lvl7pPr lvl="6" algn="ctr" rtl="0">
              <a:spcBef>
                <a:spcPts val="0"/>
              </a:spcBef>
              <a:spcAft>
                <a:spcPts val="0"/>
              </a:spcAft>
              <a:buNone/>
              <a:defRPr sz="1867">
                <a:latin typeface="Nunito"/>
                <a:ea typeface="Nunito"/>
                <a:cs typeface="Nunito"/>
                <a:sym typeface="Nunito"/>
              </a:defRPr>
            </a:lvl7pPr>
            <a:lvl8pPr lvl="7" algn="ctr" rtl="0">
              <a:spcBef>
                <a:spcPts val="0"/>
              </a:spcBef>
              <a:spcAft>
                <a:spcPts val="0"/>
              </a:spcAft>
              <a:buNone/>
              <a:defRPr sz="1867">
                <a:latin typeface="Nunito"/>
                <a:ea typeface="Nunito"/>
                <a:cs typeface="Nunito"/>
                <a:sym typeface="Nunito"/>
              </a:defRPr>
            </a:lvl8pPr>
            <a:lvl9pPr lvl="8" algn="ctr" rtl="0">
              <a:spcBef>
                <a:spcPts val="0"/>
              </a:spcBef>
              <a:spcAft>
                <a:spcPts val="0"/>
              </a:spcAft>
              <a:buNone/>
              <a:defRPr sz="1867">
                <a:latin typeface="Nunito"/>
                <a:ea typeface="Nunito"/>
                <a:cs typeface="Nunito"/>
                <a:sym typeface="Nunito"/>
              </a:defRPr>
            </a:lvl9pPr>
          </a:lstStyle>
          <a:p>
            <a:endParaRPr/>
          </a:p>
        </p:txBody>
      </p:sp>
      <p:sp>
        <p:nvSpPr>
          <p:cNvPr id="4966" name="Google Shape;4966;p18"/>
          <p:cNvSpPr txBox="1">
            <a:spLocks noGrp="1"/>
          </p:cNvSpPr>
          <p:nvPr>
            <p:ph type="title" idx="15"/>
          </p:nvPr>
        </p:nvSpPr>
        <p:spPr>
          <a:xfrm>
            <a:off x="1237300" y="695500"/>
            <a:ext cx="9157200" cy="747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67" name="Google Shape;4967;p18"/>
          <p:cNvSpPr/>
          <p:nvPr/>
        </p:nvSpPr>
        <p:spPr>
          <a:xfrm flipH="1">
            <a:off x="973584" y="6247805"/>
            <a:ext cx="315923" cy="319343"/>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68" name="Google Shape;4968;p18"/>
          <p:cNvGrpSpPr/>
          <p:nvPr/>
        </p:nvGrpSpPr>
        <p:grpSpPr>
          <a:xfrm rot="-1081952">
            <a:off x="377249" y="855897"/>
            <a:ext cx="187600" cy="169065"/>
            <a:chOff x="7737341" y="1046941"/>
            <a:chExt cx="161913" cy="145916"/>
          </a:xfrm>
        </p:grpSpPr>
        <p:sp>
          <p:nvSpPr>
            <p:cNvPr id="4969" name="Google Shape;4969;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72" name="Google Shape;4972;p18"/>
          <p:cNvSpPr/>
          <p:nvPr/>
        </p:nvSpPr>
        <p:spPr>
          <a:xfrm flipH="1">
            <a:off x="-338799" y="6436438"/>
            <a:ext cx="3943940" cy="444273"/>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73" name="Google Shape;4973;p18"/>
          <p:cNvSpPr/>
          <p:nvPr/>
        </p:nvSpPr>
        <p:spPr>
          <a:xfrm>
            <a:off x="9160546" y="-41334"/>
            <a:ext cx="3378535" cy="52756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74" name="Google Shape;4974;p18"/>
          <p:cNvGrpSpPr/>
          <p:nvPr/>
        </p:nvGrpSpPr>
        <p:grpSpPr>
          <a:xfrm rot="-4252119">
            <a:off x="207438" y="-474994"/>
            <a:ext cx="501884" cy="1301111"/>
            <a:chOff x="1823086" y="-208516"/>
            <a:chExt cx="433159" cy="1122944"/>
          </a:xfrm>
        </p:grpSpPr>
        <p:sp>
          <p:nvSpPr>
            <p:cNvPr id="4975" name="Google Shape;4975;p18"/>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18"/>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18"/>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18"/>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18"/>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18"/>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18"/>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18"/>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83" name="Google Shape;4983;p18"/>
          <p:cNvGrpSpPr/>
          <p:nvPr/>
        </p:nvGrpSpPr>
        <p:grpSpPr>
          <a:xfrm rot="-4252119">
            <a:off x="303981" y="-234652"/>
            <a:ext cx="508040" cy="1375019"/>
            <a:chOff x="904476" y="-243594"/>
            <a:chExt cx="438472" cy="1186732"/>
          </a:xfrm>
        </p:grpSpPr>
        <p:sp>
          <p:nvSpPr>
            <p:cNvPr id="4984" name="Google Shape;4984;p18"/>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5" name="Google Shape;4985;p18"/>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6" name="Google Shape;4986;p18"/>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7" name="Google Shape;4987;p18"/>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8" name="Google Shape;4988;p18"/>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9" name="Google Shape;4989;p18"/>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0" name="Google Shape;4990;p18"/>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1" name="Google Shape;4991;p18"/>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2" name="Google Shape;4992;p18"/>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18"/>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4" name="Google Shape;4994;p18"/>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5" name="Google Shape;4995;p18"/>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6" name="Google Shape;4996;p18"/>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18"/>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18"/>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18"/>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18"/>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18"/>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18"/>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18"/>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4" name="Google Shape;5004;p18"/>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5" name="Google Shape;5005;p18"/>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18"/>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18"/>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18"/>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18"/>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18"/>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11" name="Google Shape;5011;p18"/>
          <p:cNvGrpSpPr/>
          <p:nvPr/>
        </p:nvGrpSpPr>
        <p:grpSpPr>
          <a:xfrm rot="-2429099" flipH="1">
            <a:off x="-579332" y="5446964"/>
            <a:ext cx="1543248" cy="987465"/>
            <a:chOff x="7750342" y="3926048"/>
            <a:chExt cx="1406709" cy="900099"/>
          </a:xfrm>
        </p:grpSpPr>
        <p:sp>
          <p:nvSpPr>
            <p:cNvPr id="5012" name="Google Shape;5012;p18"/>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18"/>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4" name="Google Shape;5014;p18"/>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5" name="Google Shape;5015;p18"/>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6" name="Google Shape;5016;p18"/>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7" name="Google Shape;5017;p18"/>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18"/>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18"/>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20" name="Google Shape;5020;p18"/>
          <p:cNvGrpSpPr/>
          <p:nvPr/>
        </p:nvGrpSpPr>
        <p:grpSpPr>
          <a:xfrm rot="5400000">
            <a:off x="574519" y="5944389"/>
            <a:ext cx="480533" cy="1301625"/>
            <a:chOff x="7607455" y="4238363"/>
            <a:chExt cx="438017" cy="1186459"/>
          </a:xfrm>
        </p:grpSpPr>
        <p:sp>
          <p:nvSpPr>
            <p:cNvPr id="5021" name="Google Shape;5021;p18"/>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18"/>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18"/>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18"/>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18"/>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18"/>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18"/>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18"/>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18"/>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0" name="Google Shape;5030;p18"/>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1" name="Google Shape;5031;p18"/>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18"/>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18"/>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18"/>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18"/>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18"/>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7" name="Google Shape;5037;p18"/>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8" name="Google Shape;5038;p18"/>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18"/>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18"/>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18"/>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18"/>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18"/>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18"/>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5" name="Google Shape;5045;p18"/>
          <p:cNvGrpSpPr/>
          <p:nvPr/>
        </p:nvGrpSpPr>
        <p:grpSpPr>
          <a:xfrm rot="-5400000" flipH="1">
            <a:off x="-275035" y="6058847"/>
            <a:ext cx="1244629" cy="729685"/>
            <a:chOff x="8365864" y="2993835"/>
            <a:chExt cx="933472" cy="547264"/>
          </a:xfrm>
        </p:grpSpPr>
        <p:sp>
          <p:nvSpPr>
            <p:cNvPr id="5046" name="Google Shape;5046;p18"/>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18"/>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18"/>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18"/>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18"/>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18"/>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18"/>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3" name="Google Shape;5053;p18"/>
          <p:cNvGrpSpPr/>
          <p:nvPr/>
        </p:nvGrpSpPr>
        <p:grpSpPr>
          <a:xfrm rot="-1172199">
            <a:off x="11351955" y="800343"/>
            <a:ext cx="1167072" cy="884619"/>
            <a:chOff x="8118223" y="2202382"/>
            <a:chExt cx="1151949" cy="873156"/>
          </a:xfrm>
        </p:grpSpPr>
        <p:sp>
          <p:nvSpPr>
            <p:cNvPr id="5054" name="Google Shape;5054;p18"/>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5" name="Google Shape;5055;p18"/>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18"/>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18"/>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18"/>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18"/>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18"/>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18"/>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18"/>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18"/>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18"/>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18"/>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6" name="Google Shape;5066;p18"/>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7" name="Google Shape;5067;p18"/>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8" name="Google Shape;5068;p18"/>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18"/>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0" name="Google Shape;5070;p18"/>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1" name="Google Shape;5071;p18"/>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2" name="Google Shape;5072;p18"/>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3" name="Google Shape;5073;p18"/>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74" name="Google Shape;5074;p18"/>
          <p:cNvGrpSpPr/>
          <p:nvPr/>
        </p:nvGrpSpPr>
        <p:grpSpPr>
          <a:xfrm rot="1768382" flipH="1">
            <a:off x="11236054" y="5674338"/>
            <a:ext cx="1133175" cy="1103100"/>
            <a:chOff x="-181020" y="4253777"/>
            <a:chExt cx="1117161" cy="1087511"/>
          </a:xfrm>
        </p:grpSpPr>
        <p:sp>
          <p:nvSpPr>
            <p:cNvPr id="5075" name="Google Shape;5075;p1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6" name="Google Shape;5076;p1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7" name="Google Shape;5077;p1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8" name="Google Shape;5078;p1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9" name="Google Shape;5079;p1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0" name="Google Shape;5080;p1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1" name="Google Shape;5081;p1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2" name="Google Shape;5082;p1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3" name="Google Shape;5083;p1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4" name="Google Shape;5084;p1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5" name="Google Shape;5085;p1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6" name="Google Shape;5086;p1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7" name="Google Shape;5087;p1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8" name="Google Shape;5088;p1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89" name="Google Shape;5089;p18"/>
          <p:cNvGrpSpPr/>
          <p:nvPr/>
        </p:nvGrpSpPr>
        <p:grpSpPr>
          <a:xfrm>
            <a:off x="10884265" y="-41321"/>
            <a:ext cx="1131343" cy="1160228"/>
            <a:chOff x="7973149" y="-201092"/>
            <a:chExt cx="1116750" cy="1145263"/>
          </a:xfrm>
        </p:grpSpPr>
        <p:sp>
          <p:nvSpPr>
            <p:cNvPr id="5090" name="Google Shape;5090;p18"/>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1" name="Google Shape;5091;p18"/>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2" name="Google Shape;5092;p18"/>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3" name="Google Shape;5093;p18"/>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4" name="Google Shape;5094;p18"/>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5" name="Google Shape;5095;p18"/>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6" name="Google Shape;5096;p18"/>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7" name="Google Shape;5097;p18"/>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8" name="Google Shape;5098;p18"/>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9" name="Google Shape;5099;p18"/>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0" name="Google Shape;5100;p18"/>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1" name="Google Shape;5101;p18"/>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2" name="Google Shape;5102;p18"/>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3" name="Google Shape;5103;p18"/>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4" name="Google Shape;5104;p18"/>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5" name="Google Shape;5105;p18"/>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6" name="Google Shape;5106;p18"/>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7" name="Google Shape;5107;p18"/>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8" name="Google Shape;5108;p18"/>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9" name="Google Shape;5109;p18"/>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0" name="Google Shape;5110;p18"/>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1" name="Google Shape;5111;p18"/>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2" name="Google Shape;5112;p18"/>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3" name="Google Shape;5113;p18"/>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4" name="Google Shape;5114;p18"/>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5" name="Google Shape;5115;p18"/>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6" name="Google Shape;5116;p18"/>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7" name="Google Shape;5117;p18"/>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8" name="Google Shape;5118;p18"/>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9" name="Google Shape;5119;p18"/>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0" name="Google Shape;5120;p18"/>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1" name="Google Shape;5121;p18"/>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2" name="Google Shape;5122;p18"/>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3" name="Google Shape;5123;p18"/>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4" name="Google Shape;5124;p18"/>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5" name="Google Shape;5125;p18"/>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6" name="Google Shape;5126;p18"/>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7" name="Google Shape;5127;p18"/>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8" name="Google Shape;5128;p18"/>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9" name="Google Shape;5129;p18"/>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0" name="Google Shape;5130;p18"/>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1" name="Google Shape;5131;p18"/>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2" name="Google Shape;5132;p18"/>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3" name="Google Shape;5133;p18"/>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4" name="Google Shape;5134;p18"/>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5" name="Google Shape;5135;p18"/>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6" name="Google Shape;5136;p18"/>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7" name="Google Shape;5137;p18"/>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8" name="Google Shape;5138;p18"/>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9" name="Google Shape;5139;p18"/>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0" name="Google Shape;5140;p18"/>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1" name="Google Shape;5141;p18"/>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2" name="Google Shape;5142;p18"/>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3" name="Google Shape;5143;p18"/>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4" name="Google Shape;5144;p18"/>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5" name="Google Shape;5145;p18"/>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6" name="Google Shape;5146;p18"/>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7" name="Google Shape;5147;p18"/>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8" name="Google Shape;5148;p18"/>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9" name="Google Shape;5149;p18"/>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0" name="Google Shape;5150;p18"/>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51" name="Google Shape;5151;p18"/>
          <p:cNvGrpSpPr/>
          <p:nvPr/>
        </p:nvGrpSpPr>
        <p:grpSpPr>
          <a:xfrm rot="-3631618" flipH="1">
            <a:off x="11289534" y="5838700"/>
            <a:ext cx="444295" cy="1203467"/>
            <a:chOff x="7607455" y="4238363"/>
            <a:chExt cx="438017" cy="1186459"/>
          </a:xfrm>
        </p:grpSpPr>
        <p:sp>
          <p:nvSpPr>
            <p:cNvPr id="5152" name="Google Shape;5152;p18"/>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3" name="Google Shape;5153;p18"/>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4" name="Google Shape;5154;p18"/>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5" name="Google Shape;5155;p18"/>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6" name="Google Shape;5156;p18"/>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7" name="Google Shape;5157;p18"/>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8" name="Google Shape;5158;p18"/>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9" name="Google Shape;5159;p18"/>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0" name="Google Shape;5160;p18"/>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1" name="Google Shape;5161;p18"/>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2" name="Google Shape;5162;p18"/>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3" name="Google Shape;5163;p18"/>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4" name="Google Shape;5164;p18"/>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5" name="Google Shape;5165;p18"/>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6" name="Google Shape;5166;p18"/>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7" name="Google Shape;5167;p18"/>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8" name="Google Shape;5168;p18"/>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9" name="Google Shape;5169;p18"/>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0" name="Google Shape;5170;p18"/>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1" name="Google Shape;5171;p18"/>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2" name="Google Shape;5172;p18"/>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3" name="Google Shape;5173;p18"/>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4" name="Google Shape;5174;p18"/>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5" name="Google Shape;5175;p18"/>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76" name="Google Shape;5176;p18"/>
          <p:cNvGrpSpPr/>
          <p:nvPr/>
        </p:nvGrpSpPr>
        <p:grpSpPr>
          <a:xfrm rot="-5400000">
            <a:off x="10679050" y="425461"/>
            <a:ext cx="215884" cy="194555"/>
            <a:chOff x="7737341" y="1046941"/>
            <a:chExt cx="161913" cy="145916"/>
          </a:xfrm>
        </p:grpSpPr>
        <p:sp>
          <p:nvSpPr>
            <p:cNvPr id="5177" name="Google Shape;5177;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8" name="Google Shape;5178;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9" name="Google Shape;5179;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80" name="Google Shape;5180;p18"/>
          <p:cNvGrpSpPr/>
          <p:nvPr/>
        </p:nvGrpSpPr>
        <p:grpSpPr>
          <a:xfrm rot="1768319">
            <a:off x="11892423" y="5935330"/>
            <a:ext cx="215885" cy="194556"/>
            <a:chOff x="7737341" y="1046941"/>
            <a:chExt cx="161913" cy="145916"/>
          </a:xfrm>
        </p:grpSpPr>
        <p:sp>
          <p:nvSpPr>
            <p:cNvPr id="5181" name="Google Shape;5181;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2" name="Google Shape;5182;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3" name="Google Shape;5183;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84" name="Google Shape;5184;p18"/>
          <p:cNvGrpSpPr/>
          <p:nvPr/>
        </p:nvGrpSpPr>
        <p:grpSpPr>
          <a:xfrm rot="1768319">
            <a:off x="11192616" y="5646613"/>
            <a:ext cx="215885" cy="194556"/>
            <a:chOff x="7737341" y="1046941"/>
            <a:chExt cx="161913" cy="145916"/>
          </a:xfrm>
        </p:grpSpPr>
        <p:sp>
          <p:nvSpPr>
            <p:cNvPr id="5185" name="Google Shape;5185;p1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6" name="Google Shape;5186;p1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7" name="Google Shape;5187;p1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446575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188"/>
        <p:cNvGrpSpPr/>
        <p:nvPr/>
      </p:nvGrpSpPr>
      <p:grpSpPr>
        <a:xfrm>
          <a:off x="0" y="0"/>
          <a:ext cx="0" cy="0"/>
          <a:chOff x="0" y="0"/>
          <a:chExt cx="0" cy="0"/>
        </a:xfrm>
      </p:grpSpPr>
      <p:sp>
        <p:nvSpPr>
          <p:cNvPr id="5189" name="Google Shape;5189;p19"/>
          <p:cNvSpPr txBox="1">
            <a:spLocks noGrp="1"/>
          </p:cNvSpPr>
          <p:nvPr>
            <p:ph type="subTitle" idx="1"/>
          </p:nvPr>
        </p:nvSpPr>
        <p:spPr>
          <a:xfrm>
            <a:off x="1681600" y="2568767"/>
            <a:ext cx="8828800" cy="10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latin typeface="Nunito"/>
                <a:ea typeface="Nunito"/>
                <a:cs typeface="Nunito"/>
                <a:sym typeface="Nunito"/>
              </a:defRPr>
            </a:lvl1pPr>
            <a:lvl2pPr lvl="1" algn="ctr" rtl="0">
              <a:lnSpc>
                <a:spcPct val="100000"/>
              </a:lnSpc>
              <a:spcBef>
                <a:spcPts val="0"/>
              </a:spcBef>
              <a:spcAft>
                <a:spcPts val="0"/>
              </a:spcAft>
              <a:buNone/>
              <a:defRPr>
                <a:latin typeface="Nunito"/>
                <a:ea typeface="Nunito"/>
                <a:cs typeface="Nunito"/>
                <a:sym typeface="Nunito"/>
              </a:defRPr>
            </a:lvl2pPr>
            <a:lvl3pPr lvl="2" algn="ctr" rtl="0">
              <a:lnSpc>
                <a:spcPct val="100000"/>
              </a:lnSpc>
              <a:spcBef>
                <a:spcPts val="0"/>
              </a:spcBef>
              <a:spcAft>
                <a:spcPts val="0"/>
              </a:spcAft>
              <a:buNone/>
              <a:defRPr>
                <a:latin typeface="Nunito"/>
                <a:ea typeface="Nunito"/>
                <a:cs typeface="Nunito"/>
                <a:sym typeface="Nunito"/>
              </a:defRPr>
            </a:lvl3pPr>
            <a:lvl4pPr lvl="3" algn="ctr" rtl="0">
              <a:lnSpc>
                <a:spcPct val="100000"/>
              </a:lnSpc>
              <a:spcBef>
                <a:spcPts val="0"/>
              </a:spcBef>
              <a:spcAft>
                <a:spcPts val="0"/>
              </a:spcAft>
              <a:buNone/>
              <a:defRPr>
                <a:latin typeface="Nunito"/>
                <a:ea typeface="Nunito"/>
                <a:cs typeface="Nunito"/>
                <a:sym typeface="Nunito"/>
              </a:defRPr>
            </a:lvl4pPr>
            <a:lvl5pPr lvl="4" algn="ctr" rtl="0">
              <a:lnSpc>
                <a:spcPct val="100000"/>
              </a:lnSpc>
              <a:spcBef>
                <a:spcPts val="0"/>
              </a:spcBef>
              <a:spcAft>
                <a:spcPts val="0"/>
              </a:spcAft>
              <a:buNone/>
              <a:defRPr>
                <a:latin typeface="Nunito"/>
                <a:ea typeface="Nunito"/>
                <a:cs typeface="Nunito"/>
                <a:sym typeface="Nunito"/>
              </a:defRPr>
            </a:lvl5pPr>
            <a:lvl6pPr lvl="5" algn="ctr" rtl="0">
              <a:lnSpc>
                <a:spcPct val="100000"/>
              </a:lnSpc>
              <a:spcBef>
                <a:spcPts val="0"/>
              </a:spcBef>
              <a:spcAft>
                <a:spcPts val="0"/>
              </a:spcAft>
              <a:buNone/>
              <a:defRPr>
                <a:latin typeface="Nunito"/>
                <a:ea typeface="Nunito"/>
                <a:cs typeface="Nunito"/>
                <a:sym typeface="Nunito"/>
              </a:defRPr>
            </a:lvl6pPr>
            <a:lvl7pPr lvl="6" algn="ctr" rtl="0">
              <a:lnSpc>
                <a:spcPct val="100000"/>
              </a:lnSpc>
              <a:spcBef>
                <a:spcPts val="0"/>
              </a:spcBef>
              <a:spcAft>
                <a:spcPts val="0"/>
              </a:spcAft>
              <a:buNone/>
              <a:defRPr>
                <a:latin typeface="Nunito"/>
                <a:ea typeface="Nunito"/>
                <a:cs typeface="Nunito"/>
                <a:sym typeface="Nunito"/>
              </a:defRPr>
            </a:lvl7pPr>
            <a:lvl8pPr lvl="7" algn="ctr" rtl="0">
              <a:lnSpc>
                <a:spcPct val="100000"/>
              </a:lnSpc>
              <a:spcBef>
                <a:spcPts val="0"/>
              </a:spcBef>
              <a:spcAft>
                <a:spcPts val="0"/>
              </a:spcAft>
              <a:buNone/>
              <a:defRPr>
                <a:latin typeface="Nunito"/>
                <a:ea typeface="Nunito"/>
                <a:cs typeface="Nunito"/>
                <a:sym typeface="Nunito"/>
              </a:defRPr>
            </a:lvl8pPr>
            <a:lvl9pPr lvl="8" algn="ctr" rtl="0">
              <a:lnSpc>
                <a:spcPct val="100000"/>
              </a:lnSpc>
              <a:spcBef>
                <a:spcPts val="0"/>
              </a:spcBef>
              <a:spcAft>
                <a:spcPts val="0"/>
              </a:spcAft>
              <a:buNone/>
              <a:defRPr>
                <a:latin typeface="Nunito"/>
                <a:ea typeface="Nunito"/>
                <a:cs typeface="Nunito"/>
                <a:sym typeface="Nunito"/>
              </a:defRPr>
            </a:lvl9pPr>
          </a:lstStyle>
          <a:p>
            <a:endParaRPr/>
          </a:p>
        </p:txBody>
      </p:sp>
      <p:sp>
        <p:nvSpPr>
          <p:cNvPr id="5190" name="Google Shape;5190;p19"/>
          <p:cNvSpPr txBox="1">
            <a:spLocks noGrp="1"/>
          </p:cNvSpPr>
          <p:nvPr>
            <p:ph type="subTitle" idx="2"/>
          </p:nvPr>
        </p:nvSpPr>
        <p:spPr>
          <a:xfrm>
            <a:off x="4018933" y="3624833"/>
            <a:ext cx="4323600" cy="66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200">
                <a:solidFill>
                  <a:schemeClr val="dk1"/>
                </a:solidFill>
              </a:defRPr>
            </a:lvl1pPr>
            <a:lvl2pPr lvl="1" algn="ctr" rtl="0">
              <a:lnSpc>
                <a:spcPct val="100000"/>
              </a:lnSpc>
              <a:spcBef>
                <a:spcPts val="0"/>
              </a:spcBef>
              <a:spcAft>
                <a:spcPts val="0"/>
              </a:spcAft>
              <a:buNone/>
              <a:defRPr sz="3200">
                <a:solidFill>
                  <a:schemeClr val="dk1"/>
                </a:solidFill>
              </a:defRPr>
            </a:lvl2pPr>
            <a:lvl3pPr lvl="2" algn="ctr" rtl="0">
              <a:lnSpc>
                <a:spcPct val="100000"/>
              </a:lnSpc>
              <a:spcBef>
                <a:spcPts val="0"/>
              </a:spcBef>
              <a:spcAft>
                <a:spcPts val="0"/>
              </a:spcAft>
              <a:buNone/>
              <a:defRPr sz="3200">
                <a:solidFill>
                  <a:schemeClr val="dk1"/>
                </a:solidFill>
              </a:defRPr>
            </a:lvl3pPr>
            <a:lvl4pPr lvl="3" algn="ctr" rtl="0">
              <a:lnSpc>
                <a:spcPct val="100000"/>
              </a:lnSpc>
              <a:spcBef>
                <a:spcPts val="0"/>
              </a:spcBef>
              <a:spcAft>
                <a:spcPts val="0"/>
              </a:spcAft>
              <a:buNone/>
              <a:defRPr sz="3200">
                <a:solidFill>
                  <a:schemeClr val="dk1"/>
                </a:solidFill>
              </a:defRPr>
            </a:lvl4pPr>
            <a:lvl5pPr lvl="4" algn="ctr" rtl="0">
              <a:lnSpc>
                <a:spcPct val="100000"/>
              </a:lnSpc>
              <a:spcBef>
                <a:spcPts val="0"/>
              </a:spcBef>
              <a:spcAft>
                <a:spcPts val="0"/>
              </a:spcAft>
              <a:buNone/>
              <a:defRPr sz="3200">
                <a:solidFill>
                  <a:schemeClr val="dk1"/>
                </a:solidFill>
              </a:defRPr>
            </a:lvl5pPr>
            <a:lvl6pPr lvl="5" algn="ctr" rtl="0">
              <a:lnSpc>
                <a:spcPct val="100000"/>
              </a:lnSpc>
              <a:spcBef>
                <a:spcPts val="0"/>
              </a:spcBef>
              <a:spcAft>
                <a:spcPts val="0"/>
              </a:spcAft>
              <a:buNone/>
              <a:defRPr sz="3200">
                <a:solidFill>
                  <a:schemeClr val="dk1"/>
                </a:solidFill>
              </a:defRPr>
            </a:lvl6pPr>
            <a:lvl7pPr lvl="6" algn="ctr" rtl="0">
              <a:lnSpc>
                <a:spcPct val="100000"/>
              </a:lnSpc>
              <a:spcBef>
                <a:spcPts val="0"/>
              </a:spcBef>
              <a:spcAft>
                <a:spcPts val="0"/>
              </a:spcAft>
              <a:buNone/>
              <a:defRPr sz="3200">
                <a:solidFill>
                  <a:schemeClr val="dk1"/>
                </a:solidFill>
              </a:defRPr>
            </a:lvl7pPr>
            <a:lvl8pPr lvl="7" algn="ctr" rtl="0">
              <a:lnSpc>
                <a:spcPct val="100000"/>
              </a:lnSpc>
              <a:spcBef>
                <a:spcPts val="0"/>
              </a:spcBef>
              <a:spcAft>
                <a:spcPts val="0"/>
              </a:spcAft>
              <a:buNone/>
              <a:defRPr sz="3200">
                <a:solidFill>
                  <a:schemeClr val="dk1"/>
                </a:solidFill>
              </a:defRPr>
            </a:lvl8pPr>
            <a:lvl9pPr lvl="8" algn="ctr" rtl="0">
              <a:lnSpc>
                <a:spcPct val="100000"/>
              </a:lnSpc>
              <a:spcBef>
                <a:spcPts val="0"/>
              </a:spcBef>
              <a:spcAft>
                <a:spcPts val="0"/>
              </a:spcAft>
              <a:buNone/>
              <a:defRPr sz="3200">
                <a:solidFill>
                  <a:schemeClr val="dk1"/>
                </a:solidFill>
              </a:defRPr>
            </a:lvl9pPr>
          </a:lstStyle>
          <a:p>
            <a:endParaRPr/>
          </a:p>
        </p:txBody>
      </p:sp>
      <p:grpSp>
        <p:nvGrpSpPr>
          <p:cNvPr id="5191" name="Google Shape;5191;p19"/>
          <p:cNvGrpSpPr/>
          <p:nvPr/>
        </p:nvGrpSpPr>
        <p:grpSpPr>
          <a:xfrm rot="10800000" flipH="1">
            <a:off x="11838239" y="5589877"/>
            <a:ext cx="215884" cy="194555"/>
            <a:chOff x="7737341" y="1046941"/>
            <a:chExt cx="161913" cy="145916"/>
          </a:xfrm>
        </p:grpSpPr>
        <p:sp>
          <p:nvSpPr>
            <p:cNvPr id="5192" name="Google Shape;5192;p19"/>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3" name="Google Shape;5193;p19"/>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4" name="Google Shape;5194;p19"/>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195" name="Google Shape;5195;p19"/>
          <p:cNvGrpSpPr/>
          <p:nvPr/>
        </p:nvGrpSpPr>
        <p:grpSpPr>
          <a:xfrm rot="10800000" flipH="1">
            <a:off x="177442" y="5539114"/>
            <a:ext cx="207292" cy="188116"/>
            <a:chOff x="737385" y="1492952"/>
            <a:chExt cx="161913" cy="146935"/>
          </a:xfrm>
        </p:grpSpPr>
        <p:sp>
          <p:nvSpPr>
            <p:cNvPr id="5196" name="Google Shape;5196;p19"/>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7" name="Google Shape;5197;p19"/>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8" name="Google Shape;5198;p19"/>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9" name="Google Shape;5199;p19"/>
          <p:cNvSpPr/>
          <p:nvPr/>
        </p:nvSpPr>
        <p:spPr>
          <a:xfrm rot="10800000" flipH="1">
            <a:off x="-294449" y="-52518"/>
            <a:ext cx="5448413" cy="8503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0" name="Google Shape;5200;p19"/>
          <p:cNvSpPr/>
          <p:nvPr/>
        </p:nvSpPr>
        <p:spPr>
          <a:xfrm rot="10800000" flipH="1">
            <a:off x="6029618" y="5966589"/>
            <a:ext cx="6209269" cy="969633"/>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01" name="Google Shape;5201;p19"/>
          <p:cNvGrpSpPr/>
          <p:nvPr/>
        </p:nvGrpSpPr>
        <p:grpSpPr>
          <a:xfrm rot="10800000" flipH="1">
            <a:off x="2175521" y="5727057"/>
            <a:ext cx="554560" cy="1437668"/>
            <a:chOff x="1823086" y="-208516"/>
            <a:chExt cx="433159" cy="1122944"/>
          </a:xfrm>
        </p:grpSpPr>
        <p:sp>
          <p:nvSpPr>
            <p:cNvPr id="5202" name="Google Shape;5202;p19"/>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3" name="Google Shape;5203;p19"/>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4" name="Google Shape;5204;p19"/>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5" name="Google Shape;5205;p19"/>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6" name="Google Shape;5206;p19"/>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7" name="Google Shape;5207;p19"/>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8" name="Google Shape;5208;p19"/>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9" name="Google Shape;5209;p19"/>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0" name="Google Shape;5210;p19"/>
          <p:cNvGrpSpPr/>
          <p:nvPr/>
        </p:nvGrpSpPr>
        <p:grpSpPr>
          <a:xfrm rot="10800000" flipH="1">
            <a:off x="-422591" y="5291232"/>
            <a:ext cx="1800468" cy="1151152"/>
            <a:chOff x="-206267" y="355694"/>
            <a:chExt cx="1406323" cy="899150"/>
          </a:xfrm>
        </p:grpSpPr>
        <p:sp>
          <p:nvSpPr>
            <p:cNvPr id="5211" name="Google Shape;5211;p19"/>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19"/>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3" name="Google Shape;5213;p19"/>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4" name="Google Shape;5214;p19"/>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5" name="Google Shape;5215;p19"/>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19"/>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19"/>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19"/>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9" name="Google Shape;5219;p19"/>
          <p:cNvGrpSpPr/>
          <p:nvPr/>
        </p:nvGrpSpPr>
        <p:grpSpPr>
          <a:xfrm rot="10800000" flipH="1">
            <a:off x="-224342" y="5924229"/>
            <a:ext cx="1153599" cy="1115511"/>
            <a:chOff x="-168381" y="-168706"/>
            <a:chExt cx="901061" cy="871312"/>
          </a:xfrm>
        </p:grpSpPr>
        <p:sp>
          <p:nvSpPr>
            <p:cNvPr id="5220" name="Google Shape;5220;p19"/>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19"/>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19"/>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19"/>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19"/>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19"/>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19"/>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19"/>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19"/>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19"/>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19"/>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19"/>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19"/>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19"/>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19"/>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19"/>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19"/>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19"/>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19"/>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39" name="Google Shape;5239;p19"/>
          <p:cNvGrpSpPr/>
          <p:nvPr/>
        </p:nvGrpSpPr>
        <p:grpSpPr>
          <a:xfrm rot="10800000" flipH="1">
            <a:off x="999457" y="5690299"/>
            <a:ext cx="561361" cy="1519333"/>
            <a:chOff x="904476" y="-243594"/>
            <a:chExt cx="438472" cy="1186732"/>
          </a:xfrm>
        </p:grpSpPr>
        <p:sp>
          <p:nvSpPr>
            <p:cNvPr id="5240" name="Google Shape;5240;p19"/>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19"/>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19"/>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19"/>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19"/>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19"/>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19"/>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19"/>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19"/>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19"/>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19"/>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1" name="Google Shape;5251;p19"/>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19"/>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3" name="Google Shape;5253;p19"/>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4" name="Google Shape;5254;p19"/>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19"/>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19"/>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19"/>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19"/>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19"/>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19"/>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19"/>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19"/>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19"/>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19"/>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19"/>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19"/>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67" name="Google Shape;5267;p19"/>
          <p:cNvGrpSpPr/>
          <p:nvPr/>
        </p:nvGrpSpPr>
        <p:grpSpPr>
          <a:xfrm rot="10800000" flipH="1">
            <a:off x="1705340" y="5995617"/>
            <a:ext cx="845843" cy="1453939"/>
            <a:chOff x="1455834" y="-430995"/>
            <a:chExt cx="660677" cy="1135653"/>
          </a:xfrm>
        </p:grpSpPr>
        <p:sp>
          <p:nvSpPr>
            <p:cNvPr id="5268" name="Google Shape;5268;p19"/>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19"/>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19"/>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19"/>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19"/>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19"/>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19"/>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19"/>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19"/>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19"/>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19"/>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19"/>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19"/>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19"/>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19"/>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19"/>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19"/>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19"/>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19"/>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19"/>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88" name="Google Shape;5288;p19"/>
          <p:cNvGrpSpPr/>
          <p:nvPr/>
        </p:nvGrpSpPr>
        <p:grpSpPr>
          <a:xfrm rot="10800000" flipH="1">
            <a:off x="2270785" y="6029216"/>
            <a:ext cx="1043985" cy="1459267"/>
            <a:chOff x="1897495" y="-461400"/>
            <a:chExt cx="815443" cy="1139815"/>
          </a:xfrm>
        </p:grpSpPr>
        <p:sp>
          <p:nvSpPr>
            <p:cNvPr id="5289" name="Google Shape;5289;p19"/>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19"/>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19"/>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19"/>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19"/>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19"/>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19"/>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19"/>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19"/>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19"/>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19"/>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19"/>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19"/>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19"/>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19"/>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19"/>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19"/>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19"/>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7" name="Google Shape;5307;p19"/>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8" name="Google Shape;5308;p19"/>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19"/>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19"/>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11" name="Google Shape;5311;p19"/>
          <p:cNvGrpSpPr/>
          <p:nvPr/>
        </p:nvGrpSpPr>
        <p:grpSpPr>
          <a:xfrm>
            <a:off x="668797" y="3922163"/>
            <a:ext cx="558848" cy="729171"/>
            <a:chOff x="1304140" y="978228"/>
            <a:chExt cx="436509" cy="569545"/>
          </a:xfrm>
        </p:grpSpPr>
        <p:sp>
          <p:nvSpPr>
            <p:cNvPr id="5312" name="Google Shape;5312;p19"/>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19"/>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19"/>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19"/>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19"/>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19"/>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19"/>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19"/>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19"/>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19"/>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19"/>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19"/>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19"/>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19"/>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6" name="Google Shape;5326;p19"/>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7" name="Google Shape;5327;p19"/>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8" name="Google Shape;5328;p19"/>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9" name="Google Shape;5329;p19"/>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0" name="Google Shape;5330;p19"/>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1" name="Google Shape;5331;p19"/>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19"/>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3" name="Google Shape;5333;p19"/>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34" name="Google Shape;5334;p19"/>
          <p:cNvGrpSpPr/>
          <p:nvPr/>
        </p:nvGrpSpPr>
        <p:grpSpPr>
          <a:xfrm rot="10800000" flipH="1">
            <a:off x="11026624" y="1058000"/>
            <a:ext cx="1586693" cy="1009432"/>
            <a:chOff x="7742212" y="3926048"/>
            <a:chExt cx="1414838" cy="900099"/>
          </a:xfrm>
        </p:grpSpPr>
        <p:sp>
          <p:nvSpPr>
            <p:cNvPr id="5335" name="Google Shape;5335;p19"/>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19"/>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19"/>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19"/>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19"/>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19"/>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19"/>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19"/>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19"/>
          <p:cNvGrpSpPr/>
          <p:nvPr/>
        </p:nvGrpSpPr>
        <p:grpSpPr>
          <a:xfrm rot="10800000" flipH="1">
            <a:off x="11394401" y="259356"/>
            <a:ext cx="1389679" cy="1396017"/>
            <a:chOff x="8276926" y="3750868"/>
            <a:chExt cx="1239162" cy="1244814"/>
          </a:xfrm>
        </p:grpSpPr>
        <p:sp>
          <p:nvSpPr>
            <p:cNvPr id="5344" name="Google Shape;5344;p19"/>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19"/>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19"/>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19"/>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19"/>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19"/>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19"/>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19"/>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19"/>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3" name="Google Shape;5353;p19"/>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4" name="Google Shape;5354;p19"/>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5" name="Google Shape;5355;p19"/>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6" name="Google Shape;5356;p19"/>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19"/>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19"/>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19"/>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19"/>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19"/>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19"/>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19"/>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19"/>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19"/>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19"/>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19"/>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19"/>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9" name="Google Shape;5369;p19"/>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0" name="Google Shape;5370;p19"/>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1" name="Google Shape;5371;p19"/>
          <p:cNvGrpSpPr/>
          <p:nvPr/>
        </p:nvGrpSpPr>
        <p:grpSpPr>
          <a:xfrm rot="10800000" flipH="1">
            <a:off x="11312580" y="-360494"/>
            <a:ext cx="491221" cy="1330575"/>
            <a:chOff x="7607455" y="4238363"/>
            <a:chExt cx="438017" cy="1186459"/>
          </a:xfrm>
        </p:grpSpPr>
        <p:sp>
          <p:nvSpPr>
            <p:cNvPr id="5372" name="Google Shape;5372;p19"/>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19"/>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19"/>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19"/>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6" name="Google Shape;5376;p19"/>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7" name="Google Shape;5377;p19"/>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19"/>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19"/>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19"/>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19"/>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19"/>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19"/>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19"/>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19"/>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19"/>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19"/>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19"/>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19"/>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19"/>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19"/>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19"/>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3" name="Google Shape;5393;p19"/>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4" name="Google Shape;5394;p19"/>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19"/>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6" name="Google Shape;5396;p19"/>
          <p:cNvGrpSpPr/>
          <p:nvPr/>
        </p:nvGrpSpPr>
        <p:grpSpPr>
          <a:xfrm rot="-4992369">
            <a:off x="9641891" y="-344473"/>
            <a:ext cx="485747" cy="1259327"/>
            <a:chOff x="7916001" y="4222802"/>
            <a:chExt cx="364302" cy="944474"/>
          </a:xfrm>
        </p:grpSpPr>
        <p:sp>
          <p:nvSpPr>
            <p:cNvPr id="5397" name="Google Shape;5397;p19"/>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19"/>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19"/>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19"/>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19"/>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19"/>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19"/>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19"/>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05" name="Google Shape;5405;p19"/>
          <p:cNvSpPr/>
          <p:nvPr/>
        </p:nvSpPr>
        <p:spPr>
          <a:xfrm rot="10800000" flipH="1">
            <a:off x="10654771" y="-166611"/>
            <a:ext cx="730728" cy="1173464"/>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6" name="Google Shape;5406;p19"/>
          <p:cNvSpPr/>
          <p:nvPr/>
        </p:nvSpPr>
        <p:spPr>
          <a:xfrm rot="10800000" flipH="1">
            <a:off x="10645298" y="-266318"/>
            <a:ext cx="648047" cy="1188751"/>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7" name="Google Shape;5407;p19"/>
          <p:cNvSpPr/>
          <p:nvPr/>
        </p:nvSpPr>
        <p:spPr>
          <a:xfrm rot="10800000" flipH="1">
            <a:off x="11083227" y="635525"/>
            <a:ext cx="226711" cy="187436"/>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8" name="Google Shape;5408;p19"/>
          <p:cNvSpPr/>
          <p:nvPr/>
        </p:nvSpPr>
        <p:spPr>
          <a:xfrm rot="10800000" flipH="1">
            <a:off x="10996555" y="473731"/>
            <a:ext cx="314835" cy="243576"/>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9" name="Google Shape;5409;p19"/>
          <p:cNvSpPr/>
          <p:nvPr/>
        </p:nvSpPr>
        <p:spPr>
          <a:xfrm rot="10800000" flipH="1">
            <a:off x="10886737" y="302767"/>
            <a:ext cx="434943" cy="29800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0" name="Google Shape;5410;p19"/>
          <p:cNvSpPr/>
          <p:nvPr/>
        </p:nvSpPr>
        <p:spPr>
          <a:xfrm rot="10800000" flipH="1">
            <a:off x="10798654" y="98214"/>
            <a:ext cx="501732" cy="279557"/>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1" name="Google Shape;5411;p19"/>
          <p:cNvSpPr/>
          <p:nvPr/>
        </p:nvSpPr>
        <p:spPr>
          <a:xfrm rot="10800000" flipH="1">
            <a:off x="10776381" y="-66189"/>
            <a:ext cx="313625" cy="19922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2" name="Google Shape;5412;p19"/>
          <p:cNvSpPr/>
          <p:nvPr/>
        </p:nvSpPr>
        <p:spPr>
          <a:xfrm rot="10800000" flipH="1">
            <a:off x="10830702" y="459940"/>
            <a:ext cx="35881" cy="28053"/>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3" name="Google Shape;5413;p19"/>
          <p:cNvSpPr/>
          <p:nvPr/>
        </p:nvSpPr>
        <p:spPr>
          <a:xfrm rot="10800000" flipH="1">
            <a:off x="10791498" y="422987"/>
            <a:ext cx="34772" cy="28053"/>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4" name="Google Shape;5414;p19"/>
          <p:cNvSpPr/>
          <p:nvPr/>
        </p:nvSpPr>
        <p:spPr>
          <a:xfrm rot="10800000" flipH="1">
            <a:off x="10775810" y="489100"/>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5" name="Google Shape;5415;p19"/>
          <p:cNvSpPr/>
          <p:nvPr/>
        </p:nvSpPr>
        <p:spPr>
          <a:xfrm rot="10800000" flipH="1">
            <a:off x="11203863" y="291870"/>
            <a:ext cx="34772" cy="28053"/>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6" name="Google Shape;5416;p19"/>
          <p:cNvSpPr/>
          <p:nvPr/>
        </p:nvSpPr>
        <p:spPr>
          <a:xfrm rot="10800000" flipH="1">
            <a:off x="11160158" y="259351"/>
            <a:ext cx="34772" cy="26944"/>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7" name="Google Shape;5417;p19"/>
          <p:cNvSpPr/>
          <p:nvPr/>
        </p:nvSpPr>
        <p:spPr>
          <a:xfrm rot="10800000" flipH="1">
            <a:off x="10980867" y="514867"/>
            <a:ext cx="34772" cy="26911"/>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8" name="Google Shape;5418;p19"/>
          <p:cNvSpPr/>
          <p:nvPr/>
        </p:nvSpPr>
        <p:spPr>
          <a:xfrm rot="10800000" flipH="1">
            <a:off x="10955101" y="580980"/>
            <a:ext cx="35881" cy="26944"/>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9" name="Google Shape;5419;p19"/>
          <p:cNvSpPr/>
          <p:nvPr/>
        </p:nvSpPr>
        <p:spPr>
          <a:xfrm rot="10800000" flipH="1">
            <a:off x="11273335" y="631404"/>
            <a:ext cx="34772" cy="28053"/>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0" name="Google Shape;5420;p19"/>
          <p:cNvSpPr/>
          <p:nvPr/>
        </p:nvSpPr>
        <p:spPr>
          <a:xfrm rot="10800000" flipH="1">
            <a:off x="11218443" y="591059"/>
            <a:ext cx="34772" cy="28053"/>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1" name="Google Shape;5421;p19"/>
          <p:cNvSpPr/>
          <p:nvPr/>
        </p:nvSpPr>
        <p:spPr>
          <a:xfrm rot="10800000" flipH="1">
            <a:off x="11152330" y="828635"/>
            <a:ext cx="35881" cy="28053"/>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2" name="Google Shape;5422;p19"/>
          <p:cNvSpPr/>
          <p:nvPr/>
        </p:nvSpPr>
        <p:spPr>
          <a:xfrm rot="10800000" flipH="1">
            <a:off x="11189283" y="886921"/>
            <a:ext cx="34772" cy="28020"/>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3" name="Google Shape;5423;p19"/>
          <p:cNvSpPr/>
          <p:nvPr/>
        </p:nvSpPr>
        <p:spPr>
          <a:xfrm rot="-10392468" flipH="1">
            <a:off x="9807020" y="-141511"/>
            <a:ext cx="914813" cy="1148001"/>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4" name="Google Shape;5424;p19"/>
          <p:cNvSpPr/>
          <p:nvPr/>
        </p:nvSpPr>
        <p:spPr>
          <a:xfrm rot="-10392468" flipH="1">
            <a:off x="9904954" y="-277317"/>
            <a:ext cx="644468" cy="1175953"/>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5" name="Google Shape;5425;p19"/>
          <p:cNvSpPr/>
          <p:nvPr/>
        </p:nvSpPr>
        <p:spPr>
          <a:xfrm rot="-10392468" flipH="1">
            <a:off x="10344283" y="-79104"/>
            <a:ext cx="186356" cy="177823"/>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6" name="Google Shape;5426;p19"/>
          <p:cNvSpPr/>
          <p:nvPr/>
        </p:nvSpPr>
        <p:spPr>
          <a:xfrm rot="-10392468" flipH="1">
            <a:off x="10173159" y="98471"/>
            <a:ext cx="256975" cy="255765"/>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7" name="Google Shape;5427;p19"/>
          <p:cNvSpPr/>
          <p:nvPr/>
        </p:nvSpPr>
        <p:spPr>
          <a:xfrm rot="-10392468" flipH="1">
            <a:off x="10045020" y="219972"/>
            <a:ext cx="288387" cy="365355"/>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8" name="Google Shape;5428;p19"/>
          <p:cNvSpPr/>
          <p:nvPr/>
        </p:nvSpPr>
        <p:spPr>
          <a:xfrm rot="-10392468" flipH="1">
            <a:off x="10053019" y="393774"/>
            <a:ext cx="148560" cy="192705"/>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9" name="Google Shape;5429;p19"/>
          <p:cNvSpPr/>
          <p:nvPr/>
        </p:nvSpPr>
        <p:spPr>
          <a:xfrm rot="-10392468" flipH="1">
            <a:off x="9885369" y="549537"/>
            <a:ext cx="190455" cy="228116"/>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0" name="Google Shape;5430;p19"/>
          <p:cNvSpPr/>
          <p:nvPr/>
        </p:nvSpPr>
        <p:spPr>
          <a:xfrm rot="-10392468" flipH="1">
            <a:off x="9843678" y="682735"/>
            <a:ext cx="135996" cy="158035"/>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1" name="Google Shape;5431;p19"/>
          <p:cNvSpPr/>
          <p:nvPr/>
        </p:nvSpPr>
        <p:spPr>
          <a:xfrm rot="10800000" flipH="1">
            <a:off x="10646910" y="529448"/>
            <a:ext cx="38165" cy="2916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2" name="Google Shape;5432;p19"/>
          <p:cNvSpPr/>
          <p:nvPr/>
        </p:nvSpPr>
        <p:spPr>
          <a:xfrm rot="-10392468" flipH="1">
            <a:off x="10414501" y="625982"/>
            <a:ext cx="38131" cy="2916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3" name="Google Shape;5433;p19"/>
          <p:cNvSpPr/>
          <p:nvPr/>
        </p:nvSpPr>
        <p:spPr>
          <a:xfrm rot="-10392468" flipH="1">
            <a:off x="10406745" y="558443"/>
            <a:ext cx="38131"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4" name="Google Shape;5434;p19"/>
          <p:cNvSpPr/>
          <p:nvPr/>
        </p:nvSpPr>
        <p:spPr>
          <a:xfrm rot="-10392468" flipH="1">
            <a:off x="9911061" y="219540"/>
            <a:ext cx="38131" cy="2916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5" name="Google Shape;5435;p19"/>
          <p:cNvSpPr/>
          <p:nvPr/>
        </p:nvSpPr>
        <p:spPr>
          <a:xfrm rot="-10392468" flipH="1">
            <a:off x="9914780" y="283180"/>
            <a:ext cx="38131"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6" name="Google Shape;5436;p19"/>
          <p:cNvSpPr/>
          <p:nvPr/>
        </p:nvSpPr>
        <p:spPr>
          <a:xfrm rot="-10392468" flipH="1">
            <a:off x="9982660" y="243868"/>
            <a:ext cx="38131" cy="2916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7" name="Google Shape;5437;p19"/>
          <p:cNvSpPr/>
          <p:nvPr/>
        </p:nvSpPr>
        <p:spPr>
          <a:xfrm rot="-10392468" flipH="1">
            <a:off x="10002028" y="877032"/>
            <a:ext cx="38131" cy="2916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8" name="Google Shape;5438;p19"/>
          <p:cNvSpPr/>
          <p:nvPr/>
        </p:nvSpPr>
        <p:spPr>
          <a:xfrm rot="-10392468" flipH="1">
            <a:off x="9957481" y="890842"/>
            <a:ext cx="37023" cy="2916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9" name="Google Shape;5439;p19"/>
          <p:cNvSpPr/>
          <p:nvPr/>
        </p:nvSpPr>
        <p:spPr>
          <a:xfrm rot="-10392468" flipH="1">
            <a:off x="9822157" y="634414"/>
            <a:ext cx="38131" cy="2916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0" name="Google Shape;5440;p19"/>
          <p:cNvSpPr/>
          <p:nvPr/>
        </p:nvSpPr>
        <p:spPr>
          <a:xfrm rot="-10392468" flipH="1">
            <a:off x="9826799" y="595452"/>
            <a:ext cx="38131" cy="2916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1" name="Google Shape;5441;p19"/>
          <p:cNvSpPr/>
          <p:nvPr/>
        </p:nvSpPr>
        <p:spPr>
          <a:xfrm rot="-10392468" flipH="1">
            <a:off x="10463549" y="214241"/>
            <a:ext cx="38131" cy="29195"/>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2" name="Google Shape;5442;p19"/>
          <p:cNvSpPr/>
          <p:nvPr/>
        </p:nvSpPr>
        <p:spPr>
          <a:xfrm rot="-10392468" flipH="1">
            <a:off x="10089803" y="339013"/>
            <a:ext cx="38165" cy="2916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3" name="Google Shape;5443;p19"/>
          <p:cNvSpPr/>
          <p:nvPr/>
        </p:nvSpPr>
        <p:spPr>
          <a:xfrm rot="-10392468" flipH="1">
            <a:off x="10378104" y="400459"/>
            <a:ext cx="38131" cy="30269"/>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44" name="Google Shape;5444;p19"/>
          <p:cNvGrpSpPr/>
          <p:nvPr/>
        </p:nvGrpSpPr>
        <p:grpSpPr>
          <a:xfrm rot="10800000" flipH="1">
            <a:off x="9562732" y="5783899"/>
            <a:ext cx="582003" cy="758991"/>
            <a:chOff x="3289399" y="3455662"/>
            <a:chExt cx="436502" cy="569243"/>
          </a:xfrm>
        </p:grpSpPr>
        <p:sp>
          <p:nvSpPr>
            <p:cNvPr id="5445" name="Google Shape;5445;p19"/>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6" name="Google Shape;5446;p19"/>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7" name="Google Shape;5447;p19"/>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19"/>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19"/>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19"/>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19"/>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19"/>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19"/>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19"/>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19"/>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19"/>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19"/>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19"/>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19"/>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19"/>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19"/>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19"/>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19"/>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19"/>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19"/>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19"/>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67" name="Google Shape;5467;p19"/>
          <p:cNvGrpSpPr/>
          <p:nvPr/>
        </p:nvGrpSpPr>
        <p:grpSpPr>
          <a:xfrm rot="10800000" flipH="1">
            <a:off x="-295042" y="-248785"/>
            <a:ext cx="2000313" cy="1947369"/>
            <a:chOff x="-181020" y="4253777"/>
            <a:chExt cx="1117161" cy="1087511"/>
          </a:xfrm>
        </p:grpSpPr>
        <p:sp>
          <p:nvSpPr>
            <p:cNvPr id="5468" name="Google Shape;5468;p19"/>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19"/>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19"/>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1" name="Google Shape;5471;p19"/>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2" name="Google Shape;5472;p19"/>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19"/>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19"/>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19"/>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19"/>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19"/>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19"/>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19"/>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19"/>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19"/>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82" name="Google Shape;5482;p19"/>
          <p:cNvGrpSpPr/>
          <p:nvPr/>
        </p:nvGrpSpPr>
        <p:grpSpPr>
          <a:xfrm rot="10800000" flipH="1">
            <a:off x="-342270" y="245521"/>
            <a:ext cx="1583039" cy="2123636"/>
            <a:chOff x="-168050" y="4195214"/>
            <a:chExt cx="719519" cy="965231"/>
          </a:xfrm>
        </p:grpSpPr>
        <p:sp>
          <p:nvSpPr>
            <p:cNvPr id="5483" name="Google Shape;5483;p19"/>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19"/>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19"/>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19"/>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19"/>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19"/>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19"/>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0" name="Google Shape;5490;p19"/>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19"/>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19"/>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19"/>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19"/>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19"/>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19"/>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19"/>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19"/>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19"/>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19"/>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19"/>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19"/>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19"/>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19"/>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19"/>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19"/>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19"/>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19"/>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19"/>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19"/>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19"/>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19"/>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19"/>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19"/>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19"/>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19"/>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19"/>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19"/>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19"/>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19"/>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19"/>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19"/>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19"/>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19"/>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19"/>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19"/>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19"/>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19"/>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19"/>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30" name="Google Shape;5530;p19"/>
          <p:cNvGrpSpPr/>
          <p:nvPr/>
        </p:nvGrpSpPr>
        <p:grpSpPr>
          <a:xfrm rot="10800000" flipH="1">
            <a:off x="10565116" y="5614394"/>
            <a:ext cx="1489000" cy="1527017"/>
            <a:chOff x="7973149" y="-201092"/>
            <a:chExt cx="1116750" cy="1145263"/>
          </a:xfrm>
        </p:grpSpPr>
        <p:sp>
          <p:nvSpPr>
            <p:cNvPr id="5531" name="Google Shape;5531;p19"/>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19"/>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19"/>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19"/>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19"/>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19"/>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19"/>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19"/>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19"/>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19"/>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19"/>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19"/>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19"/>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19"/>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19"/>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19"/>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7" name="Google Shape;5547;p19"/>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8" name="Google Shape;5548;p19"/>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9" name="Google Shape;5549;p19"/>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19"/>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1" name="Google Shape;5551;p19"/>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2" name="Google Shape;5552;p19"/>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19"/>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19"/>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19"/>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19"/>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19"/>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19"/>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19"/>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0" name="Google Shape;5560;p19"/>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1" name="Google Shape;5561;p19"/>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2" name="Google Shape;5562;p19"/>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3" name="Google Shape;5563;p19"/>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19"/>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19"/>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19"/>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19"/>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19"/>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19"/>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19"/>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19"/>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19"/>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19"/>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19"/>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19"/>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6" name="Google Shape;5576;p19"/>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7" name="Google Shape;5577;p19"/>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19"/>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19"/>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19"/>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19"/>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19"/>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19"/>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19"/>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19"/>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6" name="Google Shape;5586;p19"/>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7" name="Google Shape;5587;p19"/>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19"/>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9" name="Google Shape;5589;p19"/>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0" name="Google Shape;5590;p19"/>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19"/>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92" name="Google Shape;5592;p19"/>
          <p:cNvGrpSpPr/>
          <p:nvPr/>
        </p:nvGrpSpPr>
        <p:grpSpPr>
          <a:xfrm rot="-5400000">
            <a:off x="7416709" y="6041311"/>
            <a:ext cx="1342667" cy="1122328"/>
            <a:chOff x="3579657" y="4246288"/>
            <a:chExt cx="1007000" cy="841746"/>
          </a:xfrm>
        </p:grpSpPr>
        <p:sp>
          <p:nvSpPr>
            <p:cNvPr id="5593" name="Google Shape;5593;p19"/>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19"/>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19"/>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19"/>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19"/>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19"/>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19"/>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19"/>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19"/>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19"/>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19"/>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19"/>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19"/>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6" name="Google Shape;5606;p19"/>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7" name="Google Shape;5607;p19"/>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19"/>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19"/>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19"/>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19"/>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19"/>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19"/>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19"/>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19"/>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19"/>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19"/>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19"/>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19"/>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19"/>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19"/>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19"/>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19"/>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65091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624"/>
        <p:cNvGrpSpPr/>
        <p:nvPr/>
      </p:nvGrpSpPr>
      <p:grpSpPr>
        <a:xfrm>
          <a:off x="0" y="0"/>
          <a:ext cx="0" cy="0"/>
          <a:chOff x="0" y="0"/>
          <a:chExt cx="0" cy="0"/>
        </a:xfrm>
      </p:grpSpPr>
      <p:sp>
        <p:nvSpPr>
          <p:cNvPr id="5625" name="Google Shape;5625;p20"/>
          <p:cNvSpPr txBox="1">
            <a:spLocks noGrp="1"/>
          </p:cNvSpPr>
          <p:nvPr>
            <p:ph type="title"/>
          </p:nvPr>
        </p:nvSpPr>
        <p:spPr>
          <a:xfrm>
            <a:off x="8775892" y="2492256"/>
            <a:ext cx="2438000" cy="7640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3000"/>
              <a:buNone/>
              <a:defRPr i="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626" name="Google Shape;5626;p20"/>
          <p:cNvSpPr txBox="1">
            <a:spLocks noGrp="1"/>
          </p:cNvSpPr>
          <p:nvPr>
            <p:ph type="subTitle" idx="1"/>
          </p:nvPr>
        </p:nvSpPr>
        <p:spPr>
          <a:xfrm>
            <a:off x="6915759" y="3328005"/>
            <a:ext cx="4383200" cy="17452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None/>
              <a:defRPr sz="1867">
                <a:latin typeface="Nunito"/>
                <a:ea typeface="Nunito"/>
                <a:cs typeface="Nunito"/>
                <a:sym typeface="Nunito"/>
              </a:defRPr>
            </a:lvl1pPr>
            <a:lvl2pPr lvl="1" algn="r" rtl="0">
              <a:lnSpc>
                <a:spcPct val="115000"/>
              </a:lnSpc>
              <a:spcBef>
                <a:spcPts val="0"/>
              </a:spcBef>
              <a:spcAft>
                <a:spcPts val="0"/>
              </a:spcAft>
              <a:buNone/>
              <a:defRPr sz="1867">
                <a:latin typeface="Nunito"/>
                <a:ea typeface="Nunito"/>
                <a:cs typeface="Nunito"/>
                <a:sym typeface="Nunito"/>
              </a:defRPr>
            </a:lvl2pPr>
            <a:lvl3pPr lvl="2" algn="r" rtl="0">
              <a:lnSpc>
                <a:spcPct val="115000"/>
              </a:lnSpc>
              <a:spcBef>
                <a:spcPts val="0"/>
              </a:spcBef>
              <a:spcAft>
                <a:spcPts val="0"/>
              </a:spcAft>
              <a:buNone/>
              <a:defRPr sz="1867">
                <a:latin typeface="Nunito"/>
                <a:ea typeface="Nunito"/>
                <a:cs typeface="Nunito"/>
                <a:sym typeface="Nunito"/>
              </a:defRPr>
            </a:lvl3pPr>
            <a:lvl4pPr lvl="3" algn="r" rtl="0">
              <a:lnSpc>
                <a:spcPct val="115000"/>
              </a:lnSpc>
              <a:spcBef>
                <a:spcPts val="0"/>
              </a:spcBef>
              <a:spcAft>
                <a:spcPts val="0"/>
              </a:spcAft>
              <a:buNone/>
              <a:defRPr sz="1867">
                <a:latin typeface="Nunito"/>
                <a:ea typeface="Nunito"/>
                <a:cs typeface="Nunito"/>
                <a:sym typeface="Nunito"/>
              </a:defRPr>
            </a:lvl4pPr>
            <a:lvl5pPr lvl="4" algn="r" rtl="0">
              <a:lnSpc>
                <a:spcPct val="115000"/>
              </a:lnSpc>
              <a:spcBef>
                <a:spcPts val="0"/>
              </a:spcBef>
              <a:spcAft>
                <a:spcPts val="0"/>
              </a:spcAft>
              <a:buNone/>
              <a:defRPr sz="1867">
                <a:latin typeface="Nunito"/>
                <a:ea typeface="Nunito"/>
                <a:cs typeface="Nunito"/>
                <a:sym typeface="Nunito"/>
              </a:defRPr>
            </a:lvl5pPr>
            <a:lvl6pPr lvl="5" algn="r" rtl="0">
              <a:lnSpc>
                <a:spcPct val="115000"/>
              </a:lnSpc>
              <a:spcBef>
                <a:spcPts val="0"/>
              </a:spcBef>
              <a:spcAft>
                <a:spcPts val="0"/>
              </a:spcAft>
              <a:buNone/>
              <a:defRPr sz="1867">
                <a:latin typeface="Nunito"/>
                <a:ea typeface="Nunito"/>
                <a:cs typeface="Nunito"/>
                <a:sym typeface="Nunito"/>
              </a:defRPr>
            </a:lvl6pPr>
            <a:lvl7pPr lvl="6" algn="r" rtl="0">
              <a:lnSpc>
                <a:spcPct val="115000"/>
              </a:lnSpc>
              <a:spcBef>
                <a:spcPts val="0"/>
              </a:spcBef>
              <a:spcAft>
                <a:spcPts val="0"/>
              </a:spcAft>
              <a:buNone/>
              <a:defRPr sz="1867">
                <a:latin typeface="Nunito"/>
                <a:ea typeface="Nunito"/>
                <a:cs typeface="Nunito"/>
                <a:sym typeface="Nunito"/>
              </a:defRPr>
            </a:lvl7pPr>
            <a:lvl8pPr lvl="7" algn="r" rtl="0">
              <a:lnSpc>
                <a:spcPct val="115000"/>
              </a:lnSpc>
              <a:spcBef>
                <a:spcPts val="0"/>
              </a:spcBef>
              <a:spcAft>
                <a:spcPts val="0"/>
              </a:spcAft>
              <a:buNone/>
              <a:defRPr sz="1867">
                <a:latin typeface="Nunito"/>
                <a:ea typeface="Nunito"/>
                <a:cs typeface="Nunito"/>
                <a:sym typeface="Nunito"/>
              </a:defRPr>
            </a:lvl8pPr>
            <a:lvl9pPr lvl="8" algn="r" rtl="0">
              <a:lnSpc>
                <a:spcPct val="115000"/>
              </a:lnSpc>
              <a:spcBef>
                <a:spcPts val="0"/>
              </a:spcBef>
              <a:spcAft>
                <a:spcPts val="0"/>
              </a:spcAft>
              <a:buNone/>
              <a:defRPr sz="1867">
                <a:latin typeface="Nunito"/>
                <a:ea typeface="Nunito"/>
                <a:cs typeface="Nunito"/>
                <a:sym typeface="Nunito"/>
              </a:defRPr>
            </a:lvl9pPr>
          </a:lstStyle>
          <a:p>
            <a:endParaRPr/>
          </a:p>
        </p:txBody>
      </p:sp>
      <p:sp>
        <p:nvSpPr>
          <p:cNvPr id="5627" name="Google Shape;5627;p20"/>
          <p:cNvSpPr/>
          <p:nvPr/>
        </p:nvSpPr>
        <p:spPr>
          <a:xfrm>
            <a:off x="7005934" y="6099067"/>
            <a:ext cx="5263047" cy="82137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8" name="Google Shape;5628;p20"/>
          <p:cNvSpPr/>
          <p:nvPr/>
        </p:nvSpPr>
        <p:spPr>
          <a:xfrm flipH="1">
            <a:off x="-85870" y="-43943"/>
            <a:ext cx="4503516" cy="70324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29" name="Google Shape;5629;p20"/>
          <p:cNvGrpSpPr/>
          <p:nvPr/>
        </p:nvGrpSpPr>
        <p:grpSpPr>
          <a:xfrm flipH="1">
            <a:off x="10695623" y="-150129"/>
            <a:ext cx="1432199" cy="915695"/>
            <a:chOff x="-206267" y="355694"/>
            <a:chExt cx="1406323" cy="899150"/>
          </a:xfrm>
        </p:grpSpPr>
        <p:sp>
          <p:nvSpPr>
            <p:cNvPr id="5630" name="Google Shape;5630;p20"/>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20"/>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20"/>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20"/>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20"/>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5" name="Google Shape;5635;p20"/>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6" name="Google Shape;5636;p20"/>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20"/>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8" name="Google Shape;5638;p20"/>
          <p:cNvGrpSpPr/>
          <p:nvPr/>
        </p:nvGrpSpPr>
        <p:grpSpPr>
          <a:xfrm>
            <a:off x="10550295" y="5162843"/>
            <a:ext cx="1718685" cy="1882509"/>
            <a:chOff x="2318158" y="4088320"/>
            <a:chExt cx="1256104" cy="1375835"/>
          </a:xfrm>
        </p:grpSpPr>
        <p:sp>
          <p:nvSpPr>
            <p:cNvPr id="5639" name="Google Shape;5639;p20"/>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20"/>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20"/>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20"/>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20"/>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20"/>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20"/>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20"/>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20"/>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20"/>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20"/>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20"/>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20"/>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20"/>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20"/>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20"/>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20"/>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20"/>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20"/>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20"/>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20"/>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20"/>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20"/>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20"/>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20"/>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20"/>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20"/>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6" name="Google Shape;5666;p20"/>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7" name="Google Shape;5667;p20"/>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20"/>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20"/>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20"/>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20"/>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20"/>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20"/>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20"/>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20"/>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6" name="Google Shape;5676;p20"/>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7" name="Google Shape;5677;p20"/>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20"/>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20"/>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20"/>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20"/>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20"/>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20"/>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20"/>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20"/>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20"/>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20"/>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20"/>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89" name="Google Shape;5689;p20"/>
          <p:cNvGrpSpPr/>
          <p:nvPr/>
        </p:nvGrpSpPr>
        <p:grpSpPr>
          <a:xfrm rot="7057695">
            <a:off x="-263851" y="6248626"/>
            <a:ext cx="1163840" cy="522269"/>
            <a:chOff x="8502760" y="3542528"/>
            <a:chExt cx="711519" cy="319269"/>
          </a:xfrm>
        </p:grpSpPr>
        <p:sp>
          <p:nvSpPr>
            <p:cNvPr id="5690" name="Google Shape;5690;p20"/>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20"/>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20"/>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20"/>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20"/>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20"/>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20"/>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7" name="Google Shape;5697;p20"/>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20"/>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99" name="Google Shape;5699;p20"/>
          <p:cNvGrpSpPr/>
          <p:nvPr/>
        </p:nvGrpSpPr>
        <p:grpSpPr>
          <a:xfrm flipH="1">
            <a:off x="47953" y="-192769"/>
            <a:ext cx="1079972" cy="1107545"/>
            <a:chOff x="7973149" y="-201092"/>
            <a:chExt cx="1116750" cy="1145263"/>
          </a:xfrm>
        </p:grpSpPr>
        <p:sp>
          <p:nvSpPr>
            <p:cNvPr id="5700" name="Google Shape;5700;p20"/>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1" name="Google Shape;5701;p20"/>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20"/>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3" name="Google Shape;5703;p20"/>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4" name="Google Shape;5704;p20"/>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20"/>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20"/>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20"/>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20"/>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20"/>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20"/>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20"/>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20"/>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20"/>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20"/>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20"/>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20"/>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20"/>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20"/>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20"/>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20"/>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20"/>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20"/>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20"/>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4" name="Google Shape;5724;p20"/>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5" name="Google Shape;5725;p20"/>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20"/>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20"/>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20"/>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20"/>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20"/>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20"/>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20"/>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20"/>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20"/>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20"/>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20"/>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20"/>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20"/>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20"/>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20"/>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20"/>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20"/>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20"/>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20"/>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20"/>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20"/>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20"/>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8" name="Google Shape;5748;p20"/>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9" name="Google Shape;5749;p20"/>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0" name="Google Shape;5750;p20"/>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20"/>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2" name="Google Shape;5752;p20"/>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3" name="Google Shape;5753;p20"/>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20"/>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5" name="Google Shape;5755;p20"/>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6" name="Google Shape;5756;p20"/>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20"/>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20"/>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20"/>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20"/>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1" name="Google Shape;5761;p20"/>
          <p:cNvGrpSpPr/>
          <p:nvPr/>
        </p:nvGrpSpPr>
        <p:grpSpPr>
          <a:xfrm rot="5400000" flipH="1">
            <a:off x="1947523" y="92207"/>
            <a:ext cx="156581" cy="141111"/>
            <a:chOff x="7737341" y="1046941"/>
            <a:chExt cx="161913" cy="145916"/>
          </a:xfrm>
        </p:grpSpPr>
        <p:sp>
          <p:nvSpPr>
            <p:cNvPr id="5762" name="Google Shape;5762;p20"/>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20"/>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20"/>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20"/>
          <p:cNvGrpSpPr/>
          <p:nvPr/>
        </p:nvGrpSpPr>
        <p:grpSpPr>
          <a:xfrm>
            <a:off x="412452" y="-150142"/>
            <a:ext cx="916057" cy="918956"/>
            <a:chOff x="-566600" y="186057"/>
            <a:chExt cx="1240151" cy="1244074"/>
          </a:xfrm>
        </p:grpSpPr>
        <p:sp>
          <p:nvSpPr>
            <p:cNvPr id="5766" name="Google Shape;5766;p20"/>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20"/>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8" name="Google Shape;5768;p20"/>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9" name="Google Shape;5769;p20"/>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20"/>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20"/>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20"/>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20"/>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20"/>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20"/>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20"/>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20"/>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20"/>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20"/>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20"/>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20"/>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20"/>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20"/>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20"/>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5" name="Google Shape;5785;p20"/>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6" name="Google Shape;5786;p20"/>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20"/>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20"/>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20"/>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20"/>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20"/>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20"/>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93" name="Google Shape;5793;p20"/>
          <p:cNvGrpSpPr/>
          <p:nvPr/>
        </p:nvGrpSpPr>
        <p:grpSpPr>
          <a:xfrm>
            <a:off x="1003711" y="-185610"/>
            <a:ext cx="665584" cy="643609"/>
            <a:chOff x="-168381" y="-168706"/>
            <a:chExt cx="901061" cy="871312"/>
          </a:xfrm>
        </p:grpSpPr>
        <p:sp>
          <p:nvSpPr>
            <p:cNvPr id="5794" name="Google Shape;5794;p20"/>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rgbClr val="D5914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20"/>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20"/>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20"/>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20"/>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20"/>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20"/>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20"/>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20"/>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20"/>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20"/>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20"/>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20"/>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20"/>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20"/>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20"/>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20"/>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20"/>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20"/>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3" name="Google Shape;5813;p20"/>
          <p:cNvGrpSpPr/>
          <p:nvPr/>
        </p:nvGrpSpPr>
        <p:grpSpPr>
          <a:xfrm flipH="1">
            <a:off x="2240157" y="-161459"/>
            <a:ext cx="530147" cy="741032"/>
            <a:chOff x="1897495" y="-461400"/>
            <a:chExt cx="815443" cy="1139815"/>
          </a:xfrm>
        </p:grpSpPr>
        <p:sp>
          <p:nvSpPr>
            <p:cNvPr id="5814" name="Google Shape;5814;p20"/>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5" name="Google Shape;5815;p20"/>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20"/>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20"/>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20"/>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20"/>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20"/>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20"/>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20"/>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20"/>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4" name="Google Shape;5824;p20"/>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5" name="Google Shape;5825;p20"/>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20"/>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20"/>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20"/>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20"/>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20"/>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20"/>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20"/>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20"/>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20"/>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20"/>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36" name="Google Shape;5836;p20"/>
          <p:cNvGrpSpPr/>
          <p:nvPr/>
        </p:nvGrpSpPr>
        <p:grpSpPr>
          <a:xfrm flipH="1">
            <a:off x="11477162" y="-14776"/>
            <a:ext cx="692257" cy="1084192"/>
            <a:chOff x="1897495" y="-461400"/>
            <a:chExt cx="815443" cy="1139815"/>
          </a:xfrm>
        </p:grpSpPr>
        <p:sp>
          <p:nvSpPr>
            <p:cNvPr id="5837" name="Google Shape;5837;p20"/>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20"/>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20"/>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20"/>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20"/>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20"/>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20"/>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20"/>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20"/>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20"/>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20"/>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8" name="Google Shape;5848;p20"/>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20"/>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20"/>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1" name="Google Shape;5851;p20"/>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2" name="Google Shape;5852;p20"/>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20"/>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4" name="Google Shape;5854;p20"/>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5" name="Google Shape;5855;p20"/>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6" name="Google Shape;5856;p20"/>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20"/>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8" name="Google Shape;5858;p20"/>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59" name="Google Shape;5859;p20"/>
          <p:cNvGrpSpPr/>
          <p:nvPr/>
        </p:nvGrpSpPr>
        <p:grpSpPr>
          <a:xfrm flipH="1">
            <a:off x="11197710" y="1210146"/>
            <a:ext cx="1173972" cy="889837"/>
            <a:chOff x="-320607" y="2105391"/>
            <a:chExt cx="1152762" cy="873760"/>
          </a:xfrm>
        </p:grpSpPr>
        <p:sp>
          <p:nvSpPr>
            <p:cNvPr id="5860" name="Google Shape;5860;p20"/>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20"/>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20"/>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20"/>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20"/>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20"/>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20"/>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20"/>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8" name="Google Shape;5868;p20"/>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9" name="Google Shape;5869;p20"/>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20"/>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20"/>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20"/>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20"/>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20"/>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20"/>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20"/>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20"/>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20"/>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9" name="Google Shape;5879;p20"/>
          <p:cNvGrpSpPr/>
          <p:nvPr/>
        </p:nvGrpSpPr>
        <p:grpSpPr>
          <a:xfrm rot="5400000" flipH="1">
            <a:off x="11745007" y="1204807"/>
            <a:ext cx="156581" cy="141111"/>
            <a:chOff x="7737341" y="1046941"/>
            <a:chExt cx="161913" cy="145916"/>
          </a:xfrm>
        </p:grpSpPr>
        <p:sp>
          <p:nvSpPr>
            <p:cNvPr id="5880" name="Google Shape;5880;p20"/>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20"/>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20"/>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83" name="Google Shape;5883;p20"/>
          <p:cNvGrpSpPr/>
          <p:nvPr/>
        </p:nvGrpSpPr>
        <p:grpSpPr>
          <a:xfrm rot="-2542812">
            <a:off x="10009896" y="-124947"/>
            <a:ext cx="1163825" cy="522285"/>
            <a:chOff x="8502760" y="3542528"/>
            <a:chExt cx="711519" cy="319269"/>
          </a:xfrm>
        </p:grpSpPr>
        <p:sp>
          <p:nvSpPr>
            <p:cNvPr id="5884" name="Google Shape;5884;p20"/>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20"/>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20"/>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20"/>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20"/>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20"/>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20"/>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20"/>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20"/>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97187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893"/>
        <p:cNvGrpSpPr/>
        <p:nvPr/>
      </p:nvGrpSpPr>
      <p:grpSpPr>
        <a:xfrm>
          <a:off x="0" y="0"/>
          <a:ext cx="0" cy="0"/>
          <a:chOff x="0" y="0"/>
          <a:chExt cx="0" cy="0"/>
        </a:xfrm>
      </p:grpSpPr>
      <p:sp>
        <p:nvSpPr>
          <p:cNvPr id="5894" name="Google Shape;5894;p21"/>
          <p:cNvSpPr/>
          <p:nvPr/>
        </p:nvSpPr>
        <p:spPr>
          <a:xfrm rot="5400000">
            <a:off x="-1702267" y="4545833"/>
            <a:ext cx="4000072" cy="624265"/>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95" name="Google Shape;5895;p21"/>
          <p:cNvSpPr/>
          <p:nvPr/>
        </p:nvSpPr>
        <p:spPr>
          <a:xfrm>
            <a:off x="7770889" y="-43943"/>
            <a:ext cx="4503516" cy="70324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896" name="Google Shape;5896;p21"/>
          <p:cNvGrpSpPr/>
          <p:nvPr/>
        </p:nvGrpSpPr>
        <p:grpSpPr>
          <a:xfrm rot="10800000">
            <a:off x="10658059" y="6048775"/>
            <a:ext cx="1432199" cy="915695"/>
            <a:chOff x="-206267" y="355694"/>
            <a:chExt cx="1406323" cy="899150"/>
          </a:xfrm>
        </p:grpSpPr>
        <p:sp>
          <p:nvSpPr>
            <p:cNvPr id="5897" name="Google Shape;5897;p21"/>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21"/>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21"/>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21"/>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21"/>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21"/>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21"/>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21"/>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05" name="Google Shape;5905;p21"/>
          <p:cNvGrpSpPr/>
          <p:nvPr/>
        </p:nvGrpSpPr>
        <p:grpSpPr>
          <a:xfrm rot="5400000">
            <a:off x="-46729" y="5489364"/>
            <a:ext cx="1306181" cy="1430685"/>
            <a:chOff x="2318158" y="4088320"/>
            <a:chExt cx="1256104" cy="1375835"/>
          </a:xfrm>
        </p:grpSpPr>
        <p:sp>
          <p:nvSpPr>
            <p:cNvPr id="5906" name="Google Shape;5906;p21"/>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21"/>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21"/>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21"/>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21"/>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21"/>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21"/>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21"/>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21"/>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21"/>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21"/>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21"/>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21"/>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21"/>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21"/>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21"/>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2" name="Google Shape;5922;p21"/>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3" name="Google Shape;5923;p21"/>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21"/>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21"/>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21"/>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21"/>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21"/>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21"/>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21"/>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21"/>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21"/>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21"/>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21"/>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21"/>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21"/>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21"/>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21"/>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21"/>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21"/>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21"/>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21"/>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21"/>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21"/>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21"/>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21"/>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21"/>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21"/>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21"/>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21"/>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21"/>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21"/>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21"/>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21"/>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21"/>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56" name="Google Shape;5956;p21"/>
          <p:cNvGrpSpPr/>
          <p:nvPr/>
        </p:nvGrpSpPr>
        <p:grpSpPr>
          <a:xfrm rot="2699802" flipH="1">
            <a:off x="61021" y="-52074"/>
            <a:ext cx="1163817" cy="522251"/>
            <a:chOff x="8502760" y="3542528"/>
            <a:chExt cx="711519" cy="319269"/>
          </a:xfrm>
        </p:grpSpPr>
        <p:sp>
          <p:nvSpPr>
            <p:cNvPr id="5957" name="Google Shape;5957;p21"/>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21"/>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21"/>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21"/>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21"/>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21"/>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21"/>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21"/>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21"/>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66" name="Google Shape;5966;p21"/>
          <p:cNvGrpSpPr/>
          <p:nvPr/>
        </p:nvGrpSpPr>
        <p:grpSpPr>
          <a:xfrm>
            <a:off x="11207159" y="-150135"/>
            <a:ext cx="1079972" cy="1107545"/>
            <a:chOff x="7973149" y="-201092"/>
            <a:chExt cx="1116750" cy="1145263"/>
          </a:xfrm>
        </p:grpSpPr>
        <p:sp>
          <p:nvSpPr>
            <p:cNvPr id="5967" name="Google Shape;5967;p21"/>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21"/>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21"/>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21"/>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21"/>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21"/>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21"/>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21"/>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21"/>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6" name="Google Shape;5976;p21"/>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7" name="Google Shape;5977;p21"/>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21"/>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9" name="Google Shape;5979;p21"/>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0" name="Google Shape;5980;p21"/>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21"/>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21"/>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21"/>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21"/>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21"/>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21"/>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21"/>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21"/>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21"/>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21"/>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21"/>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21"/>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21"/>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21"/>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21"/>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21"/>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21"/>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21"/>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21"/>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21"/>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21"/>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21"/>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21"/>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21"/>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21"/>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21"/>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21"/>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8" name="Google Shape;6008;p21"/>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21"/>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21"/>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21"/>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21"/>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3" name="Google Shape;6013;p21"/>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4" name="Google Shape;6014;p21"/>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5" name="Google Shape;6015;p21"/>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21"/>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21"/>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21"/>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21"/>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21"/>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21"/>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21"/>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21"/>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21"/>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21"/>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21"/>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21"/>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28" name="Google Shape;6028;p21"/>
          <p:cNvGrpSpPr/>
          <p:nvPr/>
        </p:nvGrpSpPr>
        <p:grpSpPr>
          <a:xfrm rot="-5400000">
            <a:off x="10084430" y="92207"/>
            <a:ext cx="156581" cy="141111"/>
            <a:chOff x="7737341" y="1046941"/>
            <a:chExt cx="161913" cy="145916"/>
          </a:xfrm>
        </p:grpSpPr>
        <p:sp>
          <p:nvSpPr>
            <p:cNvPr id="6029" name="Google Shape;6029;p21"/>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0" name="Google Shape;6030;p21"/>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1" name="Google Shape;6031;p21"/>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2" name="Google Shape;6032;p21"/>
          <p:cNvGrpSpPr/>
          <p:nvPr/>
        </p:nvGrpSpPr>
        <p:grpSpPr>
          <a:xfrm flipH="1">
            <a:off x="10860025" y="-150142"/>
            <a:ext cx="916057" cy="918956"/>
            <a:chOff x="-566600" y="186057"/>
            <a:chExt cx="1240151" cy="1244074"/>
          </a:xfrm>
        </p:grpSpPr>
        <p:sp>
          <p:nvSpPr>
            <p:cNvPr id="6033" name="Google Shape;6033;p21"/>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21"/>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21"/>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21"/>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7" name="Google Shape;6037;p21"/>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8" name="Google Shape;6038;p21"/>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21"/>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21"/>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21"/>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21"/>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21"/>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21"/>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21"/>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21"/>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21"/>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8" name="Google Shape;6048;p21"/>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9" name="Google Shape;6049;p21"/>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21"/>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21"/>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21"/>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21"/>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21"/>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21"/>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21"/>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21"/>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21"/>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21"/>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60" name="Google Shape;6060;p21"/>
          <p:cNvGrpSpPr/>
          <p:nvPr/>
        </p:nvGrpSpPr>
        <p:grpSpPr>
          <a:xfrm flipH="1">
            <a:off x="10519239" y="-185610"/>
            <a:ext cx="665584" cy="643609"/>
            <a:chOff x="-168381" y="-168706"/>
            <a:chExt cx="901061" cy="871312"/>
          </a:xfrm>
        </p:grpSpPr>
        <p:sp>
          <p:nvSpPr>
            <p:cNvPr id="6061" name="Google Shape;6061;p21"/>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21"/>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21"/>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21"/>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21"/>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21"/>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21"/>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21"/>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21"/>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21"/>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21"/>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21"/>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21"/>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21"/>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21"/>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21"/>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21"/>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21"/>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21"/>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80" name="Google Shape;6080;p21"/>
          <p:cNvGrpSpPr/>
          <p:nvPr/>
        </p:nvGrpSpPr>
        <p:grpSpPr>
          <a:xfrm>
            <a:off x="9418229" y="-161459"/>
            <a:ext cx="530147" cy="741032"/>
            <a:chOff x="1897495" y="-461400"/>
            <a:chExt cx="815443" cy="1139815"/>
          </a:xfrm>
        </p:grpSpPr>
        <p:sp>
          <p:nvSpPr>
            <p:cNvPr id="6081" name="Google Shape;6081;p21"/>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2" name="Google Shape;6082;p21"/>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3" name="Google Shape;6083;p21"/>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4" name="Google Shape;6084;p21"/>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21"/>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6" name="Google Shape;6086;p21"/>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7" name="Google Shape;6087;p21"/>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21"/>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21"/>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21"/>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21"/>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2" name="Google Shape;6092;p21"/>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3" name="Google Shape;6093;p21"/>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4" name="Google Shape;6094;p21"/>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21"/>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21"/>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21"/>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21"/>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21"/>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0" name="Google Shape;6100;p21"/>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1" name="Google Shape;6101;p21"/>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21"/>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3" name="Google Shape;6103;p21"/>
          <p:cNvGrpSpPr/>
          <p:nvPr/>
        </p:nvGrpSpPr>
        <p:grpSpPr>
          <a:xfrm rot="10800000">
            <a:off x="11439597" y="5744924"/>
            <a:ext cx="692257" cy="1084192"/>
            <a:chOff x="1897495" y="-461400"/>
            <a:chExt cx="815443" cy="1139815"/>
          </a:xfrm>
        </p:grpSpPr>
        <p:sp>
          <p:nvSpPr>
            <p:cNvPr id="6104" name="Google Shape;6104;p21"/>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21"/>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21"/>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21"/>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21"/>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9" name="Google Shape;6109;p21"/>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0" name="Google Shape;6110;p21"/>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21"/>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21"/>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21"/>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21"/>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21"/>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21"/>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21"/>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21"/>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9" name="Google Shape;6119;p21"/>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0" name="Google Shape;6120;p21"/>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1" name="Google Shape;6121;p21"/>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2" name="Google Shape;6122;p21"/>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21"/>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21"/>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21"/>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26" name="Google Shape;6126;p21"/>
          <p:cNvGrpSpPr/>
          <p:nvPr/>
        </p:nvGrpSpPr>
        <p:grpSpPr>
          <a:xfrm rot="10800000">
            <a:off x="11160146" y="4714358"/>
            <a:ext cx="1173972" cy="889837"/>
            <a:chOff x="-320607" y="2105391"/>
            <a:chExt cx="1152762" cy="873760"/>
          </a:xfrm>
        </p:grpSpPr>
        <p:sp>
          <p:nvSpPr>
            <p:cNvPr id="6127" name="Google Shape;6127;p21"/>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21"/>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21"/>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21"/>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21"/>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21"/>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21"/>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21"/>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5" name="Google Shape;6135;p21"/>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6" name="Google Shape;6136;p21"/>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21"/>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21"/>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21"/>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21"/>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21"/>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2" name="Google Shape;6142;p21"/>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3" name="Google Shape;6143;p21"/>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21"/>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21"/>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6" name="Google Shape;6146;p21"/>
          <p:cNvGrpSpPr/>
          <p:nvPr/>
        </p:nvGrpSpPr>
        <p:grpSpPr>
          <a:xfrm rot="5400000" flipH="1">
            <a:off x="11745007" y="1204807"/>
            <a:ext cx="156581" cy="141111"/>
            <a:chOff x="7737341" y="1046941"/>
            <a:chExt cx="161913" cy="145916"/>
          </a:xfrm>
        </p:grpSpPr>
        <p:sp>
          <p:nvSpPr>
            <p:cNvPr id="6147" name="Google Shape;6147;p21"/>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21"/>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21"/>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0" name="Google Shape;6150;p21"/>
          <p:cNvGrpSpPr/>
          <p:nvPr/>
        </p:nvGrpSpPr>
        <p:grpSpPr>
          <a:xfrm rot="-8257188" flipH="1">
            <a:off x="9972332" y="6417002"/>
            <a:ext cx="1163825" cy="522285"/>
            <a:chOff x="8502760" y="3542528"/>
            <a:chExt cx="711519" cy="319269"/>
          </a:xfrm>
        </p:grpSpPr>
        <p:sp>
          <p:nvSpPr>
            <p:cNvPr id="6151" name="Google Shape;6151;p21"/>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21"/>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21"/>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21"/>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21"/>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21"/>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21"/>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21"/>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9" name="Google Shape;6159;p21"/>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60" name="Google Shape;6160;p21"/>
          <p:cNvSpPr txBox="1">
            <a:spLocks noGrp="1"/>
          </p:cNvSpPr>
          <p:nvPr>
            <p:ph type="title"/>
          </p:nvPr>
        </p:nvSpPr>
        <p:spPr>
          <a:xfrm>
            <a:off x="978596" y="2503619"/>
            <a:ext cx="2438000" cy="7640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3000"/>
              <a:buNone/>
              <a:defRPr i="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6161" name="Google Shape;6161;p21"/>
          <p:cNvSpPr txBox="1">
            <a:spLocks noGrp="1"/>
          </p:cNvSpPr>
          <p:nvPr>
            <p:ph type="subTitle" idx="1"/>
          </p:nvPr>
        </p:nvSpPr>
        <p:spPr>
          <a:xfrm>
            <a:off x="831385" y="3339401"/>
            <a:ext cx="4383200" cy="17764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867">
                <a:latin typeface="Nunito"/>
                <a:ea typeface="Nunito"/>
                <a:cs typeface="Nunito"/>
                <a:sym typeface="Nunito"/>
              </a:defRPr>
            </a:lvl1pPr>
            <a:lvl2pPr lvl="1" rtl="0">
              <a:lnSpc>
                <a:spcPct val="115000"/>
              </a:lnSpc>
              <a:spcBef>
                <a:spcPts val="0"/>
              </a:spcBef>
              <a:spcAft>
                <a:spcPts val="0"/>
              </a:spcAft>
              <a:buNone/>
              <a:defRPr sz="1867">
                <a:latin typeface="Nunito"/>
                <a:ea typeface="Nunito"/>
                <a:cs typeface="Nunito"/>
                <a:sym typeface="Nunito"/>
              </a:defRPr>
            </a:lvl2pPr>
            <a:lvl3pPr lvl="2" rtl="0">
              <a:lnSpc>
                <a:spcPct val="115000"/>
              </a:lnSpc>
              <a:spcBef>
                <a:spcPts val="0"/>
              </a:spcBef>
              <a:spcAft>
                <a:spcPts val="0"/>
              </a:spcAft>
              <a:buNone/>
              <a:defRPr sz="1867">
                <a:latin typeface="Nunito"/>
                <a:ea typeface="Nunito"/>
                <a:cs typeface="Nunito"/>
                <a:sym typeface="Nunito"/>
              </a:defRPr>
            </a:lvl3pPr>
            <a:lvl4pPr lvl="3" rtl="0">
              <a:lnSpc>
                <a:spcPct val="115000"/>
              </a:lnSpc>
              <a:spcBef>
                <a:spcPts val="0"/>
              </a:spcBef>
              <a:spcAft>
                <a:spcPts val="0"/>
              </a:spcAft>
              <a:buNone/>
              <a:defRPr sz="1867">
                <a:latin typeface="Nunito"/>
                <a:ea typeface="Nunito"/>
                <a:cs typeface="Nunito"/>
                <a:sym typeface="Nunito"/>
              </a:defRPr>
            </a:lvl4pPr>
            <a:lvl5pPr lvl="4" rtl="0">
              <a:lnSpc>
                <a:spcPct val="115000"/>
              </a:lnSpc>
              <a:spcBef>
                <a:spcPts val="0"/>
              </a:spcBef>
              <a:spcAft>
                <a:spcPts val="0"/>
              </a:spcAft>
              <a:buNone/>
              <a:defRPr sz="1867">
                <a:latin typeface="Nunito"/>
                <a:ea typeface="Nunito"/>
                <a:cs typeface="Nunito"/>
                <a:sym typeface="Nunito"/>
              </a:defRPr>
            </a:lvl5pPr>
            <a:lvl6pPr lvl="5" rtl="0">
              <a:lnSpc>
                <a:spcPct val="115000"/>
              </a:lnSpc>
              <a:spcBef>
                <a:spcPts val="0"/>
              </a:spcBef>
              <a:spcAft>
                <a:spcPts val="0"/>
              </a:spcAft>
              <a:buNone/>
              <a:defRPr sz="1867">
                <a:latin typeface="Nunito"/>
                <a:ea typeface="Nunito"/>
                <a:cs typeface="Nunito"/>
                <a:sym typeface="Nunito"/>
              </a:defRPr>
            </a:lvl6pPr>
            <a:lvl7pPr lvl="6" rtl="0">
              <a:lnSpc>
                <a:spcPct val="115000"/>
              </a:lnSpc>
              <a:spcBef>
                <a:spcPts val="0"/>
              </a:spcBef>
              <a:spcAft>
                <a:spcPts val="0"/>
              </a:spcAft>
              <a:buNone/>
              <a:defRPr sz="1867">
                <a:latin typeface="Nunito"/>
                <a:ea typeface="Nunito"/>
                <a:cs typeface="Nunito"/>
                <a:sym typeface="Nunito"/>
              </a:defRPr>
            </a:lvl7pPr>
            <a:lvl8pPr lvl="7" rtl="0">
              <a:lnSpc>
                <a:spcPct val="115000"/>
              </a:lnSpc>
              <a:spcBef>
                <a:spcPts val="0"/>
              </a:spcBef>
              <a:spcAft>
                <a:spcPts val="0"/>
              </a:spcAft>
              <a:buNone/>
              <a:defRPr sz="1867">
                <a:latin typeface="Nunito"/>
                <a:ea typeface="Nunito"/>
                <a:cs typeface="Nunito"/>
                <a:sym typeface="Nunito"/>
              </a:defRPr>
            </a:lvl8pPr>
            <a:lvl9pPr lvl="8" rtl="0">
              <a:lnSpc>
                <a:spcPct val="115000"/>
              </a:lnSpc>
              <a:spcBef>
                <a:spcPts val="0"/>
              </a:spcBef>
              <a:spcAft>
                <a:spcPts val="0"/>
              </a:spcAft>
              <a:buNone/>
              <a:defRPr sz="1867">
                <a:latin typeface="Nunito"/>
                <a:ea typeface="Nunito"/>
                <a:cs typeface="Nunito"/>
                <a:sym typeface="Nunito"/>
              </a:defRPr>
            </a:lvl9pPr>
          </a:lstStyle>
          <a:p>
            <a:endParaRPr/>
          </a:p>
        </p:txBody>
      </p:sp>
    </p:spTree>
    <p:extLst>
      <p:ext uri="{BB962C8B-B14F-4D97-AF65-F5344CB8AC3E}">
        <p14:creationId xmlns:p14="http://schemas.microsoft.com/office/powerpoint/2010/main" val="3699830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5CC58-73BA-00CB-9BFE-CBBF965D29A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E71703-3719-5ECB-82CB-0E150EC2BE7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4325A2-1B55-2588-B92F-34CA4196505A}"/>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2/22/2025</a:t>
            </a:fld>
            <a:endParaRPr lang="en-US"/>
          </a:p>
        </p:txBody>
      </p:sp>
      <p:sp>
        <p:nvSpPr>
          <p:cNvPr id="5" name="Footer Placeholder 4">
            <a:extLst>
              <a:ext uri="{FF2B5EF4-FFF2-40B4-BE49-F238E27FC236}">
                <a16:creationId xmlns:a16="http://schemas.microsoft.com/office/drawing/2014/main" id="{41243747-3708-A8ED-85FC-E290248227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4647BBD-D545-59C0-FF32-63EA176FA977}"/>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spTree>
    <p:extLst>
      <p:ext uri="{BB962C8B-B14F-4D97-AF65-F5344CB8AC3E}">
        <p14:creationId xmlns:p14="http://schemas.microsoft.com/office/powerpoint/2010/main" val="3428886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7039"/>
        <p:cNvGrpSpPr/>
        <p:nvPr/>
      </p:nvGrpSpPr>
      <p:grpSpPr>
        <a:xfrm>
          <a:off x="0" y="0"/>
          <a:ext cx="0" cy="0"/>
          <a:chOff x="0" y="0"/>
          <a:chExt cx="0" cy="0"/>
        </a:xfrm>
      </p:grpSpPr>
      <p:sp>
        <p:nvSpPr>
          <p:cNvPr id="7040" name="Google Shape;7040;p25"/>
          <p:cNvSpPr txBox="1">
            <a:spLocks noGrp="1"/>
          </p:cNvSpPr>
          <p:nvPr>
            <p:ph type="title"/>
          </p:nvPr>
        </p:nvSpPr>
        <p:spPr>
          <a:xfrm>
            <a:off x="7834835" y="2527833"/>
            <a:ext cx="1879600" cy="9408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Clr>
                <a:srgbClr val="FF778A"/>
              </a:buClr>
              <a:buSzPts val="2400"/>
              <a:buNone/>
              <a:defRPr sz="3200" i="0"/>
            </a:lvl1pPr>
            <a:lvl2pPr lvl="1" algn="r" rtl="0">
              <a:spcBef>
                <a:spcPts val="0"/>
              </a:spcBef>
              <a:spcAft>
                <a:spcPts val="0"/>
              </a:spcAft>
              <a:buClr>
                <a:srgbClr val="4D4F40"/>
              </a:buClr>
              <a:buSzPts val="2400"/>
              <a:buNone/>
              <a:defRPr sz="3200">
                <a:solidFill>
                  <a:srgbClr val="4D4F40"/>
                </a:solidFill>
              </a:defRPr>
            </a:lvl2pPr>
            <a:lvl3pPr lvl="2" algn="r" rtl="0">
              <a:spcBef>
                <a:spcPts val="0"/>
              </a:spcBef>
              <a:spcAft>
                <a:spcPts val="0"/>
              </a:spcAft>
              <a:buClr>
                <a:srgbClr val="4D4F40"/>
              </a:buClr>
              <a:buSzPts val="2400"/>
              <a:buNone/>
              <a:defRPr sz="3200">
                <a:solidFill>
                  <a:srgbClr val="4D4F40"/>
                </a:solidFill>
              </a:defRPr>
            </a:lvl3pPr>
            <a:lvl4pPr lvl="3" algn="r" rtl="0">
              <a:spcBef>
                <a:spcPts val="0"/>
              </a:spcBef>
              <a:spcAft>
                <a:spcPts val="0"/>
              </a:spcAft>
              <a:buClr>
                <a:srgbClr val="4D4F40"/>
              </a:buClr>
              <a:buSzPts val="2400"/>
              <a:buNone/>
              <a:defRPr sz="3200">
                <a:solidFill>
                  <a:srgbClr val="4D4F40"/>
                </a:solidFill>
              </a:defRPr>
            </a:lvl4pPr>
            <a:lvl5pPr lvl="4" algn="r" rtl="0">
              <a:spcBef>
                <a:spcPts val="0"/>
              </a:spcBef>
              <a:spcAft>
                <a:spcPts val="0"/>
              </a:spcAft>
              <a:buClr>
                <a:srgbClr val="4D4F40"/>
              </a:buClr>
              <a:buSzPts val="2400"/>
              <a:buNone/>
              <a:defRPr sz="3200">
                <a:solidFill>
                  <a:srgbClr val="4D4F40"/>
                </a:solidFill>
              </a:defRPr>
            </a:lvl5pPr>
            <a:lvl6pPr lvl="5" algn="r" rtl="0">
              <a:spcBef>
                <a:spcPts val="0"/>
              </a:spcBef>
              <a:spcAft>
                <a:spcPts val="0"/>
              </a:spcAft>
              <a:buClr>
                <a:srgbClr val="4D4F40"/>
              </a:buClr>
              <a:buSzPts val="2400"/>
              <a:buNone/>
              <a:defRPr sz="3200">
                <a:solidFill>
                  <a:srgbClr val="4D4F40"/>
                </a:solidFill>
              </a:defRPr>
            </a:lvl6pPr>
            <a:lvl7pPr lvl="6" algn="r" rtl="0">
              <a:spcBef>
                <a:spcPts val="0"/>
              </a:spcBef>
              <a:spcAft>
                <a:spcPts val="0"/>
              </a:spcAft>
              <a:buClr>
                <a:srgbClr val="4D4F40"/>
              </a:buClr>
              <a:buSzPts val="2400"/>
              <a:buNone/>
              <a:defRPr sz="3200">
                <a:solidFill>
                  <a:srgbClr val="4D4F40"/>
                </a:solidFill>
              </a:defRPr>
            </a:lvl7pPr>
            <a:lvl8pPr lvl="7" algn="r" rtl="0">
              <a:spcBef>
                <a:spcPts val="0"/>
              </a:spcBef>
              <a:spcAft>
                <a:spcPts val="0"/>
              </a:spcAft>
              <a:buClr>
                <a:srgbClr val="4D4F40"/>
              </a:buClr>
              <a:buSzPts val="2400"/>
              <a:buNone/>
              <a:defRPr sz="3200">
                <a:solidFill>
                  <a:srgbClr val="4D4F40"/>
                </a:solidFill>
              </a:defRPr>
            </a:lvl8pPr>
            <a:lvl9pPr lvl="8" algn="r" rtl="0">
              <a:spcBef>
                <a:spcPts val="0"/>
              </a:spcBef>
              <a:spcAft>
                <a:spcPts val="0"/>
              </a:spcAft>
              <a:buClr>
                <a:srgbClr val="4D4F40"/>
              </a:buClr>
              <a:buSzPts val="2400"/>
              <a:buNone/>
              <a:defRPr sz="3200">
                <a:solidFill>
                  <a:srgbClr val="4D4F40"/>
                </a:solidFill>
              </a:defRPr>
            </a:lvl9pPr>
          </a:lstStyle>
          <a:p>
            <a:endParaRPr/>
          </a:p>
        </p:txBody>
      </p:sp>
      <p:sp>
        <p:nvSpPr>
          <p:cNvPr id="7041" name="Google Shape;7041;p25"/>
          <p:cNvSpPr txBox="1">
            <a:spLocks noGrp="1"/>
          </p:cNvSpPr>
          <p:nvPr>
            <p:ph type="subTitle" idx="1"/>
          </p:nvPr>
        </p:nvSpPr>
        <p:spPr>
          <a:xfrm>
            <a:off x="6902692" y="3481733"/>
            <a:ext cx="2959200" cy="15676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867">
                <a:latin typeface="Nunito"/>
                <a:ea typeface="Nunito"/>
                <a:cs typeface="Nunito"/>
                <a:sym typeface="Nunito"/>
              </a:defRPr>
            </a:lvl1pPr>
            <a:lvl2pPr lvl="1" algn="r" rtl="0">
              <a:spcBef>
                <a:spcPts val="0"/>
              </a:spcBef>
              <a:spcAft>
                <a:spcPts val="0"/>
              </a:spcAft>
              <a:buNone/>
              <a:defRPr sz="1867">
                <a:latin typeface="Nunito"/>
                <a:ea typeface="Nunito"/>
                <a:cs typeface="Nunito"/>
                <a:sym typeface="Nunito"/>
              </a:defRPr>
            </a:lvl2pPr>
            <a:lvl3pPr lvl="2" algn="r" rtl="0">
              <a:spcBef>
                <a:spcPts val="0"/>
              </a:spcBef>
              <a:spcAft>
                <a:spcPts val="0"/>
              </a:spcAft>
              <a:buNone/>
              <a:defRPr sz="1867">
                <a:latin typeface="Nunito"/>
                <a:ea typeface="Nunito"/>
                <a:cs typeface="Nunito"/>
                <a:sym typeface="Nunito"/>
              </a:defRPr>
            </a:lvl3pPr>
            <a:lvl4pPr lvl="3" algn="r" rtl="0">
              <a:spcBef>
                <a:spcPts val="0"/>
              </a:spcBef>
              <a:spcAft>
                <a:spcPts val="0"/>
              </a:spcAft>
              <a:buNone/>
              <a:defRPr sz="1867">
                <a:latin typeface="Nunito"/>
                <a:ea typeface="Nunito"/>
                <a:cs typeface="Nunito"/>
                <a:sym typeface="Nunito"/>
              </a:defRPr>
            </a:lvl4pPr>
            <a:lvl5pPr lvl="4" algn="r" rtl="0">
              <a:spcBef>
                <a:spcPts val="0"/>
              </a:spcBef>
              <a:spcAft>
                <a:spcPts val="0"/>
              </a:spcAft>
              <a:buNone/>
              <a:defRPr sz="1867">
                <a:latin typeface="Nunito"/>
                <a:ea typeface="Nunito"/>
                <a:cs typeface="Nunito"/>
                <a:sym typeface="Nunito"/>
              </a:defRPr>
            </a:lvl5pPr>
            <a:lvl6pPr lvl="5" algn="r" rtl="0">
              <a:spcBef>
                <a:spcPts val="0"/>
              </a:spcBef>
              <a:spcAft>
                <a:spcPts val="0"/>
              </a:spcAft>
              <a:buNone/>
              <a:defRPr sz="1867">
                <a:latin typeface="Nunito"/>
                <a:ea typeface="Nunito"/>
                <a:cs typeface="Nunito"/>
                <a:sym typeface="Nunito"/>
              </a:defRPr>
            </a:lvl6pPr>
            <a:lvl7pPr lvl="6" algn="r" rtl="0">
              <a:spcBef>
                <a:spcPts val="0"/>
              </a:spcBef>
              <a:spcAft>
                <a:spcPts val="0"/>
              </a:spcAft>
              <a:buNone/>
              <a:defRPr sz="1867">
                <a:latin typeface="Nunito"/>
                <a:ea typeface="Nunito"/>
                <a:cs typeface="Nunito"/>
                <a:sym typeface="Nunito"/>
              </a:defRPr>
            </a:lvl7pPr>
            <a:lvl8pPr lvl="7" algn="r" rtl="0">
              <a:spcBef>
                <a:spcPts val="0"/>
              </a:spcBef>
              <a:spcAft>
                <a:spcPts val="0"/>
              </a:spcAft>
              <a:buNone/>
              <a:defRPr sz="1867">
                <a:latin typeface="Nunito"/>
                <a:ea typeface="Nunito"/>
                <a:cs typeface="Nunito"/>
                <a:sym typeface="Nunito"/>
              </a:defRPr>
            </a:lvl8pPr>
            <a:lvl9pPr lvl="8" algn="r" rtl="0">
              <a:spcBef>
                <a:spcPts val="0"/>
              </a:spcBef>
              <a:spcAft>
                <a:spcPts val="0"/>
              </a:spcAft>
              <a:buNone/>
              <a:defRPr sz="1867">
                <a:latin typeface="Nunito"/>
                <a:ea typeface="Nunito"/>
                <a:cs typeface="Nunito"/>
                <a:sym typeface="Nunito"/>
              </a:defRPr>
            </a:lvl9pPr>
          </a:lstStyle>
          <a:p>
            <a:endParaRPr/>
          </a:p>
        </p:txBody>
      </p:sp>
      <p:grpSp>
        <p:nvGrpSpPr>
          <p:cNvPr id="7042" name="Google Shape;7042;p25"/>
          <p:cNvGrpSpPr/>
          <p:nvPr/>
        </p:nvGrpSpPr>
        <p:grpSpPr>
          <a:xfrm rot="-5400000" flipH="1">
            <a:off x="-184787" y="5421093"/>
            <a:ext cx="780584" cy="350259"/>
            <a:chOff x="8502760" y="3542528"/>
            <a:chExt cx="711519" cy="319269"/>
          </a:xfrm>
        </p:grpSpPr>
        <p:sp>
          <p:nvSpPr>
            <p:cNvPr id="7043" name="Google Shape;7043;p25"/>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4" name="Google Shape;7044;p25"/>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5" name="Google Shape;7045;p25"/>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6" name="Google Shape;7046;p25"/>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7" name="Google Shape;7047;p25"/>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8" name="Google Shape;7048;p25"/>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9" name="Google Shape;7049;p25"/>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0" name="Google Shape;7050;p25"/>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1" name="Google Shape;7051;p25"/>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52" name="Google Shape;7052;p25"/>
          <p:cNvSpPr/>
          <p:nvPr/>
        </p:nvSpPr>
        <p:spPr>
          <a:xfrm flipH="1">
            <a:off x="-55400" y="6246034"/>
            <a:ext cx="4690303" cy="634676"/>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3" name="Google Shape;7053;p25"/>
          <p:cNvSpPr/>
          <p:nvPr/>
        </p:nvSpPr>
        <p:spPr>
          <a:xfrm flipH="1">
            <a:off x="8839965" y="-20101"/>
            <a:ext cx="3610648" cy="816269"/>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54" name="Google Shape;7054;p25"/>
          <p:cNvGrpSpPr/>
          <p:nvPr/>
        </p:nvGrpSpPr>
        <p:grpSpPr>
          <a:xfrm rot="5400000" flipH="1">
            <a:off x="11481667" y="-386271"/>
            <a:ext cx="585400" cy="1517621"/>
            <a:chOff x="1823086" y="-208516"/>
            <a:chExt cx="433159" cy="1122944"/>
          </a:xfrm>
        </p:grpSpPr>
        <p:sp>
          <p:nvSpPr>
            <p:cNvPr id="7055" name="Google Shape;7055;p25"/>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6" name="Google Shape;7056;p25"/>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7" name="Google Shape;7057;p25"/>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8" name="Google Shape;7058;p25"/>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9" name="Google Shape;7059;p25"/>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0" name="Google Shape;7060;p25"/>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1" name="Google Shape;7061;p25"/>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2" name="Google Shape;7062;p25"/>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63" name="Google Shape;7063;p25"/>
          <p:cNvGrpSpPr/>
          <p:nvPr/>
        </p:nvGrpSpPr>
        <p:grpSpPr>
          <a:xfrm rot="5400000" flipH="1">
            <a:off x="11262293" y="-161884"/>
            <a:ext cx="592580" cy="1603829"/>
            <a:chOff x="904476" y="-243594"/>
            <a:chExt cx="438472" cy="1186732"/>
          </a:xfrm>
        </p:grpSpPr>
        <p:sp>
          <p:nvSpPr>
            <p:cNvPr id="7064" name="Google Shape;7064;p25"/>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5" name="Google Shape;7065;p25"/>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6" name="Google Shape;7066;p25"/>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7" name="Google Shape;7067;p25"/>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8" name="Google Shape;7068;p25"/>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9" name="Google Shape;7069;p25"/>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0" name="Google Shape;7070;p25"/>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1" name="Google Shape;7071;p25"/>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2" name="Google Shape;7072;p25"/>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3" name="Google Shape;7073;p25"/>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4" name="Google Shape;7074;p25"/>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5" name="Google Shape;7075;p25"/>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6" name="Google Shape;7076;p25"/>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7" name="Google Shape;7077;p25"/>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8" name="Google Shape;7078;p25"/>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9" name="Google Shape;7079;p25"/>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0" name="Google Shape;7080;p25"/>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1" name="Google Shape;7081;p25"/>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2" name="Google Shape;7082;p25"/>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3" name="Google Shape;7083;p25"/>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4" name="Google Shape;7084;p25"/>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5" name="Google Shape;7085;p25"/>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6" name="Google Shape;7086;p25"/>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7" name="Google Shape;7087;p25"/>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8" name="Google Shape;7088;p25"/>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9" name="Google Shape;7089;p25"/>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0" name="Google Shape;7090;p25"/>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91" name="Google Shape;7091;p25"/>
          <p:cNvGrpSpPr/>
          <p:nvPr/>
        </p:nvGrpSpPr>
        <p:grpSpPr>
          <a:xfrm flipH="1">
            <a:off x="-53819" y="5948476"/>
            <a:ext cx="1169069" cy="748043"/>
            <a:chOff x="7750342" y="3926048"/>
            <a:chExt cx="1406709" cy="900099"/>
          </a:xfrm>
        </p:grpSpPr>
        <p:sp>
          <p:nvSpPr>
            <p:cNvPr id="7092" name="Google Shape;7092;p25"/>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3" name="Google Shape;7093;p25"/>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4" name="Google Shape;7094;p25"/>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5" name="Google Shape;7095;p25"/>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6" name="Google Shape;7096;p25"/>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7" name="Google Shape;7097;p25"/>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8" name="Google Shape;7098;p25"/>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9" name="Google Shape;7099;p25"/>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00" name="Google Shape;7100;p25"/>
          <p:cNvGrpSpPr/>
          <p:nvPr/>
        </p:nvGrpSpPr>
        <p:grpSpPr>
          <a:xfrm flipH="1">
            <a:off x="-422322" y="5551541"/>
            <a:ext cx="1029827" cy="1034524"/>
            <a:chOff x="8276926" y="3750868"/>
            <a:chExt cx="1239162" cy="1244814"/>
          </a:xfrm>
        </p:grpSpPr>
        <p:sp>
          <p:nvSpPr>
            <p:cNvPr id="7101" name="Google Shape;7101;p25"/>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2" name="Google Shape;7102;p25"/>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3" name="Google Shape;7103;p25"/>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4" name="Google Shape;7104;p25"/>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5" name="Google Shape;7105;p25"/>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6" name="Google Shape;7106;p25"/>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7" name="Google Shape;7107;p25"/>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8" name="Google Shape;7108;p25"/>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9" name="Google Shape;7109;p25"/>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0" name="Google Shape;7110;p25"/>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1" name="Google Shape;7111;p25"/>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2" name="Google Shape;7112;p25"/>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3" name="Google Shape;7113;p25"/>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4" name="Google Shape;7114;p25"/>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5" name="Google Shape;7115;p25"/>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6" name="Google Shape;7116;p25"/>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7" name="Google Shape;7117;p25"/>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8" name="Google Shape;7118;p25"/>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9" name="Google Shape;7119;p25"/>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0" name="Google Shape;7120;p25"/>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1" name="Google Shape;7121;p25"/>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2" name="Google Shape;7122;p25"/>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3" name="Google Shape;7123;p25"/>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4" name="Google Shape;7124;p25"/>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5" name="Google Shape;7125;p25"/>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6" name="Google Shape;7126;p25"/>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7" name="Google Shape;7127;p25"/>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28" name="Google Shape;7128;p25"/>
          <p:cNvGrpSpPr/>
          <p:nvPr/>
        </p:nvGrpSpPr>
        <p:grpSpPr>
          <a:xfrm flipH="1">
            <a:off x="-79791" y="6156140"/>
            <a:ext cx="748761" cy="724561"/>
            <a:chOff x="8202967" y="4478366"/>
            <a:chExt cx="900965" cy="871845"/>
          </a:xfrm>
        </p:grpSpPr>
        <p:sp>
          <p:nvSpPr>
            <p:cNvPr id="7129" name="Google Shape;7129;p25"/>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0" name="Google Shape;7130;p25"/>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1" name="Google Shape;7131;p25"/>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2" name="Google Shape;7132;p25"/>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3" name="Google Shape;7133;p25"/>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4" name="Google Shape;7134;p25"/>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5" name="Google Shape;7135;p25"/>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6" name="Google Shape;7136;p25"/>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7" name="Google Shape;7137;p25"/>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8" name="Google Shape;7138;p25"/>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9" name="Google Shape;7139;p25"/>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0" name="Google Shape;7140;p25"/>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1" name="Google Shape;7141;p25"/>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2" name="Google Shape;7142;p25"/>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3" name="Google Shape;7143;p25"/>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4" name="Google Shape;7144;p25"/>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5" name="Google Shape;7145;p25"/>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6" name="Google Shape;7146;p25"/>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7" name="Google Shape;7147;p25"/>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chemeClr val="hlink"/>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48" name="Google Shape;7148;p25"/>
          <p:cNvGrpSpPr/>
          <p:nvPr/>
        </p:nvGrpSpPr>
        <p:grpSpPr>
          <a:xfrm rot="5400000" flipH="1">
            <a:off x="699320" y="6052911"/>
            <a:ext cx="364021" cy="986027"/>
            <a:chOff x="7607455" y="4238363"/>
            <a:chExt cx="438017" cy="1186459"/>
          </a:xfrm>
        </p:grpSpPr>
        <p:sp>
          <p:nvSpPr>
            <p:cNvPr id="7149" name="Google Shape;7149;p2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0" name="Google Shape;7150;p2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1" name="Google Shape;7151;p2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2" name="Google Shape;7152;p2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3" name="Google Shape;7153;p2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4" name="Google Shape;7154;p2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5" name="Google Shape;7155;p2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6" name="Google Shape;7156;p2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7" name="Google Shape;7157;p2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8" name="Google Shape;7158;p2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9" name="Google Shape;7159;p2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0" name="Google Shape;7160;p2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1" name="Google Shape;7161;p2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2" name="Google Shape;7162;p2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3" name="Google Shape;7163;p2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4" name="Google Shape;7164;p2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5" name="Google Shape;7165;p2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6" name="Google Shape;7166;p2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7" name="Google Shape;7167;p2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8" name="Google Shape;7168;p2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9" name="Google Shape;7169;p2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0" name="Google Shape;7170;p2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1" name="Google Shape;7171;p2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2" name="Google Shape;7172;p2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73" name="Google Shape;7173;p25"/>
          <p:cNvGrpSpPr/>
          <p:nvPr/>
        </p:nvGrpSpPr>
        <p:grpSpPr>
          <a:xfrm rot="5400000" flipH="1">
            <a:off x="-89914" y="1750445"/>
            <a:ext cx="844356" cy="506767"/>
            <a:chOff x="8365864" y="2993835"/>
            <a:chExt cx="933472" cy="547264"/>
          </a:xfrm>
        </p:grpSpPr>
        <p:sp>
          <p:nvSpPr>
            <p:cNvPr id="7174" name="Google Shape;7174;p25"/>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5" name="Google Shape;7175;p25"/>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6" name="Google Shape;7176;p25"/>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7" name="Google Shape;7177;p25"/>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8" name="Google Shape;7178;p25"/>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9" name="Google Shape;7179;p25"/>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0" name="Google Shape;7180;p25"/>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81" name="Google Shape;7181;p25"/>
          <p:cNvGrpSpPr/>
          <p:nvPr/>
        </p:nvGrpSpPr>
        <p:grpSpPr>
          <a:xfrm flipH="1">
            <a:off x="-247415" y="669199"/>
            <a:ext cx="1066705" cy="789799"/>
            <a:chOff x="8118223" y="2202382"/>
            <a:chExt cx="1151949" cy="873156"/>
          </a:xfrm>
        </p:grpSpPr>
        <p:sp>
          <p:nvSpPr>
            <p:cNvPr id="7182" name="Google Shape;7182;p25"/>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3" name="Google Shape;7183;p25"/>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4" name="Google Shape;7184;p25"/>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5" name="Google Shape;7185;p25"/>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6" name="Google Shape;7186;p25"/>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7" name="Google Shape;7187;p25"/>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8" name="Google Shape;7188;p25"/>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9" name="Google Shape;7189;p25"/>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0" name="Google Shape;7190;p25"/>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1" name="Google Shape;7191;p25"/>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2" name="Google Shape;7192;p25"/>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3" name="Google Shape;7193;p25"/>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4" name="Google Shape;7194;p25"/>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5" name="Google Shape;7195;p25"/>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6" name="Google Shape;7196;p25"/>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7" name="Google Shape;7197;p25"/>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8" name="Google Shape;7198;p25"/>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9" name="Google Shape;7199;p25"/>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0" name="Google Shape;7200;p25"/>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1" name="Google Shape;7201;p25"/>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2" name="Google Shape;7202;p25"/>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03" name="Google Shape;7203;p25"/>
          <p:cNvGrpSpPr/>
          <p:nvPr/>
        </p:nvGrpSpPr>
        <p:grpSpPr>
          <a:xfrm flipH="1">
            <a:off x="10866002" y="5296389"/>
            <a:ext cx="1528276" cy="1418404"/>
            <a:chOff x="-181020" y="4253777"/>
            <a:chExt cx="1117161" cy="1087511"/>
          </a:xfrm>
        </p:grpSpPr>
        <p:sp>
          <p:nvSpPr>
            <p:cNvPr id="7204" name="Google Shape;7204;p25"/>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5" name="Google Shape;7205;p25"/>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6" name="Google Shape;7206;p25"/>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7" name="Google Shape;7207;p25"/>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8" name="Google Shape;7208;p25"/>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9" name="Google Shape;7209;p25"/>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0" name="Google Shape;7210;p25"/>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1" name="Google Shape;7211;p25"/>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2" name="Google Shape;7212;p25"/>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3" name="Google Shape;7213;p25"/>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4" name="Google Shape;7214;p25"/>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5" name="Google Shape;7215;p25"/>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6" name="Google Shape;7216;p25"/>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7" name="Google Shape;7217;p25"/>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18" name="Google Shape;7218;p25"/>
          <p:cNvGrpSpPr/>
          <p:nvPr/>
        </p:nvGrpSpPr>
        <p:grpSpPr>
          <a:xfrm flipH="1">
            <a:off x="11167235" y="4932569"/>
            <a:ext cx="1209272" cy="1546943"/>
            <a:chOff x="-168050" y="4195214"/>
            <a:chExt cx="719519" cy="965231"/>
          </a:xfrm>
        </p:grpSpPr>
        <p:sp>
          <p:nvSpPr>
            <p:cNvPr id="7219" name="Google Shape;7219;p25"/>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0" name="Google Shape;7220;p25"/>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1" name="Google Shape;7221;p25"/>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2" name="Google Shape;7222;p25"/>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3" name="Google Shape;7223;p25"/>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4" name="Google Shape;7224;p25"/>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5" name="Google Shape;7225;p25"/>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6" name="Google Shape;7226;p25"/>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7" name="Google Shape;7227;p25"/>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8" name="Google Shape;7228;p25"/>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9" name="Google Shape;7229;p25"/>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0" name="Google Shape;7230;p25"/>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1" name="Google Shape;7231;p25"/>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2" name="Google Shape;7232;p25"/>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3" name="Google Shape;7233;p25"/>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4" name="Google Shape;7234;p25"/>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5" name="Google Shape;7235;p25"/>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6" name="Google Shape;7236;p25"/>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7" name="Google Shape;7237;p25"/>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8" name="Google Shape;7238;p25"/>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9" name="Google Shape;7239;p25"/>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0" name="Google Shape;7240;p25"/>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1" name="Google Shape;7241;p25"/>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2" name="Google Shape;7242;p25"/>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3" name="Google Shape;7243;p25"/>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4" name="Google Shape;7244;p25"/>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5" name="Google Shape;7245;p25"/>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6" name="Google Shape;7246;p25"/>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7" name="Google Shape;7247;p25"/>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8" name="Google Shape;7248;p25"/>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9" name="Google Shape;7249;p25"/>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0" name="Google Shape;7250;p25"/>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1" name="Google Shape;7251;p25"/>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2" name="Google Shape;7252;p25"/>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3" name="Google Shape;7253;p25"/>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4" name="Google Shape;7254;p25"/>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5" name="Google Shape;7255;p25"/>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6" name="Google Shape;7256;p25"/>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7" name="Google Shape;7257;p25"/>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8" name="Google Shape;7258;p25"/>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9" name="Google Shape;7259;p25"/>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0" name="Google Shape;7260;p25"/>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1" name="Google Shape;7261;p25"/>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2" name="Google Shape;7262;p25"/>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3" name="Google Shape;7263;p25"/>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4" name="Google Shape;7264;p25"/>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5" name="Google Shape;7265;p25"/>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66" name="Google Shape;7266;p25"/>
          <p:cNvGrpSpPr/>
          <p:nvPr/>
        </p:nvGrpSpPr>
        <p:grpSpPr>
          <a:xfrm flipH="1">
            <a:off x="-184801" y="-209103"/>
            <a:ext cx="1034111" cy="1035928"/>
            <a:chOff x="7973149" y="-201092"/>
            <a:chExt cx="1116750" cy="1145263"/>
          </a:xfrm>
        </p:grpSpPr>
        <p:sp>
          <p:nvSpPr>
            <p:cNvPr id="7267" name="Google Shape;7267;p25"/>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8" name="Google Shape;7268;p25"/>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9" name="Google Shape;7269;p25"/>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0" name="Google Shape;7270;p25"/>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1" name="Google Shape;7271;p25"/>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2" name="Google Shape;7272;p25"/>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3" name="Google Shape;7273;p25"/>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4" name="Google Shape;7274;p25"/>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5" name="Google Shape;7275;p25"/>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6" name="Google Shape;7276;p25"/>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7" name="Google Shape;7277;p25"/>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8" name="Google Shape;7278;p25"/>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9" name="Google Shape;7279;p25"/>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0" name="Google Shape;7280;p25"/>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1" name="Google Shape;7281;p25"/>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2" name="Google Shape;7282;p25"/>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3" name="Google Shape;7283;p25"/>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4" name="Google Shape;7284;p25"/>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5" name="Google Shape;7285;p25"/>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6" name="Google Shape;7286;p25"/>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7" name="Google Shape;7287;p25"/>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8" name="Google Shape;7288;p25"/>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9" name="Google Shape;7289;p25"/>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0" name="Google Shape;7290;p25"/>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1" name="Google Shape;7291;p25"/>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2" name="Google Shape;7292;p25"/>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3" name="Google Shape;7293;p25"/>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4" name="Google Shape;7294;p25"/>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5" name="Google Shape;7295;p25"/>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6" name="Google Shape;7296;p25"/>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7" name="Google Shape;7297;p25"/>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8" name="Google Shape;7298;p25"/>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9" name="Google Shape;7299;p25"/>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0" name="Google Shape;7300;p25"/>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1" name="Google Shape;7301;p25"/>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2" name="Google Shape;7302;p25"/>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3" name="Google Shape;7303;p25"/>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4" name="Google Shape;7304;p25"/>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5" name="Google Shape;7305;p25"/>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6" name="Google Shape;7306;p25"/>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7" name="Google Shape;7307;p25"/>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8" name="Google Shape;7308;p25"/>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9" name="Google Shape;7309;p25"/>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0" name="Google Shape;7310;p25"/>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1" name="Google Shape;7311;p25"/>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2" name="Google Shape;7312;p25"/>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3" name="Google Shape;7313;p25"/>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4" name="Google Shape;7314;p25"/>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5" name="Google Shape;7315;p25"/>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6" name="Google Shape;7316;p25"/>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7" name="Google Shape;7317;p25"/>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8" name="Google Shape;7318;p25"/>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9" name="Google Shape;7319;p25"/>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0" name="Google Shape;7320;p25"/>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1" name="Google Shape;7321;p25"/>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2" name="Google Shape;7322;p25"/>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3" name="Google Shape;7323;p25"/>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4" name="Google Shape;7324;p25"/>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5" name="Google Shape;7325;p25"/>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6" name="Google Shape;7326;p25"/>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7" name="Google Shape;7327;p25"/>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28" name="Google Shape;7328;p25"/>
          <p:cNvGrpSpPr/>
          <p:nvPr/>
        </p:nvGrpSpPr>
        <p:grpSpPr>
          <a:xfrm rot="-5400000" flipH="1">
            <a:off x="11145299" y="5617374"/>
            <a:ext cx="571291" cy="1623076"/>
            <a:chOff x="7607455" y="4238363"/>
            <a:chExt cx="438017" cy="1186459"/>
          </a:xfrm>
        </p:grpSpPr>
        <p:sp>
          <p:nvSpPr>
            <p:cNvPr id="7329" name="Google Shape;7329;p2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0" name="Google Shape;7330;p2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1" name="Google Shape;7331;p2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2" name="Google Shape;7332;p2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3" name="Google Shape;7333;p2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4" name="Google Shape;7334;p2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5" name="Google Shape;7335;p2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6" name="Google Shape;7336;p2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7" name="Google Shape;7337;p2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8" name="Google Shape;7338;p2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9" name="Google Shape;7339;p2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0" name="Google Shape;7340;p2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1" name="Google Shape;7341;p2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2" name="Google Shape;7342;p2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3" name="Google Shape;7343;p2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4" name="Google Shape;7344;p2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5" name="Google Shape;7345;p2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6" name="Google Shape;7346;p2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7" name="Google Shape;7347;p2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8" name="Google Shape;7348;p2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9" name="Google Shape;7349;p2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0" name="Google Shape;7350;p2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1" name="Google Shape;7351;p2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2" name="Google Shape;7352;p2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82943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
  <p:cSld name="Thanks! ">
    <p:spTree>
      <p:nvGrpSpPr>
        <p:cNvPr id="1" name="Shape 7643"/>
        <p:cNvGrpSpPr/>
        <p:nvPr/>
      </p:nvGrpSpPr>
      <p:grpSpPr>
        <a:xfrm>
          <a:off x="0" y="0"/>
          <a:ext cx="0" cy="0"/>
          <a:chOff x="0" y="0"/>
          <a:chExt cx="0" cy="0"/>
        </a:xfrm>
      </p:grpSpPr>
      <p:sp>
        <p:nvSpPr>
          <p:cNvPr id="7644" name="Google Shape;7644;p27"/>
          <p:cNvSpPr txBox="1">
            <a:spLocks noGrp="1"/>
          </p:cNvSpPr>
          <p:nvPr>
            <p:ph type="title"/>
          </p:nvPr>
        </p:nvSpPr>
        <p:spPr>
          <a:xfrm>
            <a:off x="6416400" y="1346633"/>
            <a:ext cx="4236000" cy="12132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3300"/>
              <a:buNone/>
              <a:defRPr sz="9600" i="0"/>
            </a:lvl1pPr>
            <a:lvl2pPr lvl="1" algn="ctr" rtl="0">
              <a:spcBef>
                <a:spcPts val="0"/>
              </a:spcBef>
              <a:spcAft>
                <a:spcPts val="0"/>
              </a:spcAft>
              <a:buClr>
                <a:srgbClr val="C6D9BB"/>
              </a:buClr>
              <a:buSzPts val="3300"/>
              <a:buNone/>
              <a:defRPr sz="4400">
                <a:solidFill>
                  <a:srgbClr val="C6D9BB"/>
                </a:solidFill>
              </a:defRPr>
            </a:lvl2pPr>
            <a:lvl3pPr lvl="2" algn="ctr" rtl="0">
              <a:spcBef>
                <a:spcPts val="0"/>
              </a:spcBef>
              <a:spcAft>
                <a:spcPts val="0"/>
              </a:spcAft>
              <a:buClr>
                <a:srgbClr val="C6D9BB"/>
              </a:buClr>
              <a:buSzPts val="3300"/>
              <a:buNone/>
              <a:defRPr sz="4400">
                <a:solidFill>
                  <a:srgbClr val="C6D9BB"/>
                </a:solidFill>
              </a:defRPr>
            </a:lvl3pPr>
            <a:lvl4pPr lvl="3" algn="ctr" rtl="0">
              <a:spcBef>
                <a:spcPts val="0"/>
              </a:spcBef>
              <a:spcAft>
                <a:spcPts val="0"/>
              </a:spcAft>
              <a:buClr>
                <a:srgbClr val="C6D9BB"/>
              </a:buClr>
              <a:buSzPts val="3300"/>
              <a:buNone/>
              <a:defRPr sz="4400">
                <a:solidFill>
                  <a:srgbClr val="C6D9BB"/>
                </a:solidFill>
              </a:defRPr>
            </a:lvl4pPr>
            <a:lvl5pPr lvl="4" algn="ctr" rtl="0">
              <a:spcBef>
                <a:spcPts val="0"/>
              </a:spcBef>
              <a:spcAft>
                <a:spcPts val="0"/>
              </a:spcAft>
              <a:buClr>
                <a:srgbClr val="C6D9BB"/>
              </a:buClr>
              <a:buSzPts val="3300"/>
              <a:buNone/>
              <a:defRPr sz="4400">
                <a:solidFill>
                  <a:srgbClr val="C6D9BB"/>
                </a:solidFill>
              </a:defRPr>
            </a:lvl5pPr>
            <a:lvl6pPr lvl="5" algn="ctr" rtl="0">
              <a:spcBef>
                <a:spcPts val="0"/>
              </a:spcBef>
              <a:spcAft>
                <a:spcPts val="0"/>
              </a:spcAft>
              <a:buClr>
                <a:srgbClr val="C6D9BB"/>
              </a:buClr>
              <a:buSzPts val="3300"/>
              <a:buNone/>
              <a:defRPr sz="4400">
                <a:solidFill>
                  <a:srgbClr val="C6D9BB"/>
                </a:solidFill>
              </a:defRPr>
            </a:lvl6pPr>
            <a:lvl7pPr lvl="6" algn="ctr" rtl="0">
              <a:spcBef>
                <a:spcPts val="0"/>
              </a:spcBef>
              <a:spcAft>
                <a:spcPts val="0"/>
              </a:spcAft>
              <a:buClr>
                <a:srgbClr val="C6D9BB"/>
              </a:buClr>
              <a:buSzPts val="3300"/>
              <a:buNone/>
              <a:defRPr sz="4400">
                <a:solidFill>
                  <a:srgbClr val="C6D9BB"/>
                </a:solidFill>
              </a:defRPr>
            </a:lvl7pPr>
            <a:lvl8pPr lvl="7" algn="ctr" rtl="0">
              <a:spcBef>
                <a:spcPts val="0"/>
              </a:spcBef>
              <a:spcAft>
                <a:spcPts val="0"/>
              </a:spcAft>
              <a:buClr>
                <a:srgbClr val="C6D9BB"/>
              </a:buClr>
              <a:buSzPts val="3300"/>
              <a:buNone/>
              <a:defRPr sz="4400">
                <a:solidFill>
                  <a:srgbClr val="C6D9BB"/>
                </a:solidFill>
              </a:defRPr>
            </a:lvl8pPr>
            <a:lvl9pPr lvl="8" algn="ctr" rtl="0">
              <a:spcBef>
                <a:spcPts val="0"/>
              </a:spcBef>
              <a:spcAft>
                <a:spcPts val="0"/>
              </a:spcAft>
              <a:buClr>
                <a:srgbClr val="C6D9BB"/>
              </a:buClr>
              <a:buSzPts val="3300"/>
              <a:buNone/>
              <a:defRPr sz="4400">
                <a:solidFill>
                  <a:srgbClr val="C6D9BB"/>
                </a:solidFill>
              </a:defRPr>
            </a:lvl9pPr>
          </a:lstStyle>
          <a:p>
            <a:endParaRPr/>
          </a:p>
        </p:txBody>
      </p:sp>
      <p:sp>
        <p:nvSpPr>
          <p:cNvPr id="7645" name="Google Shape;7645;p27"/>
          <p:cNvSpPr txBox="1">
            <a:spLocks noGrp="1"/>
          </p:cNvSpPr>
          <p:nvPr>
            <p:ph type="subTitle" idx="1"/>
          </p:nvPr>
        </p:nvSpPr>
        <p:spPr>
          <a:xfrm>
            <a:off x="6120400" y="3245033"/>
            <a:ext cx="4828000" cy="121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Nunito"/>
                <a:ea typeface="Nunito"/>
                <a:cs typeface="Nunito"/>
                <a:sym typeface="Nunito"/>
              </a:defRPr>
            </a:lvl1pPr>
            <a:lvl2pPr lvl="1" algn="ctr" rtl="0">
              <a:spcBef>
                <a:spcPts val="0"/>
              </a:spcBef>
              <a:spcAft>
                <a:spcPts val="0"/>
              </a:spcAft>
              <a:buNone/>
              <a:defRPr sz="1867">
                <a:latin typeface="Nunito"/>
                <a:ea typeface="Nunito"/>
                <a:cs typeface="Nunito"/>
                <a:sym typeface="Nunito"/>
              </a:defRPr>
            </a:lvl2pPr>
            <a:lvl3pPr lvl="2" algn="ctr" rtl="0">
              <a:spcBef>
                <a:spcPts val="0"/>
              </a:spcBef>
              <a:spcAft>
                <a:spcPts val="0"/>
              </a:spcAft>
              <a:buNone/>
              <a:defRPr sz="1867">
                <a:latin typeface="Nunito"/>
                <a:ea typeface="Nunito"/>
                <a:cs typeface="Nunito"/>
                <a:sym typeface="Nunito"/>
              </a:defRPr>
            </a:lvl3pPr>
            <a:lvl4pPr lvl="3" algn="ctr" rtl="0">
              <a:spcBef>
                <a:spcPts val="0"/>
              </a:spcBef>
              <a:spcAft>
                <a:spcPts val="0"/>
              </a:spcAft>
              <a:buNone/>
              <a:defRPr sz="1867">
                <a:latin typeface="Nunito"/>
                <a:ea typeface="Nunito"/>
                <a:cs typeface="Nunito"/>
                <a:sym typeface="Nunito"/>
              </a:defRPr>
            </a:lvl4pPr>
            <a:lvl5pPr lvl="4" algn="ctr" rtl="0">
              <a:spcBef>
                <a:spcPts val="0"/>
              </a:spcBef>
              <a:spcAft>
                <a:spcPts val="0"/>
              </a:spcAft>
              <a:buNone/>
              <a:defRPr sz="1867">
                <a:latin typeface="Nunito"/>
                <a:ea typeface="Nunito"/>
                <a:cs typeface="Nunito"/>
                <a:sym typeface="Nunito"/>
              </a:defRPr>
            </a:lvl5pPr>
            <a:lvl6pPr lvl="5" algn="ctr" rtl="0">
              <a:spcBef>
                <a:spcPts val="0"/>
              </a:spcBef>
              <a:spcAft>
                <a:spcPts val="0"/>
              </a:spcAft>
              <a:buNone/>
              <a:defRPr sz="1867">
                <a:latin typeface="Nunito"/>
                <a:ea typeface="Nunito"/>
                <a:cs typeface="Nunito"/>
                <a:sym typeface="Nunito"/>
              </a:defRPr>
            </a:lvl6pPr>
            <a:lvl7pPr lvl="6" algn="ctr" rtl="0">
              <a:spcBef>
                <a:spcPts val="0"/>
              </a:spcBef>
              <a:spcAft>
                <a:spcPts val="0"/>
              </a:spcAft>
              <a:buNone/>
              <a:defRPr sz="1867">
                <a:latin typeface="Nunito"/>
                <a:ea typeface="Nunito"/>
                <a:cs typeface="Nunito"/>
                <a:sym typeface="Nunito"/>
              </a:defRPr>
            </a:lvl7pPr>
            <a:lvl8pPr lvl="7" algn="ctr" rtl="0">
              <a:spcBef>
                <a:spcPts val="0"/>
              </a:spcBef>
              <a:spcAft>
                <a:spcPts val="0"/>
              </a:spcAft>
              <a:buNone/>
              <a:defRPr sz="1867">
                <a:latin typeface="Nunito"/>
                <a:ea typeface="Nunito"/>
                <a:cs typeface="Nunito"/>
                <a:sym typeface="Nunito"/>
              </a:defRPr>
            </a:lvl8pPr>
            <a:lvl9pPr lvl="8" algn="ctr" rtl="0">
              <a:spcBef>
                <a:spcPts val="0"/>
              </a:spcBef>
              <a:spcAft>
                <a:spcPts val="0"/>
              </a:spcAft>
              <a:buNone/>
              <a:defRPr sz="1867">
                <a:latin typeface="Nunito"/>
                <a:ea typeface="Nunito"/>
                <a:cs typeface="Nunito"/>
                <a:sym typeface="Nunito"/>
              </a:defRPr>
            </a:lvl9pPr>
          </a:lstStyle>
          <a:p>
            <a:endParaRPr/>
          </a:p>
        </p:txBody>
      </p:sp>
      <p:sp>
        <p:nvSpPr>
          <p:cNvPr id="7646" name="Google Shape;7646;p27"/>
          <p:cNvSpPr txBox="1">
            <a:spLocks noGrp="1"/>
          </p:cNvSpPr>
          <p:nvPr>
            <p:ph type="subTitle" idx="2"/>
          </p:nvPr>
        </p:nvSpPr>
        <p:spPr>
          <a:xfrm>
            <a:off x="6120400" y="5321433"/>
            <a:ext cx="4828000" cy="56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Nunito"/>
                <a:ea typeface="Nunito"/>
                <a:cs typeface="Nunito"/>
                <a:sym typeface="Nunito"/>
              </a:defRPr>
            </a:lvl1pPr>
            <a:lvl2pPr lvl="1" algn="ctr" rtl="0">
              <a:spcBef>
                <a:spcPts val="0"/>
              </a:spcBef>
              <a:spcAft>
                <a:spcPts val="0"/>
              </a:spcAft>
              <a:buNone/>
              <a:defRPr sz="1867">
                <a:latin typeface="Nunito"/>
                <a:ea typeface="Nunito"/>
                <a:cs typeface="Nunito"/>
                <a:sym typeface="Nunito"/>
              </a:defRPr>
            </a:lvl2pPr>
            <a:lvl3pPr lvl="2" algn="ctr" rtl="0">
              <a:spcBef>
                <a:spcPts val="0"/>
              </a:spcBef>
              <a:spcAft>
                <a:spcPts val="0"/>
              </a:spcAft>
              <a:buNone/>
              <a:defRPr sz="1867">
                <a:latin typeface="Nunito"/>
                <a:ea typeface="Nunito"/>
                <a:cs typeface="Nunito"/>
                <a:sym typeface="Nunito"/>
              </a:defRPr>
            </a:lvl3pPr>
            <a:lvl4pPr lvl="3" algn="ctr" rtl="0">
              <a:spcBef>
                <a:spcPts val="0"/>
              </a:spcBef>
              <a:spcAft>
                <a:spcPts val="0"/>
              </a:spcAft>
              <a:buNone/>
              <a:defRPr sz="1867">
                <a:latin typeface="Nunito"/>
                <a:ea typeface="Nunito"/>
                <a:cs typeface="Nunito"/>
                <a:sym typeface="Nunito"/>
              </a:defRPr>
            </a:lvl4pPr>
            <a:lvl5pPr lvl="4" algn="ctr" rtl="0">
              <a:spcBef>
                <a:spcPts val="0"/>
              </a:spcBef>
              <a:spcAft>
                <a:spcPts val="0"/>
              </a:spcAft>
              <a:buNone/>
              <a:defRPr sz="1867">
                <a:latin typeface="Nunito"/>
                <a:ea typeface="Nunito"/>
                <a:cs typeface="Nunito"/>
                <a:sym typeface="Nunito"/>
              </a:defRPr>
            </a:lvl5pPr>
            <a:lvl6pPr lvl="5" algn="ctr" rtl="0">
              <a:spcBef>
                <a:spcPts val="0"/>
              </a:spcBef>
              <a:spcAft>
                <a:spcPts val="0"/>
              </a:spcAft>
              <a:buNone/>
              <a:defRPr sz="1867">
                <a:latin typeface="Nunito"/>
                <a:ea typeface="Nunito"/>
                <a:cs typeface="Nunito"/>
                <a:sym typeface="Nunito"/>
              </a:defRPr>
            </a:lvl6pPr>
            <a:lvl7pPr lvl="6" algn="ctr" rtl="0">
              <a:spcBef>
                <a:spcPts val="0"/>
              </a:spcBef>
              <a:spcAft>
                <a:spcPts val="0"/>
              </a:spcAft>
              <a:buNone/>
              <a:defRPr sz="1867">
                <a:latin typeface="Nunito"/>
                <a:ea typeface="Nunito"/>
                <a:cs typeface="Nunito"/>
                <a:sym typeface="Nunito"/>
              </a:defRPr>
            </a:lvl7pPr>
            <a:lvl8pPr lvl="7" algn="ctr" rtl="0">
              <a:spcBef>
                <a:spcPts val="0"/>
              </a:spcBef>
              <a:spcAft>
                <a:spcPts val="0"/>
              </a:spcAft>
              <a:buNone/>
              <a:defRPr sz="1867">
                <a:latin typeface="Nunito"/>
                <a:ea typeface="Nunito"/>
                <a:cs typeface="Nunito"/>
                <a:sym typeface="Nunito"/>
              </a:defRPr>
            </a:lvl8pPr>
            <a:lvl9pPr lvl="8" algn="ctr" rtl="0">
              <a:spcBef>
                <a:spcPts val="0"/>
              </a:spcBef>
              <a:spcAft>
                <a:spcPts val="0"/>
              </a:spcAft>
              <a:buNone/>
              <a:defRPr sz="1867">
                <a:latin typeface="Nunito"/>
                <a:ea typeface="Nunito"/>
                <a:cs typeface="Nunito"/>
                <a:sym typeface="Nunito"/>
              </a:defRPr>
            </a:lvl9pPr>
          </a:lstStyle>
          <a:p>
            <a:endParaRPr/>
          </a:p>
        </p:txBody>
      </p:sp>
      <p:sp>
        <p:nvSpPr>
          <p:cNvPr id="7647" name="Google Shape;7647;p27"/>
          <p:cNvSpPr txBox="1"/>
          <p:nvPr/>
        </p:nvSpPr>
        <p:spPr>
          <a:xfrm>
            <a:off x="6399600" y="4559967"/>
            <a:ext cx="4269600" cy="757600"/>
          </a:xfrm>
          <a:prstGeom prst="rect">
            <a:avLst/>
          </a:prstGeom>
          <a:noFill/>
          <a:ln>
            <a:noFill/>
          </a:ln>
        </p:spPr>
        <p:txBody>
          <a:bodyPr spcFirstLastPara="1" wrap="square" lIns="121900" tIns="121900" rIns="121900" bIns="121900" anchor="t" anchorCtr="0">
            <a:noAutofit/>
          </a:bodyPr>
          <a:lstStyle/>
          <a:p>
            <a:pPr marL="0" lvl="0" indent="0" algn="ctr" rtl="0">
              <a:lnSpc>
                <a:spcPct val="114000"/>
              </a:lnSpc>
              <a:spcBef>
                <a:spcPts val="0"/>
              </a:spcBef>
              <a:spcAft>
                <a:spcPts val="0"/>
              </a:spcAft>
              <a:buClr>
                <a:schemeClr val="dk1"/>
              </a:buClr>
              <a:buSzPts val="1100"/>
              <a:buFont typeface="Arial" panose="020B0604020202020204"/>
              <a:buNone/>
            </a:pPr>
            <a:r>
              <a:rPr lang="en-GB" sz="1200">
                <a:solidFill>
                  <a:schemeClr val="accent2"/>
                </a:solidFill>
                <a:latin typeface="Nunito"/>
                <a:ea typeface="Nunito"/>
                <a:cs typeface="Nunito"/>
                <a:sym typeface="Nunito"/>
              </a:rPr>
              <a:t>CREDITS: This presentation template was created by </a:t>
            </a:r>
            <a:r>
              <a:rPr lang="en-GB" sz="1200">
                <a:solidFill>
                  <a:schemeClr val="accent2"/>
                </a:solidFill>
                <a:uFill>
                  <a:noFill/>
                </a:uFill>
                <a:latin typeface="Nunito"/>
                <a:ea typeface="Nunito"/>
                <a:cs typeface="Nunito"/>
                <a:sym typeface="Nunito"/>
                <a:hlinkClick r:id="rId2"/>
              </a:rPr>
              <a:t>Slidesgo</a:t>
            </a:r>
            <a:r>
              <a:rPr lang="en-GB" sz="1200">
                <a:solidFill>
                  <a:schemeClr val="accent2"/>
                </a:solidFill>
                <a:latin typeface="Nunito"/>
                <a:ea typeface="Nunito"/>
                <a:cs typeface="Nunito"/>
                <a:sym typeface="Nunito"/>
              </a:rPr>
              <a:t>, including icons by </a:t>
            </a:r>
            <a:r>
              <a:rPr lang="en-GB" sz="1200">
                <a:solidFill>
                  <a:schemeClr val="accent2"/>
                </a:solidFill>
                <a:uFill>
                  <a:noFill/>
                </a:uFill>
                <a:latin typeface="Nunito"/>
                <a:ea typeface="Nunito"/>
                <a:cs typeface="Nunito"/>
                <a:sym typeface="Nunito"/>
                <a:hlinkClick r:id="rId3"/>
              </a:rPr>
              <a:t>Flaticon</a:t>
            </a:r>
            <a:r>
              <a:rPr lang="en-GB" sz="1200">
                <a:solidFill>
                  <a:schemeClr val="accent2"/>
                </a:solidFill>
                <a:latin typeface="Nunito"/>
                <a:ea typeface="Nunito"/>
                <a:cs typeface="Nunito"/>
                <a:sym typeface="Nunito"/>
              </a:rPr>
              <a:t>, infographics &amp; images by </a:t>
            </a:r>
            <a:r>
              <a:rPr lang="en-GB" sz="1200">
                <a:solidFill>
                  <a:schemeClr val="accent2"/>
                </a:solidFill>
                <a:uFill>
                  <a:noFill/>
                </a:uFill>
                <a:latin typeface="Nunito"/>
                <a:ea typeface="Nunito"/>
                <a:cs typeface="Nunito"/>
                <a:sym typeface="Nunito"/>
                <a:hlinkClick r:id="rId4"/>
              </a:rPr>
              <a:t>Freepik</a:t>
            </a:r>
            <a:r>
              <a:rPr lang="en-GB" sz="1200">
                <a:solidFill>
                  <a:schemeClr val="accent2"/>
                </a:solidFill>
                <a:latin typeface="Nunito"/>
                <a:ea typeface="Nunito"/>
                <a:cs typeface="Nunito"/>
                <a:sym typeface="Nunito"/>
              </a:rPr>
              <a:t> </a:t>
            </a:r>
            <a:endParaRPr sz="2400">
              <a:solidFill>
                <a:schemeClr val="accent2"/>
              </a:solidFill>
              <a:latin typeface="Nunito"/>
              <a:ea typeface="Nunito"/>
              <a:cs typeface="Nunito"/>
              <a:sym typeface="Nunito"/>
            </a:endParaRPr>
          </a:p>
        </p:txBody>
      </p:sp>
      <p:grpSp>
        <p:nvGrpSpPr>
          <p:cNvPr id="7648" name="Google Shape;7648;p27"/>
          <p:cNvGrpSpPr/>
          <p:nvPr/>
        </p:nvGrpSpPr>
        <p:grpSpPr>
          <a:xfrm rot="5400000">
            <a:off x="11135143" y="-219023"/>
            <a:ext cx="340579" cy="882933"/>
            <a:chOff x="1823086" y="-208516"/>
            <a:chExt cx="433159" cy="1122944"/>
          </a:xfrm>
        </p:grpSpPr>
        <p:sp>
          <p:nvSpPr>
            <p:cNvPr id="7649" name="Google Shape;7649;p27"/>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0" name="Google Shape;7650;p27"/>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1" name="Google Shape;7651;p27"/>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2" name="Google Shape;7652;p27"/>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3" name="Google Shape;7653;p27"/>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4" name="Google Shape;7654;p27"/>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5" name="Google Shape;7655;p27"/>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6" name="Google Shape;7656;p27"/>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57" name="Google Shape;7657;p27"/>
          <p:cNvGrpSpPr/>
          <p:nvPr/>
        </p:nvGrpSpPr>
        <p:grpSpPr>
          <a:xfrm flipH="1">
            <a:off x="11202633" y="-234667"/>
            <a:ext cx="629304" cy="879633"/>
            <a:chOff x="1897495" y="-461400"/>
            <a:chExt cx="815443" cy="1139815"/>
          </a:xfrm>
        </p:grpSpPr>
        <p:sp>
          <p:nvSpPr>
            <p:cNvPr id="7658" name="Google Shape;7658;p27"/>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9" name="Google Shape;7659;p27"/>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0" name="Google Shape;7660;p27"/>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1" name="Google Shape;7661;p27"/>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2" name="Google Shape;7662;p27"/>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3" name="Google Shape;7663;p27"/>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4" name="Google Shape;7664;p27"/>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5" name="Google Shape;7665;p27"/>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6" name="Google Shape;7666;p27"/>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7" name="Google Shape;7667;p27"/>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8" name="Google Shape;7668;p27"/>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9" name="Google Shape;7669;p27"/>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0" name="Google Shape;7670;p27"/>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1" name="Google Shape;7671;p27"/>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2" name="Google Shape;7672;p27"/>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3" name="Google Shape;7673;p27"/>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4" name="Google Shape;7674;p27"/>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5" name="Google Shape;7675;p27"/>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6" name="Google Shape;7676;p27"/>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7" name="Google Shape;7677;p27"/>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8" name="Google Shape;7678;p27"/>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9" name="Google Shape;7679;p27"/>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80" name="Google Shape;7680;p27"/>
          <p:cNvGrpSpPr/>
          <p:nvPr/>
        </p:nvGrpSpPr>
        <p:grpSpPr>
          <a:xfrm flipH="1">
            <a:off x="11312053" y="839638"/>
            <a:ext cx="164892" cy="149639"/>
            <a:chOff x="737385" y="1492952"/>
            <a:chExt cx="161913" cy="146935"/>
          </a:xfrm>
        </p:grpSpPr>
        <p:sp>
          <p:nvSpPr>
            <p:cNvPr id="7681" name="Google Shape;7681;p27"/>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2" name="Google Shape;7682;p27"/>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3" name="Google Shape;7683;p27"/>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84" name="Google Shape;7684;p27"/>
          <p:cNvSpPr/>
          <p:nvPr/>
        </p:nvSpPr>
        <p:spPr>
          <a:xfrm flipH="1">
            <a:off x="-203198" y="-62933"/>
            <a:ext cx="5717947" cy="89295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85" name="Google Shape;7685;p27"/>
          <p:cNvGrpSpPr/>
          <p:nvPr/>
        </p:nvGrpSpPr>
        <p:grpSpPr>
          <a:xfrm flipH="1">
            <a:off x="11654741" y="-268128"/>
            <a:ext cx="446540" cy="1208568"/>
            <a:chOff x="904476" y="-243594"/>
            <a:chExt cx="438472" cy="1186732"/>
          </a:xfrm>
        </p:grpSpPr>
        <p:sp>
          <p:nvSpPr>
            <p:cNvPr id="7686" name="Google Shape;7686;p27"/>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7" name="Google Shape;7687;p27"/>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8" name="Google Shape;7688;p27"/>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9" name="Google Shape;7689;p27"/>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0" name="Google Shape;7690;p27"/>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1" name="Google Shape;7691;p27"/>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2" name="Google Shape;7692;p27"/>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3" name="Google Shape;7693;p27"/>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4" name="Google Shape;7694;p27"/>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5" name="Google Shape;7695;p27"/>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6" name="Google Shape;7696;p27"/>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7" name="Google Shape;7697;p27"/>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8" name="Google Shape;7698;p27"/>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9" name="Google Shape;7699;p27"/>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0" name="Google Shape;7700;p27"/>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1" name="Google Shape;7701;p27"/>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2" name="Google Shape;7702;p27"/>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3" name="Google Shape;7703;p27"/>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4" name="Google Shape;7704;p27"/>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5" name="Google Shape;7705;p27"/>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6" name="Google Shape;7706;p27"/>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7" name="Google Shape;7707;p27"/>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8" name="Google Shape;7708;p27"/>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9" name="Google Shape;7709;p27"/>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0" name="Google Shape;7710;p27"/>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1" name="Google Shape;7711;p27"/>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2" name="Google Shape;7712;p27"/>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13" name="Google Shape;7713;p27"/>
          <p:cNvGrpSpPr/>
          <p:nvPr/>
        </p:nvGrpSpPr>
        <p:grpSpPr>
          <a:xfrm flipH="1">
            <a:off x="168405" y="5664331"/>
            <a:ext cx="507223" cy="1373920"/>
            <a:chOff x="7607455" y="4238363"/>
            <a:chExt cx="438017" cy="1186459"/>
          </a:xfrm>
        </p:grpSpPr>
        <p:sp>
          <p:nvSpPr>
            <p:cNvPr id="7714" name="Google Shape;7714;p27"/>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5" name="Google Shape;7715;p27"/>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6" name="Google Shape;7716;p27"/>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7" name="Google Shape;7717;p27"/>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8" name="Google Shape;7718;p27"/>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9" name="Google Shape;7719;p27"/>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0" name="Google Shape;7720;p27"/>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1" name="Google Shape;7721;p27"/>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2" name="Google Shape;7722;p27"/>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3" name="Google Shape;7723;p27"/>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4" name="Google Shape;7724;p27"/>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5" name="Google Shape;7725;p27"/>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6" name="Google Shape;7726;p27"/>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7" name="Google Shape;7727;p27"/>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8" name="Google Shape;7728;p27"/>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9" name="Google Shape;7729;p27"/>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0" name="Google Shape;7730;p27"/>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1" name="Google Shape;7731;p27"/>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2" name="Google Shape;7732;p27"/>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3" name="Google Shape;7733;p27"/>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4" name="Google Shape;7734;p27"/>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5" name="Google Shape;7735;p27"/>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6" name="Google Shape;7736;p27"/>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7" name="Google Shape;7737;p27"/>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38" name="Google Shape;7738;p27"/>
          <p:cNvGrpSpPr/>
          <p:nvPr/>
        </p:nvGrpSpPr>
        <p:grpSpPr>
          <a:xfrm>
            <a:off x="11081349" y="5936809"/>
            <a:ext cx="895184" cy="980512"/>
            <a:chOff x="2318158" y="4088320"/>
            <a:chExt cx="1256104" cy="1375835"/>
          </a:xfrm>
        </p:grpSpPr>
        <p:sp>
          <p:nvSpPr>
            <p:cNvPr id="7739" name="Google Shape;7739;p27"/>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0" name="Google Shape;7740;p27"/>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1" name="Google Shape;7741;p27"/>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2" name="Google Shape;7742;p27"/>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3" name="Google Shape;7743;p27"/>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4" name="Google Shape;7744;p27"/>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5" name="Google Shape;7745;p27"/>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6" name="Google Shape;7746;p27"/>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7" name="Google Shape;7747;p27"/>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8" name="Google Shape;7748;p27"/>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9" name="Google Shape;7749;p27"/>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0" name="Google Shape;7750;p27"/>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1" name="Google Shape;7751;p27"/>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2" name="Google Shape;7752;p27"/>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3" name="Google Shape;7753;p27"/>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4" name="Google Shape;7754;p27"/>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5" name="Google Shape;7755;p27"/>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6" name="Google Shape;7756;p27"/>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7" name="Google Shape;7757;p27"/>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8" name="Google Shape;7758;p27"/>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9" name="Google Shape;7759;p27"/>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0" name="Google Shape;7760;p27"/>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1" name="Google Shape;7761;p27"/>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2" name="Google Shape;7762;p27"/>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3" name="Google Shape;7763;p27"/>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4" name="Google Shape;7764;p27"/>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5" name="Google Shape;7765;p27"/>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6" name="Google Shape;7766;p27"/>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7" name="Google Shape;7767;p27"/>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rgbClr val="A1D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8" name="Google Shape;7768;p27"/>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9" name="Google Shape;7769;p27"/>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0" name="Google Shape;7770;p27"/>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1" name="Google Shape;7771;p27"/>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2" name="Google Shape;7772;p27"/>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3" name="Google Shape;7773;p27"/>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4" name="Google Shape;7774;p27"/>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5" name="Google Shape;7775;p27"/>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6" name="Google Shape;7776;p27"/>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7" name="Google Shape;7777;p27"/>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8" name="Google Shape;7778;p27"/>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9" name="Google Shape;7779;p27"/>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0" name="Google Shape;7780;p27"/>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1" name="Google Shape;7781;p27"/>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2" name="Google Shape;7782;p27"/>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3" name="Google Shape;7783;p27"/>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4" name="Google Shape;7784;p27"/>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5" name="Google Shape;7785;p27"/>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6" name="Google Shape;7786;p27"/>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7" name="Google Shape;7787;p27"/>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8" name="Google Shape;7788;p27"/>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89" name="Google Shape;7789;p27"/>
          <p:cNvGrpSpPr/>
          <p:nvPr/>
        </p:nvGrpSpPr>
        <p:grpSpPr>
          <a:xfrm flipH="1">
            <a:off x="3703750" y="644974"/>
            <a:ext cx="569956" cy="742748"/>
            <a:chOff x="3289399" y="3455662"/>
            <a:chExt cx="436502" cy="569243"/>
          </a:xfrm>
        </p:grpSpPr>
        <p:sp>
          <p:nvSpPr>
            <p:cNvPr id="7790" name="Google Shape;7790;p27"/>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1" name="Google Shape;7791;p27"/>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2" name="Google Shape;7792;p27"/>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3" name="Google Shape;7793;p27"/>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4" name="Google Shape;7794;p27"/>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5" name="Google Shape;7795;p27"/>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6" name="Google Shape;7796;p27"/>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7" name="Google Shape;7797;p27"/>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8" name="Google Shape;7798;p27"/>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9" name="Google Shape;7799;p27"/>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0" name="Google Shape;7800;p27"/>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1" name="Google Shape;7801;p27"/>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2" name="Google Shape;7802;p27"/>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3" name="Google Shape;7803;p27"/>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4" name="Google Shape;7804;p27"/>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5" name="Google Shape;7805;p27"/>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6" name="Google Shape;7806;p27"/>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7" name="Google Shape;7807;p27"/>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8" name="Google Shape;7808;p27"/>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9" name="Google Shape;7809;p27"/>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0" name="Google Shape;7810;p27"/>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1" name="Google Shape;7811;p27"/>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12" name="Google Shape;7812;p27"/>
          <p:cNvGrpSpPr/>
          <p:nvPr/>
        </p:nvGrpSpPr>
        <p:grpSpPr>
          <a:xfrm rot="494480" flipH="1">
            <a:off x="167883" y="-334438"/>
            <a:ext cx="2039100" cy="2091161"/>
            <a:chOff x="7973149" y="-201092"/>
            <a:chExt cx="1116750" cy="1145263"/>
          </a:xfrm>
        </p:grpSpPr>
        <p:sp>
          <p:nvSpPr>
            <p:cNvPr id="7813" name="Google Shape;7813;p27"/>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4" name="Google Shape;7814;p27"/>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5" name="Google Shape;7815;p27"/>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6" name="Google Shape;7816;p27"/>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7" name="Google Shape;7817;p27"/>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8" name="Google Shape;7818;p27"/>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9" name="Google Shape;7819;p27"/>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0" name="Google Shape;7820;p27"/>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1" name="Google Shape;7821;p27"/>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2" name="Google Shape;7822;p27"/>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3" name="Google Shape;7823;p27"/>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4" name="Google Shape;7824;p27"/>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5" name="Google Shape;7825;p27"/>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6" name="Google Shape;7826;p27"/>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7" name="Google Shape;7827;p27"/>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8" name="Google Shape;7828;p27"/>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9" name="Google Shape;7829;p27"/>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0" name="Google Shape;7830;p27"/>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1" name="Google Shape;7831;p27"/>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2" name="Google Shape;7832;p27"/>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3" name="Google Shape;7833;p27"/>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4" name="Google Shape;7834;p27"/>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5" name="Google Shape;7835;p27"/>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6" name="Google Shape;7836;p27"/>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7" name="Google Shape;7837;p27"/>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8" name="Google Shape;7838;p27"/>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9" name="Google Shape;7839;p27"/>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0" name="Google Shape;7840;p27"/>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1" name="Google Shape;7841;p27"/>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2" name="Google Shape;7842;p27"/>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3" name="Google Shape;7843;p27"/>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4" name="Google Shape;7844;p27"/>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5" name="Google Shape;7845;p27"/>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6" name="Google Shape;7846;p27"/>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7" name="Google Shape;7847;p27"/>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8" name="Google Shape;7848;p27"/>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9" name="Google Shape;7849;p27"/>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0" name="Google Shape;7850;p27"/>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1" name="Google Shape;7851;p27"/>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2" name="Google Shape;7852;p27"/>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3" name="Google Shape;7853;p27"/>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4" name="Google Shape;7854;p27"/>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5" name="Google Shape;7855;p27"/>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6" name="Google Shape;7856;p27"/>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7" name="Google Shape;7857;p27"/>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8" name="Google Shape;7858;p27"/>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9" name="Google Shape;7859;p27"/>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0" name="Google Shape;7860;p27"/>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1" name="Google Shape;7861;p27"/>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2" name="Google Shape;7862;p27"/>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3" name="Google Shape;7863;p27"/>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4" name="Google Shape;7864;p27"/>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5" name="Google Shape;7865;p27"/>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6" name="Google Shape;7866;p27"/>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7" name="Google Shape;7867;p27"/>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8" name="Google Shape;7868;p27"/>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9" name="Google Shape;7869;p27"/>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0" name="Google Shape;7870;p27"/>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1" name="Google Shape;7871;p27"/>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2" name="Google Shape;7872;p27"/>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3" name="Google Shape;7873;p27"/>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74" name="Google Shape;7874;p27"/>
          <p:cNvGrpSpPr/>
          <p:nvPr/>
        </p:nvGrpSpPr>
        <p:grpSpPr>
          <a:xfrm rot="5400000" flipH="1">
            <a:off x="1757143" y="125172"/>
            <a:ext cx="215884" cy="194555"/>
            <a:chOff x="7737341" y="1046941"/>
            <a:chExt cx="161913" cy="145916"/>
          </a:xfrm>
        </p:grpSpPr>
        <p:sp>
          <p:nvSpPr>
            <p:cNvPr id="7875" name="Google Shape;7875;p2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6" name="Google Shape;7876;p2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7" name="Google Shape;7877;p2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78" name="Google Shape;7878;p27"/>
          <p:cNvGrpSpPr/>
          <p:nvPr/>
        </p:nvGrpSpPr>
        <p:grpSpPr>
          <a:xfrm rot="5400000" flipH="1">
            <a:off x="157743" y="1284939"/>
            <a:ext cx="215884" cy="194555"/>
            <a:chOff x="7737341" y="1046941"/>
            <a:chExt cx="161913" cy="145916"/>
          </a:xfrm>
        </p:grpSpPr>
        <p:sp>
          <p:nvSpPr>
            <p:cNvPr id="7879" name="Google Shape;7879;p2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0" name="Google Shape;7880;p2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1" name="Google Shape;7881;p2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82" name="Google Shape;7882;p27"/>
          <p:cNvGrpSpPr/>
          <p:nvPr/>
        </p:nvGrpSpPr>
        <p:grpSpPr>
          <a:xfrm rot="5400000" flipH="1">
            <a:off x="1420677" y="1500839"/>
            <a:ext cx="215884" cy="194555"/>
            <a:chOff x="7737341" y="1046941"/>
            <a:chExt cx="161913" cy="145916"/>
          </a:xfrm>
        </p:grpSpPr>
        <p:sp>
          <p:nvSpPr>
            <p:cNvPr id="7883" name="Google Shape;7883;p27"/>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4" name="Google Shape;7884;p27"/>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5" name="Google Shape;7885;p27"/>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3894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0333" y="704000"/>
            <a:ext cx="9311200" cy="12912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55100" y="3487367"/>
            <a:ext cx="9196400" cy="2730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p:spPr>
        <p:txBody>
          <a:bodyPr/>
          <a:lstStyle/>
          <a:p>
            <a:pPr defTabSz="1219261" fontAlgn="base">
              <a:spcBef>
                <a:spcPct val="0"/>
              </a:spcBef>
              <a:spcAft>
                <a:spcPct val="0"/>
              </a:spcAft>
              <a:defRPr/>
            </a:pPr>
            <a:endParaRPr lang="en-US" altLang="en-US" sz="1600">
              <a:solidFill>
                <a:srgbClr val="898989"/>
              </a:solidFill>
            </a:endParaRPr>
          </a:p>
        </p:txBody>
      </p:sp>
      <p:sp>
        <p:nvSpPr>
          <p:cNvPr id="5" name="Footer Placeholder 4"/>
          <p:cNvSpPr>
            <a:spLocks noGrp="1"/>
          </p:cNvSpPr>
          <p:nvPr>
            <p:ph type="ftr" sz="quarter" idx="11"/>
          </p:nvPr>
        </p:nvSpPr>
        <p:spPr>
          <a:xfrm>
            <a:off x="4165600" y="6356351"/>
            <a:ext cx="3860800" cy="365125"/>
          </a:xfrm>
        </p:spPr>
        <p:txBody>
          <a:bodyPr/>
          <a:lstStyle/>
          <a:p>
            <a:pPr algn="ctr" defTabSz="1219261" fontAlgn="base">
              <a:spcBef>
                <a:spcPct val="0"/>
              </a:spcBef>
              <a:spcAft>
                <a:spcPct val="0"/>
              </a:spcAft>
              <a:defRPr/>
            </a:pPr>
            <a:endParaRPr lang="en-US" altLang="en-US" sz="1600">
              <a:solidFill>
                <a:srgbClr val="898989"/>
              </a:solidFill>
            </a:endParaRPr>
          </a:p>
        </p:txBody>
      </p:sp>
      <p:sp>
        <p:nvSpPr>
          <p:cNvPr id="6" name="Slide Number Placeholder 5"/>
          <p:cNvSpPr>
            <a:spLocks noGrp="1"/>
          </p:cNvSpPr>
          <p:nvPr>
            <p:ph type="sldNum" sz="quarter" idx="12"/>
          </p:nvPr>
        </p:nvSpPr>
        <p:spPr>
          <a:xfrm>
            <a:off x="8737600" y="6356351"/>
            <a:ext cx="2844800" cy="365125"/>
          </a:xfrm>
        </p:spPr>
        <p:txBody>
          <a:bodyPr/>
          <a:lstStyle/>
          <a:p>
            <a:pPr lvl="0" eaLnBrk="1" hangingPunct="1">
              <a:buNone/>
            </a:pPr>
            <a:fld id="{9A0DB2DC-4C9A-4742-B13C-FB6460FD3503}" type="slidenum">
              <a:rPr lang="en-US" altLang="en-US" dirty="0">
                <a:latin typeface="Arial" panose="020B0604020202020204" pitchFamily="34" charset="0"/>
              </a:rPr>
              <a:t>‹#›</a:t>
            </a:fld>
            <a:endParaRPr lang="en-US" altLang="en-US" dirty="0">
              <a:latin typeface="Arial" panose="020B0604020202020204" pitchFamily="34" charset="0"/>
            </a:endParaRPr>
          </a:p>
        </p:txBody>
      </p:sp>
    </p:spTree>
    <p:extLst>
      <p:ext uri="{BB962C8B-B14F-4D97-AF65-F5344CB8AC3E}">
        <p14:creationId xmlns:p14="http://schemas.microsoft.com/office/powerpoint/2010/main" val="988323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2847F-24A4-DA2C-15EF-EEDEDF83A1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1D4CB8D-E92A-BD6F-E18D-C9D86E92BFE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2D0930-3A82-61B6-1781-94AEDDDE7B6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7E13A5-1BFD-A639-0EA0-4035A1538EB9}"/>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2/22/2025</a:t>
            </a:fld>
            <a:endParaRPr lang="en-US"/>
          </a:p>
        </p:txBody>
      </p:sp>
      <p:sp>
        <p:nvSpPr>
          <p:cNvPr id="6" name="Footer Placeholder 5">
            <a:extLst>
              <a:ext uri="{FF2B5EF4-FFF2-40B4-BE49-F238E27FC236}">
                <a16:creationId xmlns:a16="http://schemas.microsoft.com/office/drawing/2014/main" id="{9A55F4BB-7EA7-060C-49CE-0375F2C079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F1321E-C9BF-D532-B310-CB4AE0CD830E}"/>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spTree>
    <p:extLst>
      <p:ext uri="{BB962C8B-B14F-4D97-AF65-F5344CB8AC3E}">
        <p14:creationId xmlns:p14="http://schemas.microsoft.com/office/powerpoint/2010/main" val="183616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5E12-E58E-C06B-3676-06B8F8AD31D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B5AE3FE-446A-5C9B-6AD4-947CE8B630A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A7FA4C-E2FF-9DDE-A174-5CE44725B8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35B8D5-F779-9FC1-03AC-FA35C7B8834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94992-1C5E-58B2-1EB8-2B176FB0F4A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5AA023-267E-44E2-A02B-C05E326E36F1}"/>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2/22/2025</a:t>
            </a:fld>
            <a:endParaRPr lang="en-US"/>
          </a:p>
        </p:txBody>
      </p:sp>
      <p:sp>
        <p:nvSpPr>
          <p:cNvPr id="8" name="Footer Placeholder 7">
            <a:extLst>
              <a:ext uri="{FF2B5EF4-FFF2-40B4-BE49-F238E27FC236}">
                <a16:creationId xmlns:a16="http://schemas.microsoft.com/office/drawing/2014/main" id="{1ED4D084-DF07-D856-559E-B732F0F0D1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C4FA406-EFE2-4E07-CBB3-A4F7FA012F71}"/>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spTree>
    <p:extLst>
      <p:ext uri="{BB962C8B-B14F-4D97-AF65-F5344CB8AC3E}">
        <p14:creationId xmlns:p14="http://schemas.microsoft.com/office/powerpoint/2010/main" val="247302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B1FD-7B47-F924-D7E3-58171BC2BE7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40C8544-9D0C-9B5B-6768-A196644710DF}"/>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2/22/2025</a:t>
            </a:fld>
            <a:endParaRPr lang="en-US"/>
          </a:p>
        </p:txBody>
      </p:sp>
      <p:sp>
        <p:nvSpPr>
          <p:cNvPr id="4" name="Footer Placeholder 3">
            <a:extLst>
              <a:ext uri="{FF2B5EF4-FFF2-40B4-BE49-F238E27FC236}">
                <a16:creationId xmlns:a16="http://schemas.microsoft.com/office/drawing/2014/main" id="{7983258D-8703-4610-6904-4C612DDEBE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6D03FB0-E640-4B2B-18D7-DA43CA89E7A0}"/>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spTree>
    <p:extLst>
      <p:ext uri="{BB962C8B-B14F-4D97-AF65-F5344CB8AC3E}">
        <p14:creationId xmlns:p14="http://schemas.microsoft.com/office/powerpoint/2010/main" val="288607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8722D0-6CFE-0E2C-188D-533247C9C620}"/>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2/22/2025</a:t>
            </a:fld>
            <a:endParaRPr lang="en-US"/>
          </a:p>
        </p:txBody>
      </p:sp>
      <p:sp>
        <p:nvSpPr>
          <p:cNvPr id="3" name="Footer Placeholder 2">
            <a:extLst>
              <a:ext uri="{FF2B5EF4-FFF2-40B4-BE49-F238E27FC236}">
                <a16:creationId xmlns:a16="http://schemas.microsoft.com/office/drawing/2014/main" id="{4678242C-C2F1-2F42-725F-3474DF2966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D631E6-B13F-F84F-3E93-3FA1E8B59D1E}"/>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spTree>
    <p:extLst>
      <p:ext uri="{BB962C8B-B14F-4D97-AF65-F5344CB8AC3E}">
        <p14:creationId xmlns:p14="http://schemas.microsoft.com/office/powerpoint/2010/main" val="3885315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11BA-A68E-62C8-4808-314D39B39E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353A57-A23B-ED1E-4CA4-3575690DB8B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0BAC10-F53B-A42A-8B1F-2B5D322463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6300DF-BE2E-3F04-8B4F-A8346F08A8CE}"/>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2/22/2025</a:t>
            </a:fld>
            <a:endParaRPr lang="en-US"/>
          </a:p>
        </p:txBody>
      </p:sp>
      <p:sp>
        <p:nvSpPr>
          <p:cNvPr id="6" name="Footer Placeholder 5">
            <a:extLst>
              <a:ext uri="{FF2B5EF4-FFF2-40B4-BE49-F238E27FC236}">
                <a16:creationId xmlns:a16="http://schemas.microsoft.com/office/drawing/2014/main" id="{404C791D-B71B-0366-204A-05A04FBEA1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52AA17C-0549-96FC-86F3-8C4EB9069D47}"/>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spTree>
    <p:extLst>
      <p:ext uri="{BB962C8B-B14F-4D97-AF65-F5344CB8AC3E}">
        <p14:creationId xmlns:p14="http://schemas.microsoft.com/office/powerpoint/2010/main" val="101427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9C15-AA5D-66EF-E2F5-85882DB90C8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8AAAAF-BC64-6ED1-1605-415278967A1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D0C7AC-8278-1C93-8AEE-5AEDB4B2686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2FB448-8BD4-FB5A-4061-35244B9693E0}"/>
              </a:ext>
            </a:extLst>
          </p:cNvPr>
          <p:cNvSpPr>
            <a:spLocks noGrp="1"/>
          </p:cNvSpPr>
          <p:nvPr>
            <p:ph type="dt" sz="half" idx="10"/>
          </p:nvPr>
        </p:nvSpPr>
        <p:spPr>
          <a:xfrm>
            <a:off x="838200" y="6356350"/>
            <a:ext cx="2743200" cy="365125"/>
          </a:xfrm>
          <a:prstGeom prst="rect">
            <a:avLst/>
          </a:prstGeom>
        </p:spPr>
        <p:txBody>
          <a:bodyPr/>
          <a:lstStyle/>
          <a:p>
            <a:fld id="{89896566-2C76-4756-B0CD-9B3EACC5B2D6}" type="datetimeFigureOut">
              <a:rPr lang="en-US" smtClean="0"/>
              <a:t>2/22/2025</a:t>
            </a:fld>
            <a:endParaRPr lang="en-US"/>
          </a:p>
        </p:txBody>
      </p:sp>
      <p:sp>
        <p:nvSpPr>
          <p:cNvPr id="6" name="Footer Placeholder 5">
            <a:extLst>
              <a:ext uri="{FF2B5EF4-FFF2-40B4-BE49-F238E27FC236}">
                <a16:creationId xmlns:a16="http://schemas.microsoft.com/office/drawing/2014/main" id="{C70A26C1-2627-75A5-464F-6A1723F8FD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41DA92D-9D73-E874-A7F2-5A310A3D947E}"/>
              </a:ext>
            </a:extLst>
          </p:cNvPr>
          <p:cNvSpPr>
            <a:spLocks noGrp="1"/>
          </p:cNvSpPr>
          <p:nvPr>
            <p:ph type="sldNum" sz="quarter" idx="12"/>
          </p:nvPr>
        </p:nvSpPr>
        <p:spPr>
          <a:xfrm>
            <a:off x="8610600" y="6356350"/>
            <a:ext cx="2743200" cy="365125"/>
          </a:xfrm>
          <a:prstGeom prst="rect">
            <a:avLst/>
          </a:prstGeom>
        </p:spPr>
        <p:txBody>
          <a:bodyPr/>
          <a:lstStyle/>
          <a:p>
            <a:fld id="{E1DC0DB2-0F30-4BCB-BD18-C120ED3FF4F5}" type="slidenum">
              <a:rPr lang="en-US" smtClean="0"/>
              <a:t>‹#›</a:t>
            </a:fld>
            <a:endParaRPr lang="en-US"/>
          </a:p>
        </p:txBody>
      </p:sp>
    </p:spTree>
    <p:extLst>
      <p:ext uri="{BB962C8B-B14F-4D97-AF65-F5344CB8AC3E}">
        <p14:creationId xmlns:p14="http://schemas.microsoft.com/office/powerpoint/2010/main" val="26691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4.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78B06886-B942-127C-A478-74A8AF0B771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34207" y="102117"/>
            <a:ext cx="1498084" cy="1498084"/>
          </a:xfrm>
          <a:prstGeom prst="rect">
            <a:avLst/>
          </a:prstGeom>
        </p:spPr>
      </p:pic>
    </p:spTree>
    <p:extLst>
      <p:ext uri="{BB962C8B-B14F-4D97-AF65-F5344CB8AC3E}">
        <p14:creationId xmlns:p14="http://schemas.microsoft.com/office/powerpoint/2010/main" val="927280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4" name="Picture 3" descr="A round pink label with white text and a black background&#10;&#10;Description automatically generated">
            <a:extLst>
              <a:ext uri="{FF2B5EF4-FFF2-40B4-BE49-F238E27FC236}">
                <a16:creationId xmlns:a16="http://schemas.microsoft.com/office/drawing/2014/main" id="{F05D010E-75F3-B234-1834-18476929096F}"/>
              </a:ext>
            </a:extLst>
          </p:cNvPr>
          <p:cNvPicPr>
            <a:picLocks noChangeAspect="1"/>
          </p:cNvPicPr>
          <p:nvPr userDrawn="1"/>
        </p:nvPicPr>
        <p:blipFill>
          <a:blip r:embed="rId23"/>
          <a:stretch>
            <a:fillRect/>
          </a:stretch>
        </p:blipFill>
        <p:spPr>
          <a:xfrm>
            <a:off x="-2183217" y="-85845"/>
            <a:ext cx="1936500" cy="1936500"/>
          </a:xfrm>
          <a:prstGeom prst="rect">
            <a:avLst/>
          </a:prstGeom>
        </p:spPr>
      </p:pic>
    </p:spTree>
    <p:extLst>
      <p:ext uri="{BB962C8B-B14F-4D97-AF65-F5344CB8AC3E}">
        <p14:creationId xmlns:p14="http://schemas.microsoft.com/office/powerpoint/2010/main" val="213936781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gif"/><Relationship Id="rId5" Type="http://schemas.microsoft.com/office/2007/relationships/hdphoto" Target="../media/hdphoto2.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gif"/><Relationship Id="rId5" Type="http://schemas.microsoft.com/office/2007/relationships/hdphoto" Target="../media/hdphoto2.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gif"/><Relationship Id="rId5" Type="http://schemas.microsoft.com/office/2007/relationships/hdphoto" Target="../media/hdphoto2.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063E1AAA-2454-7D48-6122-60399A0CAC35}"/>
              </a:ext>
            </a:extLst>
          </p:cNvPr>
          <p:cNvSpPr/>
          <p:nvPr/>
        </p:nvSpPr>
        <p:spPr>
          <a:xfrm>
            <a:off x="895228" y="633853"/>
            <a:ext cx="9868145" cy="5909187"/>
          </a:xfrm>
          <a:prstGeom prst="cloud">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5" descr="A picture containing text&#10;&#10;Description automatically generated">
            <a:extLst>
              <a:ext uri="{FF2B5EF4-FFF2-40B4-BE49-F238E27FC236}">
                <a16:creationId xmlns:a16="http://schemas.microsoft.com/office/drawing/2014/main" id="{7CBF3E46-F8AA-A336-21D0-39B12AA8259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4586" b="96485" l="4965" r="47794">
                        <a14:foregroundMark x1="30733" y1="56202" x2="34121" y2="58222"/>
                        <a14:foregroundMark x1="34515" y1="64646" x2="35776" y2="66101"/>
                        <a14:foregroundMark x1="31875" y1="62667" x2="30615" y2="68525"/>
                        <a14:foregroundMark x1="26281" y1="67960" x2="32270" y2="74545"/>
                        <a14:foregroundMark x1="32270" y1="74545" x2="32270" y2="74545"/>
                        <a14:foregroundMark x1="29787" y1="63071" x2="30615" y2="66505"/>
                        <a14:foregroundMark x1="31442" y1="80566" x2="35658" y2="71556"/>
                        <a14:foregroundMark x1="38180" y1="72970" x2="41253" y2="71960"/>
                        <a14:foregroundMark x1="36328" y1="79838" x2="34673" y2="72848"/>
                        <a14:foregroundMark x1="36604" y1="74707" x2="37864" y2="72970"/>
                        <a14:foregroundMark x1="36485" y1="76566" x2="38455" y2="69980"/>
                        <a14:foregroundMark x1="40938" y1="73535" x2="38180" y2="75556"/>
                        <a14:foregroundMark x1="44720" y1="68081" x2="47794" y2="65818"/>
                        <a14:foregroundMark x1="30615" y1="96485" x2="32585" y2="95071"/>
                        <a14:foregroundMark x1="41647" y1="90626" x2="39716" y2="87758"/>
                        <a14:foregroundMark x1="30181" y1="76081" x2="32191" y2="81657"/>
                        <a14:foregroundMark x1="30851" y1="95879" x2="31718" y2="92848"/>
                        <a14:foregroundMark x1="29433" y1="81051" x2="30693" y2="72040"/>
                        <a14:foregroundMark x1="26162" y1="68121" x2="30024" y2="77455"/>
                        <a14:foregroundMark x1="32782" y1="54586" x2="36131" y2="54788"/>
                        <a14:foregroundMark x1="24941" y1="60485" x2="27226" y2="68404"/>
                        <a14:foregroundMark x1="26753" y1="60970" x2="26005" y2="61657"/>
                        <a14:foregroundMark x1="15563" y1="56929" x2="11939" y2="95475"/>
                        <a14:foregroundMark x1="9180" y1="62424" x2="13278" y2="66343"/>
                        <a14:foregroundMark x1="15288" y1="62828" x2="17691" y2="64970"/>
                        <a14:foregroundMark x1="20528" y1="64283" x2="19504" y2="65091"/>
                        <a14:foregroundMark x1="6659" y1="63798" x2="9062" y2="64283"/>
                        <a14:foregroundMark x1="10126" y1="69616" x2="10323" y2="69899"/>
                        <a14:foregroundMark x1="10678" y1="69980" x2="12687" y2="74101"/>
                        <a14:foregroundMark x1="11663" y1="71838" x2="13160" y2="74586"/>
                        <a14:foregroundMark x1="15288" y1="70263" x2="17849" y2="73616"/>
                        <a14:foregroundMark x1="14342" y1="79394" x2="15682" y2="80768"/>
                        <a14:foregroundMark x1="20173" y1="92315" x2="20173" y2="91636"/>
                        <a14:foregroundMark x1="19858" y1="89899" x2="20331" y2="83232"/>
                        <a14:foregroundMark x1="17376" y1="62828" x2="17849" y2="62828"/>
                        <a14:foregroundMark x1="17770" y1="60000" x2="17770" y2="60768"/>
                        <a14:foregroundMark x1="17494" y1="60000" x2="17494" y2="61051"/>
                        <a14:foregroundMark x1="17100" y1="57616" x2="15091" y2="62949"/>
                        <a14:foregroundMark x1="16036" y1="58626" x2="16233" y2="66343"/>
                        <a14:foregroundMark x1="16233" y1="66343" x2="16233" y2="66343"/>
                        <a14:foregroundMark x1="16233" y1="63030" x2="16233" y2="65859"/>
                        <a14:foregroundMark x1="16627" y1="61939" x2="16824" y2="63515"/>
                        <a14:foregroundMark x1="16509" y1="62141" x2="17297" y2="62828"/>
                        <a14:foregroundMark x1="17770" y1="56364" x2="20922" y2="59515"/>
                        <a14:foregroundMark x1="10323" y1="54707" x2="14224" y2="58424"/>
                        <a14:foregroundMark x1="13081" y1="78020" x2="15485" y2="80889"/>
                        <a14:foregroundMark x1="13830" y1="96081" x2="12884" y2="94020"/>
                        <a14:backgroundMark x1="17179" y1="92525" x2="19858" y2="93212"/>
                        <a14:backgroundMark x1="18046" y1="94101" x2="19582" y2="94222"/>
                        <a14:backgroundMark x1="19661" y1="94505" x2="20331" y2="94505"/>
                        <a14:backgroundMark x1="20173" y1="94788" x2="20528" y2="95596"/>
                        <a14:backgroundMark x1="20646" y1="95960" x2="20646" y2="95960"/>
                      </a14:backgroundRemoval>
                    </a14:imgEffect>
                  </a14:imgLayer>
                </a14:imgProps>
              </a:ext>
              <a:ext uri="{28A0092B-C50C-407E-A947-70E740481C1C}">
                <a14:useLocalDpi xmlns:a14="http://schemas.microsoft.com/office/drawing/2010/main" val="0"/>
              </a:ext>
            </a:extLst>
          </a:blip>
          <a:srcRect t="53190" r="50140" b="1362"/>
          <a:stretch/>
        </p:blipFill>
        <p:spPr>
          <a:xfrm>
            <a:off x="8409616" y="3609474"/>
            <a:ext cx="3782384" cy="3362061"/>
          </a:xfrm>
          <a:prstGeom prst="rect">
            <a:avLst/>
          </a:prstGeom>
        </p:spPr>
      </p:pic>
      <p:pic>
        <p:nvPicPr>
          <p:cNvPr id="7" name="Picture 21">
            <a:extLst>
              <a:ext uri="{FF2B5EF4-FFF2-40B4-BE49-F238E27FC236}">
                <a16:creationId xmlns:a16="http://schemas.microsoft.com/office/drawing/2014/main" id="{B33B071A-E011-BB7F-0D70-607FAD7ABCF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1598" y="451186"/>
            <a:ext cx="2106764" cy="1780215"/>
          </a:xfrm>
          <a:prstGeom prst="rect">
            <a:avLst/>
          </a:prstGeom>
        </p:spPr>
      </p:pic>
      <p:pic>
        <p:nvPicPr>
          <p:cNvPr id="12" name="Picture 11">
            <a:extLst>
              <a:ext uri="{FF2B5EF4-FFF2-40B4-BE49-F238E27FC236}">
                <a16:creationId xmlns:a16="http://schemas.microsoft.com/office/drawing/2014/main" id="{7291113C-2AA5-B8D3-8CAE-F2250902571B}"/>
              </a:ext>
            </a:extLst>
          </p:cNvPr>
          <p:cNvPicPr>
            <a:picLocks noChangeAspect="1"/>
          </p:cNvPicPr>
          <p:nvPr/>
        </p:nvPicPr>
        <p:blipFill>
          <a:blip r:embed="rId6"/>
          <a:stretch>
            <a:fillRect/>
          </a:stretch>
        </p:blipFill>
        <p:spPr>
          <a:xfrm>
            <a:off x="3688139" y="402744"/>
            <a:ext cx="3944454" cy="1292464"/>
          </a:xfrm>
          <a:prstGeom prst="rect">
            <a:avLst/>
          </a:prstGeom>
        </p:spPr>
      </p:pic>
      <p:pic>
        <p:nvPicPr>
          <p:cNvPr id="2" name="Picture 1">
            <a:extLst>
              <a:ext uri="{FF2B5EF4-FFF2-40B4-BE49-F238E27FC236}">
                <a16:creationId xmlns:a16="http://schemas.microsoft.com/office/drawing/2014/main" id="{03035E03-B9AE-7B09-EB25-906A4CECEBA2}"/>
              </a:ext>
            </a:extLst>
          </p:cNvPr>
          <p:cNvPicPr>
            <a:picLocks noChangeAspect="1"/>
          </p:cNvPicPr>
          <p:nvPr/>
        </p:nvPicPr>
        <p:blipFill>
          <a:blip r:embed="rId7"/>
          <a:stretch>
            <a:fillRect/>
          </a:stretch>
        </p:blipFill>
        <p:spPr>
          <a:xfrm>
            <a:off x="2087707" y="1847916"/>
            <a:ext cx="8035224" cy="2523963"/>
          </a:xfrm>
          <a:prstGeom prst="rect">
            <a:avLst/>
          </a:prstGeom>
        </p:spPr>
      </p:pic>
      <p:pic>
        <p:nvPicPr>
          <p:cNvPr id="5" name="Picture 4">
            <a:extLst>
              <a:ext uri="{FF2B5EF4-FFF2-40B4-BE49-F238E27FC236}">
                <a16:creationId xmlns:a16="http://schemas.microsoft.com/office/drawing/2014/main" id="{B7E909DF-BE8C-FD3D-68F8-D73366B6EAFA}"/>
              </a:ext>
            </a:extLst>
          </p:cNvPr>
          <p:cNvPicPr>
            <a:picLocks noChangeAspect="1"/>
          </p:cNvPicPr>
          <p:nvPr/>
        </p:nvPicPr>
        <p:blipFill>
          <a:blip r:embed="rId8"/>
          <a:stretch>
            <a:fillRect/>
          </a:stretch>
        </p:blipFill>
        <p:spPr>
          <a:xfrm>
            <a:off x="4765967" y="3800162"/>
            <a:ext cx="3261643" cy="1182727"/>
          </a:xfrm>
          <a:prstGeom prst="rect">
            <a:avLst/>
          </a:prstGeom>
        </p:spPr>
      </p:pic>
    </p:spTree>
    <p:extLst>
      <p:ext uri="{BB962C8B-B14F-4D97-AF65-F5344CB8AC3E}">
        <p14:creationId xmlns:p14="http://schemas.microsoft.com/office/powerpoint/2010/main" val="2149838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86"/>
        <p:cNvGrpSpPr/>
        <p:nvPr/>
      </p:nvGrpSpPr>
      <p:grpSpPr>
        <a:xfrm>
          <a:off x="0" y="0"/>
          <a:ext cx="0" cy="0"/>
          <a:chOff x="0" y="0"/>
          <a:chExt cx="0" cy="0"/>
        </a:xfrm>
      </p:grpSpPr>
      <p:graphicFrame>
        <p:nvGraphicFramePr>
          <p:cNvPr id="8888" name="Google Shape;8888;p43"/>
          <p:cNvGraphicFramePr/>
          <p:nvPr>
            <p:extLst>
              <p:ext uri="{D42A27DB-BD31-4B8C-83A1-F6EECF244321}">
                <p14:modId xmlns:p14="http://schemas.microsoft.com/office/powerpoint/2010/main" val="1557915848"/>
              </p:ext>
            </p:extLst>
          </p:nvPr>
        </p:nvGraphicFramePr>
        <p:xfrm>
          <a:off x="1522307" y="2038773"/>
          <a:ext cx="10184420" cy="3616069"/>
        </p:xfrm>
        <a:graphic>
          <a:graphicData uri="http://schemas.openxmlformats.org/drawingml/2006/table">
            <a:tbl>
              <a:tblPr>
                <a:noFill/>
              </a:tblPr>
              <a:tblGrid>
                <a:gridCol w="1616757">
                  <a:extLst>
                    <a:ext uri="{9D8B030D-6E8A-4147-A177-3AD203B41FA5}">
                      <a16:colId xmlns:a16="http://schemas.microsoft.com/office/drawing/2014/main" val="20000"/>
                    </a:ext>
                  </a:extLst>
                </a:gridCol>
                <a:gridCol w="2254270">
                  <a:extLst>
                    <a:ext uri="{9D8B030D-6E8A-4147-A177-3AD203B41FA5}">
                      <a16:colId xmlns:a16="http://schemas.microsoft.com/office/drawing/2014/main" val="20001"/>
                    </a:ext>
                  </a:extLst>
                </a:gridCol>
                <a:gridCol w="3224899">
                  <a:extLst>
                    <a:ext uri="{9D8B030D-6E8A-4147-A177-3AD203B41FA5}">
                      <a16:colId xmlns:a16="http://schemas.microsoft.com/office/drawing/2014/main" val="20002"/>
                    </a:ext>
                  </a:extLst>
                </a:gridCol>
                <a:gridCol w="3088494">
                  <a:extLst>
                    <a:ext uri="{9D8B030D-6E8A-4147-A177-3AD203B41FA5}">
                      <a16:colId xmlns:a16="http://schemas.microsoft.com/office/drawing/2014/main" val="20003"/>
                    </a:ext>
                  </a:extLst>
                </a:gridCol>
              </a:tblGrid>
              <a:tr h="3616069">
                <a:tc>
                  <a:txBody>
                    <a:bodyPr/>
                    <a:lstStyle/>
                    <a:p>
                      <a:pPr marL="0" lvl="0" indent="0" algn="ctr" rtl="0">
                        <a:spcBef>
                          <a:spcPts val="0"/>
                        </a:spcBef>
                        <a:spcAft>
                          <a:spcPts val="0"/>
                        </a:spcAft>
                        <a:buNone/>
                      </a:pPr>
                      <a:endParaRPr sz="3700" b="1" dirty="0">
                        <a:solidFill>
                          <a:schemeClr val="accent2"/>
                        </a:solidFill>
                        <a:latin typeface="Chewy" panose="02000000000000000000"/>
                        <a:ea typeface="Chewy" panose="02000000000000000000"/>
                        <a:cs typeface="Chewy" panose="02000000000000000000"/>
                        <a:sym typeface="Chewy" panose="02000000000000000000"/>
                      </a:endParaRPr>
                    </a:p>
                  </a:txBody>
                  <a:tcPr marL="121900" marR="121900" marT="121900" marB="182867"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4000">
                        <a:solidFill>
                          <a:schemeClr val="accent2"/>
                        </a:solidFill>
                        <a:latin typeface="Chewy" panose="02000000000000000000"/>
                        <a:ea typeface="Chewy" panose="02000000000000000000"/>
                        <a:cs typeface="Chewy" panose="02000000000000000000"/>
                        <a:sym typeface="Chewy" panose="02000000000000000000"/>
                      </a:endParaRPr>
                    </a:p>
                  </a:txBody>
                  <a:tcPr marL="121900" marR="121900" marT="121900" marB="182867"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3700">
                        <a:solidFill>
                          <a:srgbClr val="41294A"/>
                        </a:solidFill>
                        <a:latin typeface="Catamaran"/>
                        <a:ea typeface="Catamaran"/>
                        <a:cs typeface="Catamaran"/>
                        <a:sym typeface="Catamaran"/>
                      </a:endParaRPr>
                    </a:p>
                  </a:txBody>
                  <a:tcPr marL="121900" marR="121900" marT="121900" marB="121900"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sz="3700" dirty="0">
                        <a:solidFill>
                          <a:schemeClr val="accent2"/>
                        </a:solidFill>
                        <a:latin typeface="Nunito"/>
                        <a:ea typeface="Nunito"/>
                        <a:cs typeface="Nunito"/>
                        <a:sym typeface="Nunito"/>
                      </a:endParaRPr>
                    </a:p>
                  </a:txBody>
                  <a:tcPr marL="121900" marR="121900" marT="121900" marB="121900"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bl>
          </a:graphicData>
        </a:graphic>
      </p:graphicFrame>
      <p:sp>
        <p:nvSpPr>
          <p:cNvPr id="4" name="Rectangles 3"/>
          <p:cNvSpPr/>
          <p:nvPr/>
        </p:nvSpPr>
        <p:spPr>
          <a:xfrm>
            <a:off x="2094830" y="2923674"/>
            <a:ext cx="9250947" cy="1938992"/>
          </a:xfrm>
          <a:prstGeom prst="rect">
            <a:avLst/>
          </a:prstGeom>
          <a:noFill/>
          <a:ln>
            <a:noFill/>
          </a:ln>
        </p:spPr>
        <p:txBody>
          <a:bodyPr wrap="square" rtlCol="0" anchor="t">
            <a:spAutoFit/>
          </a:bodyPr>
          <a:lstStyle/>
          <a:p>
            <a:pPr lvl="0" algn="ctr" defTabSz="1219261">
              <a:buClr>
                <a:srgbClr val="000000"/>
              </a:buClr>
            </a:pPr>
            <a:r>
              <a:rPr lang="en-US" altLang="en-US" sz="4000" b="1" kern="0" dirty="0">
                <a:solidFill>
                  <a:srgbClr val="000000"/>
                </a:solidFill>
                <a:effectLst>
                  <a:outerShdw blurRad="38100" dist="19050" dir="2700000" algn="tl" rotWithShape="0">
                    <a:srgbClr val="841F00">
                      <a:alpha val="40000"/>
                    </a:srgbClr>
                  </a:outerShdw>
                </a:effectLst>
                <a:latin typeface="Arial" panose="020B0604020202020204"/>
                <a:cs typeface="Arial" panose="020B0604020202020204"/>
                <a:sym typeface="Arial" panose="020B0604020202020204"/>
              </a:rPr>
              <a:t>T</a:t>
            </a:r>
            <a:r>
              <a:rPr lang="vi-VN" altLang="en-US" sz="4000" b="1" kern="0" dirty="0">
                <a:solidFill>
                  <a:srgbClr val="000000"/>
                </a:solidFill>
                <a:effectLst>
                  <a:outerShdw blurRad="38100" dist="19050" dir="2700000" algn="tl" rotWithShape="0">
                    <a:srgbClr val="841F00">
                      <a:alpha val="40000"/>
                    </a:srgbClr>
                  </a:outerShdw>
                </a:effectLst>
                <a:latin typeface="Arial" panose="020B0604020202020204"/>
                <a:cs typeface="Arial" panose="020B0604020202020204"/>
                <a:sym typeface="Arial" panose="020B0604020202020204"/>
              </a:rPr>
              <a:t>ên một bài thơ – tương truyền của Lý Thường Kiệt – khẳng định quyền độc lập, tự chủ của nước ta.</a:t>
            </a:r>
          </a:p>
        </p:txBody>
      </p:sp>
      <p:sp>
        <p:nvSpPr>
          <p:cNvPr id="2946" name="Google Shape;2946;p39"/>
          <p:cNvSpPr/>
          <p:nvPr/>
        </p:nvSpPr>
        <p:spPr>
          <a:xfrm>
            <a:off x="3789947" y="1419726"/>
            <a:ext cx="5378115" cy="1467853"/>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gradFill>
            <a:gsLst>
              <a:gs pos="0">
                <a:srgbClr val="FE4444"/>
              </a:gs>
              <a:gs pos="100000">
                <a:srgbClr val="832B2B"/>
              </a:gs>
            </a:gsLst>
            <a:lin scaled="0"/>
          </a:gradFill>
          <a:ln>
            <a:noFill/>
          </a:ln>
        </p:spPr>
        <p:txBody>
          <a:bodyPr spcFirstLastPara="1" wrap="square" lIns="121900" tIns="121900" rIns="121900" bIns="121900" anchor="ctr" anchorCtr="0">
            <a:noAutofit/>
          </a:bodyPr>
          <a:lstStyle/>
          <a:p>
            <a:pPr lvl="0" algn="ctr" defTabSz="1219261">
              <a:buClr>
                <a:srgbClr val="000000"/>
              </a:buClr>
            </a:pPr>
            <a:r>
              <a:rPr lang="vi-VN" sz="3200" b="1" kern="0">
                <a:solidFill>
                  <a:srgbClr val="FFFBEE"/>
                </a:solidFill>
                <a:latin typeface="Arial"/>
                <a:cs typeface="Arial" panose="020B0604020202020204"/>
                <a:sym typeface="Arial" panose="020B0604020202020204"/>
              </a:rPr>
              <a:t>Nam quốc sơn hà (sông núi nước Nam)</a:t>
            </a:r>
            <a:endParaRPr kumimoji="0" lang="en-GB" sz="3200" b="1" i="0" u="none" strike="noStrike" kern="0" cap="none" spc="0" normalizeH="0" baseline="0" noProof="0" dirty="0">
              <a:ln>
                <a:noFill/>
              </a:ln>
              <a:solidFill>
                <a:srgbClr val="FFFBEE"/>
              </a:solidFill>
              <a:effectLst/>
              <a:uLnTx/>
              <a:uFillTx/>
              <a:latin typeface="Arial"/>
              <a:ea typeface="+mn-ea"/>
              <a:cs typeface="Arial" panose="020B0604020202020204"/>
              <a:sym typeface="Arial" panose="020B0604020202020204"/>
            </a:endParaRPr>
          </a:p>
        </p:txBody>
      </p:sp>
      <p:pic>
        <p:nvPicPr>
          <p:cNvPr id="12" name="Picture 11">
            <a:extLst>
              <a:ext uri="{FF2B5EF4-FFF2-40B4-BE49-F238E27FC236}">
                <a16:creationId xmlns:a16="http://schemas.microsoft.com/office/drawing/2014/main" id="{C132A8D3-8F1C-7579-19FA-56D1BAF2EAFC}"/>
              </a:ext>
            </a:extLst>
          </p:cNvPr>
          <p:cNvPicPr>
            <a:picLocks noChangeAspect="1"/>
          </p:cNvPicPr>
          <p:nvPr/>
        </p:nvPicPr>
        <p:blipFill>
          <a:blip r:embed="rId3"/>
          <a:stretch>
            <a:fillRect/>
          </a:stretch>
        </p:blipFill>
        <p:spPr>
          <a:xfrm>
            <a:off x="-683172" y="-183681"/>
            <a:ext cx="12192000" cy="1507736"/>
          </a:xfrm>
          <a:prstGeom prst="rect">
            <a:avLst/>
          </a:prstGeom>
        </p:spPr>
      </p:pic>
    </p:spTree>
    <p:extLst>
      <p:ext uri="{BB962C8B-B14F-4D97-AF65-F5344CB8AC3E}">
        <p14:creationId xmlns:p14="http://schemas.microsoft.com/office/powerpoint/2010/main" val="70897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8888"/>
                                        </p:tgtEl>
                                        <p:attrNameLst>
                                          <p:attrName>style.visibility</p:attrName>
                                        </p:attrNameLst>
                                      </p:cBhvr>
                                      <p:to>
                                        <p:strVal val="visible"/>
                                      </p:to>
                                    </p:set>
                                    <p:animEffect transition="in" filter="blinds(horizontal)">
                                      <p:cBhvr>
                                        <p:cTn id="10" dur="500"/>
                                        <p:tgtEl>
                                          <p:spTgt spid="8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86"/>
        <p:cNvGrpSpPr/>
        <p:nvPr/>
      </p:nvGrpSpPr>
      <p:grpSpPr>
        <a:xfrm>
          <a:off x="0" y="0"/>
          <a:ext cx="0" cy="0"/>
          <a:chOff x="0" y="0"/>
          <a:chExt cx="0" cy="0"/>
        </a:xfrm>
      </p:grpSpPr>
      <p:graphicFrame>
        <p:nvGraphicFramePr>
          <p:cNvPr id="8888" name="Google Shape;8888;p43"/>
          <p:cNvGraphicFramePr/>
          <p:nvPr/>
        </p:nvGraphicFramePr>
        <p:xfrm>
          <a:off x="1522307" y="2038773"/>
          <a:ext cx="10184420" cy="3616069"/>
        </p:xfrm>
        <a:graphic>
          <a:graphicData uri="http://schemas.openxmlformats.org/drawingml/2006/table">
            <a:tbl>
              <a:tblPr>
                <a:noFill/>
              </a:tblPr>
              <a:tblGrid>
                <a:gridCol w="1616757">
                  <a:extLst>
                    <a:ext uri="{9D8B030D-6E8A-4147-A177-3AD203B41FA5}">
                      <a16:colId xmlns:a16="http://schemas.microsoft.com/office/drawing/2014/main" val="20000"/>
                    </a:ext>
                  </a:extLst>
                </a:gridCol>
                <a:gridCol w="2254270">
                  <a:extLst>
                    <a:ext uri="{9D8B030D-6E8A-4147-A177-3AD203B41FA5}">
                      <a16:colId xmlns:a16="http://schemas.microsoft.com/office/drawing/2014/main" val="20001"/>
                    </a:ext>
                  </a:extLst>
                </a:gridCol>
                <a:gridCol w="3224899">
                  <a:extLst>
                    <a:ext uri="{9D8B030D-6E8A-4147-A177-3AD203B41FA5}">
                      <a16:colId xmlns:a16="http://schemas.microsoft.com/office/drawing/2014/main" val="20002"/>
                    </a:ext>
                  </a:extLst>
                </a:gridCol>
                <a:gridCol w="3088494">
                  <a:extLst>
                    <a:ext uri="{9D8B030D-6E8A-4147-A177-3AD203B41FA5}">
                      <a16:colId xmlns:a16="http://schemas.microsoft.com/office/drawing/2014/main" val="20003"/>
                    </a:ext>
                  </a:extLst>
                </a:gridCol>
              </a:tblGrid>
              <a:tr h="3616069">
                <a:tc>
                  <a:txBody>
                    <a:bodyPr/>
                    <a:lstStyle/>
                    <a:p>
                      <a:pPr marL="0" lvl="0" indent="0" algn="ctr" rtl="0">
                        <a:spcBef>
                          <a:spcPts val="0"/>
                        </a:spcBef>
                        <a:spcAft>
                          <a:spcPts val="0"/>
                        </a:spcAft>
                        <a:buNone/>
                      </a:pPr>
                      <a:endParaRPr sz="3700" b="1" dirty="0">
                        <a:solidFill>
                          <a:schemeClr val="accent2"/>
                        </a:solidFill>
                        <a:latin typeface="Chewy" panose="02000000000000000000"/>
                        <a:ea typeface="Chewy" panose="02000000000000000000"/>
                        <a:cs typeface="Chewy" panose="02000000000000000000"/>
                        <a:sym typeface="Chewy" panose="02000000000000000000"/>
                      </a:endParaRPr>
                    </a:p>
                  </a:txBody>
                  <a:tcPr marL="121900" marR="121900" marT="121900" marB="182867"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4000">
                        <a:solidFill>
                          <a:schemeClr val="accent2"/>
                        </a:solidFill>
                        <a:latin typeface="Chewy" panose="02000000000000000000"/>
                        <a:ea typeface="Chewy" panose="02000000000000000000"/>
                        <a:cs typeface="Chewy" panose="02000000000000000000"/>
                        <a:sym typeface="Chewy" panose="02000000000000000000"/>
                      </a:endParaRPr>
                    </a:p>
                  </a:txBody>
                  <a:tcPr marL="121900" marR="121900" marT="121900" marB="182867"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3700">
                        <a:solidFill>
                          <a:srgbClr val="41294A"/>
                        </a:solidFill>
                        <a:latin typeface="Catamaran"/>
                        <a:ea typeface="Catamaran"/>
                        <a:cs typeface="Catamaran"/>
                        <a:sym typeface="Catamaran"/>
                      </a:endParaRPr>
                    </a:p>
                  </a:txBody>
                  <a:tcPr marL="121900" marR="121900" marT="121900" marB="121900"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sz="3700" dirty="0">
                        <a:solidFill>
                          <a:schemeClr val="accent2"/>
                        </a:solidFill>
                        <a:latin typeface="Nunito"/>
                        <a:ea typeface="Nunito"/>
                        <a:cs typeface="Nunito"/>
                        <a:sym typeface="Nunito"/>
                      </a:endParaRPr>
                    </a:p>
                  </a:txBody>
                  <a:tcPr marL="121900" marR="121900" marT="121900" marB="121900"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bl>
          </a:graphicData>
        </a:graphic>
      </p:graphicFrame>
      <p:sp>
        <p:nvSpPr>
          <p:cNvPr id="4" name="Rectangles 3"/>
          <p:cNvSpPr/>
          <p:nvPr/>
        </p:nvSpPr>
        <p:spPr>
          <a:xfrm>
            <a:off x="2094830" y="2923674"/>
            <a:ext cx="9250947" cy="2554545"/>
          </a:xfrm>
          <a:prstGeom prst="rect">
            <a:avLst/>
          </a:prstGeom>
          <a:noFill/>
          <a:ln>
            <a:noFill/>
          </a:ln>
        </p:spPr>
        <p:txBody>
          <a:bodyPr wrap="square" rtlCol="0" anchor="t">
            <a:spAutoFit/>
          </a:bodyPr>
          <a:lstStyle/>
          <a:p>
            <a:pPr lvl="0" algn="ctr" defTabSz="1219261">
              <a:buClr>
                <a:srgbClr val="000000"/>
              </a:buClr>
            </a:pPr>
            <a:r>
              <a:rPr lang="vi-VN" altLang="en-US" sz="4000" b="1" kern="0" dirty="0">
                <a:solidFill>
                  <a:srgbClr val="000000"/>
                </a:solidFill>
                <a:effectLst>
                  <a:outerShdw blurRad="38100" dist="19050" dir="2700000" algn="tl" rotWithShape="0">
                    <a:srgbClr val="841F00">
                      <a:alpha val="40000"/>
                    </a:srgbClr>
                  </a:outerShdw>
                </a:effectLst>
                <a:latin typeface="Arial" panose="020B0604020202020204"/>
                <a:cs typeface="Arial" panose="020B0604020202020204"/>
                <a:sym typeface="Arial" panose="020B0604020202020204"/>
              </a:rPr>
              <a:t>tấm gỗ sơn son thếp vàng có khắc chữ Hán hoặc chữ Nôm cỡ lớn, thường treo ngang ở gian giữa nhà để thờ hoặc trang trí.</a:t>
            </a:r>
          </a:p>
        </p:txBody>
      </p:sp>
      <p:sp>
        <p:nvSpPr>
          <p:cNvPr id="2946" name="Google Shape;2946;p39"/>
          <p:cNvSpPr/>
          <p:nvPr/>
        </p:nvSpPr>
        <p:spPr>
          <a:xfrm>
            <a:off x="3789947" y="1419726"/>
            <a:ext cx="5378115" cy="1467853"/>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gradFill>
            <a:gsLst>
              <a:gs pos="0">
                <a:srgbClr val="FE4444"/>
              </a:gs>
              <a:gs pos="100000">
                <a:srgbClr val="832B2B"/>
              </a:gs>
            </a:gsLst>
            <a:lin scaled="0"/>
          </a:gradFill>
          <a:ln>
            <a:noFill/>
          </a:ln>
        </p:spPr>
        <p:txBody>
          <a:bodyPr spcFirstLastPara="1" wrap="square" lIns="121900" tIns="121900" rIns="121900" bIns="121900" anchor="ctr" anchorCtr="0">
            <a:noAutofit/>
          </a:bodyPr>
          <a:lstStyle/>
          <a:p>
            <a:pPr marL="0" marR="0" lvl="0" indent="0" algn="ctr" defTabSz="1219261"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FBEE"/>
                </a:solidFill>
                <a:effectLst/>
                <a:uLnTx/>
                <a:uFillTx/>
                <a:latin typeface="Arial"/>
                <a:ea typeface="+mn-ea"/>
                <a:cs typeface="Arial" panose="020B0604020202020204"/>
                <a:sym typeface="Arial" panose="020B0604020202020204"/>
              </a:rPr>
              <a:t>Bức</a:t>
            </a:r>
            <a:r>
              <a:rPr kumimoji="0" lang="en-US" sz="3200" b="1" i="0" u="none" strike="noStrike" kern="0" cap="none" spc="0" normalizeH="0" baseline="0" noProof="0" dirty="0">
                <a:ln>
                  <a:noFill/>
                </a:ln>
                <a:solidFill>
                  <a:srgbClr val="FFFBEE"/>
                </a:solidFill>
                <a:effectLst/>
                <a:uLnTx/>
                <a:uFillTx/>
                <a:latin typeface="Arial"/>
                <a:ea typeface="+mn-ea"/>
                <a:cs typeface="Arial" panose="020B0604020202020204"/>
                <a:sym typeface="Arial" panose="020B0604020202020204"/>
              </a:rPr>
              <a:t> </a:t>
            </a:r>
            <a:r>
              <a:rPr kumimoji="0" lang="en-US" sz="3200" b="1" i="0" u="none" strike="noStrike" kern="0" cap="none" spc="0" normalizeH="0" baseline="0" noProof="0" dirty="0" err="1">
                <a:ln>
                  <a:noFill/>
                </a:ln>
                <a:solidFill>
                  <a:srgbClr val="FFFBEE"/>
                </a:solidFill>
                <a:effectLst/>
                <a:uLnTx/>
                <a:uFillTx/>
                <a:latin typeface="Arial"/>
                <a:ea typeface="+mn-ea"/>
                <a:cs typeface="Arial" panose="020B0604020202020204"/>
                <a:sym typeface="Arial" panose="020B0604020202020204"/>
              </a:rPr>
              <a:t>hoành</a:t>
            </a:r>
            <a:r>
              <a:rPr kumimoji="0" lang="en-US" sz="3200" b="1" i="0" u="none" strike="noStrike" kern="0" cap="none" spc="0" normalizeH="0" baseline="0" noProof="0" dirty="0">
                <a:ln>
                  <a:noFill/>
                </a:ln>
                <a:solidFill>
                  <a:srgbClr val="FFFBEE"/>
                </a:solidFill>
                <a:effectLst/>
                <a:uLnTx/>
                <a:uFillTx/>
                <a:latin typeface="Arial"/>
                <a:ea typeface="+mn-ea"/>
                <a:cs typeface="Arial" panose="020B0604020202020204"/>
                <a:sym typeface="Arial" panose="020B0604020202020204"/>
              </a:rPr>
              <a:t> phi</a:t>
            </a:r>
            <a:endParaRPr kumimoji="0" lang="en-GB" sz="3200" b="1" i="0" u="none" strike="noStrike" kern="0" cap="none" spc="0" normalizeH="0" baseline="0" noProof="0" dirty="0">
              <a:ln>
                <a:noFill/>
              </a:ln>
              <a:solidFill>
                <a:srgbClr val="FFFBEE"/>
              </a:solidFill>
              <a:effectLst/>
              <a:uLnTx/>
              <a:uFillTx/>
              <a:latin typeface="Arial"/>
              <a:ea typeface="+mn-ea"/>
              <a:cs typeface="Arial" panose="020B0604020202020204"/>
              <a:sym typeface="Arial" panose="020B0604020202020204"/>
            </a:endParaRPr>
          </a:p>
        </p:txBody>
      </p:sp>
      <p:pic>
        <p:nvPicPr>
          <p:cNvPr id="12" name="Picture 11">
            <a:extLst>
              <a:ext uri="{FF2B5EF4-FFF2-40B4-BE49-F238E27FC236}">
                <a16:creationId xmlns:a16="http://schemas.microsoft.com/office/drawing/2014/main" id="{C132A8D3-8F1C-7579-19FA-56D1BAF2EAFC}"/>
              </a:ext>
            </a:extLst>
          </p:cNvPr>
          <p:cNvPicPr>
            <a:picLocks noChangeAspect="1"/>
          </p:cNvPicPr>
          <p:nvPr/>
        </p:nvPicPr>
        <p:blipFill>
          <a:blip r:embed="rId3"/>
          <a:stretch>
            <a:fillRect/>
          </a:stretch>
        </p:blipFill>
        <p:spPr>
          <a:xfrm>
            <a:off x="-683172" y="-183681"/>
            <a:ext cx="12192000" cy="1507736"/>
          </a:xfrm>
          <a:prstGeom prst="rect">
            <a:avLst/>
          </a:prstGeom>
        </p:spPr>
      </p:pic>
    </p:spTree>
    <p:extLst>
      <p:ext uri="{BB962C8B-B14F-4D97-AF65-F5344CB8AC3E}">
        <p14:creationId xmlns:p14="http://schemas.microsoft.com/office/powerpoint/2010/main" val="10163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8888"/>
                                        </p:tgtEl>
                                        <p:attrNameLst>
                                          <p:attrName>style.visibility</p:attrName>
                                        </p:attrNameLst>
                                      </p:cBhvr>
                                      <p:to>
                                        <p:strVal val="visible"/>
                                      </p:to>
                                    </p:set>
                                    <p:animEffect transition="in" filter="blinds(horizontal)">
                                      <p:cBhvr>
                                        <p:cTn id="10" dur="500"/>
                                        <p:tgtEl>
                                          <p:spTgt spid="8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86"/>
        <p:cNvGrpSpPr/>
        <p:nvPr/>
      </p:nvGrpSpPr>
      <p:grpSpPr>
        <a:xfrm>
          <a:off x="0" y="0"/>
          <a:ext cx="0" cy="0"/>
          <a:chOff x="0" y="0"/>
          <a:chExt cx="0" cy="0"/>
        </a:xfrm>
      </p:grpSpPr>
      <p:graphicFrame>
        <p:nvGraphicFramePr>
          <p:cNvPr id="8888" name="Google Shape;8888;p43"/>
          <p:cNvGraphicFramePr/>
          <p:nvPr/>
        </p:nvGraphicFramePr>
        <p:xfrm>
          <a:off x="1522307" y="2038773"/>
          <a:ext cx="10184420" cy="3616069"/>
        </p:xfrm>
        <a:graphic>
          <a:graphicData uri="http://schemas.openxmlformats.org/drawingml/2006/table">
            <a:tbl>
              <a:tblPr>
                <a:noFill/>
              </a:tblPr>
              <a:tblGrid>
                <a:gridCol w="1616757">
                  <a:extLst>
                    <a:ext uri="{9D8B030D-6E8A-4147-A177-3AD203B41FA5}">
                      <a16:colId xmlns:a16="http://schemas.microsoft.com/office/drawing/2014/main" val="20000"/>
                    </a:ext>
                  </a:extLst>
                </a:gridCol>
                <a:gridCol w="2254270">
                  <a:extLst>
                    <a:ext uri="{9D8B030D-6E8A-4147-A177-3AD203B41FA5}">
                      <a16:colId xmlns:a16="http://schemas.microsoft.com/office/drawing/2014/main" val="20001"/>
                    </a:ext>
                  </a:extLst>
                </a:gridCol>
                <a:gridCol w="3224899">
                  <a:extLst>
                    <a:ext uri="{9D8B030D-6E8A-4147-A177-3AD203B41FA5}">
                      <a16:colId xmlns:a16="http://schemas.microsoft.com/office/drawing/2014/main" val="20002"/>
                    </a:ext>
                  </a:extLst>
                </a:gridCol>
                <a:gridCol w="3088494">
                  <a:extLst>
                    <a:ext uri="{9D8B030D-6E8A-4147-A177-3AD203B41FA5}">
                      <a16:colId xmlns:a16="http://schemas.microsoft.com/office/drawing/2014/main" val="20003"/>
                    </a:ext>
                  </a:extLst>
                </a:gridCol>
              </a:tblGrid>
              <a:tr h="3616069">
                <a:tc>
                  <a:txBody>
                    <a:bodyPr/>
                    <a:lstStyle/>
                    <a:p>
                      <a:pPr marL="0" lvl="0" indent="0" algn="ctr" rtl="0">
                        <a:spcBef>
                          <a:spcPts val="0"/>
                        </a:spcBef>
                        <a:spcAft>
                          <a:spcPts val="0"/>
                        </a:spcAft>
                        <a:buNone/>
                      </a:pPr>
                      <a:endParaRPr sz="3700" b="1" dirty="0">
                        <a:solidFill>
                          <a:schemeClr val="accent2"/>
                        </a:solidFill>
                        <a:latin typeface="Chewy" panose="02000000000000000000"/>
                        <a:ea typeface="Chewy" panose="02000000000000000000"/>
                        <a:cs typeface="Chewy" panose="02000000000000000000"/>
                        <a:sym typeface="Chewy" panose="02000000000000000000"/>
                      </a:endParaRPr>
                    </a:p>
                  </a:txBody>
                  <a:tcPr marL="121900" marR="121900" marT="121900" marB="182867"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4000">
                        <a:solidFill>
                          <a:schemeClr val="accent2"/>
                        </a:solidFill>
                        <a:latin typeface="Chewy" panose="02000000000000000000"/>
                        <a:ea typeface="Chewy" panose="02000000000000000000"/>
                        <a:cs typeface="Chewy" panose="02000000000000000000"/>
                        <a:sym typeface="Chewy" panose="02000000000000000000"/>
                      </a:endParaRPr>
                    </a:p>
                  </a:txBody>
                  <a:tcPr marL="121900" marR="121900" marT="121900" marB="182867"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3700">
                        <a:solidFill>
                          <a:srgbClr val="41294A"/>
                        </a:solidFill>
                        <a:latin typeface="Catamaran"/>
                        <a:ea typeface="Catamaran"/>
                        <a:cs typeface="Catamaran"/>
                        <a:sym typeface="Catamaran"/>
                      </a:endParaRPr>
                    </a:p>
                  </a:txBody>
                  <a:tcPr marL="121900" marR="121900" marT="121900" marB="121900"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sz="3700" dirty="0">
                        <a:solidFill>
                          <a:schemeClr val="accent2"/>
                        </a:solidFill>
                        <a:latin typeface="Nunito"/>
                        <a:ea typeface="Nunito"/>
                        <a:cs typeface="Nunito"/>
                        <a:sym typeface="Nunito"/>
                      </a:endParaRPr>
                    </a:p>
                  </a:txBody>
                  <a:tcPr marL="121900" marR="121900" marT="121900" marB="121900"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bl>
          </a:graphicData>
        </a:graphic>
      </p:graphicFrame>
      <p:sp>
        <p:nvSpPr>
          <p:cNvPr id="4" name="Rectangles 3"/>
          <p:cNvSpPr/>
          <p:nvPr/>
        </p:nvSpPr>
        <p:spPr>
          <a:xfrm>
            <a:off x="2094830" y="2923674"/>
            <a:ext cx="9250947" cy="1938992"/>
          </a:xfrm>
          <a:prstGeom prst="rect">
            <a:avLst/>
          </a:prstGeom>
          <a:noFill/>
          <a:ln>
            <a:noFill/>
          </a:ln>
        </p:spPr>
        <p:txBody>
          <a:bodyPr wrap="square" rtlCol="0" anchor="t">
            <a:spAutoFit/>
          </a:bodyPr>
          <a:lstStyle/>
          <a:p>
            <a:pPr lvl="0" algn="ctr" defTabSz="1219261">
              <a:buClr>
                <a:srgbClr val="000000"/>
              </a:buClr>
            </a:pPr>
            <a:r>
              <a:rPr lang="vi-VN" altLang="en-US" sz="4000" b="1" kern="0" dirty="0">
                <a:solidFill>
                  <a:srgbClr val="000000"/>
                </a:solidFill>
                <a:effectLst>
                  <a:outerShdw blurRad="38100" dist="19050" dir="2700000" algn="tl" rotWithShape="0">
                    <a:srgbClr val="841F00">
                      <a:alpha val="40000"/>
                    </a:srgbClr>
                  </a:outerShdw>
                </a:effectLst>
                <a:latin typeface="Arial" panose="020B0604020202020204"/>
                <a:cs typeface="Arial" panose="020B0604020202020204"/>
                <a:sym typeface="Arial" panose="020B0604020202020204"/>
              </a:rPr>
              <a:t>sách ghi chép lai lịch, thân thế, sự nghiệp của những người được người đời kính trọng, tôn thờ.</a:t>
            </a:r>
          </a:p>
        </p:txBody>
      </p:sp>
      <p:sp>
        <p:nvSpPr>
          <p:cNvPr id="2946" name="Google Shape;2946;p39"/>
          <p:cNvSpPr/>
          <p:nvPr/>
        </p:nvSpPr>
        <p:spPr>
          <a:xfrm>
            <a:off x="3789947" y="1419726"/>
            <a:ext cx="5378115" cy="1467853"/>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gradFill>
            <a:gsLst>
              <a:gs pos="0">
                <a:srgbClr val="FE4444"/>
              </a:gs>
              <a:gs pos="100000">
                <a:srgbClr val="832B2B"/>
              </a:gs>
            </a:gsLst>
            <a:lin scaled="0"/>
          </a:gradFill>
          <a:ln>
            <a:noFill/>
          </a:ln>
        </p:spPr>
        <p:txBody>
          <a:bodyPr spcFirstLastPara="1" wrap="square" lIns="121900" tIns="121900" rIns="121900" bIns="121900" anchor="ctr" anchorCtr="0">
            <a:noAutofit/>
          </a:bodyPr>
          <a:lstStyle/>
          <a:p>
            <a:pPr marL="0" marR="0" lvl="0" indent="0" algn="ctr" defTabSz="1219261"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FFFBEE"/>
                </a:solidFill>
                <a:effectLst/>
                <a:uLnTx/>
                <a:uFillTx/>
                <a:latin typeface="Arial"/>
                <a:ea typeface="+mn-ea"/>
                <a:cs typeface="Arial" panose="020B0604020202020204"/>
                <a:sym typeface="Arial" panose="020B0604020202020204"/>
              </a:rPr>
              <a:t>Ngọc</a:t>
            </a:r>
            <a:r>
              <a:rPr kumimoji="0" lang="en-US" sz="4000" b="1" i="0" u="none" strike="noStrike" kern="0" cap="none" spc="0" normalizeH="0" baseline="0" noProof="0" dirty="0">
                <a:ln>
                  <a:noFill/>
                </a:ln>
                <a:solidFill>
                  <a:srgbClr val="FFFBEE"/>
                </a:solidFill>
                <a:effectLst/>
                <a:uLnTx/>
                <a:uFillTx/>
                <a:latin typeface="Arial"/>
                <a:ea typeface="+mn-ea"/>
                <a:cs typeface="Arial" panose="020B0604020202020204"/>
                <a:sym typeface="Arial" panose="020B0604020202020204"/>
              </a:rPr>
              <a:t> </a:t>
            </a:r>
            <a:r>
              <a:rPr kumimoji="0" lang="en-US" sz="4000" b="1" i="0" u="none" strike="noStrike" kern="0" cap="none" spc="0" normalizeH="0" baseline="0" noProof="0" dirty="0" err="1">
                <a:ln>
                  <a:noFill/>
                </a:ln>
                <a:solidFill>
                  <a:srgbClr val="FFFBEE"/>
                </a:solidFill>
                <a:effectLst/>
                <a:uLnTx/>
                <a:uFillTx/>
                <a:latin typeface="Arial"/>
                <a:ea typeface="+mn-ea"/>
                <a:cs typeface="Arial" panose="020B0604020202020204"/>
                <a:sym typeface="Arial" panose="020B0604020202020204"/>
              </a:rPr>
              <a:t>phả</a:t>
            </a:r>
            <a:endParaRPr kumimoji="0" lang="en-GB" sz="4000" b="1" i="0" u="none" strike="noStrike" kern="0" cap="none" spc="0" normalizeH="0" baseline="0" noProof="0" dirty="0">
              <a:ln>
                <a:noFill/>
              </a:ln>
              <a:solidFill>
                <a:srgbClr val="FFFBEE"/>
              </a:solidFill>
              <a:effectLst/>
              <a:uLnTx/>
              <a:uFillTx/>
              <a:latin typeface="Arial"/>
              <a:ea typeface="+mn-ea"/>
              <a:cs typeface="Arial" panose="020B0604020202020204"/>
              <a:sym typeface="Arial" panose="020B0604020202020204"/>
            </a:endParaRPr>
          </a:p>
        </p:txBody>
      </p:sp>
      <p:pic>
        <p:nvPicPr>
          <p:cNvPr id="12" name="Picture 11">
            <a:extLst>
              <a:ext uri="{FF2B5EF4-FFF2-40B4-BE49-F238E27FC236}">
                <a16:creationId xmlns:a16="http://schemas.microsoft.com/office/drawing/2014/main" id="{C132A8D3-8F1C-7579-19FA-56D1BAF2EAFC}"/>
              </a:ext>
            </a:extLst>
          </p:cNvPr>
          <p:cNvPicPr>
            <a:picLocks noChangeAspect="1"/>
          </p:cNvPicPr>
          <p:nvPr/>
        </p:nvPicPr>
        <p:blipFill>
          <a:blip r:embed="rId3"/>
          <a:stretch>
            <a:fillRect/>
          </a:stretch>
        </p:blipFill>
        <p:spPr>
          <a:xfrm>
            <a:off x="-683172" y="-183681"/>
            <a:ext cx="12192000" cy="1507736"/>
          </a:xfrm>
          <a:prstGeom prst="rect">
            <a:avLst/>
          </a:prstGeom>
        </p:spPr>
      </p:pic>
    </p:spTree>
    <p:extLst>
      <p:ext uri="{BB962C8B-B14F-4D97-AF65-F5344CB8AC3E}">
        <p14:creationId xmlns:p14="http://schemas.microsoft.com/office/powerpoint/2010/main" val="396908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8888"/>
                                        </p:tgtEl>
                                        <p:attrNameLst>
                                          <p:attrName>style.visibility</p:attrName>
                                        </p:attrNameLst>
                                      </p:cBhvr>
                                      <p:to>
                                        <p:strVal val="visible"/>
                                      </p:to>
                                    </p:set>
                                    <p:animEffect transition="in" filter="blinds(horizontal)">
                                      <p:cBhvr>
                                        <p:cTn id="10" dur="500"/>
                                        <p:tgtEl>
                                          <p:spTgt spid="8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86B54889-5ECF-816A-826F-05F7ED856C19}"/>
              </a:ext>
            </a:extLst>
          </p:cNvPr>
          <p:cNvPicPr>
            <a:picLocks noGrp="1" noRot="1" noChangeAspect="1" noMove="1" noResize="1" noEditPoints="1" noAdjustHandles="1" noChangeArrowheads="1" noChangeShapeType="1" noCrop="1"/>
          </p:cNvPicPr>
          <p:nvPr>
            <p:ph idx="1"/>
          </p:nvPr>
        </p:nvPicPr>
        <p:blipFill rotWithShape="1">
          <a:blip r:embed="rId3" cstate="print">
            <a:extLst>
              <a:ext uri="{28A0092B-C50C-407E-A947-70E740481C1C}">
                <a14:useLocalDpi xmlns:a14="http://schemas.microsoft.com/office/drawing/2010/main" val="0"/>
              </a:ext>
            </a:extLst>
          </a:blip>
          <a:srcRect l="1315"/>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DF7DA667-B3A7-F7CC-159B-91548DA3046E}"/>
              </a:ext>
            </a:extLst>
          </p:cNvPr>
          <p:cNvSpPr/>
          <p:nvPr/>
        </p:nvSpPr>
        <p:spPr>
          <a:xfrm>
            <a:off x="233252" y="240633"/>
            <a:ext cx="11593901" cy="644530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479CA8D-03A7-94D7-81F1-4222DBC12D2C}"/>
              </a:ext>
            </a:extLst>
          </p:cNvPr>
          <p:cNvSpPr txBox="1"/>
          <p:nvPr/>
        </p:nvSpPr>
        <p:spPr>
          <a:xfrm>
            <a:off x="733926" y="412199"/>
            <a:ext cx="10431379" cy="584775"/>
          </a:xfrm>
          <a:prstGeom prst="rect">
            <a:avLst/>
          </a:prstGeom>
          <a:noFill/>
        </p:spPr>
        <p:txBody>
          <a:bodyPr wrap="square" rtlCol="0">
            <a:spAutoFit/>
          </a:bodyPr>
          <a:lstStyle/>
          <a:p>
            <a:pPr lvl="0"/>
            <a:r>
              <a:rPr lang="en-US" sz="3200" b="1" dirty="0">
                <a:solidFill>
                  <a:srgbClr val="002060"/>
                </a:solidFill>
                <a:latin typeface="Cambria" panose="02040503050406030204" pitchFamily="18" charset="0"/>
                <a:ea typeface="Cambria" panose="02040503050406030204" pitchFamily="18" charset="0"/>
              </a:rPr>
              <a:t>1. </a:t>
            </a:r>
            <a:r>
              <a:rPr lang="vi-VN" sz="3200" b="1" dirty="0">
                <a:solidFill>
                  <a:srgbClr val="002060"/>
                </a:solidFill>
                <a:latin typeface="Cambria" panose="02040503050406030204" pitchFamily="18" charset="0"/>
                <a:ea typeface="Cambria" panose="02040503050406030204" pitchFamily="18" charset="0"/>
              </a:rPr>
              <a:t>Ở đoạn mở đầu, đền Thượng được miêu tả thế nào?</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8EF2B470-D264-8BF4-CC52-9E217E8D24E0}"/>
              </a:ext>
            </a:extLst>
          </p:cNvPr>
          <p:cNvPicPr>
            <a:picLocks noChangeAspect="1"/>
          </p:cNvPicPr>
          <p:nvPr/>
        </p:nvPicPr>
        <p:blipFill>
          <a:blip r:embed="rId4"/>
          <a:stretch>
            <a:fillRect/>
          </a:stretch>
        </p:blipFill>
        <p:spPr>
          <a:xfrm>
            <a:off x="1217946" y="1145756"/>
            <a:ext cx="9515475" cy="981075"/>
          </a:xfrm>
          <a:prstGeom prst="rect">
            <a:avLst/>
          </a:prstGeom>
        </p:spPr>
      </p:pic>
      <p:sp>
        <p:nvSpPr>
          <p:cNvPr id="8" name="Rectangle: Rounded Corners 7">
            <a:extLst>
              <a:ext uri="{FF2B5EF4-FFF2-40B4-BE49-F238E27FC236}">
                <a16:creationId xmlns:a16="http://schemas.microsoft.com/office/drawing/2014/main" id="{F15B3125-0580-9A3E-6D51-18533799F337}"/>
              </a:ext>
            </a:extLst>
          </p:cNvPr>
          <p:cNvSpPr/>
          <p:nvPr/>
        </p:nvSpPr>
        <p:spPr>
          <a:xfrm>
            <a:off x="1178000" y="3051802"/>
            <a:ext cx="9642764" cy="288570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rPr>
              <a:t>Trước đền, </a:t>
            </a:r>
            <a:r>
              <a:rPr lang="vi-VN" sz="3200" dirty="0">
                <a:solidFill>
                  <a:srgbClr val="002060"/>
                </a:solidFill>
              </a:rPr>
              <a:t>những khóm hải đường đâm bông rực đỏ, những cánh bướm nhiều màu sắc bay dập dờn như đang múa quạt xoè hoa.</a:t>
            </a:r>
            <a:endParaRPr lang="en-US" sz="3200" dirty="0">
              <a:solidFill>
                <a:srgbClr val="002060"/>
              </a:solidFill>
            </a:endParaRPr>
          </a:p>
          <a:p>
            <a:pPr algn="just"/>
            <a:r>
              <a:rPr lang="vi-VN" sz="3200" b="1" dirty="0">
                <a:solidFill>
                  <a:srgbClr val="002060"/>
                </a:solidFill>
              </a:rPr>
              <a:t>Trong đền, </a:t>
            </a:r>
            <a:r>
              <a:rPr lang="vi-VN" sz="3200" dirty="0">
                <a:solidFill>
                  <a:srgbClr val="002060"/>
                </a:solidFill>
              </a:rPr>
              <a:t>dòng chữ vàng Nam quốc sơn hà uy nghiêm đề ở bức hoành phi treo chính giữa. </a:t>
            </a:r>
          </a:p>
        </p:txBody>
      </p:sp>
    </p:spTree>
    <p:extLst>
      <p:ext uri="{BB962C8B-B14F-4D97-AF65-F5344CB8AC3E}">
        <p14:creationId xmlns:p14="http://schemas.microsoft.com/office/powerpoint/2010/main" val="18159952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86B54889-5ECF-816A-826F-05F7ED856C19}"/>
              </a:ext>
            </a:extLst>
          </p:cNvPr>
          <p:cNvPicPr>
            <a:picLocks noGrp="1" noRot="1" noChangeAspect="1" noMove="1" noResize="1" noEditPoints="1" noAdjustHandles="1" noChangeArrowheads="1" noChangeShapeType="1" noCrop="1"/>
          </p:cNvPicPr>
          <p:nvPr>
            <p:ph idx="1"/>
          </p:nvPr>
        </p:nvPicPr>
        <p:blipFill rotWithShape="1">
          <a:blip r:embed="rId3" cstate="print">
            <a:extLst>
              <a:ext uri="{28A0092B-C50C-407E-A947-70E740481C1C}">
                <a14:useLocalDpi xmlns:a14="http://schemas.microsoft.com/office/drawing/2010/main" val="0"/>
              </a:ext>
            </a:extLst>
          </a:blip>
          <a:srcRect l="1315"/>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DF7DA667-B3A7-F7CC-159B-91548DA3046E}"/>
              </a:ext>
            </a:extLst>
          </p:cNvPr>
          <p:cNvSpPr/>
          <p:nvPr/>
        </p:nvSpPr>
        <p:spPr>
          <a:xfrm>
            <a:off x="233252" y="240633"/>
            <a:ext cx="11593901" cy="644530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479CA8D-03A7-94D7-81F1-4222DBC12D2C}"/>
              </a:ext>
            </a:extLst>
          </p:cNvPr>
          <p:cNvSpPr txBox="1"/>
          <p:nvPr/>
        </p:nvSpPr>
        <p:spPr>
          <a:xfrm>
            <a:off x="733926" y="412199"/>
            <a:ext cx="10431379" cy="1077218"/>
          </a:xfrm>
          <a:prstGeom prst="rect">
            <a:avLst/>
          </a:prstGeom>
          <a:noFill/>
        </p:spPr>
        <p:txBody>
          <a:bodyPr wrap="square" rtlCol="0">
            <a:spAutoFit/>
          </a:bodyPr>
          <a:lstStyle/>
          <a:p>
            <a:pPr lvl="0"/>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Ghép</a:t>
            </a:r>
            <a:r>
              <a:rPr lang="en-US" sz="3200" b="1" dirty="0">
                <a:solidFill>
                  <a:srgbClr val="002060"/>
                </a:solidFill>
                <a:latin typeface="Cambria" panose="02040503050406030204" pitchFamily="18" charset="0"/>
                <a:ea typeface="Cambria" panose="02040503050406030204" pitchFamily="18" charset="0"/>
              </a:rPr>
              <a:t> ô </a:t>
            </a:r>
            <a:r>
              <a:rPr lang="en-US" sz="3200" b="1" dirty="0" err="1">
                <a:solidFill>
                  <a:srgbClr val="002060"/>
                </a:solidFill>
                <a:latin typeface="Cambria" panose="02040503050406030204" pitchFamily="18" charset="0"/>
                <a:ea typeface="Cambria" panose="02040503050406030204" pitchFamily="18" charset="0"/>
              </a:rPr>
              <a:t>chữ</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trái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ô </a:t>
            </a:r>
            <a:r>
              <a:rPr lang="en-US" sz="3200" b="1" dirty="0" err="1">
                <a:solidFill>
                  <a:srgbClr val="002060"/>
                </a:solidFill>
                <a:latin typeface="Cambria" panose="02040503050406030204" pitchFamily="18" charset="0"/>
                <a:ea typeface="Cambria" panose="02040503050406030204" pitchFamily="18" charset="0"/>
              </a:rPr>
              <a:t>chữ</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phải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nêu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đúng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nhìn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lăng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Vua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Hùng</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0A7800CE-C5CE-106A-064F-69BE837D9A00}"/>
              </a:ext>
            </a:extLst>
          </p:cNvPr>
          <p:cNvPicPr>
            <a:picLocks noChangeAspect="1"/>
          </p:cNvPicPr>
          <p:nvPr/>
        </p:nvPicPr>
        <p:blipFill>
          <a:blip r:embed="rId4"/>
          <a:stretch>
            <a:fillRect/>
          </a:stretch>
        </p:blipFill>
        <p:spPr>
          <a:xfrm>
            <a:off x="1034716" y="1481794"/>
            <a:ext cx="9976936" cy="4778135"/>
          </a:xfrm>
          <a:prstGeom prst="rect">
            <a:avLst/>
          </a:prstGeom>
        </p:spPr>
      </p:pic>
      <p:cxnSp>
        <p:nvCxnSpPr>
          <p:cNvPr id="10" name="Straight Connector 9">
            <a:extLst>
              <a:ext uri="{FF2B5EF4-FFF2-40B4-BE49-F238E27FC236}">
                <a16:creationId xmlns:a16="http://schemas.microsoft.com/office/drawing/2014/main" id="{EEC2411D-EA2C-C908-EC4A-E3E9FC31982F}"/>
              </a:ext>
            </a:extLst>
          </p:cNvPr>
          <p:cNvCxnSpPr/>
          <p:nvPr/>
        </p:nvCxnSpPr>
        <p:spPr>
          <a:xfrm>
            <a:off x="2861953" y="2303813"/>
            <a:ext cx="831273" cy="333696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96A32B5-C676-5ABB-829B-61629215A380}"/>
              </a:ext>
            </a:extLst>
          </p:cNvPr>
          <p:cNvCxnSpPr>
            <a:cxnSpLocks/>
          </p:cNvCxnSpPr>
          <p:nvPr/>
        </p:nvCxnSpPr>
        <p:spPr>
          <a:xfrm flipV="1">
            <a:off x="2861953" y="2394284"/>
            <a:ext cx="855805" cy="195489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90BD869-D25F-C552-38A3-46929076D7E8}"/>
              </a:ext>
            </a:extLst>
          </p:cNvPr>
          <p:cNvCxnSpPr>
            <a:cxnSpLocks/>
          </p:cNvCxnSpPr>
          <p:nvPr/>
        </p:nvCxnSpPr>
        <p:spPr>
          <a:xfrm flipV="1">
            <a:off x="2825858" y="3946358"/>
            <a:ext cx="855805" cy="1954897"/>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2852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86B54889-5ECF-816A-826F-05F7ED856C19}"/>
              </a:ext>
            </a:extLst>
          </p:cNvPr>
          <p:cNvPicPr>
            <a:picLocks noGrp="1" noRot="1" noChangeAspect="1" noMove="1" noResize="1" noEditPoints="1" noAdjustHandles="1" noChangeArrowheads="1" noChangeShapeType="1" noCrop="1"/>
          </p:cNvPicPr>
          <p:nvPr>
            <p:ph idx="1"/>
          </p:nvPr>
        </p:nvPicPr>
        <p:blipFill rotWithShape="1">
          <a:blip r:embed="rId3" cstate="print">
            <a:extLst>
              <a:ext uri="{28A0092B-C50C-407E-A947-70E740481C1C}">
                <a14:useLocalDpi xmlns:a14="http://schemas.microsoft.com/office/drawing/2010/main" val="0"/>
              </a:ext>
            </a:extLst>
          </a:blip>
          <a:srcRect l="1315"/>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DF7DA667-B3A7-F7CC-159B-91548DA3046E}"/>
              </a:ext>
            </a:extLst>
          </p:cNvPr>
          <p:cNvSpPr/>
          <p:nvPr/>
        </p:nvSpPr>
        <p:spPr>
          <a:xfrm>
            <a:off x="233252" y="240633"/>
            <a:ext cx="11593901" cy="644530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479CA8D-03A7-94D7-81F1-4222DBC12D2C}"/>
              </a:ext>
            </a:extLst>
          </p:cNvPr>
          <p:cNvSpPr txBox="1"/>
          <p:nvPr/>
        </p:nvSpPr>
        <p:spPr>
          <a:xfrm>
            <a:off x="733926" y="412199"/>
            <a:ext cx="10431379" cy="584775"/>
          </a:xfrm>
          <a:prstGeom prst="rect">
            <a:avLst/>
          </a:prstGeom>
          <a:noFill/>
        </p:spPr>
        <p:txBody>
          <a:bodyPr wrap="square" rtlCol="0">
            <a:spAutoFit/>
          </a:bodyPr>
          <a:lstStyle/>
          <a:p>
            <a:pPr lvl="0"/>
            <a:r>
              <a:rPr lang="en-US" sz="3200" b="1" dirty="0">
                <a:solidFill>
                  <a:srgbClr val="002060"/>
                </a:solidFill>
                <a:latin typeface="Cambria" panose="02040503050406030204" pitchFamily="18" charset="0"/>
                <a:ea typeface="Cambria" panose="02040503050406030204" pitchFamily="18" charset="0"/>
              </a:rPr>
              <a:t>3. </a:t>
            </a: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vật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nào</a:t>
            </a:r>
            <a:r>
              <a:rPr lang="en-US" sz="3200" b="1" dirty="0">
                <a:solidFill>
                  <a:srgbClr val="002060"/>
                </a:solidFill>
                <a:latin typeface="Cambria" panose="02040503050406030204" pitchFamily="18" charset="0"/>
                <a:ea typeface="Cambria" panose="02040503050406030204" pitchFamily="18" charset="0"/>
              </a:rPr>
              <a:t> ở </a:t>
            </a:r>
            <a:r>
              <a:rPr lang="en-US" sz="3200" b="1" dirty="0" err="1">
                <a:solidFill>
                  <a:srgbClr val="002060"/>
                </a:solidFill>
                <a:latin typeface="Cambria" panose="02040503050406030204" pitchFamily="18" charset="0"/>
                <a:ea typeface="Cambria" panose="02040503050406030204" pitchFamily="18" charset="0"/>
              </a:rPr>
              <a:t>đền</a:t>
            </a:r>
            <a:r>
              <a:rPr lang="en-US" sz="3200" b="1" dirty="0">
                <a:solidFill>
                  <a:srgbClr val="002060"/>
                </a:solidFill>
                <a:latin typeface="Cambria" panose="02040503050406030204" pitchFamily="18" charset="0"/>
                <a:ea typeface="Cambria" panose="02040503050406030204" pitchFamily="18" charset="0"/>
              </a:rPr>
              <a:t> Trung </a:t>
            </a:r>
            <a:r>
              <a:rPr lang="en-US" sz="3200" b="1" dirty="0" err="1">
                <a:solidFill>
                  <a:srgbClr val="002060"/>
                </a:solidFill>
                <a:latin typeface="Cambria" panose="02040503050406030204" pitchFamily="18" charset="0"/>
                <a:ea typeface="Cambria" panose="02040503050406030204" pitchFamily="18" charset="0"/>
              </a:rPr>
              <a:t>gợi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vẻ</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cổ</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kính</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6B628224-D479-323D-1F4B-894EF021F04E}"/>
              </a:ext>
            </a:extLst>
          </p:cNvPr>
          <p:cNvSpPr/>
          <p:nvPr/>
        </p:nvSpPr>
        <p:spPr>
          <a:xfrm>
            <a:off x="1081747" y="1620044"/>
            <a:ext cx="9642764" cy="288570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rPr>
              <a:t>Những cảnh vật ở đền Trung gợi lên vẻ cổ kính: </a:t>
            </a:r>
            <a:r>
              <a:rPr lang="vi-VN" sz="3200" b="1" i="1" dirty="0">
                <a:solidFill>
                  <a:srgbClr val="002060"/>
                </a:solidFill>
              </a:rPr>
              <a:t>những cành hoa đại cổ thụ toả hương thơm, những gố c thông già hàng năm, sáu thế kỉ che mát cho con cháu về thăm đất Tổ . </a:t>
            </a:r>
          </a:p>
        </p:txBody>
      </p:sp>
    </p:spTree>
    <p:extLst>
      <p:ext uri="{BB962C8B-B14F-4D97-AF65-F5344CB8AC3E}">
        <p14:creationId xmlns:p14="http://schemas.microsoft.com/office/powerpoint/2010/main" val="13866829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86B54889-5ECF-816A-826F-05F7ED856C19}"/>
              </a:ext>
            </a:extLst>
          </p:cNvPr>
          <p:cNvPicPr>
            <a:picLocks noGrp="1" noRot="1" noChangeAspect="1" noMove="1" noResize="1" noEditPoints="1" noAdjustHandles="1" noChangeArrowheads="1" noChangeShapeType="1" noCrop="1"/>
          </p:cNvPicPr>
          <p:nvPr>
            <p:ph idx="1"/>
          </p:nvPr>
        </p:nvPicPr>
        <p:blipFill rotWithShape="1">
          <a:blip r:embed="rId3" cstate="print">
            <a:extLst>
              <a:ext uri="{28A0092B-C50C-407E-A947-70E740481C1C}">
                <a14:useLocalDpi xmlns:a14="http://schemas.microsoft.com/office/drawing/2010/main" val="0"/>
              </a:ext>
            </a:extLst>
          </a:blip>
          <a:srcRect l="1315"/>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DF7DA667-B3A7-F7CC-159B-91548DA3046E}"/>
              </a:ext>
            </a:extLst>
          </p:cNvPr>
          <p:cNvSpPr/>
          <p:nvPr/>
        </p:nvSpPr>
        <p:spPr>
          <a:xfrm>
            <a:off x="233252" y="240633"/>
            <a:ext cx="11593901" cy="644530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479CA8D-03A7-94D7-81F1-4222DBC12D2C}"/>
              </a:ext>
            </a:extLst>
          </p:cNvPr>
          <p:cNvSpPr txBox="1"/>
          <p:nvPr/>
        </p:nvSpPr>
        <p:spPr>
          <a:xfrm>
            <a:off x="733926" y="412199"/>
            <a:ext cx="10431379" cy="1569660"/>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4. </a:t>
            </a:r>
            <a:r>
              <a:rPr lang="vi-VN" sz="3200" b="1" dirty="0">
                <a:solidFill>
                  <a:srgbClr val="002060"/>
                </a:solidFill>
                <a:latin typeface="Cambria" panose="02040503050406030204" pitchFamily="18" charset="0"/>
                <a:ea typeface="Cambria" panose="02040503050406030204" pitchFamily="18" charset="0"/>
              </a:rPr>
              <a:t>Bài văn gợi lại những câu chuyện cổ xưa về sự nghiệp dựng nước và giữ nước của dân tộc ta. Em hãy kể tên một số câu chuyện đó.</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6B628224-D479-323D-1F4B-894EF021F04E}"/>
              </a:ext>
            </a:extLst>
          </p:cNvPr>
          <p:cNvSpPr/>
          <p:nvPr/>
        </p:nvSpPr>
        <p:spPr>
          <a:xfrm>
            <a:off x="1478791" y="2233654"/>
            <a:ext cx="9642764" cy="3192588"/>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rPr>
              <a:t> Bài văn gợi lại những câu chuyện cổ  xưa về sự nghiệp dựng nước và giữ nước của dân tộc ta, đó là: Thánh Gióng; Sơn Tinh, Thuỷ  Tinh; An Dương Vương. </a:t>
            </a:r>
            <a:endParaRPr kumimoji="0" lang="vi-VN" sz="3600" b="1" i="1" u="none" strike="noStrike" kern="1200" cap="none" spc="0" normalizeH="0" baseline="0" noProof="0" dirty="0">
              <a:ln>
                <a:noFill/>
              </a:ln>
              <a:solidFill>
                <a:srgbClr val="002060"/>
              </a:solidFill>
              <a:effectLst/>
              <a:uLnTx/>
              <a:uFillTx/>
              <a:latin typeface="Arial" panose="020B0604020202020204" pitchFamily="34" charset="0"/>
            </a:endParaRPr>
          </a:p>
        </p:txBody>
      </p:sp>
    </p:spTree>
    <p:extLst>
      <p:ext uri="{BB962C8B-B14F-4D97-AF65-F5344CB8AC3E}">
        <p14:creationId xmlns:p14="http://schemas.microsoft.com/office/powerpoint/2010/main" val="1221517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86B54889-5ECF-816A-826F-05F7ED856C19}"/>
              </a:ext>
            </a:extLst>
          </p:cNvPr>
          <p:cNvPicPr>
            <a:picLocks noGrp="1" noRot="1" noChangeAspect="1" noMove="1" noResize="1" noEditPoints="1" noAdjustHandles="1" noChangeArrowheads="1" noChangeShapeType="1" noCrop="1"/>
          </p:cNvPicPr>
          <p:nvPr>
            <p:ph idx="1"/>
          </p:nvPr>
        </p:nvPicPr>
        <p:blipFill rotWithShape="1">
          <a:blip r:embed="rId3" cstate="print">
            <a:extLst>
              <a:ext uri="{28A0092B-C50C-407E-A947-70E740481C1C}">
                <a14:useLocalDpi xmlns:a14="http://schemas.microsoft.com/office/drawing/2010/main" val="0"/>
              </a:ext>
            </a:extLst>
          </a:blip>
          <a:srcRect l="1315"/>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DF7DA667-B3A7-F7CC-159B-91548DA3046E}"/>
              </a:ext>
            </a:extLst>
          </p:cNvPr>
          <p:cNvSpPr/>
          <p:nvPr/>
        </p:nvSpPr>
        <p:spPr>
          <a:xfrm>
            <a:off x="233252" y="240633"/>
            <a:ext cx="11593901" cy="644530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479CA8D-03A7-94D7-81F1-4222DBC12D2C}"/>
              </a:ext>
            </a:extLst>
          </p:cNvPr>
          <p:cNvSpPr txBox="1"/>
          <p:nvPr/>
        </p:nvSpPr>
        <p:spPr>
          <a:xfrm>
            <a:off x="733926" y="412199"/>
            <a:ext cx="10431379" cy="1200329"/>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5. </a:t>
            </a:r>
            <a:r>
              <a:rPr lang="vi-VN" sz="3600" b="1" dirty="0">
                <a:solidFill>
                  <a:srgbClr val="002060"/>
                </a:solidFill>
                <a:latin typeface="Cambria" panose="02040503050406030204" pitchFamily="18" charset="0"/>
                <a:ea typeface="Cambria" panose="02040503050406030204" pitchFamily="18" charset="0"/>
              </a:rPr>
              <a:t>Theo em, việc nhắc nhớ những câu chuyện cổ xưa có ý nghĩa gì?</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6B628224-D479-323D-1F4B-894EF021F04E}"/>
              </a:ext>
            </a:extLst>
          </p:cNvPr>
          <p:cNvSpPr/>
          <p:nvPr/>
        </p:nvSpPr>
        <p:spPr>
          <a:xfrm>
            <a:off x="1069716" y="2233653"/>
            <a:ext cx="9854957" cy="3445251"/>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rPr>
              <a:t>VD: Qua việc nhắc nhớ những câu chuyện cổ xưa trong bài văn tả phong cảnh vùng đất Tổ, tác giả muốn nói đất nước, dân tộc Việt Nam mãi mãi biết ơn, trân trọng công lao dựng nước và giữ nước của cha ông. </a:t>
            </a:r>
          </a:p>
        </p:txBody>
      </p:sp>
    </p:spTree>
    <p:extLst>
      <p:ext uri="{BB962C8B-B14F-4D97-AF65-F5344CB8AC3E}">
        <p14:creationId xmlns:p14="http://schemas.microsoft.com/office/powerpoint/2010/main" val="232525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86B54889-5ECF-816A-826F-05F7ED856C19}"/>
              </a:ext>
            </a:extLst>
          </p:cNvPr>
          <p:cNvPicPr>
            <a:picLocks noGrp="1" noRot="1" noChangeAspect="1" noMove="1" noResize="1" noEditPoints="1" noAdjustHandles="1" noChangeArrowheads="1" noChangeShapeType="1" noCrop="1"/>
          </p:cNvPicPr>
          <p:nvPr>
            <p:ph idx="1"/>
          </p:nvPr>
        </p:nvPicPr>
        <p:blipFill rotWithShape="1">
          <a:blip r:embed="rId3" cstate="print">
            <a:extLst>
              <a:ext uri="{28A0092B-C50C-407E-A947-70E740481C1C}">
                <a14:useLocalDpi xmlns:a14="http://schemas.microsoft.com/office/drawing/2010/main" val="0"/>
              </a:ext>
            </a:extLst>
          </a:blip>
          <a:srcRect l="1315"/>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DF7DA667-B3A7-F7CC-159B-91548DA3046E}"/>
              </a:ext>
            </a:extLst>
          </p:cNvPr>
          <p:cNvSpPr/>
          <p:nvPr/>
        </p:nvSpPr>
        <p:spPr>
          <a:xfrm>
            <a:off x="233252" y="240633"/>
            <a:ext cx="11593901" cy="644530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479CA8D-03A7-94D7-81F1-4222DBC12D2C}"/>
              </a:ext>
            </a:extLst>
          </p:cNvPr>
          <p:cNvSpPr txBox="1"/>
          <p:nvPr/>
        </p:nvSpPr>
        <p:spPr>
          <a:xfrm>
            <a:off x="733926" y="412199"/>
            <a:ext cx="10431379" cy="1754326"/>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6. </a:t>
            </a:r>
            <a:r>
              <a:rPr lang="vi-VN" sz="3600" b="1" dirty="0">
                <a:solidFill>
                  <a:srgbClr val="002060"/>
                </a:solidFill>
                <a:latin typeface="Cambria" panose="02040503050406030204" pitchFamily="18" charset="0"/>
                <a:ea typeface="Cambria" panose="02040503050406030204" pitchFamily="18" charset="0"/>
              </a:rPr>
              <a:t>Nêu suy nghĩ của em về câu ca dao:</a:t>
            </a:r>
            <a:endParaRPr lang="en-US" sz="3600" b="1" dirty="0">
              <a:solidFill>
                <a:srgbClr val="002060"/>
              </a:solidFill>
              <a:latin typeface="Cambria" panose="02040503050406030204" pitchFamily="18" charset="0"/>
              <a:ea typeface="Cambria" panose="02040503050406030204" pitchFamily="18" charset="0"/>
            </a:endParaRPr>
          </a:p>
          <a:p>
            <a:pPr lvl="0" algn="ctr"/>
            <a:r>
              <a:rPr lang="vi-VN" sz="3600" b="1" dirty="0">
                <a:solidFill>
                  <a:srgbClr val="002060"/>
                </a:solidFill>
                <a:latin typeface="Cambria" panose="02040503050406030204" pitchFamily="18" charset="0"/>
                <a:ea typeface="Cambria" panose="02040503050406030204" pitchFamily="18" charset="0"/>
              </a:rPr>
              <a:t>Dù ai đi ngược về xuôi</a:t>
            </a:r>
            <a:endParaRPr lang="en-US" sz="3600" b="1" dirty="0">
              <a:solidFill>
                <a:srgbClr val="002060"/>
              </a:solidFill>
              <a:latin typeface="Cambria" panose="02040503050406030204" pitchFamily="18" charset="0"/>
              <a:ea typeface="Cambria" panose="02040503050406030204" pitchFamily="18" charset="0"/>
            </a:endParaRPr>
          </a:p>
          <a:p>
            <a:pPr lvl="0" algn="ctr"/>
            <a:r>
              <a:rPr lang="vi-VN" sz="3600" b="1" dirty="0">
                <a:solidFill>
                  <a:srgbClr val="002060"/>
                </a:solidFill>
                <a:latin typeface="Cambria" panose="02040503050406030204" pitchFamily="18" charset="0"/>
                <a:ea typeface="Cambria" panose="02040503050406030204" pitchFamily="18" charset="0"/>
              </a:rPr>
              <a:t>Nhớ ngày Giỗ Tổ mùng Mười tháng Ba.</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6B628224-D479-323D-1F4B-894EF021F04E}"/>
              </a:ext>
            </a:extLst>
          </p:cNvPr>
          <p:cNvSpPr/>
          <p:nvPr/>
        </p:nvSpPr>
        <p:spPr>
          <a:xfrm>
            <a:off x="1021590" y="2763044"/>
            <a:ext cx="9854957" cy="2639136"/>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rPr>
              <a:t>VD: Câu ca dao là lời nhắn</a:t>
            </a:r>
            <a:r>
              <a:rPr lang="en-US" sz="4000" b="1" dirty="0">
                <a:solidFill>
                  <a:srgbClr val="002060"/>
                </a:solidFill>
              </a:rPr>
              <a:t> </a:t>
            </a:r>
            <a:r>
              <a:rPr lang="vi-VN" sz="4000" b="1" dirty="0">
                <a:solidFill>
                  <a:srgbClr val="002060"/>
                </a:solidFill>
              </a:rPr>
              <a:t>nhủ, nhắc nhở các thế hệ con cháu đời đời không quên cội nguồn dân tộc./,...</a:t>
            </a:r>
          </a:p>
        </p:txBody>
      </p:sp>
    </p:spTree>
    <p:extLst>
      <p:ext uri="{BB962C8B-B14F-4D97-AF65-F5344CB8AC3E}">
        <p14:creationId xmlns:p14="http://schemas.microsoft.com/office/powerpoint/2010/main" val="17527724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86B54889-5ECF-816A-826F-05F7ED856C19}"/>
              </a:ext>
            </a:extLst>
          </p:cNvPr>
          <p:cNvPicPr>
            <a:picLocks noGrp="1" noRot="1" noChangeAspect="1" noMove="1" noResize="1" noEditPoints="1" noAdjustHandles="1" noChangeArrowheads="1" noChangeShapeType="1" noCrop="1"/>
          </p:cNvPicPr>
          <p:nvPr>
            <p:ph idx="1"/>
          </p:nvPr>
        </p:nvPicPr>
        <p:blipFill rotWithShape="1">
          <a:blip r:embed="rId3" cstate="print">
            <a:extLst>
              <a:ext uri="{28A0092B-C50C-407E-A947-70E740481C1C}">
                <a14:useLocalDpi xmlns:a14="http://schemas.microsoft.com/office/drawing/2010/main" val="0"/>
              </a:ext>
            </a:extLst>
          </a:blip>
          <a:srcRect l="1315"/>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DF7DA667-B3A7-F7CC-159B-91548DA3046E}"/>
              </a:ext>
            </a:extLst>
          </p:cNvPr>
          <p:cNvSpPr/>
          <p:nvPr/>
        </p:nvSpPr>
        <p:spPr>
          <a:xfrm>
            <a:off x="233252" y="240633"/>
            <a:ext cx="11593901" cy="644530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479CA8D-03A7-94D7-81F1-4222DBC12D2C}"/>
              </a:ext>
            </a:extLst>
          </p:cNvPr>
          <p:cNvSpPr txBox="1"/>
          <p:nvPr/>
        </p:nvSpPr>
        <p:spPr>
          <a:xfrm>
            <a:off x="733926" y="412199"/>
            <a:ext cx="10431379" cy="3539430"/>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7. </a:t>
            </a:r>
            <a:r>
              <a:rPr lang="vi-VN" sz="3200" b="1" dirty="0">
                <a:solidFill>
                  <a:srgbClr val="002060"/>
                </a:solidFill>
                <a:latin typeface="Cambria" panose="02040503050406030204" pitchFamily="18" charset="0"/>
                <a:ea typeface="Cambria" panose="02040503050406030204" pitchFamily="18" charset="0"/>
              </a:rPr>
              <a:t>Câu nào dưới đây là câu ghép?</a:t>
            </a:r>
            <a:endParaRPr lang="en-US" sz="3200" b="1" dirty="0">
              <a:solidFill>
                <a:srgbClr val="002060"/>
              </a:solidFill>
              <a:latin typeface="Cambria" panose="02040503050406030204" pitchFamily="18" charset="0"/>
              <a:ea typeface="Cambria" panose="02040503050406030204" pitchFamily="18" charset="0"/>
            </a:endParaRPr>
          </a:p>
          <a:p>
            <a:pPr lvl="0" algn="just"/>
            <a:r>
              <a:rPr lang="en-US" sz="3200" dirty="0">
                <a:solidFill>
                  <a:srgbClr val="002060"/>
                </a:solidFill>
                <a:latin typeface="Cambria" panose="02040503050406030204" pitchFamily="18" charset="0"/>
                <a:ea typeface="Cambria" panose="02040503050406030204" pitchFamily="18" charset="0"/>
              </a:rPr>
              <a:t>a. </a:t>
            </a:r>
            <a:r>
              <a:rPr lang="vi-VN" sz="3200" dirty="0">
                <a:solidFill>
                  <a:srgbClr val="002060"/>
                </a:solidFill>
                <a:latin typeface="Cambria" panose="02040503050406030204" pitchFamily="18" charset="0"/>
                <a:ea typeface="Cambria" panose="02040503050406030204" pitchFamily="18" charset="0"/>
              </a:rPr>
              <a:t>Trước đền, những khóm hải đường đâm bông rực đỏ, những cánh bướm nhiều màu sắc bay dập dờn như đang múa quạt xoè hoa.</a:t>
            </a:r>
            <a:endParaRPr lang="en-US" sz="3200" dirty="0">
              <a:solidFill>
                <a:srgbClr val="002060"/>
              </a:solidFill>
              <a:latin typeface="Cambria" panose="02040503050406030204" pitchFamily="18" charset="0"/>
              <a:ea typeface="Cambria" panose="02040503050406030204" pitchFamily="18" charset="0"/>
            </a:endParaRPr>
          </a:p>
          <a:p>
            <a:pPr lvl="0" algn="just"/>
            <a:r>
              <a:rPr lang="vi-VN" sz="3200" dirty="0">
                <a:solidFill>
                  <a:srgbClr val="002060"/>
                </a:solidFill>
                <a:latin typeface="Cambria" panose="02040503050406030204" pitchFamily="18" charset="0"/>
                <a:ea typeface="Cambria" panose="02040503050406030204" pitchFamily="18" charset="0"/>
              </a:rPr>
              <a:t>b. Trong đền, dòng chữ vàng Nam quốc sơn hà uy nghiêm để ở bức hoành phi treo chính giữa.c. Lăng của các Vua Hùng kề bên đền Thượng, ẩn trong rừng cây xanh xanh.</a:t>
            </a:r>
            <a:endPar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4" name="Oval 3">
            <a:extLst>
              <a:ext uri="{FF2B5EF4-FFF2-40B4-BE49-F238E27FC236}">
                <a16:creationId xmlns:a16="http://schemas.microsoft.com/office/drawing/2014/main" id="{42BD5673-8FD0-B4AA-AC27-5C1864ADE582}"/>
              </a:ext>
            </a:extLst>
          </p:cNvPr>
          <p:cNvSpPr/>
          <p:nvPr/>
        </p:nvSpPr>
        <p:spPr>
          <a:xfrm>
            <a:off x="617517" y="950026"/>
            <a:ext cx="605641" cy="52251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0203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405D25C7-02B9-890C-3F98-57F1E61620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44177" y="310551"/>
            <a:ext cx="7103645" cy="4149305"/>
          </a:xfrm>
          <a:prstGeom prst="rect">
            <a:avLst/>
          </a:prstGeom>
        </p:spPr>
      </p:pic>
      <p:pic>
        <p:nvPicPr>
          <p:cNvPr id="3" name="Picture 2">
            <a:extLst>
              <a:ext uri="{FF2B5EF4-FFF2-40B4-BE49-F238E27FC236}">
                <a16:creationId xmlns:a16="http://schemas.microsoft.com/office/drawing/2014/main" id="{228EB6C6-16FB-CF73-BD5D-1AD4F35C8F2B}"/>
              </a:ext>
            </a:extLst>
          </p:cNvPr>
          <p:cNvPicPr>
            <a:picLocks noChangeAspect="1"/>
          </p:cNvPicPr>
          <p:nvPr/>
        </p:nvPicPr>
        <p:blipFill>
          <a:blip r:embed="rId4"/>
          <a:stretch>
            <a:fillRect/>
          </a:stretch>
        </p:blipFill>
        <p:spPr>
          <a:xfrm>
            <a:off x="3858897" y="1340998"/>
            <a:ext cx="4426080" cy="2804403"/>
          </a:xfrm>
          <a:prstGeom prst="rect">
            <a:avLst/>
          </a:prstGeom>
        </p:spPr>
      </p:pic>
    </p:spTree>
    <p:extLst>
      <p:ext uri="{BB962C8B-B14F-4D97-AF65-F5344CB8AC3E}">
        <p14:creationId xmlns:p14="http://schemas.microsoft.com/office/powerpoint/2010/main" val="39275309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86B54889-5ECF-816A-826F-05F7ED856C19}"/>
              </a:ext>
            </a:extLst>
          </p:cNvPr>
          <p:cNvPicPr>
            <a:picLocks noGrp="1" noRot="1" noChangeAspect="1" noMove="1" noResize="1" noEditPoints="1" noAdjustHandles="1" noChangeArrowheads="1" noChangeShapeType="1" noCrop="1"/>
          </p:cNvPicPr>
          <p:nvPr>
            <p:ph idx="1"/>
          </p:nvPr>
        </p:nvPicPr>
        <p:blipFill rotWithShape="1">
          <a:blip r:embed="rId3" cstate="print">
            <a:extLst>
              <a:ext uri="{28A0092B-C50C-407E-A947-70E740481C1C}">
                <a14:useLocalDpi xmlns:a14="http://schemas.microsoft.com/office/drawing/2010/main" val="0"/>
              </a:ext>
            </a:extLst>
          </a:blip>
          <a:srcRect l="1315"/>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DF7DA667-B3A7-F7CC-159B-91548DA3046E}"/>
              </a:ext>
            </a:extLst>
          </p:cNvPr>
          <p:cNvSpPr/>
          <p:nvPr/>
        </p:nvSpPr>
        <p:spPr>
          <a:xfrm>
            <a:off x="233252" y="240633"/>
            <a:ext cx="11593901" cy="644530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479CA8D-03A7-94D7-81F1-4222DBC12D2C}"/>
              </a:ext>
            </a:extLst>
          </p:cNvPr>
          <p:cNvSpPr txBox="1"/>
          <p:nvPr/>
        </p:nvSpPr>
        <p:spPr>
          <a:xfrm>
            <a:off x="733926" y="412199"/>
            <a:ext cx="10431379"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8. </a:t>
            </a:r>
            <a:r>
              <a:rPr lang="vi-VN" sz="3200" b="1" dirty="0">
                <a:solidFill>
                  <a:srgbClr val="002060"/>
                </a:solidFill>
                <a:latin typeface="Cambria" panose="02040503050406030204" pitchFamily="18" charset="0"/>
                <a:ea typeface="Cambria" panose="02040503050406030204" pitchFamily="18" charset="0"/>
              </a:rPr>
              <a:t>Các vế của câu ghép dưới đây được nối với nhau bằng cách nào?</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0A72329F-80A7-067F-DFB5-7502894D94A7}"/>
              </a:ext>
            </a:extLst>
          </p:cNvPr>
          <p:cNvSpPr/>
          <p:nvPr/>
        </p:nvSpPr>
        <p:spPr>
          <a:xfrm>
            <a:off x="1203783" y="1661452"/>
            <a:ext cx="3455719" cy="878774"/>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Nối</a:t>
            </a:r>
            <a:r>
              <a:rPr lang="en-US" sz="4000" dirty="0">
                <a:solidFill>
                  <a:srgbClr val="002060"/>
                </a:solidFill>
              </a:rPr>
              <a:t> </a:t>
            </a:r>
            <a:r>
              <a:rPr lang="en-US" sz="4000" dirty="0" err="1">
                <a:solidFill>
                  <a:srgbClr val="002060"/>
                </a:solidFill>
              </a:rPr>
              <a:t>trực</a:t>
            </a:r>
            <a:r>
              <a:rPr lang="en-US" sz="4000" dirty="0">
                <a:solidFill>
                  <a:srgbClr val="002060"/>
                </a:solidFill>
              </a:rPr>
              <a:t> </a:t>
            </a:r>
            <a:r>
              <a:rPr lang="en-US" sz="4000" dirty="0" err="1">
                <a:solidFill>
                  <a:srgbClr val="002060"/>
                </a:solidFill>
              </a:rPr>
              <a:t>tiếp</a:t>
            </a:r>
            <a:endParaRPr lang="en-US" sz="4000" dirty="0">
              <a:solidFill>
                <a:srgbClr val="002060"/>
              </a:solidFill>
            </a:endParaRPr>
          </a:p>
        </p:txBody>
      </p:sp>
      <p:sp>
        <p:nvSpPr>
          <p:cNvPr id="7" name="Rectangle: Rounded Corners 6">
            <a:extLst>
              <a:ext uri="{FF2B5EF4-FFF2-40B4-BE49-F238E27FC236}">
                <a16:creationId xmlns:a16="http://schemas.microsoft.com/office/drawing/2014/main" id="{2F4418D4-296C-5D0B-B81E-A60341C4A584}"/>
              </a:ext>
            </a:extLst>
          </p:cNvPr>
          <p:cNvSpPr/>
          <p:nvPr/>
        </p:nvSpPr>
        <p:spPr>
          <a:xfrm>
            <a:off x="7075193" y="1637389"/>
            <a:ext cx="3455719" cy="878774"/>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Nối</a:t>
            </a:r>
            <a:r>
              <a:rPr lang="en-US" sz="4000" dirty="0">
                <a:solidFill>
                  <a:srgbClr val="002060"/>
                </a:solidFill>
              </a:rPr>
              <a:t> </a:t>
            </a:r>
            <a:r>
              <a:rPr lang="en-US" sz="4000" dirty="0" err="1">
                <a:solidFill>
                  <a:srgbClr val="002060"/>
                </a:solidFill>
              </a:rPr>
              <a:t>bằng</a:t>
            </a:r>
            <a:r>
              <a:rPr lang="en-US" sz="4000" dirty="0">
                <a:solidFill>
                  <a:srgbClr val="002060"/>
                </a:solidFill>
              </a:rPr>
              <a:t> </a:t>
            </a:r>
            <a:r>
              <a:rPr lang="en-US" sz="4000" dirty="0" err="1">
                <a:solidFill>
                  <a:srgbClr val="002060"/>
                </a:solidFill>
              </a:rPr>
              <a:t>kết</a:t>
            </a:r>
            <a:r>
              <a:rPr lang="en-US" sz="4000" dirty="0">
                <a:solidFill>
                  <a:srgbClr val="002060"/>
                </a:solidFill>
              </a:rPr>
              <a:t> </a:t>
            </a:r>
            <a:r>
              <a:rPr lang="en-US" sz="4000" dirty="0" err="1">
                <a:solidFill>
                  <a:srgbClr val="002060"/>
                </a:solidFill>
              </a:rPr>
              <a:t>từ</a:t>
            </a:r>
            <a:endParaRPr lang="en-US" sz="4000" dirty="0">
              <a:solidFill>
                <a:srgbClr val="002060"/>
              </a:solidFill>
            </a:endParaRPr>
          </a:p>
        </p:txBody>
      </p:sp>
      <p:sp>
        <p:nvSpPr>
          <p:cNvPr id="9" name="TextBox 8">
            <a:extLst>
              <a:ext uri="{FF2B5EF4-FFF2-40B4-BE49-F238E27FC236}">
                <a16:creationId xmlns:a16="http://schemas.microsoft.com/office/drawing/2014/main" id="{6A80E311-6F27-1C59-1F9F-954A9FCEC794}"/>
              </a:ext>
            </a:extLst>
          </p:cNvPr>
          <p:cNvSpPr txBox="1"/>
          <p:nvPr/>
        </p:nvSpPr>
        <p:spPr>
          <a:xfrm>
            <a:off x="541421" y="2782420"/>
            <a:ext cx="10984832" cy="1569660"/>
          </a:xfrm>
          <a:prstGeom prst="rect">
            <a:avLst/>
          </a:prstGeom>
          <a:noFill/>
        </p:spPr>
        <p:txBody>
          <a:bodyPr wrap="square" rtlCol="0">
            <a:spAutoFit/>
          </a:bodyPr>
          <a:lstStyle/>
          <a:p>
            <a:pPr lvl="0" algn="just"/>
            <a:r>
              <a:rPr lang="vi-VN" sz="3200" b="1" dirty="0">
                <a:solidFill>
                  <a:srgbClr val="002060"/>
                </a:solidFill>
                <a:latin typeface="Cambria" panose="02040503050406030204" pitchFamily="18" charset="0"/>
                <a:ea typeface="Cambria" panose="02040503050406030204" pitchFamily="18" charset="0"/>
              </a:rPr>
              <a:t>Những cành hoa đại cổ thụ toả hương thơm, những gốc thông già hàng năm, sáu thế kỉ che mát cho con cháu về thăm đất Tổ</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975A9094-45A0-37C9-A937-0F17F70AF832}"/>
              </a:ext>
            </a:extLst>
          </p:cNvPr>
          <p:cNvSpPr/>
          <p:nvPr/>
        </p:nvSpPr>
        <p:spPr>
          <a:xfrm>
            <a:off x="1202063" y="4451684"/>
            <a:ext cx="9854957" cy="164832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FF0000"/>
                </a:solidFill>
              </a:rPr>
              <a:t>Các vế của câu ghép được nối trực tiếp với nhau bằng dấu phẩy.</a:t>
            </a:r>
          </a:p>
        </p:txBody>
      </p:sp>
    </p:spTree>
    <p:extLst>
      <p:ext uri="{BB962C8B-B14F-4D97-AF65-F5344CB8AC3E}">
        <p14:creationId xmlns:p14="http://schemas.microsoft.com/office/powerpoint/2010/main" val="278496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86B54889-5ECF-816A-826F-05F7ED856C19}"/>
              </a:ext>
            </a:extLst>
          </p:cNvPr>
          <p:cNvPicPr>
            <a:picLocks noGrp="1" noRot="1" noChangeAspect="1" noMove="1" noResize="1" noEditPoints="1" noAdjustHandles="1" noChangeArrowheads="1" noChangeShapeType="1" noCrop="1"/>
          </p:cNvPicPr>
          <p:nvPr>
            <p:ph idx="1"/>
          </p:nvPr>
        </p:nvPicPr>
        <p:blipFill rotWithShape="1">
          <a:blip r:embed="rId3" cstate="print">
            <a:extLst>
              <a:ext uri="{28A0092B-C50C-407E-A947-70E740481C1C}">
                <a14:useLocalDpi xmlns:a14="http://schemas.microsoft.com/office/drawing/2010/main" val="0"/>
              </a:ext>
            </a:extLst>
          </a:blip>
          <a:srcRect l="1315"/>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DF7DA667-B3A7-F7CC-159B-91548DA3046E}"/>
              </a:ext>
            </a:extLst>
          </p:cNvPr>
          <p:cNvSpPr/>
          <p:nvPr/>
        </p:nvSpPr>
        <p:spPr>
          <a:xfrm>
            <a:off x="233252" y="240633"/>
            <a:ext cx="11593901" cy="644530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479CA8D-03A7-94D7-81F1-4222DBC12D2C}"/>
              </a:ext>
            </a:extLst>
          </p:cNvPr>
          <p:cNvSpPr txBox="1"/>
          <p:nvPr/>
        </p:nvSpPr>
        <p:spPr>
          <a:xfrm>
            <a:off x="733926" y="412199"/>
            <a:ext cx="10431379" cy="1200329"/>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9. </a:t>
            </a:r>
            <a:r>
              <a:rPr lang="vi-VN" sz="3600" b="1" dirty="0">
                <a:solidFill>
                  <a:srgbClr val="002060"/>
                </a:solidFill>
                <a:latin typeface="Cambria" panose="02040503050406030204" pitchFamily="18" charset="0"/>
                <a:ea typeface="Cambria" panose="02040503050406030204" pitchFamily="18" charset="0"/>
              </a:rPr>
              <a:t>Nêu công dụng của dấu gạch ngang được sử dụng trong câu dưới đây:</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6B628224-D479-323D-1F4B-894EF021F04E}"/>
              </a:ext>
            </a:extLst>
          </p:cNvPr>
          <p:cNvSpPr/>
          <p:nvPr/>
        </p:nvSpPr>
        <p:spPr>
          <a:xfrm>
            <a:off x="1081748" y="1812549"/>
            <a:ext cx="10131684" cy="221803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i="1" dirty="0">
                <a:solidFill>
                  <a:srgbClr val="002060"/>
                </a:solidFill>
              </a:rPr>
              <a:t>Bên phải là đỉnh Ba Vì vòi vọi, nơi Mị Nương – con gái Hùng Vương thứ 18 – theo Sơn Tinh về trấn giữ núi cao.</a:t>
            </a:r>
            <a:endParaRPr kumimoji="0" lang="vi-VN" sz="3600" b="1" i="1" u="none" strike="noStrike" kern="1200" cap="none" spc="0" normalizeH="0" baseline="0" noProof="0" dirty="0">
              <a:ln>
                <a:noFill/>
              </a:ln>
              <a:solidFill>
                <a:srgbClr val="002060"/>
              </a:solidFill>
              <a:effectLst/>
              <a:uLnTx/>
              <a:uFillTx/>
              <a:latin typeface="Arial" panose="020B0604020202020204" pitchFamily="34" charset="0"/>
            </a:endParaRPr>
          </a:p>
        </p:txBody>
      </p:sp>
      <p:sp>
        <p:nvSpPr>
          <p:cNvPr id="4" name="TextBox 3">
            <a:extLst>
              <a:ext uri="{FF2B5EF4-FFF2-40B4-BE49-F238E27FC236}">
                <a16:creationId xmlns:a16="http://schemas.microsoft.com/office/drawing/2014/main" id="{CAA11229-3238-C6A5-8CD8-AFC8DE5D00CD}"/>
              </a:ext>
            </a:extLst>
          </p:cNvPr>
          <p:cNvSpPr txBox="1"/>
          <p:nvPr/>
        </p:nvSpPr>
        <p:spPr>
          <a:xfrm>
            <a:off x="1080655" y="4536374"/>
            <a:ext cx="10260280" cy="1200329"/>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Câu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văn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sử</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dụng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dấu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gạch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ngang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với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công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dụng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đánh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dấu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bộ</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phận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giải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thích</a:t>
            </a:r>
            <a:r>
              <a:rPr lang="en-US" sz="36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2031603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86B54889-5ECF-816A-826F-05F7ED856C19}"/>
              </a:ext>
            </a:extLst>
          </p:cNvPr>
          <p:cNvPicPr>
            <a:picLocks noGrp="1" noRot="1" noChangeAspect="1" noMove="1" noResize="1" noEditPoints="1" noAdjustHandles="1" noChangeArrowheads="1" noChangeShapeType="1" noCrop="1"/>
          </p:cNvPicPr>
          <p:nvPr>
            <p:ph idx="1"/>
          </p:nvPr>
        </p:nvPicPr>
        <p:blipFill rotWithShape="1">
          <a:blip r:embed="rId3" cstate="print">
            <a:extLst>
              <a:ext uri="{28A0092B-C50C-407E-A947-70E740481C1C}">
                <a14:useLocalDpi xmlns:a14="http://schemas.microsoft.com/office/drawing/2010/main" val="0"/>
              </a:ext>
            </a:extLst>
          </a:blip>
          <a:srcRect l="1315"/>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DF7DA667-B3A7-F7CC-159B-91548DA3046E}"/>
              </a:ext>
            </a:extLst>
          </p:cNvPr>
          <p:cNvSpPr/>
          <p:nvPr/>
        </p:nvSpPr>
        <p:spPr>
          <a:xfrm>
            <a:off x="233252" y="240633"/>
            <a:ext cx="11593901" cy="644530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479CA8D-03A7-94D7-81F1-4222DBC12D2C}"/>
              </a:ext>
            </a:extLst>
          </p:cNvPr>
          <p:cNvSpPr txBox="1"/>
          <p:nvPr/>
        </p:nvSpPr>
        <p:spPr>
          <a:xfrm>
            <a:off x="733926" y="412199"/>
            <a:ext cx="10431379" cy="2308324"/>
          </a:xfrm>
          <a:prstGeom prst="rect">
            <a:avLst/>
          </a:prstGeom>
          <a:noFill/>
        </p:spPr>
        <p:txBody>
          <a:bodyPr wrap="square" rtlCol="0">
            <a:spAutoFit/>
          </a:bodyPr>
          <a:lstStyle/>
          <a:p>
            <a:pPr lvl="0" algn="just"/>
            <a:r>
              <a:rPr lang="en-US" sz="3600" b="1" dirty="0">
                <a:solidFill>
                  <a:srgbClr val="002060"/>
                </a:solidFill>
                <a:latin typeface="Cambria" panose="02040503050406030204" pitchFamily="18" charset="0"/>
                <a:ea typeface="Cambria" panose="02040503050406030204" pitchFamily="18" charset="0"/>
              </a:rPr>
              <a:t>10. </a:t>
            </a:r>
            <a:r>
              <a:rPr lang="vi-VN" sz="3600" b="1" dirty="0">
                <a:solidFill>
                  <a:srgbClr val="002060"/>
                </a:solidFill>
                <a:latin typeface="Cambria" panose="02040503050406030204" pitchFamily="18" charset="0"/>
                <a:ea typeface="Cambria" panose="02040503050406030204" pitchFamily="18" charset="0"/>
              </a:rPr>
              <a:t>Trong câu “Đứng ở đây, nhìn ra xa, phong cảnh thật là đẹp.", từ đứng được dùng với nghĩa gốc hay nghĩa chuyển? Đặt 1 – 2 câu có từ đứng được dùng với nghĩa chuyển.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A71D34A9-86D2-2904-DE74-E0104C2A0036}"/>
              </a:ext>
            </a:extLst>
          </p:cNvPr>
          <p:cNvSpPr/>
          <p:nvPr/>
        </p:nvSpPr>
        <p:spPr>
          <a:xfrm>
            <a:off x="1093779" y="3160084"/>
            <a:ext cx="10131684" cy="2362409"/>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000" b="1" i="1" dirty="0">
                <a:solidFill>
                  <a:srgbClr val="FF0000"/>
                </a:solidFill>
              </a:rPr>
              <a:t>– Bạn Hà Anh đứng đầu danh sách lớp.</a:t>
            </a:r>
            <a:endParaRPr lang="en-US" sz="4000" b="1" i="1" dirty="0">
              <a:solidFill>
                <a:srgbClr val="FF0000"/>
              </a:solidFill>
            </a:endParaRPr>
          </a:p>
          <a:p>
            <a:pPr lvl="0" algn="just"/>
            <a:r>
              <a:rPr lang="vi-VN" sz="4000" b="1" i="1" dirty="0">
                <a:solidFill>
                  <a:srgbClr val="FF0000"/>
                </a:solidFill>
              </a:rPr>
              <a:t>– Các chú  công nhân đứng máy 8 tiếng một ngày. </a:t>
            </a:r>
            <a:endParaRPr kumimoji="0" lang="vi-VN" sz="4000" b="1" i="1" u="none" strike="noStrike" kern="1200" cap="none" spc="0" normalizeH="0" baseline="0" noProof="0" dirty="0">
              <a:ln>
                <a:noFill/>
              </a:ln>
              <a:solidFill>
                <a:srgbClr val="FF0000"/>
              </a:solidFill>
              <a:effectLst/>
              <a:uLnTx/>
              <a:uFillTx/>
              <a:latin typeface="Arial" panose="020B0604020202020204" pitchFamily="34" charset="0"/>
            </a:endParaRPr>
          </a:p>
        </p:txBody>
      </p:sp>
    </p:spTree>
    <p:extLst>
      <p:ext uri="{BB962C8B-B14F-4D97-AF65-F5344CB8AC3E}">
        <p14:creationId xmlns:p14="http://schemas.microsoft.com/office/powerpoint/2010/main" val="9729306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405D25C7-02B9-890C-3F98-57F1E61620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44177" y="310551"/>
            <a:ext cx="7103645" cy="4149305"/>
          </a:xfrm>
          <a:prstGeom prst="rect">
            <a:avLst/>
          </a:prstGeom>
        </p:spPr>
      </p:pic>
      <p:sp>
        <p:nvSpPr>
          <p:cNvPr id="3" name="TextBox 2">
            <a:extLst>
              <a:ext uri="{FF2B5EF4-FFF2-40B4-BE49-F238E27FC236}">
                <a16:creationId xmlns:a16="http://schemas.microsoft.com/office/drawing/2014/main" id="{54F4A213-2F82-05F7-DF5D-DB4F8152C258}"/>
              </a:ext>
            </a:extLst>
          </p:cNvPr>
          <p:cNvSpPr txBox="1"/>
          <p:nvPr/>
        </p:nvSpPr>
        <p:spPr>
          <a:xfrm>
            <a:off x="3883231" y="1888177"/>
            <a:ext cx="4678878" cy="1323439"/>
          </a:xfrm>
          <a:prstGeom prst="rect">
            <a:avLst/>
          </a:prstGeom>
          <a:noFill/>
        </p:spPr>
        <p:txBody>
          <a:bodyPr wrap="square" rtlCol="0">
            <a:spAutoFit/>
          </a:bodyPr>
          <a:lstStyle/>
          <a:p>
            <a:pPr algn="ctr"/>
            <a:r>
              <a:rPr lang="en-US" sz="8000" b="1" dirty="0">
                <a:solidFill>
                  <a:srgbClr val="FF0000"/>
                </a:solidFill>
                <a:latin typeface="Cambria" panose="02040503050406030204" pitchFamily="18" charset="0"/>
                <a:ea typeface="Cambria" panose="02040503050406030204" pitchFamily="18" charset="0"/>
              </a:rPr>
              <a:t>B. </a:t>
            </a:r>
            <a:r>
              <a:rPr lang="en-US" sz="8000" b="1" dirty="0" err="1">
                <a:solidFill>
                  <a:srgbClr val="FF0000"/>
                </a:solidFill>
                <a:latin typeface="Cambria" panose="02040503050406030204" pitchFamily="18" charset="0"/>
                <a:ea typeface="Cambria" panose="02040503050406030204" pitchFamily="18" charset="0"/>
              </a:rPr>
              <a:t>Viết</a:t>
            </a:r>
            <a:endParaRPr lang="en-US" sz="8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38386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86B54889-5ECF-816A-826F-05F7ED856C19}"/>
              </a:ext>
            </a:extLst>
          </p:cNvPr>
          <p:cNvPicPr>
            <a:picLocks noGrp="1" noRot="1" noChangeAspect="1" noMove="1" noResize="1" noEditPoints="1" noAdjustHandles="1" noChangeArrowheads="1" noChangeShapeType="1" noCrop="1"/>
          </p:cNvPicPr>
          <p:nvPr>
            <p:ph idx="1"/>
          </p:nvPr>
        </p:nvPicPr>
        <p:blipFill rotWithShape="1">
          <a:blip r:embed="rId3" cstate="print">
            <a:extLst>
              <a:ext uri="{28A0092B-C50C-407E-A947-70E740481C1C}">
                <a14:useLocalDpi xmlns:a14="http://schemas.microsoft.com/office/drawing/2010/main" val="0"/>
              </a:ext>
            </a:extLst>
          </a:blip>
          <a:srcRect l="1315"/>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DF7DA667-B3A7-F7CC-159B-91548DA3046E}"/>
              </a:ext>
            </a:extLst>
          </p:cNvPr>
          <p:cNvSpPr/>
          <p:nvPr/>
        </p:nvSpPr>
        <p:spPr>
          <a:xfrm>
            <a:off x="233252" y="240633"/>
            <a:ext cx="11593901" cy="644530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479CA8D-03A7-94D7-81F1-4222DBC12D2C}"/>
              </a:ext>
            </a:extLst>
          </p:cNvPr>
          <p:cNvSpPr txBox="1"/>
          <p:nvPr/>
        </p:nvSpPr>
        <p:spPr>
          <a:xfrm>
            <a:off x="733926" y="412199"/>
            <a:ext cx="1043137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Chọn</a:t>
            </a:r>
            <a:r>
              <a:rPr kumimoji="0" lang="en-US"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1 </a:t>
            </a:r>
            <a:r>
              <a:rPr kumimoji="0" lang="en-US"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trong</a:t>
            </a:r>
            <a:r>
              <a:rPr kumimoji="0" lang="en-US"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2 </a:t>
            </a:r>
            <a:r>
              <a:rPr kumimoji="0" lang="en-US"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dưới</a:t>
            </a:r>
            <a:r>
              <a:rPr kumimoji="0" lang="en-US" sz="40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đây</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6A95AB82-CBBA-1528-D96A-0AAF5BF590A2}"/>
              </a:ext>
            </a:extLst>
          </p:cNvPr>
          <p:cNvPicPr>
            <a:picLocks noChangeAspect="1"/>
          </p:cNvPicPr>
          <p:nvPr/>
        </p:nvPicPr>
        <p:blipFill>
          <a:blip r:embed="rId4"/>
          <a:stretch>
            <a:fillRect/>
          </a:stretch>
        </p:blipFill>
        <p:spPr>
          <a:xfrm>
            <a:off x="697830" y="1690477"/>
            <a:ext cx="11024937" cy="2758383"/>
          </a:xfrm>
          <a:prstGeom prst="rect">
            <a:avLst/>
          </a:prstGeom>
        </p:spPr>
      </p:pic>
    </p:spTree>
    <p:extLst>
      <p:ext uri="{BB962C8B-B14F-4D97-AF65-F5344CB8AC3E}">
        <p14:creationId xmlns:p14="http://schemas.microsoft.com/office/powerpoint/2010/main" val="3801272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86B54889-5ECF-816A-826F-05F7ED856C19}"/>
              </a:ext>
            </a:extLst>
          </p:cNvPr>
          <p:cNvPicPr>
            <a:picLocks noGrp="1" noRot="1" noChangeAspect="1" noMove="1" noResize="1" noEditPoints="1" noAdjustHandles="1" noChangeArrowheads="1" noChangeShapeType="1" noCrop="1"/>
          </p:cNvPicPr>
          <p:nvPr>
            <p:ph idx="1"/>
          </p:nvPr>
        </p:nvPicPr>
        <p:blipFill rotWithShape="1">
          <a:blip r:embed="rId3" cstate="print">
            <a:extLst>
              <a:ext uri="{28A0092B-C50C-407E-A947-70E740481C1C}">
                <a14:useLocalDpi xmlns:a14="http://schemas.microsoft.com/office/drawing/2010/main" val="0"/>
              </a:ext>
            </a:extLst>
          </a:blip>
          <a:srcRect l="1315"/>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DF7DA667-B3A7-F7CC-159B-91548DA3046E}"/>
              </a:ext>
            </a:extLst>
          </p:cNvPr>
          <p:cNvSpPr/>
          <p:nvPr/>
        </p:nvSpPr>
        <p:spPr>
          <a:xfrm>
            <a:off x="233252" y="240633"/>
            <a:ext cx="11593901" cy="644530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479CA8D-03A7-94D7-81F1-4222DBC12D2C}"/>
              </a:ext>
            </a:extLst>
          </p:cNvPr>
          <p:cNvSpPr txBox="1"/>
          <p:nvPr/>
        </p:nvSpPr>
        <p:spPr>
          <a:xfrm>
            <a:off x="493295" y="448294"/>
            <a:ext cx="11225463" cy="5940088"/>
          </a:xfrm>
          <a:prstGeom prst="rect">
            <a:avLst/>
          </a:prstGeom>
          <a:noFill/>
        </p:spPr>
        <p:txBody>
          <a:bodyPr wrap="square" rtlCol="0">
            <a:spAutoFit/>
          </a:bodyPr>
          <a:lstStyle/>
          <a:p>
            <a:pPr lvl="0"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Năm trước, gia đình em chuyển đến sống ở một khu chung cư mới. Căn hộ đối diện nhà em tình cờ có một cậu bạn trạc tuổi em tên là Quân. Chẳng mấy chốc mà chúng em trở thành một đôi bạn thân thiết.</a:t>
            </a:r>
            <a:endParaRPr lang="en-US" sz="2000" dirty="0">
              <a:solidFill>
                <a:srgbClr val="002060"/>
              </a:solidFill>
              <a:latin typeface="Cambria" panose="02040503050406030204" pitchFamily="18" charset="0"/>
              <a:ea typeface="Cambria" panose="02040503050406030204" pitchFamily="18" charset="0"/>
            </a:endParaRPr>
          </a:p>
          <a:p>
            <a:pPr lvl="0"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Lúc đầu nếu không nghe lời giới thiệu của mẹ thì em không thể tin được rằng Quân bằng tuổi em. Vì cậu ấy trông cao lớn, phổng phao hơn hẳn các bạn cùng tuổi. Bây giờ, mới là học sinh lớp 5, cậu ấy đã cao 1m67 rồi. Cậu ấy không chỉ cao mà còn rất săn chắc, vạm vỡ nhờ niềm đam mê cháy bỏng dành cho bóng rổ. Nếu không mặc đồng phục đi học, thì hầu như em luôn thấy cậu ấy mặc áo quần bóng rổ. Phải nói là cậu ấy rất hợp với kiểu trang phục đó. Ngay cả mái tóc húi cua cũng phù hợp đến lạ. Bởi cậu ấy có một khuôn mặt góc cạnh, điển trai vô cùng. Sau khi gặp bố Quân, thì em chắc chắn rằng, sau này cậu ấy sẽ còn cao lớn và đẹp trai nữa. Bởi cậu ấy được di truyền đôi mắt sâu và chiếc mũi cao thẳng của bố. Còn cả chiếc cằm chữ V và đôi môi chúm chím của mẹ nữa chứ. Đã vậy, Quân còn rất hay cười. Cười vô tư và hào sảng, cười híp cả đôi mắt lại thành hai đường kẻ cong cong. Đi chơi với Quân thì chẳng bao giờ em thấy chán. Vì cậu ấy luôn có rất nhiều chủ đề thú vị để chia sẻ với em. Từ chuyện con chó, con mèo nhà này đến chuyện chậu cây nhà kia. Từ chuyện cuộc thi bóng chuyền đến cửa hàng tô tượng. Cậu ấy cứ như một trạm tình báo thông tin thu nhỏ vậy. Tuy đam mê vui chơi là thế, nhưng Quân cũng là một học sinh chăm ngoan. Dù thành tích không quá xuất sắc, nhưng cậu ấy vẫn được thầy cô quý mến vì sự nghiêm túc và chăm chỉ của mình.</a:t>
            </a:r>
            <a:endParaRPr lang="en-US" sz="2000" dirty="0">
              <a:solidFill>
                <a:srgbClr val="002060"/>
              </a:solidFill>
              <a:latin typeface="Cambria" panose="02040503050406030204" pitchFamily="18" charset="0"/>
              <a:ea typeface="Cambria" panose="02040503050406030204" pitchFamily="18" charset="0"/>
            </a:endParaRPr>
          </a:p>
          <a:p>
            <a:pPr lvl="0" algn="just"/>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Từ sau khi chơi với Quân, em dần có thói quen tập luyện thể dục, thể thao mỗi ngày. Mỗi lần em muốn lười biếng, cậu ấy sẽ đốc thúc em ngay. Thật vui và tự hào khi em có một người bạn thân tuyệt vời như cậu ấy.</a:t>
            </a:r>
            <a:endParaRPr kumimoji="0" lang="en-US" sz="20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144761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063E1AAA-2454-7D48-6122-60399A0CAC35}"/>
              </a:ext>
            </a:extLst>
          </p:cNvPr>
          <p:cNvSpPr/>
          <p:nvPr/>
        </p:nvSpPr>
        <p:spPr>
          <a:xfrm>
            <a:off x="895228" y="633853"/>
            <a:ext cx="9868145" cy="5909187"/>
          </a:xfrm>
          <a:prstGeom prst="cloud">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text&#10;&#10;Description automatically generated">
            <a:extLst>
              <a:ext uri="{FF2B5EF4-FFF2-40B4-BE49-F238E27FC236}">
                <a16:creationId xmlns:a16="http://schemas.microsoft.com/office/drawing/2014/main" id="{7CBF3E46-F8AA-A336-21D0-39B12AA82592}"/>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4586" b="96485" l="4965" r="47794">
                        <a14:foregroundMark x1="30733" y1="56202" x2="34121" y2="58222"/>
                        <a14:foregroundMark x1="34515" y1="64646" x2="35776" y2="66101"/>
                        <a14:foregroundMark x1="31875" y1="62667" x2="30615" y2="68525"/>
                        <a14:foregroundMark x1="26281" y1="67960" x2="32270" y2="74545"/>
                        <a14:foregroundMark x1="32270" y1="74545" x2="32270" y2="74545"/>
                        <a14:foregroundMark x1="29787" y1="63071" x2="30615" y2="66505"/>
                        <a14:foregroundMark x1="31442" y1="80566" x2="35658" y2="71556"/>
                        <a14:foregroundMark x1="38180" y1="72970" x2="41253" y2="71960"/>
                        <a14:foregroundMark x1="36328" y1="79838" x2="34673" y2="72848"/>
                        <a14:foregroundMark x1="36604" y1="74707" x2="37864" y2="72970"/>
                        <a14:foregroundMark x1="36485" y1="76566" x2="38455" y2="69980"/>
                        <a14:foregroundMark x1="40938" y1="73535" x2="38180" y2="75556"/>
                        <a14:foregroundMark x1="44720" y1="68081" x2="47794" y2="65818"/>
                        <a14:foregroundMark x1="30615" y1="96485" x2="32585" y2="95071"/>
                        <a14:foregroundMark x1="41647" y1="90626" x2="39716" y2="87758"/>
                        <a14:foregroundMark x1="30181" y1="76081" x2="32191" y2="81657"/>
                        <a14:foregroundMark x1="30851" y1="95879" x2="31718" y2="92848"/>
                        <a14:foregroundMark x1="29433" y1="81051" x2="30693" y2="72040"/>
                        <a14:foregroundMark x1="26162" y1="68121" x2="30024" y2="77455"/>
                        <a14:foregroundMark x1="32782" y1="54586" x2="36131" y2="54788"/>
                        <a14:foregroundMark x1="24941" y1="60485" x2="27226" y2="68404"/>
                        <a14:foregroundMark x1="26753" y1="60970" x2="26005" y2="61657"/>
                        <a14:foregroundMark x1="15563" y1="56929" x2="11939" y2="95475"/>
                        <a14:foregroundMark x1="9180" y1="62424" x2="13278" y2="66343"/>
                        <a14:foregroundMark x1="15288" y1="62828" x2="17691" y2="64970"/>
                        <a14:foregroundMark x1="20528" y1="64283" x2="19504" y2="65091"/>
                        <a14:foregroundMark x1="6659" y1="63798" x2="9062" y2="64283"/>
                        <a14:foregroundMark x1="10126" y1="69616" x2="10323" y2="69899"/>
                        <a14:foregroundMark x1="10678" y1="69980" x2="12687" y2="74101"/>
                        <a14:foregroundMark x1="11663" y1="71838" x2="13160" y2="74586"/>
                        <a14:foregroundMark x1="15288" y1="70263" x2="17849" y2="73616"/>
                        <a14:foregroundMark x1="14342" y1="79394" x2="15682" y2="80768"/>
                        <a14:foregroundMark x1="20173" y1="92315" x2="20173" y2="91636"/>
                        <a14:foregroundMark x1="19858" y1="89899" x2="20331" y2="83232"/>
                        <a14:foregroundMark x1="17376" y1="62828" x2="17849" y2="62828"/>
                        <a14:foregroundMark x1="17770" y1="60000" x2="17770" y2="60768"/>
                        <a14:foregroundMark x1="17494" y1="60000" x2="17494" y2="61051"/>
                        <a14:foregroundMark x1="17100" y1="57616" x2="15091" y2="62949"/>
                        <a14:foregroundMark x1="16036" y1="58626" x2="16233" y2="66343"/>
                        <a14:foregroundMark x1="16233" y1="66343" x2="16233" y2="66343"/>
                        <a14:foregroundMark x1="16233" y1="63030" x2="16233" y2="65859"/>
                        <a14:foregroundMark x1="16627" y1="61939" x2="16824" y2="63515"/>
                        <a14:foregroundMark x1="16509" y1="62141" x2="17297" y2="62828"/>
                        <a14:foregroundMark x1="17770" y1="56364" x2="20922" y2="59515"/>
                        <a14:foregroundMark x1="10323" y1="54707" x2="14224" y2="58424"/>
                        <a14:foregroundMark x1="13081" y1="78020" x2="15485" y2="80889"/>
                        <a14:foregroundMark x1="13830" y1="96081" x2="12884" y2="94020"/>
                        <a14:backgroundMark x1="17179" y1="92525" x2="19858" y2="93212"/>
                        <a14:backgroundMark x1="18046" y1="94101" x2="19582" y2="94222"/>
                        <a14:backgroundMark x1="19661" y1="94505" x2="20331" y2="94505"/>
                        <a14:backgroundMark x1="20173" y1="94788" x2="20528" y2="95596"/>
                        <a14:backgroundMark x1="20646" y1="95960" x2="20646" y2="95960"/>
                      </a14:backgroundRemoval>
                    </a14:imgEffect>
                  </a14:imgLayer>
                </a14:imgProps>
              </a:ext>
              <a:ext uri="{28A0092B-C50C-407E-A947-70E740481C1C}">
                <a14:useLocalDpi xmlns:a14="http://schemas.microsoft.com/office/drawing/2010/main" val="0"/>
              </a:ext>
            </a:extLst>
          </a:blip>
          <a:srcRect t="53190" r="50140" b="1362"/>
          <a:stretch/>
        </p:blipFill>
        <p:spPr>
          <a:xfrm>
            <a:off x="7444745" y="2751826"/>
            <a:ext cx="4747255" cy="4219709"/>
          </a:xfrm>
          <a:prstGeom prst="rect">
            <a:avLst/>
          </a:prstGeom>
        </p:spPr>
      </p:pic>
      <p:pic>
        <p:nvPicPr>
          <p:cNvPr id="7" name="Picture 21">
            <a:extLst>
              <a:ext uri="{FF2B5EF4-FFF2-40B4-BE49-F238E27FC236}">
                <a16:creationId xmlns:a16="http://schemas.microsoft.com/office/drawing/2014/main" id="{B33B071A-E011-BB7F-0D70-607FAD7ABCF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1598" y="451186"/>
            <a:ext cx="2106764" cy="1780215"/>
          </a:xfrm>
          <a:prstGeom prst="rect">
            <a:avLst/>
          </a:prstGeom>
        </p:spPr>
      </p:pic>
      <p:pic>
        <p:nvPicPr>
          <p:cNvPr id="3" name="Picture 2" descr="A group of blue and pink letters&#10;&#10;AI-generated content may be incorrect.">
            <a:extLst>
              <a:ext uri="{FF2B5EF4-FFF2-40B4-BE49-F238E27FC236}">
                <a16:creationId xmlns:a16="http://schemas.microsoft.com/office/drawing/2014/main" id="{817E6871-FCD6-A986-27CA-1904CEB983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0652" y="3063809"/>
            <a:ext cx="7422292" cy="2255235"/>
          </a:xfrm>
          <a:prstGeom prst="rect">
            <a:avLst/>
          </a:prstGeom>
        </p:spPr>
      </p:pic>
    </p:spTree>
    <p:extLst>
      <p:ext uri="{BB962C8B-B14F-4D97-AF65-F5344CB8AC3E}">
        <p14:creationId xmlns:p14="http://schemas.microsoft.com/office/powerpoint/2010/main" val="8346572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Diagram&#10;&#10;Description automatically generated with medium confidence">
            <a:extLst>
              <a:ext uri="{FF2B5EF4-FFF2-40B4-BE49-F238E27FC236}">
                <a16:creationId xmlns:a16="http://schemas.microsoft.com/office/drawing/2014/main" id="{86B54889-5ECF-816A-826F-05F7ED856C19}"/>
              </a:ext>
            </a:extLst>
          </p:cNvPr>
          <p:cNvPicPr>
            <a:picLocks noGrp="1" noRot="1" noChangeAspect="1" noMove="1" noResize="1" noEditPoints="1" noAdjustHandles="1" noChangeArrowheads="1" noChangeShapeType="1" noCrop="1"/>
          </p:cNvPicPr>
          <p:nvPr>
            <p:ph idx="1"/>
          </p:nvPr>
        </p:nvPicPr>
        <p:blipFill rotWithShape="1">
          <a:blip r:embed="rId2" cstate="print">
            <a:extLst>
              <a:ext uri="{28A0092B-C50C-407E-A947-70E740481C1C}">
                <a14:useLocalDpi xmlns:a14="http://schemas.microsoft.com/office/drawing/2010/main" val="0"/>
              </a:ext>
            </a:extLst>
          </a:blip>
          <a:srcRect l="1315"/>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DF7DA667-B3A7-F7CC-159B-91548DA3046E}"/>
              </a:ext>
            </a:extLst>
          </p:cNvPr>
          <p:cNvSpPr/>
          <p:nvPr/>
        </p:nvSpPr>
        <p:spPr>
          <a:xfrm>
            <a:off x="233252" y="120316"/>
            <a:ext cx="11593901" cy="635947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46A3D8A3-4FDB-E772-2EBC-323F9DF33C52}"/>
              </a:ext>
            </a:extLst>
          </p:cNvPr>
          <p:cNvSpPr txBox="1"/>
          <p:nvPr/>
        </p:nvSpPr>
        <p:spPr>
          <a:xfrm>
            <a:off x="2308847" y="251719"/>
            <a:ext cx="8917859" cy="646331"/>
          </a:xfrm>
          <a:prstGeom prst="rect">
            <a:avLst/>
          </a:prstGeom>
          <a:noFill/>
        </p:spPr>
        <p:txBody>
          <a:bodyPr wrap="square">
            <a:spAutoFit/>
          </a:bodyPr>
          <a:lstStyle/>
          <a:p>
            <a:r>
              <a:rPr lang="en-US" sz="36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1. </a:t>
            </a:r>
            <a:r>
              <a:rPr lang="en-US" sz="3600" b="1"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Đọc</a:t>
            </a:r>
            <a:r>
              <a:rPr lang="en-US" sz="36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thành</a:t>
            </a:r>
            <a:r>
              <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tiếng</a:t>
            </a:r>
            <a:r>
              <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và</a:t>
            </a:r>
            <a:r>
              <a:rPr lang="en-US" sz="36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trả</a:t>
            </a:r>
            <a:r>
              <a:rPr lang="en-US" sz="36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lời</a:t>
            </a:r>
            <a:r>
              <a:rPr lang="en-US" sz="36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câu</a:t>
            </a:r>
            <a:r>
              <a:rPr lang="en-US" sz="3600" b="1" i="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hỏi</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E0F03A1-923B-99A2-3CB4-5F95866658CA}"/>
              </a:ext>
            </a:extLst>
          </p:cNvPr>
          <p:cNvPicPr>
            <a:picLocks noChangeAspect="1"/>
          </p:cNvPicPr>
          <p:nvPr/>
        </p:nvPicPr>
        <p:blipFill>
          <a:blip r:embed="rId3"/>
          <a:stretch>
            <a:fillRect/>
          </a:stretch>
        </p:blipFill>
        <p:spPr>
          <a:xfrm>
            <a:off x="3014160" y="1016669"/>
            <a:ext cx="6524625" cy="5257800"/>
          </a:xfrm>
          <a:prstGeom prst="rect">
            <a:avLst/>
          </a:prstGeom>
        </p:spPr>
      </p:pic>
    </p:spTree>
    <p:extLst>
      <p:ext uri="{BB962C8B-B14F-4D97-AF65-F5344CB8AC3E}">
        <p14:creationId xmlns:p14="http://schemas.microsoft.com/office/powerpoint/2010/main" val="13303108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86"/>
        <p:cNvGrpSpPr/>
        <p:nvPr/>
      </p:nvGrpSpPr>
      <p:grpSpPr>
        <a:xfrm>
          <a:off x="0" y="0"/>
          <a:ext cx="0" cy="0"/>
          <a:chOff x="0" y="0"/>
          <a:chExt cx="0" cy="0"/>
        </a:xfrm>
      </p:grpSpPr>
      <p:graphicFrame>
        <p:nvGraphicFramePr>
          <p:cNvPr id="8888" name="Google Shape;8888;p43"/>
          <p:cNvGraphicFramePr/>
          <p:nvPr>
            <p:extLst>
              <p:ext uri="{D42A27DB-BD31-4B8C-83A1-F6EECF244321}">
                <p14:modId xmlns:p14="http://schemas.microsoft.com/office/powerpoint/2010/main" val="2595564019"/>
              </p:ext>
            </p:extLst>
          </p:nvPr>
        </p:nvGraphicFramePr>
        <p:xfrm>
          <a:off x="1522307" y="2038773"/>
          <a:ext cx="9145693" cy="3146837"/>
        </p:xfrm>
        <a:graphic>
          <a:graphicData uri="http://schemas.openxmlformats.org/drawingml/2006/table">
            <a:tbl>
              <a:tblPr>
                <a:noFill/>
              </a:tblPr>
              <a:tblGrid>
                <a:gridCol w="1451861">
                  <a:extLst>
                    <a:ext uri="{9D8B030D-6E8A-4147-A177-3AD203B41FA5}">
                      <a16:colId xmlns:a16="http://schemas.microsoft.com/office/drawing/2014/main" val="20000"/>
                    </a:ext>
                  </a:extLst>
                </a:gridCol>
                <a:gridCol w="2024353">
                  <a:extLst>
                    <a:ext uri="{9D8B030D-6E8A-4147-A177-3AD203B41FA5}">
                      <a16:colId xmlns:a16="http://schemas.microsoft.com/office/drawing/2014/main" val="20001"/>
                    </a:ext>
                  </a:extLst>
                </a:gridCol>
                <a:gridCol w="2895986">
                  <a:extLst>
                    <a:ext uri="{9D8B030D-6E8A-4147-A177-3AD203B41FA5}">
                      <a16:colId xmlns:a16="http://schemas.microsoft.com/office/drawing/2014/main" val="20002"/>
                    </a:ext>
                  </a:extLst>
                </a:gridCol>
                <a:gridCol w="2773493">
                  <a:extLst>
                    <a:ext uri="{9D8B030D-6E8A-4147-A177-3AD203B41FA5}">
                      <a16:colId xmlns:a16="http://schemas.microsoft.com/office/drawing/2014/main" val="20003"/>
                    </a:ext>
                  </a:extLst>
                </a:gridCol>
              </a:tblGrid>
              <a:tr h="3146837">
                <a:tc>
                  <a:txBody>
                    <a:bodyPr/>
                    <a:lstStyle/>
                    <a:p>
                      <a:pPr marL="0" lvl="0" indent="0" algn="ctr" rtl="0">
                        <a:spcBef>
                          <a:spcPts val="0"/>
                        </a:spcBef>
                        <a:spcAft>
                          <a:spcPts val="0"/>
                        </a:spcAft>
                        <a:buNone/>
                      </a:pPr>
                      <a:endParaRPr sz="3700" b="1" dirty="0">
                        <a:solidFill>
                          <a:schemeClr val="accent2"/>
                        </a:solidFill>
                        <a:latin typeface="Chewy" panose="02000000000000000000"/>
                        <a:ea typeface="Chewy" panose="02000000000000000000"/>
                        <a:cs typeface="Chewy" panose="02000000000000000000"/>
                        <a:sym typeface="Chewy" panose="02000000000000000000"/>
                      </a:endParaRPr>
                    </a:p>
                  </a:txBody>
                  <a:tcPr marL="121900" marR="121900" marT="121900" marB="182867"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4000">
                        <a:solidFill>
                          <a:schemeClr val="accent2"/>
                        </a:solidFill>
                        <a:latin typeface="Chewy" panose="02000000000000000000"/>
                        <a:ea typeface="Chewy" panose="02000000000000000000"/>
                        <a:cs typeface="Chewy" panose="02000000000000000000"/>
                        <a:sym typeface="Chewy" panose="02000000000000000000"/>
                      </a:endParaRPr>
                    </a:p>
                  </a:txBody>
                  <a:tcPr marL="121900" marR="121900" marT="121900" marB="182867"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solidFill>
                      <a:schemeClr val="dk2"/>
                    </a:solidFill>
                  </a:tcPr>
                </a:tc>
                <a:tc>
                  <a:txBody>
                    <a:bodyPr/>
                    <a:lstStyle/>
                    <a:p>
                      <a:pPr marL="0" lvl="0" indent="0" algn="ctr" rtl="0">
                        <a:spcBef>
                          <a:spcPts val="0"/>
                        </a:spcBef>
                        <a:spcAft>
                          <a:spcPts val="0"/>
                        </a:spcAft>
                        <a:buNone/>
                      </a:pPr>
                      <a:endParaRPr sz="3700">
                        <a:solidFill>
                          <a:srgbClr val="41294A"/>
                        </a:solidFill>
                        <a:latin typeface="Catamaran"/>
                        <a:ea typeface="Catamaran"/>
                        <a:cs typeface="Catamaran"/>
                        <a:sym typeface="Catamaran"/>
                      </a:endParaRPr>
                    </a:p>
                  </a:txBody>
                  <a:tcPr marL="121900" marR="121900" marT="121900" marB="121900"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endParaRPr sz="3700" dirty="0">
                        <a:solidFill>
                          <a:schemeClr val="accent2"/>
                        </a:solidFill>
                        <a:latin typeface="Nunito"/>
                        <a:ea typeface="Nunito"/>
                        <a:cs typeface="Nunito"/>
                        <a:sym typeface="Nunito"/>
                      </a:endParaRPr>
                    </a:p>
                  </a:txBody>
                  <a:tcPr marL="121900" marR="121900" marT="121900" marB="121900" anchor="ctr">
                    <a:lnL w="28575" cap="flat" cmpd="sng">
                      <a:solidFill>
                        <a:srgbClr val="FFFFFF">
                          <a:alpha val="0"/>
                        </a:srgbClr>
                      </a:solidFill>
                      <a:prstDash val="solid"/>
                      <a:round/>
                      <a:headEnd type="none" w="sm" len="sm"/>
                      <a:tailEnd type="none" w="sm" len="sm"/>
                    </a:lnL>
                    <a:lnR w="28575" cap="flat" cmpd="sng">
                      <a:solidFill>
                        <a:srgbClr val="FFFFFF">
                          <a:alpha val="0"/>
                        </a:srgbClr>
                      </a:solidFill>
                      <a:prstDash val="solid"/>
                      <a:round/>
                      <a:headEnd type="none" w="sm" len="sm"/>
                      <a:tailEnd type="none" w="sm" len="sm"/>
                    </a:lnR>
                    <a:lnT w="28575" cap="flat" cmpd="sng">
                      <a:solidFill>
                        <a:srgbClr val="FFFFFF">
                          <a:alpha val="0"/>
                        </a:srgbClr>
                      </a:solidFill>
                      <a:prstDash val="solid"/>
                      <a:round/>
                      <a:headEnd type="none" w="sm" len="sm"/>
                      <a:tailEnd type="none" w="sm" len="sm"/>
                    </a:lnT>
                    <a:lnB w="28575" cap="flat" cmpd="sng">
                      <a:solidFill>
                        <a:srgbClr val="FFFFFF">
                          <a:alpha val="0"/>
                        </a:srgbClr>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bl>
          </a:graphicData>
        </a:graphic>
      </p:graphicFrame>
      <p:sp>
        <p:nvSpPr>
          <p:cNvPr id="4" name="Rectangles 3"/>
          <p:cNvSpPr/>
          <p:nvPr/>
        </p:nvSpPr>
        <p:spPr>
          <a:xfrm>
            <a:off x="2082800" y="2514600"/>
            <a:ext cx="7772400" cy="2390911"/>
          </a:xfrm>
          <a:prstGeom prst="rect">
            <a:avLst/>
          </a:prstGeom>
          <a:noFill/>
          <a:ln>
            <a:noFill/>
          </a:ln>
        </p:spPr>
        <p:txBody>
          <a:bodyPr wrap="square" rtlCol="0" anchor="t">
            <a:spAutoFit/>
          </a:bodyPr>
          <a:lstStyle/>
          <a:p>
            <a:pPr algn="ctr" defTabSz="1219261">
              <a:buClr>
                <a:srgbClr val="000000"/>
              </a:buClr>
            </a:pPr>
            <a:r>
              <a:rPr lang="vi-VN" altLang="en-US" sz="3734" b="1" kern="0" dirty="0">
                <a:solidFill>
                  <a:srgbClr val="000000"/>
                </a:solidFill>
                <a:effectLst>
                  <a:outerShdw blurRad="38100" dist="19050" dir="2700000" algn="tl" rotWithShape="0">
                    <a:srgbClr val="841F00">
                      <a:alpha val="40000"/>
                    </a:srgbClr>
                  </a:outerShdw>
                </a:effectLst>
                <a:latin typeface="Arial" panose="020B0604020202020204"/>
                <a:cs typeface="Arial" panose="020B0604020202020204"/>
                <a:sym typeface="Arial" panose="020B0604020202020204"/>
              </a:rPr>
              <a:t>một địa danh thuộc huyện Phong Châu, tỉnh Phú Thọ, tục truyền đây là nơi Vua Hùng dựng lầu và đặt kho chứa gạo.</a:t>
            </a:r>
          </a:p>
        </p:txBody>
      </p:sp>
      <p:sp>
        <p:nvSpPr>
          <p:cNvPr id="2946" name="Google Shape;2946;p39"/>
          <p:cNvSpPr/>
          <p:nvPr/>
        </p:nvSpPr>
        <p:spPr>
          <a:xfrm>
            <a:off x="4318000" y="1498600"/>
            <a:ext cx="3373120" cy="1027853"/>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gradFill>
            <a:gsLst>
              <a:gs pos="0">
                <a:srgbClr val="FE4444"/>
              </a:gs>
              <a:gs pos="100000">
                <a:srgbClr val="832B2B"/>
              </a:gs>
            </a:gsLst>
            <a:lin scaled="0"/>
          </a:gradFill>
          <a:ln>
            <a:noFill/>
          </a:ln>
        </p:spPr>
        <p:txBody>
          <a:bodyPr spcFirstLastPara="1" wrap="square" lIns="121900" tIns="121900" rIns="121900" bIns="121900" anchor="ctr" anchorCtr="0">
            <a:noAutofit/>
          </a:bodyPr>
          <a:lstStyle/>
          <a:p>
            <a:pPr algn="ctr" defTabSz="1219261">
              <a:buClr>
                <a:srgbClr val="000000"/>
              </a:buClr>
            </a:pPr>
            <a:r>
              <a:rPr lang="en-GB" sz="3200" b="1" kern="0" dirty="0" err="1">
                <a:solidFill>
                  <a:srgbClr val="FFFBEE"/>
                </a:solidFill>
                <a:latin typeface="Arial"/>
                <a:cs typeface="Arial" panose="020B0604020202020204"/>
                <a:sym typeface="Arial" panose="020B0604020202020204"/>
              </a:rPr>
              <a:t>Thậm</a:t>
            </a:r>
            <a:r>
              <a:rPr lang="en-GB" sz="3200" b="1" kern="0" dirty="0">
                <a:solidFill>
                  <a:srgbClr val="FFFBEE"/>
                </a:solidFill>
                <a:latin typeface="Arial"/>
                <a:cs typeface="Arial" panose="020B0604020202020204"/>
                <a:sym typeface="Arial" panose="020B0604020202020204"/>
              </a:rPr>
              <a:t> </a:t>
            </a:r>
            <a:r>
              <a:rPr lang="en-GB" sz="3200" b="1" kern="0" dirty="0" err="1">
                <a:solidFill>
                  <a:srgbClr val="FFFBEE"/>
                </a:solidFill>
                <a:latin typeface="Arial"/>
                <a:cs typeface="Arial" panose="020B0604020202020204"/>
                <a:sym typeface="Arial" panose="020B0604020202020204"/>
              </a:rPr>
              <a:t>Thình</a:t>
            </a:r>
            <a:endParaRPr lang="en-GB" sz="3200" b="1" kern="0" dirty="0">
              <a:solidFill>
                <a:srgbClr val="FFFBEE"/>
              </a:solidFill>
              <a:latin typeface="Arial"/>
              <a:cs typeface="Arial" panose="020B0604020202020204"/>
              <a:sym typeface="Arial" panose="020B0604020202020204"/>
            </a:endParaRPr>
          </a:p>
        </p:txBody>
      </p:sp>
      <p:pic>
        <p:nvPicPr>
          <p:cNvPr id="12" name="Picture 11">
            <a:extLst>
              <a:ext uri="{FF2B5EF4-FFF2-40B4-BE49-F238E27FC236}">
                <a16:creationId xmlns:a16="http://schemas.microsoft.com/office/drawing/2014/main" id="{C132A8D3-8F1C-7579-19FA-56D1BAF2EAFC}"/>
              </a:ext>
            </a:extLst>
          </p:cNvPr>
          <p:cNvPicPr>
            <a:picLocks noChangeAspect="1"/>
          </p:cNvPicPr>
          <p:nvPr/>
        </p:nvPicPr>
        <p:blipFill>
          <a:blip r:embed="rId3"/>
          <a:stretch>
            <a:fillRect/>
          </a:stretch>
        </p:blipFill>
        <p:spPr>
          <a:xfrm>
            <a:off x="-683172" y="-183681"/>
            <a:ext cx="12192000" cy="15077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8888"/>
                                        </p:tgtEl>
                                        <p:attrNameLst>
                                          <p:attrName>style.visibility</p:attrName>
                                        </p:attrNameLst>
                                      </p:cBhvr>
                                      <p:to>
                                        <p:strVal val="visible"/>
                                      </p:to>
                                    </p:set>
                                    <p:animEffect transition="in" filter="blinds(horizontal)">
                                      <p:cBhvr>
                                        <p:cTn id="10" dur="500"/>
                                        <p:tgtEl>
                                          <p:spTgt spid="8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whiteboard&#10;&#10;Description automatically generated">
            <a:extLst>
              <a:ext uri="{FF2B5EF4-FFF2-40B4-BE49-F238E27FC236}">
                <a16:creationId xmlns:a16="http://schemas.microsoft.com/office/drawing/2014/main" id="{E343DB9F-6940-25FA-79F8-00E12788A63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6552" b="8211"/>
          <a:stretch/>
        </p:blipFill>
        <p:spPr>
          <a:xfrm>
            <a:off x="20" y="1282"/>
            <a:ext cx="12191980" cy="6856718"/>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3C22C771-BD47-F5F1-59BC-172C26F18EF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52846" y1="53821" x2="54107" y2="60938"/>
                        <a14:foregroundMark x1="30854" y1="78124" x2="46507" y2="80307"/>
                        <a14:foregroundMark x1="18499" y1="64497" x2="27070" y2="74565"/>
                      </a14:backgroundRemoval>
                    </a14:imgEffect>
                  </a14:imgLayer>
                </a14:imgProps>
              </a:ext>
              <a:ext uri="{28A0092B-C50C-407E-A947-70E740481C1C}">
                <a14:useLocalDpi xmlns:a14="http://schemas.microsoft.com/office/drawing/2010/main" val="0"/>
              </a:ext>
            </a:extLst>
          </a:blip>
          <a:stretch>
            <a:fillRect/>
          </a:stretch>
        </p:blipFill>
        <p:spPr>
          <a:xfrm>
            <a:off x="7087943" y="3061512"/>
            <a:ext cx="5102533" cy="4081831"/>
          </a:xfrm>
          <a:prstGeom prst="rect">
            <a:avLst/>
          </a:prstGeom>
        </p:spPr>
      </p:pic>
      <p:pic>
        <p:nvPicPr>
          <p:cNvPr id="2" name="Picture 16">
            <a:extLst>
              <a:ext uri="{FF2B5EF4-FFF2-40B4-BE49-F238E27FC236}">
                <a16:creationId xmlns:a16="http://schemas.microsoft.com/office/drawing/2014/main" id="{0E4DCECE-C086-3F68-F219-172F2396CA6B}"/>
              </a:ext>
            </a:extLst>
          </p:cNvPr>
          <p:cNvPicPr>
            <a:picLocks noChangeAspect="1"/>
          </p:cNvPicPr>
          <p:nvPr/>
        </p:nvPicPr>
        <p:blipFill>
          <a:blip r:embed="rId6"/>
          <a:srcRect/>
          <a:stretch>
            <a:fillRect/>
          </a:stretch>
        </p:blipFill>
        <p:spPr>
          <a:xfrm>
            <a:off x="1549757" y="613350"/>
            <a:ext cx="1880876" cy="1836094"/>
          </a:xfrm>
          <a:prstGeom prst="rect">
            <a:avLst/>
          </a:prstGeom>
        </p:spPr>
      </p:pic>
      <p:sp>
        <p:nvSpPr>
          <p:cNvPr id="3" name="TextBox 2">
            <a:extLst>
              <a:ext uri="{FF2B5EF4-FFF2-40B4-BE49-F238E27FC236}">
                <a16:creationId xmlns:a16="http://schemas.microsoft.com/office/drawing/2014/main" id="{78101A21-6F0F-0EB1-2BAA-2702798CD91C}"/>
              </a:ext>
            </a:extLst>
          </p:cNvPr>
          <p:cNvSpPr txBox="1"/>
          <p:nvPr/>
        </p:nvSpPr>
        <p:spPr>
          <a:xfrm>
            <a:off x="3430633" y="808122"/>
            <a:ext cx="7661437" cy="1754326"/>
          </a:xfrm>
          <a:prstGeom prst="rect">
            <a:avLst/>
          </a:prstGeom>
          <a:noFill/>
        </p:spPr>
        <p:txBody>
          <a:bodyPr wrap="square" rtlCol="0">
            <a:spAutoFit/>
          </a:bodyPr>
          <a:lstStyle/>
          <a:p>
            <a:pPr algn="ctr"/>
            <a:r>
              <a:rPr lang="vi-VN" sz="3600" b="1" dirty="0">
                <a:solidFill>
                  <a:srgbClr val="002060"/>
                </a:solidFill>
              </a:rPr>
              <a:t>1. Vì sao khi đi qua Thậm Thình, tác giả lại bâng khuâng nhớ về thuở xa xưa? </a:t>
            </a:r>
            <a:endParaRPr lang="en-US" sz="3600" b="1" dirty="0">
              <a:solidFill>
                <a:srgbClr val="002060"/>
              </a:solidFill>
            </a:endParaRPr>
          </a:p>
        </p:txBody>
      </p:sp>
      <p:sp>
        <p:nvSpPr>
          <p:cNvPr id="6" name="Speech Bubble: Rectangle with Corners Rounded 5">
            <a:extLst>
              <a:ext uri="{FF2B5EF4-FFF2-40B4-BE49-F238E27FC236}">
                <a16:creationId xmlns:a16="http://schemas.microsoft.com/office/drawing/2014/main" id="{75FB390C-35A9-9483-0A02-15A3BBCF033D}"/>
              </a:ext>
            </a:extLst>
          </p:cNvPr>
          <p:cNvSpPr/>
          <p:nvPr/>
        </p:nvSpPr>
        <p:spPr>
          <a:xfrm>
            <a:off x="1549756" y="2605547"/>
            <a:ext cx="7073133" cy="2904127"/>
          </a:xfrm>
          <a:prstGeom prst="wedgeRoundRectCallout">
            <a:avLst>
              <a:gd name="adj1" fmla="val 52146"/>
              <a:gd name="adj2" fmla="val 66437"/>
              <a:gd name="adj3" fmla="val 16667"/>
            </a:avLst>
          </a:prstGeom>
          <a:solidFill>
            <a:srgbClr val="00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rPr>
              <a:t>Đi qua Thậm Thình, tác giả lại bâng khuâng nhớ về thuở xa xưa bởi vì Thậm Thình là tên một đị a danh (một xóm nhỏ) thời Vua Hùng dựng nước, qua mấy nghìn năm cái tên gọi cũ vẫn còn được lưu giữ. </a:t>
            </a:r>
          </a:p>
        </p:txBody>
      </p:sp>
    </p:spTree>
    <p:extLst>
      <p:ext uri="{BB962C8B-B14F-4D97-AF65-F5344CB8AC3E}">
        <p14:creationId xmlns:p14="http://schemas.microsoft.com/office/powerpoint/2010/main" val="36678695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900" decel="100000" fill="hold"/>
                                        <p:tgtEl>
                                          <p:spTgt spid="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whiteboard&#10;&#10;Description automatically generated">
            <a:extLst>
              <a:ext uri="{FF2B5EF4-FFF2-40B4-BE49-F238E27FC236}">
                <a16:creationId xmlns:a16="http://schemas.microsoft.com/office/drawing/2014/main" id="{E343DB9F-6940-25FA-79F8-00E12788A63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6552" b="8211"/>
          <a:stretch/>
        </p:blipFill>
        <p:spPr>
          <a:xfrm>
            <a:off x="20" y="1282"/>
            <a:ext cx="12191980" cy="6856718"/>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3C22C771-BD47-F5F1-59BC-172C26F18EF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52846" y1="53821" x2="54107" y2="60938"/>
                        <a14:foregroundMark x1="30854" y1="78124" x2="46507" y2="80307"/>
                        <a14:foregroundMark x1="18499" y1="64497" x2="27070" y2="74565"/>
                      </a14:backgroundRemoval>
                    </a14:imgEffect>
                  </a14:imgLayer>
                </a14:imgProps>
              </a:ext>
              <a:ext uri="{28A0092B-C50C-407E-A947-70E740481C1C}">
                <a14:useLocalDpi xmlns:a14="http://schemas.microsoft.com/office/drawing/2010/main" val="0"/>
              </a:ext>
            </a:extLst>
          </a:blip>
          <a:stretch>
            <a:fillRect/>
          </a:stretch>
        </p:blipFill>
        <p:spPr>
          <a:xfrm>
            <a:off x="7087943" y="3061512"/>
            <a:ext cx="5102533" cy="4081831"/>
          </a:xfrm>
          <a:prstGeom prst="rect">
            <a:avLst/>
          </a:prstGeom>
        </p:spPr>
      </p:pic>
      <p:pic>
        <p:nvPicPr>
          <p:cNvPr id="2" name="Picture 16">
            <a:extLst>
              <a:ext uri="{FF2B5EF4-FFF2-40B4-BE49-F238E27FC236}">
                <a16:creationId xmlns:a16="http://schemas.microsoft.com/office/drawing/2014/main" id="{0E4DCECE-C086-3F68-F219-172F2396CA6B}"/>
              </a:ext>
            </a:extLst>
          </p:cNvPr>
          <p:cNvPicPr>
            <a:picLocks noChangeAspect="1"/>
          </p:cNvPicPr>
          <p:nvPr/>
        </p:nvPicPr>
        <p:blipFill>
          <a:blip r:embed="rId6"/>
          <a:srcRect/>
          <a:stretch>
            <a:fillRect/>
          </a:stretch>
        </p:blipFill>
        <p:spPr>
          <a:xfrm>
            <a:off x="1035407" y="726354"/>
            <a:ext cx="1880876" cy="1836094"/>
          </a:xfrm>
          <a:prstGeom prst="rect">
            <a:avLst/>
          </a:prstGeom>
        </p:spPr>
      </p:pic>
      <p:sp>
        <p:nvSpPr>
          <p:cNvPr id="3" name="TextBox 2">
            <a:extLst>
              <a:ext uri="{FF2B5EF4-FFF2-40B4-BE49-F238E27FC236}">
                <a16:creationId xmlns:a16="http://schemas.microsoft.com/office/drawing/2014/main" id="{78101A21-6F0F-0EB1-2BAA-2702798CD91C}"/>
              </a:ext>
            </a:extLst>
          </p:cNvPr>
          <p:cNvSpPr txBox="1"/>
          <p:nvPr/>
        </p:nvSpPr>
        <p:spPr>
          <a:xfrm>
            <a:off x="2743200" y="808122"/>
            <a:ext cx="8667751" cy="1077218"/>
          </a:xfrm>
          <a:prstGeom prst="rect">
            <a:avLst/>
          </a:prstGeom>
          <a:noFill/>
        </p:spPr>
        <p:txBody>
          <a:bodyPr wrap="square" rtlCol="0">
            <a:spAutoFit/>
          </a:bodyPr>
          <a:lstStyle/>
          <a:p>
            <a:pPr algn="ctr"/>
            <a:r>
              <a:rPr lang="en-US" sz="3200" b="1" dirty="0">
                <a:solidFill>
                  <a:srgbClr val="FF0000"/>
                </a:solidFill>
              </a:rPr>
              <a:t>2. Qua </a:t>
            </a:r>
            <a:r>
              <a:rPr lang="en-US" sz="3200" b="1" dirty="0" err="1">
                <a:solidFill>
                  <a:srgbClr val="FF0000"/>
                </a:solidFill>
              </a:rPr>
              <a:t>lời</a:t>
            </a:r>
            <a:r>
              <a:rPr lang="en-US" sz="3200" b="1" dirty="0">
                <a:solidFill>
                  <a:srgbClr val="FF0000"/>
                </a:solidFill>
              </a:rPr>
              <a:t> </a:t>
            </a:r>
            <a:r>
              <a:rPr lang="en-US" sz="3200" b="1" dirty="0" err="1">
                <a:solidFill>
                  <a:srgbClr val="FF0000"/>
                </a:solidFill>
              </a:rPr>
              <a:t>kể</a:t>
            </a:r>
            <a:r>
              <a:rPr lang="en-US" sz="3200" b="1" dirty="0">
                <a:solidFill>
                  <a:srgbClr val="FF0000"/>
                </a:solidFill>
              </a:rPr>
              <a:t> </a:t>
            </a:r>
            <a:r>
              <a:rPr lang="en-US" sz="3200" b="1" dirty="0" err="1">
                <a:solidFill>
                  <a:srgbClr val="FF0000"/>
                </a:solidFill>
              </a:rPr>
              <a:t>của</a:t>
            </a:r>
            <a:r>
              <a:rPr lang="en-US" sz="3200" b="1" dirty="0">
                <a:solidFill>
                  <a:srgbClr val="FF0000"/>
                </a:solidFill>
              </a:rPr>
              <a:t> </a:t>
            </a:r>
            <a:r>
              <a:rPr lang="en-US" sz="3200" b="1" dirty="0" err="1">
                <a:solidFill>
                  <a:srgbClr val="FF0000"/>
                </a:solidFill>
              </a:rPr>
              <a:t>tác</a:t>
            </a:r>
            <a:r>
              <a:rPr lang="en-US" sz="3200" b="1" dirty="0">
                <a:solidFill>
                  <a:srgbClr val="FF0000"/>
                </a:solidFill>
              </a:rPr>
              <a:t> </a:t>
            </a:r>
            <a:r>
              <a:rPr lang="en-US" sz="3200" b="1" dirty="0" err="1">
                <a:solidFill>
                  <a:srgbClr val="FF0000"/>
                </a:solidFill>
              </a:rPr>
              <a:t>giả</a:t>
            </a:r>
            <a:r>
              <a:rPr lang="en-US" sz="3200" b="1" dirty="0">
                <a:solidFill>
                  <a:srgbClr val="FF0000"/>
                </a:solidFill>
              </a:rPr>
              <a:t>, </a:t>
            </a:r>
            <a:r>
              <a:rPr lang="en-US" sz="3200" b="1" dirty="0" err="1">
                <a:solidFill>
                  <a:srgbClr val="FF0000"/>
                </a:solidFill>
              </a:rPr>
              <a:t>những</a:t>
            </a:r>
            <a:r>
              <a:rPr lang="en-US" sz="3200" b="1" dirty="0">
                <a:solidFill>
                  <a:srgbClr val="FF0000"/>
                </a:solidFill>
              </a:rPr>
              <a:t> chi </a:t>
            </a:r>
            <a:r>
              <a:rPr lang="en-US" sz="3200" b="1" dirty="0" err="1">
                <a:solidFill>
                  <a:srgbClr val="FF0000"/>
                </a:solidFill>
              </a:rPr>
              <a:t>tiết</a:t>
            </a:r>
            <a:r>
              <a:rPr lang="en-US" sz="3200" b="1" dirty="0">
                <a:solidFill>
                  <a:srgbClr val="FF0000"/>
                </a:solidFill>
              </a:rPr>
              <a:t> </a:t>
            </a:r>
            <a:r>
              <a:rPr lang="en-US" sz="3200" b="1" dirty="0" err="1">
                <a:solidFill>
                  <a:srgbClr val="FF0000"/>
                </a:solidFill>
              </a:rPr>
              <a:t>nào</a:t>
            </a:r>
            <a:r>
              <a:rPr lang="en-US" sz="3200" b="1" dirty="0">
                <a:solidFill>
                  <a:srgbClr val="FF0000"/>
                </a:solidFill>
              </a:rPr>
              <a:t> </a:t>
            </a:r>
            <a:r>
              <a:rPr lang="en-US" sz="3200" b="1" dirty="0" err="1">
                <a:solidFill>
                  <a:srgbClr val="FF0000"/>
                </a:solidFill>
              </a:rPr>
              <a:t>cho</a:t>
            </a:r>
            <a:r>
              <a:rPr lang="en-US" sz="3200" b="1" dirty="0">
                <a:solidFill>
                  <a:srgbClr val="FF0000"/>
                </a:solidFill>
              </a:rPr>
              <a:t> </a:t>
            </a:r>
            <a:r>
              <a:rPr lang="en-US" sz="3200" b="1" dirty="0" err="1">
                <a:solidFill>
                  <a:srgbClr val="FF0000"/>
                </a:solidFill>
              </a:rPr>
              <a:t>thấy</a:t>
            </a:r>
            <a:r>
              <a:rPr lang="en-US" sz="3200" b="1" dirty="0">
                <a:solidFill>
                  <a:srgbClr val="FF0000"/>
                </a:solidFill>
              </a:rPr>
              <a:t> </a:t>
            </a:r>
            <a:r>
              <a:rPr lang="en-US" sz="3200" b="1" dirty="0" err="1">
                <a:solidFill>
                  <a:srgbClr val="FF0000"/>
                </a:solidFill>
              </a:rPr>
              <a:t>vua</a:t>
            </a:r>
            <a:r>
              <a:rPr lang="en-US" sz="3200" b="1" dirty="0">
                <a:solidFill>
                  <a:srgbClr val="FF0000"/>
                </a:solidFill>
              </a:rPr>
              <a:t> </a:t>
            </a:r>
            <a:r>
              <a:rPr lang="en-US" sz="3200" b="1" dirty="0" err="1">
                <a:solidFill>
                  <a:srgbClr val="FF0000"/>
                </a:solidFill>
              </a:rPr>
              <a:t>rất</a:t>
            </a:r>
            <a:r>
              <a:rPr lang="en-US" sz="3200" b="1" dirty="0">
                <a:solidFill>
                  <a:srgbClr val="FF0000"/>
                </a:solidFill>
              </a:rPr>
              <a:t> </a:t>
            </a:r>
            <a:r>
              <a:rPr lang="en-US" sz="3200" b="1" dirty="0" err="1">
                <a:solidFill>
                  <a:srgbClr val="FF0000"/>
                </a:solidFill>
              </a:rPr>
              <a:t>gần</a:t>
            </a:r>
            <a:r>
              <a:rPr lang="en-US" sz="3200" b="1" dirty="0">
                <a:solidFill>
                  <a:srgbClr val="FF0000"/>
                </a:solidFill>
              </a:rPr>
              <a:t> </a:t>
            </a:r>
            <a:r>
              <a:rPr lang="en-US" sz="3200" b="1" dirty="0" err="1">
                <a:solidFill>
                  <a:srgbClr val="FF0000"/>
                </a:solidFill>
              </a:rPr>
              <a:t>gũi</a:t>
            </a:r>
            <a:r>
              <a:rPr lang="en-US" sz="3200" b="1" dirty="0">
                <a:solidFill>
                  <a:srgbClr val="FF0000"/>
                </a:solidFill>
              </a:rPr>
              <a:t>, </a:t>
            </a:r>
            <a:r>
              <a:rPr lang="en-US" sz="3200" b="1" dirty="0" err="1">
                <a:solidFill>
                  <a:srgbClr val="FF0000"/>
                </a:solidFill>
              </a:rPr>
              <a:t>gắn</a:t>
            </a:r>
            <a:r>
              <a:rPr lang="en-US" sz="3200" b="1" dirty="0">
                <a:solidFill>
                  <a:srgbClr val="FF0000"/>
                </a:solidFill>
              </a:rPr>
              <a:t> </a:t>
            </a:r>
            <a:r>
              <a:rPr lang="en-US" sz="3200" b="1" dirty="0" err="1">
                <a:solidFill>
                  <a:srgbClr val="FF0000"/>
                </a:solidFill>
              </a:rPr>
              <a:t>bó</a:t>
            </a:r>
            <a:r>
              <a:rPr lang="en-US" sz="3200" b="1" dirty="0">
                <a:solidFill>
                  <a:srgbClr val="FF0000"/>
                </a:solidFill>
              </a:rPr>
              <a:t> </a:t>
            </a:r>
            <a:r>
              <a:rPr lang="en-US" sz="3200" b="1" dirty="0" err="1">
                <a:solidFill>
                  <a:srgbClr val="FF0000"/>
                </a:solidFill>
              </a:rPr>
              <a:t>với</a:t>
            </a:r>
            <a:r>
              <a:rPr lang="en-US" sz="3200" b="1" dirty="0">
                <a:solidFill>
                  <a:srgbClr val="FF0000"/>
                </a:solidFill>
              </a:rPr>
              <a:t> </a:t>
            </a:r>
            <a:r>
              <a:rPr lang="en-US" sz="3200" b="1" dirty="0" err="1">
                <a:solidFill>
                  <a:srgbClr val="FF0000"/>
                </a:solidFill>
              </a:rPr>
              <a:t>muôn</a:t>
            </a:r>
            <a:r>
              <a:rPr lang="en-US" sz="3200" b="1" dirty="0">
                <a:solidFill>
                  <a:srgbClr val="FF0000"/>
                </a:solidFill>
              </a:rPr>
              <a:t> </a:t>
            </a:r>
            <a:r>
              <a:rPr lang="en-US" sz="3200" b="1" dirty="0" err="1">
                <a:solidFill>
                  <a:srgbClr val="FF0000"/>
                </a:solidFill>
              </a:rPr>
              <a:t>dân</a:t>
            </a:r>
            <a:r>
              <a:rPr lang="en-US" sz="3200" b="1" dirty="0">
                <a:solidFill>
                  <a:srgbClr val="FF0000"/>
                </a:solidFill>
              </a:rPr>
              <a:t>?</a:t>
            </a:r>
          </a:p>
        </p:txBody>
      </p:sp>
      <p:sp>
        <p:nvSpPr>
          <p:cNvPr id="6" name="Speech Bubble: Rectangle with Corners Rounded 5">
            <a:extLst>
              <a:ext uri="{FF2B5EF4-FFF2-40B4-BE49-F238E27FC236}">
                <a16:creationId xmlns:a16="http://schemas.microsoft.com/office/drawing/2014/main" id="{75FB390C-35A9-9483-0A02-15A3BBCF033D}"/>
              </a:ext>
            </a:extLst>
          </p:cNvPr>
          <p:cNvSpPr/>
          <p:nvPr/>
        </p:nvSpPr>
        <p:spPr>
          <a:xfrm>
            <a:off x="770022" y="2261293"/>
            <a:ext cx="7852868" cy="3053609"/>
          </a:xfrm>
          <a:prstGeom prst="wedgeRoundRectCallout">
            <a:avLst>
              <a:gd name="adj1" fmla="val 52146"/>
              <a:gd name="adj2" fmla="val 66437"/>
              <a:gd name="adj3" fmla="val 16667"/>
            </a:avLst>
          </a:prstGeom>
          <a:solidFill>
            <a:srgbClr val="00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Qua lời kể của tác giả, có thể thấy vua rất gần gũi, gắ n bó với muôn dân qua các chi tiết: trưa nắng, vua vào xóm nhỏ để nghỉ chân, gặp gỡ dân làng, được dân tặng những món quà dân dã (xôi, bánh chưng, bánh giầy). </a:t>
            </a:r>
          </a:p>
        </p:txBody>
      </p:sp>
    </p:spTree>
    <p:extLst>
      <p:ext uri="{BB962C8B-B14F-4D97-AF65-F5344CB8AC3E}">
        <p14:creationId xmlns:p14="http://schemas.microsoft.com/office/powerpoint/2010/main" val="30214160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900" decel="100000" fill="hold"/>
                                        <p:tgtEl>
                                          <p:spTgt spid="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whiteboard&#10;&#10;Description automatically generated">
            <a:extLst>
              <a:ext uri="{FF2B5EF4-FFF2-40B4-BE49-F238E27FC236}">
                <a16:creationId xmlns:a16="http://schemas.microsoft.com/office/drawing/2014/main" id="{E343DB9F-6940-25FA-79F8-00E12788A637}"/>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6552" b="8211"/>
          <a:stretch/>
        </p:blipFill>
        <p:spPr>
          <a:xfrm>
            <a:off x="20" y="1282"/>
            <a:ext cx="12191980" cy="6856718"/>
          </a:xfrm>
          <a:prstGeom prst="rect">
            <a:avLst/>
          </a:prstGeom>
        </p:spPr>
      </p:pic>
      <p:pic>
        <p:nvPicPr>
          <p:cNvPr id="4" name="Picture 3" descr="A picture containing diagram&#10;&#10;Description automatically generated">
            <a:extLst>
              <a:ext uri="{FF2B5EF4-FFF2-40B4-BE49-F238E27FC236}">
                <a16:creationId xmlns:a16="http://schemas.microsoft.com/office/drawing/2014/main" id="{3C22C771-BD47-F5F1-59BC-172C26F18EF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52846" y1="53821" x2="54107" y2="60938"/>
                        <a14:foregroundMark x1="30854" y1="78124" x2="46507" y2="80307"/>
                        <a14:foregroundMark x1="18499" y1="64497" x2="27070" y2="74565"/>
                      </a14:backgroundRemoval>
                    </a14:imgEffect>
                  </a14:imgLayer>
                </a14:imgProps>
              </a:ext>
              <a:ext uri="{28A0092B-C50C-407E-A947-70E740481C1C}">
                <a14:useLocalDpi xmlns:a14="http://schemas.microsoft.com/office/drawing/2010/main" val="0"/>
              </a:ext>
            </a:extLst>
          </a:blip>
          <a:stretch>
            <a:fillRect/>
          </a:stretch>
        </p:blipFill>
        <p:spPr>
          <a:xfrm>
            <a:off x="7087943" y="3061512"/>
            <a:ext cx="5102533" cy="4081831"/>
          </a:xfrm>
          <a:prstGeom prst="rect">
            <a:avLst/>
          </a:prstGeom>
        </p:spPr>
      </p:pic>
      <p:pic>
        <p:nvPicPr>
          <p:cNvPr id="2" name="Picture 16">
            <a:extLst>
              <a:ext uri="{FF2B5EF4-FFF2-40B4-BE49-F238E27FC236}">
                <a16:creationId xmlns:a16="http://schemas.microsoft.com/office/drawing/2014/main" id="{0E4DCECE-C086-3F68-F219-172F2396CA6B}"/>
              </a:ext>
            </a:extLst>
          </p:cNvPr>
          <p:cNvPicPr>
            <a:picLocks noChangeAspect="1"/>
          </p:cNvPicPr>
          <p:nvPr/>
        </p:nvPicPr>
        <p:blipFill>
          <a:blip r:embed="rId6"/>
          <a:srcRect/>
          <a:stretch>
            <a:fillRect/>
          </a:stretch>
        </p:blipFill>
        <p:spPr>
          <a:xfrm>
            <a:off x="1035407" y="726354"/>
            <a:ext cx="1880876" cy="1836094"/>
          </a:xfrm>
          <a:prstGeom prst="rect">
            <a:avLst/>
          </a:prstGeom>
        </p:spPr>
      </p:pic>
      <p:sp>
        <p:nvSpPr>
          <p:cNvPr id="3" name="TextBox 2">
            <a:extLst>
              <a:ext uri="{FF2B5EF4-FFF2-40B4-BE49-F238E27FC236}">
                <a16:creationId xmlns:a16="http://schemas.microsoft.com/office/drawing/2014/main" id="{78101A21-6F0F-0EB1-2BAA-2702798CD91C}"/>
              </a:ext>
            </a:extLst>
          </p:cNvPr>
          <p:cNvSpPr txBox="1"/>
          <p:nvPr/>
        </p:nvSpPr>
        <p:spPr>
          <a:xfrm>
            <a:off x="2997599" y="862211"/>
            <a:ext cx="7651394" cy="1323439"/>
          </a:xfrm>
          <a:prstGeom prst="rect">
            <a:avLst/>
          </a:prstGeom>
          <a:noFill/>
        </p:spPr>
        <p:txBody>
          <a:bodyPr wrap="square" rtlCol="0">
            <a:spAutoFit/>
          </a:bodyPr>
          <a:lstStyle/>
          <a:p>
            <a:pPr algn="ctr"/>
            <a:r>
              <a:rPr lang="vi-VN" sz="4000" b="1" dirty="0">
                <a:solidFill>
                  <a:srgbClr val="FF0000"/>
                </a:solidFill>
              </a:rPr>
              <a:t>3. Theo em, bốn dòng thơ cuối ý nói gì?</a:t>
            </a:r>
            <a:endParaRPr lang="en-US" sz="4000" b="1" dirty="0"/>
          </a:p>
        </p:txBody>
      </p:sp>
      <p:sp>
        <p:nvSpPr>
          <p:cNvPr id="6" name="Speech Bubble: Rectangle with Corners Rounded 5">
            <a:extLst>
              <a:ext uri="{FF2B5EF4-FFF2-40B4-BE49-F238E27FC236}">
                <a16:creationId xmlns:a16="http://schemas.microsoft.com/office/drawing/2014/main" id="{75FB390C-35A9-9483-0A02-15A3BBCF033D}"/>
              </a:ext>
            </a:extLst>
          </p:cNvPr>
          <p:cNvSpPr/>
          <p:nvPr/>
        </p:nvSpPr>
        <p:spPr>
          <a:xfrm>
            <a:off x="1035407" y="2562448"/>
            <a:ext cx="7651394" cy="2972078"/>
          </a:xfrm>
          <a:prstGeom prst="wedgeRoundRectCallout">
            <a:avLst>
              <a:gd name="adj1" fmla="val 52146"/>
              <a:gd name="adj2" fmla="val 66437"/>
              <a:gd name="adj3" fmla="val 16667"/>
            </a:avLst>
          </a:prstGeom>
          <a:solidFill>
            <a:srgbClr val="00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rPr>
              <a:t>Bốn dòng thơ cuối muốn nói rằng: Cuộc sống đã đổ i thay, mới mẻ, hiện đại hơn (thành phố, nhà máy khói vờn trong mây). Quá khứ (dấu cũ lầu son) đã lùi xa. Nhưng đất nước của Vua Hùng xưa vẫn còn đây và những thế hệ cháu con hôm nay vẫn không quên cội nguồn của mình (Nhịp chày xưa thoảng đâu đây... thậm thình). </a:t>
            </a:r>
          </a:p>
        </p:txBody>
      </p:sp>
    </p:spTree>
    <p:extLst>
      <p:ext uri="{BB962C8B-B14F-4D97-AF65-F5344CB8AC3E}">
        <p14:creationId xmlns:p14="http://schemas.microsoft.com/office/powerpoint/2010/main" val="32790851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900" decel="100000" fill="hold"/>
                                        <p:tgtEl>
                                          <p:spTgt spid="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405D25C7-02B9-890C-3F98-57F1E61620B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544177" y="310551"/>
            <a:ext cx="7103645" cy="4149305"/>
          </a:xfrm>
          <a:prstGeom prst="rect">
            <a:avLst/>
          </a:prstGeom>
        </p:spPr>
      </p:pic>
      <p:pic>
        <p:nvPicPr>
          <p:cNvPr id="2" name="Picture 1">
            <a:extLst>
              <a:ext uri="{FF2B5EF4-FFF2-40B4-BE49-F238E27FC236}">
                <a16:creationId xmlns:a16="http://schemas.microsoft.com/office/drawing/2014/main" id="{03A1ADCF-7980-61A8-AF0F-FA4AF9B29C8E}"/>
              </a:ext>
            </a:extLst>
          </p:cNvPr>
          <p:cNvPicPr>
            <a:picLocks noChangeAspect="1"/>
          </p:cNvPicPr>
          <p:nvPr/>
        </p:nvPicPr>
        <p:blipFill>
          <a:blip r:embed="rId4"/>
          <a:stretch>
            <a:fillRect/>
          </a:stretch>
        </p:blipFill>
        <p:spPr>
          <a:xfrm>
            <a:off x="3518945" y="1239800"/>
            <a:ext cx="4889416" cy="2188654"/>
          </a:xfrm>
          <a:prstGeom prst="rect">
            <a:avLst/>
          </a:prstGeom>
        </p:spPr>
      </p:pic>
    </p:spTree>
    <p:extLst>
      <p:ext uri="{BB962C8B-B14F-4D97-AF65-F5344CB8AC3E}">
        <p14:creationId xmlns:p14="http://schemas.microsoft.com/office/powerpoint/2010/main" val="2952612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86B54889-5ECF-816A-826F-05F7ED856C19}"/>
              </a:ext>
            </a:extLst>
          </p:cNvPr>
          <p:cNvPicPr>
            <a:picLocks noGrp="1" noRot="1" noChangeAspect="1" noMove="1" noResize="1" noEditPoints="1" noAdjustHandles="1" noChangeArrowheads="1" noChangeShapeType="1" noCrop="1"/>
          </p:cNvPicPr>
          <p:nvPr>
            <p:ph idx="1"/>
          </p:nvPr>
        </p:nvPicPr>
        <p:blipFill rotWithShape="1">
          <a:blip r:embed="rId2" cstate="print">
            <a:extLst>
              <a:ext uri="{28A0092B-C50C-407E-A947-70E740481C1C}">
                <a14:useLocalDpi xmlns:a14="http://schemas.microsoft.com/office/drawing/2010/main" val="0"/>
              </a:ext>
            </a:extLst>
          </a:blip>
          <a:srcRect l="1315"/>
          <a:stretch/>
        </p:blipFill>
        <p:spPr>
          <a:xfrm>
            <a:off x="20" y="1282"/>
            <a:ext cx="12191980" cy="6856718"/>
          </a:xfrm>
          <a:prstGeom prst="rect">
            <a:avLst/>
          </a:prstGeom>
        </p:spPr>
      </p:pic>
      <p:sp>
        <p:nvSpPr>
          <p:cNvPr id="6" name="Rectangle: Rounded Corners 5">
            <a:extLst>
              <a:ext uri="{FF2B5EF4-FFF2-40B4-BE49-F238E27FC236}">
                <a16:creationId xmlns:a16="http://schemas.microsoft.com/office/drawing/2014/main" id="{DF7DA667-B3A7-F7CC-159B-91548DA3046E}"/>
              </a:ext>
            </a:extLst>
          </p:cNvPr>
          <p:cNvSpPr/>
          <p:nvPr/>
        </p:nvSpPr>
        <p:spPr>
          <a:xfrm>
            <a:off x="233252" y="240633"/>
            <a:ext cx="11593901" cy="644530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1479CA8D-03A7-94D7-81F1-4222DBC12D2C}"/>
              </a:ext>
            </a:extLst>
          </p:cNvPr>
          <p:cNvSpPr txBox="1"/>
          <p:nvPr/>
        </p:nvSpPr>
        <p:spPr>
          <a:xfrm>
            <a:off x="4038861" y="412199"/>
            <a:ext cx="4684034" cy="584775"/>
          </a:xfrm>
          <a:prstGeom prst="rect">
            <a:avLst/>
          </a:prstGeom>
          <a:noFill/>
        </p:spPr>
        <p:txBody>
          <a:bodyPr wrap="square" rtlCol="0">
            <a:spAutoFit/>
          </a:bodyPr>
          <a:lstStyle/>
          <a:p>
            <a:r>
              <a:rPr lang="en-US" sz="3200" dirty="0">
                <a:solidFill>
                  <a:srgbClr val="002060"/>
                </a:solidFill>
                <a:latin typeface="Cambria" panose="02040503050406030204" pitchFamily="18" charset="0"/>
                <a:ea typeface="Cambria" panose="02040503050406030204" pitchFamily="18" charset="0"/>
              </a:rPr>
              <a:t>Phong </a:t>
            </a:r>
            <a:r>
              <a:rPr lang="en-US" sz="3200" dirty="0" err="1">
                <a:solidFill>
                  <a:srgbClr val="002060"/>
                </a:solidFill>
                <a:latin typeface="Cambria" panose="02040503050406030204" pitchFamily="18" charset="0"/>
                <a:ea typeface="Cambria" panose="02040503050406030204" pitchFamily="18" charset="0"/>
              </a:rPr>
              <a:t>cảnh</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Đền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Hùng</a:t>
            </a:r>
            <a:endParaRPr lang="en-US" sz="3200"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7CE9CD68-08EA-57FF-F2FD-8CCB6DA1A768}"/>
              </a:ext>
            </a:extLst>
          </p:cNvPr>
          <p:cNvSpPr txBox="1"/>
          <p:nvPr/>
        </p:nvSpPr>
        <p:spPr>
          <a:xfrm>
            <a:off x="613611" y="1149563"/>
            <a:ext cx="10936705" cy="5016758"/>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Đền Thượng nằm chót vót trên đỉnh núi Nghĩa Lĩnh. Trước đền, những khóm hải đường đâm bông rực đỏ, những cánh bướm nhiều màu sắc bay dập dờn như đang múa quạt xoè hoa. Trong đền, dòng chữ vàng Nam quốc sơn hà uy nghiêm đề ở bức hoành phi treo chính giữa.</a:t>
            </a:r>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Lăng của các Vua Hùng kề bên đền Thượng, ẩn trong rừng cây xanh xanh. Đứng ở đây, nhìn ra xa, phong cảnh thật là đẹp. Bên phải là đỉnh Ba Vì vòi vọi, nơi Mị Nương – con gái Hùng Vương thứ 18 – theo Sơn Tinh về trấn giữ núi cao. Dãy Tam Đảo như bức tường xanh sừng sững chắn ngang bên trái đỡ lấy mây trời cuồn cuộn. Phía xa xa là núi Sóc Sơn, nơi in dấu chân ngựa sắt Phù Đổng, người có công giúp Hùng Vương đánh thắng giặc Ân xâm lược. Trước mặt là Ngã Ba Hạc, nơi gặp gỡ của ba dòng sông lớn tháng năm mải miết đắp bồi phù sa cho đồng bằng xanh mát.</a:t>
            </a:r>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Trước đền Thượng có một cột đá cao đến năm gang, rộng khoảng ba tấc. Theo ngọc phả, trước khi dời đô về Phong Khê, An Dương Vương đã dựng mốc đá đó, thề với các Vua Hùng giữ vững giang sơn. Lần theo lối cũ đến lưng chừng núi có đền Trung thờ 18 chi Vua Hùng. Những cành hoa đại cổ thụ toả hương thơm, những gốc thông già hàng năm, sáu thế kỉ che mát cho con cháu về thăm đất Tổ. Đi dần xuống là đền Hạ, chùa Thiên Quang và cuối cùng là đến Giếng, nơi có giếng Ngọc trong xanh, ngày xưa công chúa Mị Nương thường xuống rửa mặt, soi gương.</a:t>
            </a:r>
            <a:endParaRPr lang="en-US" sz="2000" dirty="0">
              <a:latin typeface="Cambria" panose="02040503050406030204" pitchFamily="18" charset="0"/>
              <a:ea typeface="Cambria" panose="02040503050406030204" pitchFamily="18" charset="0"/>
            </a:endParaRPr>
          </a:p>
          <a:p>
            <a:pPr algn="r"/>
            <a:r>
              <a:rPr lang="vi-VN" sz="2000" dirty="0">
                <a:latin typeface="Cambria" panose="02040503050406030204" pitchFamily="18" charset="0"/>
                <a:ea typeface="Cambria" panose="02040503050406030204" pitchFamily="18" charset="0"/>
              </a:rPr>
              <a:t>(Theo Đoàn Minh Tuấn)</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848988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forestation Project Proposal  by Slidesgo">
  <a:themeElements>
    <a:clrScheme name="Simple Light">
      <a:dk1>
        <a:srgbClr val="841F00"/>
      </a:dk1>
      <a:lt1>
        <a:srgbClr val="FFFBEE"/>
      </a:lt1>
      <a:dk2>
        <a:srgbClr val="D6EDE4"/>
      </a:dk2>
      <a:lt2>
        <a:srgbClr val="83C4AD"/>
      </a:lt2>
      <a:accent1>
        <a:srgbClr val="1F684C"/>
      </a:accent1>
      <a:accent2>
        <a:srgbClr val="000000"/>
      </a:accent2>
      <a:accent3>
        <a:srgbClr val="FBDEAC"/>
      </a:accent3>
      <a:accent4>
        <a:srgbClr val="EBC177"/>
      </a:accent4>
      <a:accent5>
        <a:srgbClr val="C67A00"/>
      </a:accent5>
      <a:accent6>
        <a:srgbClr val="C43300"/>
      </a:accent6>
      <a:hlink>
        <a:srgbClr val="9F51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2520</TotalTime>
  <Words>1824</Words>
  <Application>Microsoft Office PowerPoint</Application>
  <PresentationFormat>Widescreen</PresentationFormat>
  <Paragraphs>68</Paragraphs>
  <Slides>26</Slides>
  <Notes>19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26</vt:i4>
      </vt:variant>
    </vt:vector>
  </HeadingPairs>
  <TitlesOfParts>
    <vt:vector size="41" baseType="lpstr">
      <vt:lpstr>Chewy</vt:lpstr>
      <vt:lpstr>Arial</vt:lpstr>
      <vt:lpstr>Nunito SemiBold</vt:lpstr>
      <vt:lpstr>#9Slide05 SVNClementine</vt:lpstr>
      <vt:lpstr>Chau Philomene One</vt:lpstr>
      <vt:lpstr>Aptos</vt:lpstr>
      <vt:lpstr>Maven Pro</vt:lpstr>
      <vt:lpstr>Inconsolata</vt:lpstr>
      <vt:lpstr>Nunito</vt:lpstr>
      <vt:lpstr>Montserrat</vt:lpstr>
      <vt:lpstr>Catamaran</vt:lpstr>
      <vt:lpstr>Calibri</vt:lpstr>
      <vt:lpstr>SVN-Cookies</vt:lpstr>
      <vt:lpstr>Office Theme</vt:lpstr>
      <vt:lpstr>Reforestation Project Proposal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Thao Tran</cp:lastModifiedBy>
  <cp:revision>44</cp:revision>
  <dcterms:created xsi:type="dcterms:W3CDTF">2023-02-26T08:41:13Z</dcterms:created>
  <dcterms:modified xsi:type="dcterms:W3CDTF">2025-02-22T07:28:01Z</dcterms:modified>
  <cp:category>9Slide.vn</cp:category>
</cp:coreProperties>
</file>