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91" r:id="rId2"/>
    <p:sldMasterId id="2147483926" r:id="rId3"/>
    <p:sldMasterId id="2147483929" r:id="rId4"/>
    <p:sldMasterId id="2147483942" r:id="rId5"/>
  </p:sldMasterIdLst>
  <p:notesMasterIdLst>
    <p:notesMasterId r:id="rId25"/>
  </p:notesMasterIdLst>
  <p:sldIdLst>
    <p:sldId id="672" r:id="rId6"/>
    <p:sldId id="11910" r:id="rId7"/>
    <p:sldId id="667" r:id="rId8"/>
    <p:sldId id="11922" r:id="rId9"/>
    <p:sldId id="287" r:id="rId10"/>
    <p:sldId id="11923" r:id="rId11"/>
    <p:sldId id="11924" r:id="rId12"/>
    <p:sldId id="286" r:id="rId13"/>
    <p:sldId id="11925" r:id="rId14"/>
    <p:sldId id="11926" r:id="rId15"/>
    <p:sldId id="11927" r:id="rId16"/>
    <p:sldId id="11928" r:id="rId17"/>
    <p:sldId id="11929" r:id="rId18"/>
    <p:sldId id="11930" r:id="rId19"/>
    <p:sldId id="11920" r:id="rId20"/>
    <p:sldId id="11931" r:id="rId21"/>
    <p:sldId id="11932" r:id="rId22"/>
    <p:sldId id="282" r:id="rId23"/>
    <p:sldId id="26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C27A"/>
    <a:srgbClr val="F2C37B"/>
    <a:srgbClr val="8DA6AB"/>
    <a:srgbClr val="E6E6E6"/>
    <a:srgbClr val="CEECF7"/>
    <a:srgbClr val="CDEBF7"/>
    <a:srgbClr val="658379"/>
    <a:srgbClr val="4B6159"/>
    <a:srgbClr val="6482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9" autoAdjust="0"/>
    <p:restoredTop sz="93124" autoAdjust="0"/>
  </p:normalViewPr>
  <p:slideViewPr>
    <p:cSldViewPr snapToGrid="0">
      <p:cViewPr varScale="1">
        <p:scale>
          <a:sx n="56" d="100"/>
          <a:sy n="56" d="100"/>
        </p:scale>
        <p:origin x="1032"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E10108-0FCF-47A3-A2F1-0A7A6B7359EF}" type="datetimeFigureOut">
              <a:rPr lang="en-US" smtClean="0"/>
              <a:t>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A5E268-16EF-46BA-97C8-E0F948D1A221}" type="slidenum">
              <a:rPr lang="en-US" smtClean="0"/>
              <a:t>‹#›</a:t>
            </a:fld>
            <a:endParaRPr lang="en-US"/>
          </a:p>
        </p:txBody>
      </p:sp>
    </p:spTree>
    <p:extLst>
      <p:ext uri="{BB962C8B-B14F-4D97-AF65-F5344CB8AC3E}">
        <p14:creationId xmlns:p14="http://schemas.microsoft.com/office/powerpoint/2010/main" val="3316589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A5E268-16EF-46BA-97C8-E0F948D1A221}" type="slidenum">
              <a:rPr lang="en-US" smtClean="0"/>
              <a:t>6</a:t>
            </a:fld>
            <a:endParaRPr lang="en-US"/>
          </a:p>
        </p:txBody>
      </p:sp>
    </p:spTree>
    <p:extLst>
      <p:ext uri="{BB962C8B-B14F-4D97-AF65-F5344CB8AC3E}">
        <p14:creationId xmlns:p14="http://schemas.microsoft.com/office/powerpoint/2010/main" val="3159865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A5E268-16EF-46BA-97C8-E0F948D1A221}" type="slidenum">
              <a:rPr lang="en-US" smtClean="0"/>
              <a:t>8</a:t>
            </a:fld>
            <a:endParaRPr lang="en-US"/>
          </a:p>
        </p:txBody>
      </p:sp>
    </p:spTree>
    <p:extLst>
      <p:ext uri="{BB962C8B-B14F-4D97-AF65-F5344CB8AC3E}">
        <p14:creationId xmlns:p14="http://schemas.microsoft.com/office/powerpoint/2010/main" val="3641609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5E268-16EF-46BA-97C8-E0F948D1A2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09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5E268-16EF-46BA-97C8-E0F948D1A2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005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5E268-16EF-46BA-97C8-E0F948D1A2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972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5E268-16EF-46BA-97C8-E0F948D1A2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369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2B3C2C-16BC-499B-9D02-1C6CEBC232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0926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Master" Target="../slideMasters/slideMaster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5.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5.png"/><Relationship Id="rId1" Type="http://schemas.openxmlformats.org/officeDocument/2006/relationships/slideMaster" Target="../slideMasters/slideMaster5.xml"/><Relationship Id="rId4" Type="http://schemas.openxmlformats.org/officeDocument/2006/relationships/image" Target="../media/image3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25.png"/><Relationship Id="rId1" Type="http://schemas.openxmlformats.org/officeDocument/2006/relationships/slideMaster" Target="../slideMasters/slideMaster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6FA82-4C7F-B222-C85D-841FB3F872D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2D8D86-9646-E2A5-9CDD-B0E19AA3F06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D012DB-BFE2-32F7-2D62-54ED30F062C8}"/>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1/20/2025</a:t>
            </a:fld>
            <a:endParaRPr lang="en-US"/>
          </a:p>
        </p:txBody>
      </p:sp>
      <p:sp>
        <p:nvSpPr>
          <p:cNvPr id="5" name="Footer Placeholder 4">
            <a:extLst>
              <a:ext uri="{FF2B5EF4-FFF2-40B4-BE49-F238E27FC236}">
                <a16:creationId xmlns:a16="http://schemas.microsoft.com/office/drawing/2014/main" id="{99CFB20A-AE34-C8BB-C79F-03D69FF795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5BD1BA-30B5-DD6D-1A88-0AB1400C56FD}"/>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pic>
        <p:nvPicPr>
          <p:cNvPr id="10" name="Picture 9" descr="Calendar&#10;&#10;Description automatically generated with low confidence">
            <a:extLst>
              <a:ext uri="{FF2B5EF4-FFF2-40B4-BE49-F238E27FC236}">
                <a16:creationId xmlns:a16="http://schemas.microsoft.com/office/drawing/2014/main" id="{EFC0D308-3F73-25B3-31EA-9C8C355374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325032"/>
          </a:xfrm>
          <a:prstGeom prst="rect">
            <a:avLst/>
          </a:prstGeom>
        </p:spPr>
      </p:pic>
    </p:spTree>
    <p:extLst>
      <p:ext uri="{BB962C8B-B14F-4D97-AF65-F5344CB8AC3E}">
        <p14:creationId xmlns:p14="http://schemas.microsoft.com/office/powerpoint/2010/main" val="19112505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E7FCF-293B-A48D-6314-C66B3D0090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D4C7F1-D7AB-6C0D-2B6F-5C4410510A0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8F70C7-53B6-FBE7-FC8E-47813CFAD232}"/>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1/20/2025</a:t>
            </a:fld>
            <a:endParaRPr lang="en-US"/>
          </a:p>
        </p:txBody>
      </p:sp>
      <p:sp>
        <p:nvSpPr>
          <p:cNvPr id="5" name="Footer Placeholder 4">
            <a:extLst>
              <a:ext uri="{FF2B5EF4-FFF2-40B4-BE49-F238E27FC236}">
                <a16:creationId xmlns:a16="http://schemas.microsoft.com/office/drawing/2014/main" id="{0F448ACC-CE8E-97EA-7FC1-DED09F62A2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D2C599-BC0A-6D71-D485-9DB5001731D4}"/>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spTree>
    <p:extLst>
      <p:ext uri="{BB962C8B-B14F-4D97-AF65-F5344CB8AC3E}">
        <p14:creationId xmlns:p14="http://schemas.microsoft.com/office/powerpoint/2010/main" val="23719289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91BCE6-2B45-47E2-1382-3A5E64048CD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739D32-4735-49F2-DB2C-4D6A15DFED8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9C7CB-6D09-86F4-0FD1-46294C779E86}"/>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1/20/2025</a:t>
            </a:fld>
            <a:endParaRPr lang="en-US"/>
          </a:p>
        </p:txBody>
      </p:sp>
      <p:sp>
        <p:nvSpPr>
          <p:cNvPr id="5" name="Footer Placeholder 4">
            <a:extLst>
              <a:ext uri="{FF2B5EF4-FFF2-40B4-BE49-F238E27FC236}">
                <a16:creationId xmlns:a16="http://schemas.microsoft.com/office/drawing/2014/main" id="{A8FD189D-A92B-4AE5-AFE5-3B4B4F3BC6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D2B75D-0C84-5163-F34E-E728EF17F41E}"/>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spTree>
    <p:extLst>
      <p:ext uri="{BB962C8B-B14F-4D97-AF65-F5344CB8AC3E}">
        <p14:creationId xmlns:p14="http://schemas.microsoft.com/office/powerpoint/2010/main" val="3695124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5575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6143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608" t="15982" r="13050" b="15911"/>
          <a:stretch>
            <a:fillRect/>
          </a:stretch>
        </p:blipFill>
        <p:spPr>
          <a:xfrm>
            <a:off x="1" y="1"/>
            <a:ext cx="12192000" cy="6858000"/>
          </a:xfrm>
          <a:prstGeom prst="rect">
            <a:avLst/>
          </a:prstGeom>
        </p:spPr>
      </p:pic>
    </p:spTree>
    <p:extLst>
      <p:ext uri="{BB962C8B-B14F-4D97-AF65-F5344CB8AC3E}">
        <p14:creationId xmlns:p14="http://schemas.microsoft.com/office/powerpoint/2010/main" val="1740106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5" y="156074"/>
            <a:ext cx="1467831" cy="100440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31" y="-2"/>
            <a:ext cx="12192000" cy="6857999"/>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1" y="-1800"/>
            <a:ext cx="12191999" cy="3278363"/>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spTree>
    <p:extLst>
      <p:ext uri="{BB962C8B-B14F-4D97-AF65-F5344CB8AC3E}">
        <p14:creationId xmlns:p14="http://schemas.microsoft.com/office/powerpoint/2010/main" val="21198827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1920028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32114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20076950"/>
      </p:ext>
    </p:extLst>
  </p:cSld>
  <p:clrMapOvr>
    <a:masterClrMapping/>
  </p:clrMapOvr>
  <p:transition spd="slow" advTm="0">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818002"/>
      </p:ext>
    </p:extLst>
  </p:cSld>
  <p:clrMapOvr>
    <a:masterClrMapping/>
  </p:clrMapOvr>
  <p:transition spd="slow" advTm="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C2E7B-1F55-9EDE-A246-2C9A91A4C3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4E889C7-B553-1CC7-7D44-FBF7A8C9442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D14FE-CE40-CD3B-3821-EFC6A8E4583F}"/>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1/20/2025</a:t>
            </a:fld>
            <a:endParaRPr lang="en-US"/>
          </a:p>
        </p:txBody>
      </p:sp>
      <p:sp>
        <p:nvSpPr>
          <p:cNvPr id="5" name="Footer Placeholder 4">
            <a:extLst>
              <a:ext uri="{FF2B5EF4-FFF2-40B4-BE49-F238E27FC236}">
                <a16:creationId xmlns:a16="http://schemas.microsoft.com/office/drawing/2014/main" id="{BD6BD662-C7A9-87A3-7FCC-1EFF9F996A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C8A28B-E4AB-4FCE-DA5D-B138A4565646}"/>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spTree>
    <p:extLst>
      <p:ext uri="{BB962C8B-B14F-4D97-AF65-F5344CB8AC3E}">
        <p14:creationId xmlns:p14="http://schemas.microsoft.com/office/powerpoint/2010/main" val="5816114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151368"/>
      </p:ext>
    </p:extLst>
  </p:cSld>
  <p:clrMapOvr>
    <a:masterClrMapping/>
  </p:clrMapOvr>
  <p:transition spd="slow" advTm="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7160539"/>
      </p:ext>
    </p:extLst>
  </p:cSld>
  <p:clrMapOvr>
    <a:masterClrMapping/>
  </p:clrMapOvr>
  <p:transition spd="slow" advTm="0">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6711"/>
      </p:ext>
    </p:extLst>
  </p:cSld>
  <p:clrMapOvr>
    <a:masterClrMapping/>
  </p:clrMapOvr>
  <p:transition spd="slow" advTm="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1645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5190328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01683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21117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94605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7665914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04924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C9AAC-F7E7-D078-B591-228F1A137A1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FC2692-106E-64E2-499A-12444A80135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E359A3-BF46-30E5-B23A-7943F0C8989A}"/>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1/20/2025</a:t>
            </a:fld>
            <a:endParaRPr lang="en-US"/>
          </a:p>
        </p:txBody>
      </p:sp>
      <p:sp>
        <p:nvSpPr>
          <p:cNvPr id="5" name="Footer Placeholder 4">
            <a:extLst>
              <a:ext uri="{FF2B5EF4-FFF2-40B4-BE49-F238E27FC236}">
                <a16:creationId xmlns:a16="http://schemas.microsoft.com/office/drawing/2014/main" id="{42B85BBF-C8A0-2A83-7587-F2159FEEE0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6284F0-D9EC-0A31-A2B4-D8B45F04FD27}"/>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pic>
        <p:nvPicPr>
          <p:cNvPr id="8" name="Picture 7" descr="A picture containing background pattern&#10;&#10;Description automatically generated">
            <a:extLst>
              <a:ext uri="{FF2B5EF4-FFF2-40B4-BE49-F238E27FC236}">
                <a16:creationId xmlns:a16="http://schemas.microsoft.com/office/drawing/2014/main" id="{044B703B-5228-E611-62D6-8374BA75E8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160608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08445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433744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531055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883597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1158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79190-943B-A33E-128B-AF66ABD270A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BBFE8E-4EA8-567C-F316-7CDED6E7937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A2076-BF9F-9C95-63D0-477192CB5647}"/>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1/20/2025</a:t>
            </a:fld>
            <a:endParaRPr lang="en-US"/>
          </a:p>
        </p:txBody>
      </p:sp>
      <p:sp>
        <p:nvSpPr>
          <p:cNvPr id="5" name="Footer Placeholder 4">
            <a:extLst>
              <a:ext uri="{FF2B5EF4-FFF2-40B4-BE49-F238E27FC236}">
                <a16:creationId xmlns:a16="http://schemas.microsoft.com/office/drawing/2014/main" id="{DB2C5060-6B19-4C85-F6AA-B37F9B290C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733E41-0F53-D3E8-5251-BD942E330016}"/>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4404474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5C20C-775A-2BEC-DAB9-6555CF1EEE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5B283C-72F6-4DA7-9F92-6AB2C6D54C9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040DD6-F64D-8D94-DC96-C93F3CF30735}"/>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1/20/2025</a:t>
            </a:fld>
            <a:endParaRPr lang="en-US"/>
          </a:p>
        </p:txBody>
      </p:sp>
      <p:sp>
        <p:nvSpPr>
          <p:cNvPr id="5" name="Footer Placeholder 4">
            <a:extLst>
              <a:ext uri="{FF2B5EF4-FFF2-40B4-BE49-F238E27FC236}">
                <a16:creationId xmlns:a16="http://schemas.microsoft.com/office/drawing/2014/main" id="{FB177A38-59B3-8672-F29A-152BF44792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DA619E-2029-3720-96B9-D0FB13F64616}"/>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23840722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3C10B-80C3-FA62-F1EF-B9C5CF5E2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D43CF0-EAF0-BA8F-65CA-9A7062A12D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6B4150-0CB2-7E8D-C2E6-A048BA267C7C}"/>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1/20/2025</a:t>
            </a:fld>
            <a:endParaRPr lang="en-US"/>
          </a:p>
        </p:txBody>
      </p:sp>
      <p:sp>
        <p:nvSpPr>
          <p:cNvPr id="5" name="Footer Placeholder 4">
            <a:extLst>
              <a:ext uri="{FF2B5EF4-FFF2-40B4-BE49-F238E27FC236}">
                <a16:creationId xmlns:a16="http://schemas.microsoft.com/office/drawing/2014/main" id="{A122AE25-C280-2965-12F9-8A8D5BCEA7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0A8ADC-2F7D-3448-8189-94FFDA54E32F}"/>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21656456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017FE-362D-E017-31F3-DE914DA771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2BD9AF-745C-F5C5-B47E-476D9C8C110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D8B3AD-D436-DA26-35A6-A6F699882A2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BB2554-0C46-D247-2FAB-530A49288A15}"/>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1/20/2025</a:t>
            </a:fld>
            <a:endParaRPr lang="en-US"/>
          </a:p>
        </p:txBody>
      </p:sp>
      <p:sp>
        <p:nvSpPr>
          <p:cNvPr id="6" name="Footer Placeholder 5">
            <a:extLst>
              <a:ext uri="{FF2B5EF4-FFF2-40B4-BE49-F238E27FC236}">
                <a16:creationId xmlns:a16="http://schemas.microsoft.com/office/drawing/2014/main" id="{6E66467D-9C3E-8C21-EFEC-30652C0F1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370F81-B972-CAFD-499E-F14A116DD908}"/>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18324044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2F7DC-885A-2568-94DF-4AF2744E35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E0EFDC0-270A-F597-FF6A-6C842BC32E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BC7451-FE65-095B-EC4E-4CEDCCE2C49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044FDF-E3C4-DB8B-B399-A63B2AE7CC8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1123C0-9696-42EF-58B2-E46BC4D309E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2659F1-0491-FCE0-3A82-1D075C2C6C3B}"/>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1/20/2025</a:t>
            </a:fld>
            <a:endParaRPr lang="en-US"/>
          </a:p>
        </p:txBody>
      </p:sp>
      <p:sp>
        <p:nvSpPr>
          <p:cNvPr id="8" name="Footer Placeholder 7">
            <a:extLst>
              <a:ext uri="{FF2B5EF4-FFF2-40B4-BE49-F238E27FC236}">
                <a16:creationId xmlns:a16="http://schemas.microsoft.com/office/drawing/2014/main" id="{0CF7B388-29D1-68CD-19B5-E35513C801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752F71D-46D8-B2E1-30E0-D499C89B5D6B}"/>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744386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00B9F-908F-D0BC-39CD-76F553DE31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5BE2A7-E116-2A79-6867-49F6B2454E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E86ED6-80D5-E6FF-3CAE-FF9E176A119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B19F0D-2311-6491-ADD0-1D33C25F29EA}"/>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1/20/2025</a:t>
            </a:fld>
            <a:endParaRPr lang="en-US"/>
          </a:p>
        </p:txBody>
      </p:sp>
      <p:sp>
        <p:nvSpPr>
          <p:cNvPr id="6" name="Footer Placeholder 5">
            <a:extLst>
              <a:ext uri="{FF2B5EF4-FFF2-40B4-BE49-F238E27FC236}">
                <a16:creationId xmlns:a16="http://schemas.microsoft.com/office/drawing/2014/main" id="{102CF59A-8874-D9BA-586B-A5A1A82F1B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7642866-C38C-1BE5-21C4-675F000FE15B}"/>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pic>
        <p:nvPicPr>
          <p:cNvPr id="9" name="Picture 8">
            <a:extLst>
              <a:ext uri="{FF2B5EF4-FFF2-40B4-BE49-F238E27FC236}">
                <a16:creationId xmlns:a16="http://schemas.microsoft.com/office/drawing/2014/main" id="{70A6640B-3137-984C-269C-5EA6D6107F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37284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2A79A-7ABC-8562-E61B-C28DFCFE48F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DEEBB-D3DE-F81F-20C1-BA2FB339081F}"/>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1/20/2025</a:t>
            </a:fld>
            <a:endParaRPr lang="en-US"/>
          </a:p>
        </p:txBody>
      </p:sp>
      <p:sp>
        <p:nvSpPr>
          <p:cNvPr id="4" name="Footer Placeholder 3">
            <a:extLst>
              <a:ext uri="{FF2B5EF4-FFF2-40B4-BE49-F238E27FC236}">
                <a16:creationId xmlns:a16="http://schemas.microsoft.com/office/drawing/2014/main" id="{5D914D05-B260-7594-0E85-0626B7C072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57FD372-0754-43EB-C7C0-967B083F7A85}"/>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42762520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1058CE-294F-541D-7E0D-B91A6028DB8F}"/>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1/20/2025</a:t>
            </a:fld>
            <a:endParaRPr lang="en-US"/>
          </a:p>
        </p:txBody>
      </p:sp>
      <p:sp>
        <p:nvSpPr>
          <p:cNvPr id="3" name="Footer Placeholder 2">
            <a:extLst>
              <a:ext uri="{FF2B5EF4-FFF2-40B4-BE49-F238E27FC236}">
                <a16:creationId xmlns:a16="http://schemas.microsoft.com/office/drawing/2014/main" id="{A7FC442D-4D17-0779-E5D6-1F4E77FEFF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D884B4D-A5E3-2457-F3B0-439D6FC909EA}"/>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39434516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1FD81-62D7-FF8E-9D10-CBFF31583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40EEE2-6035-FF8B-E514-FBE4AB3F0F4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183D23-8294-838C-58C5-4C8A4F1AB4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548046-FA60-4B66-2A09-6004C03C63EB}"/>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1/20/2025</a:t>
            </a:fld>
            <a:endParaRPr lang="en-US"/>
          </a:p>
        </p:txBody>
      </p:sp>
      <p:sp>
        <p:nvSpPr>
          <p:cNvPr id="6" name="Footer Placeholder 5">
            <a:extLst>
              <a:ext uri="{FF2B5EF4-FFF2-40B4-BE49-F238E27FC236}">
                <a16:creationId xmlns:a16="http://schemas.microsoft.com/office/drawing/2014/main" id="{A0C8E066-DB87-3CAE-6A48-7877C21AA2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7DB730-05C8-525F-E72D-6F2DC922FD19}"/>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21395252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CEA6-1FE3-307B-0CBD-C026E2D4F0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23291E-DFBF-D6D2-3C80-3AA641A5766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6B36B9-F1F0-C433-3539-9257FB851EB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D3FF7A-F0A7-37AD-4071-586674804ADB}"/>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1/20/2025</a:t>
            </a:fld>
            <a:endParaRPr lang="en-US"/>
          </a:p>
        </p:txBody>
      </p:sp>
      <p:sp>
        <p:nvSpPr>
          <p:cNvPr id="6" name="Footer Placeholder 5">
            <a:extLst>
              <a:ext uri="{FF2B5EF4-FFF2-40B4-BE49-F238E27FC236}">
                <a16:creationId xmlns:a16="http://schemas.microsoft.com/office/drawing/2014/main" id="{7EC861DF-A691-F313-1D76-77FC27A138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1321DA-7200-A1E5-5D98-28C4DF09FB9D}"/>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37750910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4180B-D074-BCCF-E49E-8E3CBAE38F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477117-3990-707E-F7A2-B3F21ACAE6F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3C943B-22CE-FEF1-5E79-A74068464684}"/>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1/20/2025</a:t>
            </a:fld>
            <a:endParaRPr lang="en-US"/>
          </a:p>
        </p:txBody>
      </p:sp>
      <p:sp>
        <p:nvSpPr>
          <p:cNvPr id="5" name="Footer Placeholder 4">
            <a:extLst>
              <a:ext uri="{FF2B5EF4-FFF2-40B4-BE49-F238E27FC236}">
                <a16:creationId xmlns:a16="http://schemas.microsoft.com/office/drawing/2014/main" id="{DD434501-00AC-BFFD-2B30-9B9F77AB1C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399E21-300E-EB1B-D0CD-9D6D7BC60D24}"/>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36758487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E7F76-3201-5C1E-8A32-DC5D9B706DE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BB5691-12CD-0432-2E0E-97AE36442F7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A3CA0-A16B-4A02-F9B6-22FBC1C2EB81}"/>
              </a:ext>
            </a:extLst>
          </p:cNvPr>
          <p:cNvSpPr>
            <a:spLocks noGrp="1"/>
          </p:cNvSpPr>
          <p:nvPr>
            <p:ph type="dt" sz="half" idx="10"/>
          </p:nvPr>
        </p:nvSpPr>
        <p:spPr>
          <a:xfrm>
            <a:off x="838200" y="6356350"/>
            <a:ext cx="2743200" cy="365125"/>
          </a:xfrm>
          <a:prstGeom prst="rect">
            <a:avLst/>
          </a:prstGeom>
        </p:spPr>
        <p:txBody>
          <a:bodyPr/>
          <a:lstStyle/>
          <a:p>
            <a:fld id="{0FF5B28A-D762-4A0D-B42B-D677DE20263B}" type="datetimeFigureOut">
              <a:rPr lang="en-US" smtClean="0"/>
              <a:t>1/20/2025</a:t>
            </a:fld>
            <a:endParaRPr lang="en-US"/>
          </a:p>
        </p:txBody>
      </p:sp>
      <p:sp>
        <p:nvSpPr>
          <p:cNvPr id="5" name="Footer Placeholder 4">
            <a:extLst>
              <a:ext uri="{FF2B5EF4-FFF2-40B4-BE49-F238E27FC236}">
                <a16:creationId xmlns:a16="http://schemas.microsoft.com/office/drawing/2014/main" id="{759018C8-9BE5-4320-8E2B-F44534CACA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962D29C-4BC2-4D7F-4F6F-067DF2F1DFEA}"/>
              </a:ext>
            </a:extLst>
          </p:cNvPr>
          <p:cNvSpPr>
            <a:spLocks noGrp="1"/>
          </p:cNvSpPr>
          <p:nvPr>
            <p:ph type="sldNum" sz="quarter" idx="12"/>
          </p:nvPr>
        </p:nvSpPr>
        <p:spPr>
          <a:xfrm>
            <a:off x="8610600" y="6356350"/>
            <a:ext cx="2743200" cy="365125"/>
          </a:xfrm>
          <a:prstGeom prst="rect">
            <a:avLst/>
          </a:prstGeom>
        </p:spPr>
        <p:txBody>
          <a:bodyPr/>
          <a:lstStyle/>
          <a:p>
            <a:fld id="{15C93914-70E2-49E8-98FD-9F714194D41C}" type="slidenum">
              <a:rPr lang="en-US" smtClean="0"/>
              <a:t>‹#›</a:t>
            </a:fld>
            <a:endParaRPr lang="en-US"/>
          </a:p>
        </p:txBody>
      </p:sp>
    </p:spTree>
    <p:extLst>
      <p:ext uri="{BB962C8B-B14F-4D97-AF65-F5344CB8AC3E}">
        <p14:creationId xmlns:p14="http://schemas.microsoft.com/office/powerpoint/2010/main" val="29561638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BB3F9B-7B6F-7080-7FBC-A3A3AE401283}"/>
              </a:ext>
            </a:extLst>
          </p:cNvPr>
          <p:cNvPicPr>
            <a:picLocks noChangeAspect="1"/>
          </p:cNvPicPr>
          <p:nvPr userDrawn="1"/>
        </p:nvPicPr>
        <p:blipFill rotWithShape="1">
          <a:blip r:embed="rId2"/>
          <a:srcRect t="9741"/>
          <a:stretch/>
        </p:blipFill>
        <p:spPr>
          <a:xfrm>
            <a:off x="-1" y="-2"/>
            <a:ext cx="12192000" cy="2442977"/>
          </a:xfrm>
          <a:prstGeom prst="rect">
            <a:avLst/>
          </a:prstGeom>
        </p:spPr>
      </p:pic>
      <p:pic>
        <p:nvPicPr>
          <p:cNvPr id="11" name="Picture 10">
            <a:extLst>
              <a:ext uri="{FF2B5EF4-FFF2-40B4-BE49-F238E27FC236}">
                <a16:creationId xmlns:a16="http://schemas.microsoft.com/office/drawing/2014/main" id="{7DF2B43B-77BB-43C4-3FB4-9E8D97807296}"/>
              </a:ext>
            </a:extLst>
          </p:cNvPr>
          <p:cNvPicPr>
            <a:picLocks noChangeAspect="1"/>
          </p:cNvPicPr>
          <p:nvPr userDrawn="1"/>
        </p:nvPicPr>
        <p:blipFill rotWithShape="1">
          <a:blip r:embed="rId3"/>
          <a:srcRect l="3662" t="31201" r="17643" b="1090"/>
          <a:stretch/>
        </p:blipFill>
        <p:spPr>
          <a:xfrm>
            <a:off x="-1" y="1289145"/>
            <a:ext cx="12192000" cy="5568856"/>
          </a:xfrm>
          <a:prstGeom prst="rect">
            <a:avLst/>
          </a:prstGeom>
        </p:spPr>
      </p:pic>
      <p:pic>
        <p:nvPicPr>
          <p:cNvPr id="12" name="Picture 11">
            <a:extLst>
              <a:ext uri="{FF2B5EF4-FFF2-40B4-BE49-F238E27FC236}">
                <a16:creationId xmlns:a16="http://schemas.microsoft.com/office/drawing/2014/main" id="{12C47E17-5EEF-574B-357A-3A7BC3956037}"/>
              </a:ext>
            </a:extLst>
          </p:cNvPr>
          <p:cNvPicPr>
            <a:picLocks noChangeAspect="1"/>
          </p:cNvPicPr>
          <p:nvPr userDrawn="1"/>
        </p:nvPicPr>
        <p:blipFill rotWithShape="1">
          <a:blip r:embed="rId4"/>
          <a:srcRect l="80" t="60349" b="32"/>
          <a:stretch/>
        </p:blipFill>
        <p:spPr>
          <a:xfrm>
            <a:off x="-1" y="3637935"/>
            <a:ext cx="12192000" cy="3220065"/>
          </a:xfrm>
          <a:prstGeom prst="rect">
            <a:avLst/>
          </a:prstGeom>
        </p:spPr>
      </p:pic>
      <p:pic>
        <p:nvPicPr>
          <p:cNvPr id="13" name="Picture 12">
            <a:extLst>
              <a:ext uri="{FF2B5EF4-FFF2-40B4-BE49-F238E27FC236}">
                <a16:creationId xmlns:a16="http://schemas.microsoft.com/office/drawing/2014/main" id="{9C62E616-7844-C507-E237-4408A3214975}"/>
              </a:ext>
            </a:extLst>
          </p:cNvPr>
          <p:cNvPicPr>
            <a:picLocks noChangeAspect="1"/>
          </p:cNvPicPr>
          <p:nvPr userDrawn="1"/>
        </p:nvPicPr>
        <p:blipFill>
          <a:blip r:embed="rId5"/>
          <a:stretch>
            <a:fillRect/>
          </a:stretch>
        </p:blipFill>
        <p:spPr>
          <a:xfrm>
            <a:off x="1101905" y="312253"/>
            <a:ext cx="9988183" cy="1404000"/>
          </a:xfrm>
          <a:prstGeom prst="rect">
            <a:avLst/>
          </a:prstGeom>
        </p:spPr>
      </p:pic>
      <p:pic>
        <p:nvPicPr>
          <p:cNvPr id="16" name="Picture 15">
            <a:extLst>
              <a:ext uri="{FF2B5EF4-FFF2-40B4-BE49-F238E27FC236}">
                <a16:creationId xmlns:a16="http://schemas.microsoft.com/office/drawing/2014/main" id="{F47A2123-0F07-30B5-E74A-4DF6C6C4D7CA}"/>
              </a:ext>
            </a:extLst>
          </p:cNvPr>
          <p:cNvPicPr>
            <a:picLocks noChangeAspect="1"/>
          </p:cNvPicPr>
          <p:nvPr userDrawn="1"/>
        </p:nvPicPr>
        <p:blipFill>
          <a:blip r:embed="rId6"/>
          <a:stretch>
            <a:fillRect/>
          </a:stretch>
        </p:blipFill>
        <p:spPr>
          <a:xfrm>
            <a:off x="7934210" y="142636"/>
            <a:ext cx="1971790" cy="1980000"/>
          </a:xfrm>
          <a:prstGeom prst="rect">
            <a:avLst/>
          </a:prstGeom>
        </p:spPr>
      </p:pic>
    </p:spTree>
    <p:extLst>
      <p:ext uri="{BB962C8B-B14F-4D97-AF65-F5344CB8AC3E}">
        <p14:creationId xmlns:p14="http://schemas.microsoft.com/office/powerpoint/2010/main" val="36505567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F5DC71-8FED-4792-10D5-966337B152CB}"/>
              </a:ext>
            </a:extLst>
          </p:cNvPr>
          <p:cNvPicPr>
            <a:picLocks noChangeAspect="1"/>
          </p:cNvPicPr>
          <p:nvPr userDrawn="1"/>
        </p:nvPicPr>
        <p:blipFill rotWithShape="1">
          <a:blip r:embed="rId2"/>
          <a:srcRect t="23339"/>
          <a:stretch/>
        </p:blipFill>
        <p:spPr>
          <a:xfrm>
            <a:off x="0" y="0"/>
            <a:ext cx="12192000" cy="2074921"/>
          </a:xfrm>
          <a:prstGeom prst="rect">
            <a:avLst/>
          </a:prstGeom>
        </p:spPr>
      </p:pic>
      <p:pic>
        <p:nvPicPr>
          <p:cNvPr id="8" name="Picture 7">
            <a:extLst>
              <a:ext uri="{FF2B5EF4-FFF2-40B4-BE49-F238E27FC236}">
                <a16:creationId xmlns:a16="http://schemas.microsoft.com/office/drawing/2014/main" id="{36696068-3D25-FB6B-8A72-158D47D6619E}"/>
              </a:ext>
            </a:extLst>
          </p:cNvPr>
          <p:cNvPicPr>
            <a:picLocks noChangeAspect="1"/>
          </p:cNvPicPr>
          <p:nvPr userDrawn="1"/>
        </p:nvPicPr>
        <p:blipFill rotWithShape="1">
          <a:blip r:embed="rId3"/>
          <a:srcRect b="3467"/>
          <a:stretch/>
        </p:blipFill>
        <p:spPr>
          <a:xfrm>
            <a:off x="0" y="2238587"/>
            <a:ext cx="12192000" cy="4619413"/>
          </a:xfrm>
          <a:prstGeom prst="rect">
            <a:avLst/>
          </a:prstGeom>
        </p:spPr>
      </p:pic>
      <p:pic>
        <p:nvPicPr>
          <p:cNvPr id="9" name="Picture 8">
            <a:extLst>
              <a:ext uri="{FF2B5EF4-FFF2-40B4-BE49-F238E27FC236}">
                <a16:creationId xmlns:a16="http://schemas.microsoft.com/office/drawing/2014/main" id="{88680769-4D08-1428-7776-D7ABC053ED06}"/>
              </a:ext>
            </a:extLst>
          </p:cNvPr>
          <p:cNvPicPr>
            <a:picLocks noChangeAspect="1"/>
          </p:cNvPicPr>
          <p:nvPr userDrawn="1"/>
        </p:nvPicPr>
        <p:blipFill>
          <a:blip r:embed="rId4"/>
          <a:stretch>
            <a:fillRect/>
          </a:stretch>
        </p:blipFill>
        <p:spPr>
          <a:xfrm>
            <a:off x="1715599" y="-256550"/>
            <a:ext cx="7938991" cy="1044000"/>
          </a:xfrm>
          <a:prstGeom prst="rect">
            <a:avLst/>
          </a:prstGeom>
        </p:spPr>
      </p:pic>
      <p:pic>
        <p:nvPicPr>
          <p:cNvPr id="10" name="Picture 9">
            <a:extLst>
              <a:ext uri="{FF2B5EF4-FFF2-40B4-BE49-F238E27FC236}">
                <a16:creationId xmlns:a16="http://schemas.microsoft.com/office/drawing/2014/main" id="{2559B6D5-2A08-5B57-AC44-49E0E3EDB296}"/>
              </a:ext>
            </a:extLst>
          </p:cNvPr>
          <p:cNvPicPr>
            <a:picLocks noChangeAspect="1"/>
          </p:cNvPicPr>
          <p:nvPr userDrawn="1"/>
        </p:nvPicPr>
        <p:blipFill>
          <a:blip r:embed="rId5"/>
          <a:stretch>
            <a:fillRect/>
          </a:stretch>
        </p:blipFill>
        <p:spPr>
          <a:xfrm>
            <a:off x="0" y="787450"/>
            <a:ext cx="2057027" cy="3312000"/>
          </a:xfrm>
          <a:prstGeom prst="rect">
            <a:avLst/>
          </a:prstGeom>
        </p:spPr>
      </p:pic>
      <p:pic>
        <p:nvPicPr>
          <p:cNvPr id="11" name="Picture 10">
            <a:extLst>
              <a:ext uri="{FF2B5EF4-FFF2-40B4-BE49-F238E27FC236}">
                <a16:creationId xmlns:a16="http://schemas.microsoft.com/office/drawing/2014/main" id="{D198A932-1591-C091-4E68-508AD73BCFCE}"/>
              </a:ext>
            </a:extLst>
          </p:cNvPr>
          <p:cNvPicPr>
            <a:picLocks noChangeAspect="1"/>
          </p:cNvPicPr>
          <p:nvPr userDrawn="1"/>
        </p:nvPicPr>
        <p:blipFill rotWithShape="1">
          <a:blip r:embed="rId6"/>
          <a:srcRect t="15088" b="31253"/>
          <a:stretch/>
        </p:blipFill>
        <p:spPr>
          <a:xfrm>
            <a:off x="10857037" y="1302203"/>
            <a:ext cx="1334963" cy="3780000"/>
          </a:xfrm>
          <a:prstGeom prst="rect">
            <a:avLst/>
          </a:prstGeom>
        </p:spPr>
      </p:pic>
      <p:pic>
        <p:nvPicPr>
          <p:cNvPr id="13" name="Picture 12">
            <a:extLst>
              <a:ext uri="{FF2B5EF4-FFF2-40B4-BE49-F238E27FC236}">
                <a16:creationId xmlns:a16="http://schemas.microsoft.com/office/drawing/2014/main" id="{775C5A67-5E07-071D-154E-6394A3C8D822}"/>
              </a:ext>
            </a:extLst>
          </p:cNvPr>
          <p:cNvPicPr>
            <a:picLocks noChangeAspect="1"/>
          </p:cNvPicPr>
          <p:nvPr userDrawn="1"/>
        </p:nvPicPr>
        <p:blipFill>
          <a:blip r:embed="rId7"/>
          <a:stretch>
            <a:fillRect/>
          </a:stretch>
        </p:blipFill>
        <p:spPr>
          <a:xfrm>
            <a:off x="9552728" y="-163666"/>
            <a:ext cx="1971790" cy="1980000"/>
          </a:xfrm>
          <a:prstGeom prst="rect">
            <a:avLst/>
          </a:prstGeom>
        </p:spPr>
      </p:pic>
      <p:pic>
        <p:nvPicPr>
          <p:cNvPr id="12" name="Graphic 11">
            <a:extLst>
              <a:ext uri="{FF2B5EF4-FFF2-40B4-BE49-F238E27FC236}">
                <a16:creationId xmlns:a16="http://schemas.microsoft.com/office/drawing/2014/main" id="{77F06570-EA24-2A70-A659-815A25AE5E28}"/>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2183" t="61068" r="3963" b="4718"/>
          <a:stretch/>
        </p:blipFill>
        <p:spPr>
          <a:xfrm>
            <a:off x="0" y="3941273"/>
            <a:ext cx="12192000" cy="2916727"/>
          </a:xfrm>
          <a:prstGeom prst="rect">
            <a:avLst/>
          </a:prstGeom>
        </p:spPr>
      </p:pic>
    </p:spTree>
    <p:extLst>
      <p:ext uri="{BB962C8B-B14F-4D97-AF65-F5344CB8AC3E}">
        <p14:creationId xmlns:p14="http://schemas.microsoft.com/office/powerpoint/2010/main" val="11654642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3F2275-77E3-2A92-A72C-18E21A72523F}"/>
              </a:ext>
            </a:extLst>
          </p:cNvPr>
          <p:cNvPicPr>
            <a:picLocks noChangeAspect="1"/>
          </p:cNvPicPr>
          <p:nvPr userDrawn="1"/>
        </p:nvPicPr>
        <p:blipFill rotWithShape="1">
          <a:blip r:embed="rId2"/>
          <a:srcRect t="23339"/>
          <a:stretch/>
        </p:blipFill>
        <p:spPr>
          <a:xfrm>
            <a:off x="0" y="0"/>
            <a:ext cx="12192000" cy="2074921"/>
          </a:xfrm>
          <a:prstGeom prst="rect">
            <a:avLst/>
          </a:prstGeom>
        </p:spPr>
      </p:pic>
      <p:pic>
        <p:nvPicPr>
          <p:cNvPr id="9" name="Picture 8">
            <a:extLst>
              <a:ext uri="{FF2B5EF4-FFF2-40B4-BE49-F238E27FC236}">
                <a16:creationId xmlns:a16="http://schemas.microsoft.com/office/drawing/2014/main" id="{E48F2DB8-AF38-A0D7-325A-7EFE36DA402F}"/>
              </a:ext>
            </a:extLst>
          </p:cNvPr>
          <p:cNvPicPr>
            <a:picLocks noChangeAspect="1"/>
          </p:cNvPicPr>
          <p:nvPr userDrawn="1"/>
        </p:nvPicPr>
        <p:blipFill rotWithShape="1">
          <a:blip r:embed="rId3"/>
          <a:srcRect t="29451" r="84" b="10520"/>
          <a:stretch/>
        </p:blipFill>
        <p:spPr>
          <a:xfrm>
            <a:off x="0" y="1930400"/>
            <a:ext cx="12192000" cy="4927600"/>
          </a:xfrm>
          <a:prstGeom prst="rect">
            <a:avLst/>
          </a:prstGeom>
        </p:spPr>
      </p:pic>
      <p:pic>
        <p:nvPicPr>
          <p:cNvPr id="11" name="Picture 10">
            <a:extLst>
              <a:ext uri="{FF2B5EF4-FFF2-40B4-BE49-F238E27FC236}">
                <a16:creationId xmlns:a16="http://schemas.microsoft.com/office/drawing/2014/main" id="{A05C19A2-3284-BF7B-880A-4FC70F089F46}"/>
              </a:ext>
            </a:extLst>
          </p:cNvPr>
          <p:cNvPicPr>
            <a:picLocks noChangeAspect="1"/>
          </p:cNvPicPr>
          <p:nvPr userDrawn="1"/>
        </p:nvPicPr>
        <p:blipFill>
          <a:blip r:embed="rId4"/>
          <a:stretch>
            <a:fillRect/>
          </a:stretch>
        </p:blipFill>
        <p:spPr>
          <a:xfrm>
            <a:off x="1784583" y="173200"/>
            <a:ext cx="8622832" cy="1584000"/>
          </a:xfrm>
          <a:prstGeom prst="rect">
            <a:avLst/>
          </a:prstGeom>
        </p:spPr>
      </p:pic>
    </p:spTree>
    <p:extLst>
      <p:ext uri="{BB962C8B-B14F-4D97-AF65-F5344CB8AC3E}">
        <p14:creationId xmlns:p14="http://schemas.microsoft.com/office/powerpoint/2010/main" val="25786741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35A28B-0DB5-F637-84BE-3ADBC7927A4A}"/>
              </a:ext>
            </a:extLst>
          </p:cNvPr>
          <p:cNvPicPr>
            <a:picLocks noChangeAspect="1"/>
          </p:cNvPicPr>
          <p:nvPr userDrawn="1"/>
        </p:nvPicPr>
        <p:blipFill rotWithShape="1">
          <a:blip r:embed="rId2"/>
          <a:srcRect t="9741"/>
          <a:stretch/>
        </p:blipFill>
        <p:spPr>
          <a:xfrm>
            <a:off x="-1" y="-2"/>
            <a:ext cx="12192000" cy="2442977"/>
          </a:xfrm>
          <a:prstGeom prst="rect">
            <a:avLst/>
          </a:prstGeom>
        </p:spPr>
      </p:pic>
      <p:pic>
        <p:nvPicPr>
          <p:cNvPr id="8" name="Picture 7">
            <a:extLst>
              <a:ext uri="{FF2B5EF4-FFF2-40B4-BE49-F238E27FC236}">
                <a16:creationId xmlns:a16="http://schemas.microsoft.com/office/drawing/2014/main" id="{C7778A95-FF0B-04DC-B0F4-2D22A2FF43AD}"/>
              </a:ext>
            </a:extLst>
          </p:cNvPr>
          <p:cNvPicPr>
            <a:picLocks noChangeAspect="1"/>
          </p:cNvPicPr>
          <p:nvPr userDrawn="1"/>
        </p:nvPicPr>
        <p:blipFill rotWithShape="1">
          <a:blip r:embed="rId3"/>
          <a:srcRect b="1796"/>
          <a:stretch/>
        </p:blipFill>
        <p:spPr>
          <a:xfrm>
            <a:off x="0" y="1996948"/>
            <a:ext cx="12192000" cy="4861052"/>
          </a:xfrm>
          <a:prstGeom prst="rect">
            <a:avLst/>
          </a:prstGeom>
        </p:spPr>
      </p:pic>
      <p:pic>
        <p:nvPicPr>
          <p:cNvPr id="9" name="Picture 8">
            <a:extLst>
              <a:ext uri="{FF2B5EF4-FFF2-40B4-BE49-F238E27FC236}">
                <a16:creationId xmlns:a16="http://schemas.microsoft.com/office/drawing/2014/main" id="{389A5BF8-1025-555A-0503-483EE9F09B21}"/>
              </a:ext>
            </a:extLst>
          </p:cNvPr>
          <p:cNvPicPr>
            <a:picLocks noChangeAspect="1"/>
          </p:cNvPicPr>
          <p:nvPr userDrawn="1"/>
        </p:nvPicPr>
        <p:blipFill rotWithShape="1">
          <a:blip r:embed="rId4"/>
          <a:srcRect l="1961" r="1961"/>
          <a:stretch/>
        </p:blipFill>
        <p:spPr>
          <a:xfrm>
            <a:off x="0" y="2195235"/>
            <a:ext cx="1858332" cy="2520000"/>
          </a:xfrm>
          <a:prstGeom prst="rect">
            <a:avLst/>
          </a:prstGeom>
        </p:spPr>
      </p:pic>
      <p:pic>
        <p:nvPicPr>
          <p:cNvPr id="10" name="Picture 9">
            <a:extLst>
              <a:ext uri="{FF2B5EF4-FFF2-40B4-BE49-F238E27FC236}">
                <a16:creationId xmlns:a16="http://schemas.microsoft.com/office/drawing/2014/main" id="{CE964B6C-654A-C3F0-F1AA-597C1DC3E050}"/>
              </a:ext>
            </a:extLst>
          </p:cNvPr>
          <p:cNvPicPr>
            <a:picLocks noChangeAspect="1"/>
          </p:cNvPicPr>
          <p:nvPr userDrawn="1"/>
        </p:nvPicPr>
        <p:blipFill rotWithShape="1">
          <a:blip r:embed="rId5"/>
          <a:srcRect t="22152" b="45297"/>
          <a:stretch/>
        </p:blipFill>
        <p:spPr>
          <a:xfrm>
            <a:off x="10477279" y="1278194"/>
            <a:ext cx="1714721" cy="2340000"/>
          </a:xfrm>
          <a:prstGeom prst="rect">
            <a:avLst/>
          </a:prstGeom>
        </p:spPr>
      </p:pic>
      <p:pic>
        <p:nvPicPr>
          <p:cNvPr id="11" name="Picture 10">
            <a:extLst>
              <a:ext uri="{FF2B5EF4-FFF2-40B4-BE49-F238E27FC236}">
                <a16:creationId xmlns:a16="http://schemas.microsoft.com/office/drawing/2014/main" id="{94C7723E-F8C8-D703-4C31-6DCED30E54EC}"/>
              </a:ext>
            </a:extLst>
          </p:cNvPr>
          <p:cNvPicPr>
            <a:picLocks noChangeAspect="1"/>
          </p:cNvPicPr>
          <p:nvPr userDrawn="1"/>
        </p:nvPicPr>
        <p:blipFill>
          <a:blip r:embed="rId6"/>
          <a:stretch>
            <a:fillRect/>
          </a:stretch>
        </p:blipFill>
        <p:spPr>
          <a:xfrm>
            <a:off x="1710848" y="152473"/>
            <a:ext cx="1081000" cy="1692000"/>
          </a:xfrm>
          <a:prstGeom prst="rect">
            <a:avLst/>
          </a:prstGeom>
        </p:spPr>
      </p:pic>
      <p:pic>
        <p:nvPicPr>
          <p:cNvPr id="12" name="Picture 11">
            <a:extLst>
              <a:ext uri="{FF2B5EF4-FFF2-40B4-BE49-F238E27FC236}">
                <a16:creationId xmlns:a16="http://schemas.microsoft.com/office/drawing/2014/main" id="{BE09D080-65DE-4F42-EF7D-55E187F28686}"/>
              </a:ext>
            </a:extLst>
          </p:cNvPr>
          <p:cNvPicPr>
            <a:picLocks noChangeAspect="1"/>
          </p:cNvPicPr>
          <p:nvPr userDrawn="1"/>
        </p:nvPicPr>
        <p:blipFill>
          <a:blip r:embed="rId7"/>
          <a:stretch>
            <a:fillRect/>
          </a:stretch>
        </p:blipFill>
        <p:spPr>
          <a:xfrm>
            <a:off x="-176981" y="-2"/>
            <a:ext cx="12545960" cy="2134836"/>
          </a:xfrm>
          <a:prstGeom prst="rect">
            <a:avLst/>
          </a:prstGeom>
        </p:spPr>
      </p:pic>
    </p:spTree>
    <p:extLst>
      <p:ext uri="{BB962C8B-B14F-4D97-AF65-F5344CB8AC3E}">
        <p14:creationId xmlns:p14="http://schemas.microsoft.com/office/powerpoint/2010/main" val="2314784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2ECAF-8F98-1BA0-36F2-C9B1012414A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7A8C444-2457-38CE-5BAC-7D68D5C604F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EFF02B-DDD7-EAF3-2040-44BB093F8D2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BD5CBA-375E-B4DB-BC50-17F3EBC43F4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D0C329-0CAB-5FE1-3D75-E9D621E7E64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60C100-6B2F-8B5C-4DA0-08135D43D714}"/>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1/20/2025</a:t>
            </a:fld>
            <a:endParaRPr lang="en-US"/>
          </a:p>
        </p:txBody>
      </p:sp>
      <p:sp>
        <p:nvSpPr>
          <p:cNvPr id="8" name="Footer Placeholder 7">
            <a:extLst>
              <a:ext uri="{FF2B5EF4-FFF2-40B4-BE49-F238E27FC236}">
                <a16:creationId xmlns:a16="http://schemas.microsoft.com/office/drawing/2014/main" id="{05FAEC3D-8782-36BB-F53C-214A3157F2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C1C2AF-EC9D-EBFD-7F20-031946541E51}"/>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spTree>
    <p:extLst>
      <p:ext uri="{BB962C8B-B14F-4D97-AF65-F5344CB8AC3E}">
        <p14:creationId xmlns:p14="http://schemas.microsoft.com/office/powerpoint/2010/main" val="3512963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2B764-26D7-1982-14C1-E7B4A1E03E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5AD0BB2-EE67-8E24-0034-12DC6084B979}"/>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1/20/2025</a:t>
            </a:fld>
            <a:endParaRPr lang="en-US"/>
          </a:p>
        </p:txBody>
      </p:sp>
      <p:sp>
        <p:nvSpPr>
          <p:cNvPr id="4" name="Footer Placeholder 3">
            <a:extLst>
              <a:ext uri="{FF2B5EF4-FFF2-40B4-BE49-F238E27FC236}">
                <a16:creationId xmlns:a16="http://schemas.microsoft.com/office/drawing/2014/main" id="{0E97DB42-6F22-1506-45B2-6A5561CA06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47118D1-3B2D-887E-A2C0-B94815B31733}"/>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pic>
        <p:nvPicPr>
          <p:cNvPr id="7" name="Picture 6" descr="Diagram&#10;&#10;Description automatically generated">
            <a:extLst>
              <a:ext uri="{FF2B5EF4-FFF2-40B4-BE49-F238E27FC236}">
                <a16:creationId xmlns:a16="http://schemas.microsoft.com/office/drawing/2014/main" id="{14F7BE03-F600-3243-151E-628EF9DEBB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70288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9C42A4-2F1E-E69D-0423-BB566562349B}"/>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1/20/2025</a:t>
            </a:fld>
            <a:endParaRPr lang="en-US"/>
          </a:p>
        </p:txBody>
      </p:sp>
      <p:sp>
        <p:nvSpPr>
          <p:cNvPr id="3" name="Footer Placeholder 2">
            <a:extLst>
              <a:ext uri="{FF2B5EF4-FFF2-40B4-BE49-F238E27FC236}">
                <a16:creationId xmlns:a16="http://schemas.microsoft.com/office/drawing/2014/main" id="{23F5E70D-38AF-08FC-CE5A-F0E0C078A5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7E5AB9F-39B8-6B7D-207A-C3E7E496616F}"/>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pic>
        <p:nvPicPr>
          <p:cNvPr id="6" name="Picture 5">
            <a:extLst>
              <a:ext uri="{FF2B5EF4-FFF2-40B4-BE49-F238E27FC236}">
                <a16:creationId xmlns:a16="http://schemas.microsoft.com/office/drawing/2014/main" id="{20DABBA5-293A-E828-F4DE-CEC7609795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720492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A0871-A282-E631-47F0-325F9778B3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440BD1-BB16-196B-93A5-D53BDE3C6CD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7915F2-A9D0-3B42-9D92-6DBF79FE57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35C657-8CFA-1A9E-4A71-B7B540DEF0B5}"/>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1/20/2025</a:t>
            </a:fld>
            <a:endParaRPr lang="en-US"/>
          </a:p>
        </p:txBody>
      </p:sp>
      <p:sp>
        <p:nvSpPr>
          <p:cNvPr id="6" name="Footer Placeholder 5">
            <a:extLst>
              <a:ext uri="{FF2B5EF4-FFF2-40B4-BE49-F238E27FC236}">
                <a16:creationId xmlns:a16="http://schemas.microsoft.com/office/drawing/2014/main" id="{67EE2346-1C4F-69FE-1931-DB1EC9CFB9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B603B4-EAF3-1ECF-B427-A3C61060684E}"/>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spTree>
    <p:extLst>
      <p:ext uri="{BB962C8B-B14F-4D97-AF65-F5344CB8AC3E}">
        <p14:creationId xmlns:p14="http://schemas.microsoft.com/office/powerpoint/2010/main" val="3551040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1D47-F0B2-ED5B-B300-3F694B6C5CA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9B4381-D122-5994-A75E-88D91BE657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3FB42F-CD5C-26C2-5BC3-56F20E1EF4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C1188D-97AF-948A-A108-0ED21F63EB62}"/>
              </a:ext>
            </a:extLst>
          </p:cNvPr>
          <p:cNvSpPr>
            <a:spLocks noGrp="1"/>
          </p:cNvSpPr>
          <p:nvPr>
            <p:ph type="dt" sz="half" idx="10"/>
          </p:nvPr>
        </p:nvSpPr>
        <p:spPr>
          <a:xfrm>
            <a:off x="838200" y="6356350"/>
            <a:ext cx="2743200" cy="365125"/>
          </a:xfrm>
          <a:prstGeom prst="rect">
            <a:avLst/>
          </a:prstGeom>
        </p:spPr>
        <p:txBody>
          <a:bodyPr/>
          <a:lstStyle/>
          <a:p>
            <a:fld id="{169CA0D7-F894-49CB-932A-C8ACC28E3E76}" type="datetimeFigureOut">
              <a:rPr lang="en-US" smtClean="0"/>
              <a:t>1/20/2025</a:t>
            </a:fld>
            <a:endParaRPr lang="en-US"/>
          </a:p>
        </p:txBody>
      </p:sp>
      <p:sp>
        <p:nvSpPr>
          <p:cNvPr id="6" name="Footer Placeholder 5">
            <a:extLst>
              <a:ext uri="{FF2B5EF4-FFF2-40B4-BE49-F238E27FC236}">
                <a16:creationId xmlns:a16="http://schemas.microsoft.com/office/drawing/2014/main" id="{6E4CB36F-5253-5644-C8C5-1892B6B7CB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97E0B7-A9D0-5EE7-6183-84F79EBE9E38}"/>
              </a:ext>
            </a:extLst>
          </p:cNvPr>
          <p:cNvSpPr>
            <a:spLocks noGrp="1"/>
          </p:cNvSpPr>
          <p:nvPr>
            <p:ph type="sldNum" sz="quarter" idx="12"/>
          </p:nvPr>
        </p:nvSpPr>
        <p:spPr>
          <a:xfrm>
            <a:off x="8610600" y="6356350"/>
            <a:ext cx="2743200" cy="365125"/>
          </a:xfrm>
          <a:prstGeom prst="rect">
            <a:avLst/>
          </a:prstGeom>
        </p:spPr>
        <p:txBody>
          <a:bodyPr/>
          <a:lstStyle/>
          <a:p>
            <a:fld id="{16FDF24D-8734-40EC-8396-04FDF464CC92}" type="slidenum">
              <a:rPr lang="en-US" smtClean="0"/>
              <a:t>‹#›</a:t>
            </a:fld>
            <a:endParaRPr lang="en-US"/>
          </a:p>
        </p:txBody>
      </p:sp>
      <p:pic>
        <p:nvPicPr>
          <p:cNvPr id="11" name="Picture 10">
            <a:extLst>
              <a:ext uri="{FF2B5EF4-FFF2-40B4-BE49-F238E27FC236}">
                <a16:creationId xmlns:a16="http://schemas.microsoft.com/office/drawing/2014/main" id="{20233D9B-5A68-D0A5-034F-1E4ACBA766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68004" cy="6858000"/>
          </a:xfrm>
          <a:prstGeom prst="rect">
            <a:avLst/>
          </a:prstGeom>
        </p:spPr>
      </p:pic>
    </p:spTree>
    <p:extLst>
      <p:ext uri="{BB962C8B-B14F-4D97-AF65-F5344CB8AC3E}">
        <p14:creationId xmlns:p14="http://schemas.microsoft.com/office/powerpoint/2010/main" val="6626177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theme" Target="../theme/theme5.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3BFB9053-16B8-21A7-3F40-31384B89D09F}"/>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734207" y="1"/>
            <a:ext cx="1571656" cy="1571656"/>
          </a:xfrm>
          <a:prstGeom prst="rect">
            <a:avLst/>
          </a:prstGeom>
        </p:spPr>
      </p:pic>
    </p:spTree>
    <p:extLst>
      <p:ext uri="{BB962C8B-B14F-4D97-AF65-F5344CB8AC3E}">
        <p14:creationId xmlns:p14="http://schemas.microsoft.com/office/powerpoint/2010/main" val="11564542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5" r:id="rId12"/>
    <p:sldLayoutId id="2147483876" r:id="rId13"/>
    <p:sldLayoutId id="2147483742" r:id="rId14"/>
    <p:sldLayoutId id="2147483841" r:id="rId15"/>
    <p:sldLayoutId id="2147483923" r:id="rId16"/>
    <p:sldLayoutId id="2147483925"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1D37CC7-DB45-8417-814B-45C60D004A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round pink label with white text and a black background&#10;&#10;Description automatically generated">
            <a:extLst>
              <a:ext uri="{FF2B5EF4-FFF2-40B4-BE49-F238E27FC236}">
                <a16:creationId xmlns:a16="http://schemas.microsoft.com/office/drawing/2014/main" id="{168B5575-C897-9D5A-03D6-0B70F226158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34207" y="1"/>
            <a:ext cx="1571656" cy="1571656"/>
          </a:xfrm>
          <a:prstGeom prst="rect">
            <a:avLst/>
          </a:prstGeom>
        </p:spPr>
      </p:pic>
    </p:spTree>
    <p:extLst>
      <p:ext uri="{BB962C8B-B14F-4D97-AF65-F5344CB8AC3E}">
        <p14:creationId xmlns:p14="http://schemas.microsoft.com/office/powerpoint/2010/main" val="3114039981"/>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Lst>
  <p:transition spd="slow" advTm="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73890"/>
      </p:ext>
    </p:extLst>
  </p:cSld>
  <p:clrMap bg1="lt1" tx1="dk1" bg2="lt2" tx2="dk2" accent1="accent1" accent2="accent2" accent3="accent3" accent4="accent4" accent5="accent5" accent6="accent6" hlink="hlink" folHlink="folHlink"/>
  <p:sldLayoutIdLst>
    <p:sldLayoutId id="2147483927" r:id="rId1"/>
    <p:sldLayoutId id="2147483928" r:id="rId2"/>
  </p:sldLayoutIdLst>
  <p:transition spd="slow" advTm="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EDA48E35-0B77-5CA5-5EB0-1414C90FCAA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1/20/2025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59340"/>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1561420"/>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sv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1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sv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sv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1.xml"/><Relationship Id="rId1" Type="http://schemas.openxmlformats.org/officeDocument/2006/relationships/tags" Target="../tags/tag1.xml"/><Relationship Id="rId5" Type="http://schemas.openxmlformats.org/officeDocument/2006/relationships/image" Target="../media/image74.jpeg"/><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1.xml"/><Relationship Id="rId1" Type="http://schemas.openxmlformats.org/officeDocument/2006/relationships/tags" Target="../tags/tag2.xml"/><Relationship Id="rId5" Type="http://schemas.openxmlformats.org/officeDocument/2006/relationships/image" Target="../media/image75.png"/><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76.png"/></Relationships>
</file>

<file path=ppt/slides/_rels/slide1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7.png"/><Relationship Id="rId7" Type="http://schemas.openxmlformats.org/officeDocument/2006/relationships/image" Target="../media/image80.gif"/><Relationship Id="rId2" Type="http://schemas.openxmlformats.org/officeDocument/2006/relationships/audio" Target="../media/audio1.wav"/><Relationship Id="rId1" Type="http://schemas.openxmlformats.org/officeDocument/2006/relationships/slideLayout" Target="../slideLayouts/slideLayout49.xml"/><Relationship Id="rId6" Type="http://schemas.openxmlformats.org/officeDocument/2006/relationships/image" Target="../media/image29.png"/><Relationship Id="rId5" Type="http://schemas.openxmlformats.org/officeDocument/2006/relationships/image" Target="../media/image79.png"/><Relationship Id="rId10" Type="http://schemas.microsoft.com/office/2007/relationships/hdphoto" Target="../media/hdphoto2.wdp"/><Relationship Id="rId4" Type="http://schemas.openxmlformats.org/officeDocument/2006/relationships/image" Target="../media/image78.jpg"/><Relationship Id="rId9" Type="http://schemas.openxmlformats.org/officeDocument/2006/relationships/image" Target="../media/image81.png"/></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sv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sv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405601" y="2655138"/>
            <a:ext cx="8971139" cy="5521846"/>
          </a:xfrm>
          <a:prstGeom prst="rect">
            <a:avLst/>
          </a:prstGeom>
        </p:spPr>
      </p:pic>
      <p:pic>
        <p:nvPicPr>
          <p:cNvPr id="6" name="Picture 5">
            <a:extLst>
              <a:ext uri="{FF2B5EF4-FFF2-40B4-BE49-F238E27FC236}">
                <a16:creationId xmlns:a16="http://schemas.microsoft.com/office/drawing/2014/main" id="{B67D1797-B38F-44E3-883A-E03AE640EFBA}"/>
              </a:ext>
            </a:extLst>
          </p:cNvPr>
          <p:cNvPicPr>
            <a:picLocks noChangeAspect="1"/>
          </p:cNvPicPr>
          <p:nvPr/>
        </p:nvPicPr>
        <p:blipFill>
          <a:blip r:embed="rId4"/>
          <a:stretch>
            <a:fillRect/>
          </a:stretch>
        </p:blipFill>
        <p:spPr>
          <a:xfrm>
            <a:off x="3554860" y="1967555"/>
            <a:ext cx="5957652" cy="1431862"/>
          </a:xfrm>
          <a:prstGeom prst="rect">
            <a:avLst/>
          </a:prstGeom>
        </p:spPr>
      </p:pic>
    </p:spTree>
    <p:extLst>
      <p:ext uri="{BB962C8B-B14F-4D97-AF65-F5344CB8AC3E}">
        <p14:creationId xmlns:p14="http://schemas.microsoft.com/office/powerpoint/2010/main" val="4059577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355" b="49895"/>
          <a:stretch/>
        </p:blipFill>
        <p:spPr>
          <a:xfrm>
            <a:off x="10058400" y="-1050842"/>
            <a:ext cx="2133600" cy="3436196"/>
          </a:xfrm>
          <a:prstGeom prst="rect">
            <a:avLst/>
          </a:prstGeom>
        </p:spPr>
      </p:pic>
      <p:sp>
        <p:nvSpPr>
          <p:cNvPr id="12" name="AutoShape 2" descr="Ý nghĩa hoa hướng dương trong cuộc sống">
            <a:extLst>
              <a:ext uri="{FF2B5EF4-FFF2-40B4-BE49-F238E27FC236}">
                <a16:creationId xmlns:a16="http://schemas.microsoft.com/office/drawing/2014/main" id="{A87DC170-D759-3641-52D8-990F372EBE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图片 10" descr="徽标&#10;&#10;描述已自动生成">
            <a:extLst>
              <a:ext uri="{FF2B5EF4-FFF2-40B4-BE49-F238E27FC236}">
                <a16:creationId xmlns:a16="http://schemas.microsoft.com/office/drawing/2014/main" id="{1D6A65C2-AF78-440A-8039-1C3E93E2ED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170816" y="230442"/>
            <a:ext cx="1690291" cy="169029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645" r="76416" b="17883"/>
          <a:stretch/>
        </p:blipFill>
        <p:spPr>
          <a:xfrm>
            <a:off x="9381083" y="4592323"/>
            <a:ext cx="1354633" cy="1504628"/>
          </a:xfrm>
          <a:prstGeom prst="rect">
            <a:avLst/>
          </a:prstGeom>
        </p:spPr>
      </p:pic>
      <p:sp>
        <p:nvSpPr>
          <p:cNvPr id="4" name="Freeform 5">
            <a:extLst>
              <a:ext uri="{FF2B5EF4-FFF2-40B4-BE49-F238E27FC236}">
                <a16:creationId xmlns:a16="http://schemas.microsoft.com/office/drawing/2014/main" id="{0214C955-127B-DA98-0AD5-E69C0BD99571}"/>
              </a:ext>
            </a:extLst>
          </p:cNvPr>
          <p:cNvSpPr/>
          <p:nvPr/>
        </p:nvSpPr>
        <p:spPr>
          <a:xfrm>
            <a:off x="245180" y="432843"/>
            <a:ext cx="1261083" cy="1212025"/>
          </a:xfrm>
          <a:custGeom>
            <a:avLst/>
            <a:gdLst/>
            <a:ahLst/>
            <a:cxnLst/>
            <a:rect l="l" t="t" r="r" b="b"/>
            <a:pathLst>
              <a:path w="1732852" h="1711191">
                <a:moveTo>
                  <a:pt x="0" y="0"/>
                </a:moveTo>
                <a:lnTo>
                  <a:pt x="1732852" y="0"/>
                </a:lnTo>
                <a:lnTo>
                  <a:pt x="1732852" y="1711191"/>
                </a:lnTo>
                <a:lnTo>
                  <a:pt x="0" y="17111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图片 19" descr="卡通人物&#10;&#10;中度可信度描述已自动生成">
            <a:extLst>
              <a:ext uri="{FF2B5EF4-FFF2-40B4-BE49-F238E27FC236}">
                <a16:creationId xmlns:a16="http://schemas.microsoft.com/office/drawing/2014/main" id="{4C5D34D2-D5D4-5BEC-73C0-12C76F849A54}"/>
              </a:ext>
            </a:extLst>
          </p:cNvPr>
          <p:cNvPicPr>
            <a:picLocks noChangeAspect="1"/>
          </p:cNvPicPr>
          <p:nvPr/>
        </p:nvPicPr>
        <p:blipFill rotWithShape="1">
          <a:blip r:embed="rId8">
            <a:extLst>
              <a:ext uri="{28A0092B-C50C-407E-A947-70E740481C1C}">
                <a14:useLocalDpi xmlns:a14="http://schemas.microsoft.com/office/drawing/2010/main" val="0"/>
              </a:ext>
            </a:extLst>
          </a:blip>
          <a:srcRect l="64779" t="84233"/>
          <a:stretch/>
        </p:blipFill>
        <p:spPr>
          <a:xfrm>
            <a:off x="8964921" y="4692073"/>
            <a:ext cx="3227079" cy="2165927"/>
          </a:xfrm>
          <a:prstGeom prst="rect">
            <a:avLst/>
          </a:prstGeom>
        </p:spPr>
      </p:pic>
      <p:pic>
        <p:nvPicPr>
          <p:cNvPr id="2" name="图片 6">
            <a:extLst>
              <a:ext uri="{FF2B5EF4-FFF2-40B4-BE49-F238E27FC236}">
                <a16:creationId xmlns:a16="http://schemas.microsoft.com/office/drawing/2014/main" id="{7A0A2092-2281-7DEA-BD92-1A77E429406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254932" y="-1268729"/>
            <a:ext cx="11483677" cy="9109710"/>
          </a:xfrm>
          <a:prstGeom prst="rect">
            <a:avLst/>
          </a:prstGeom>
        </p:spPr>
      </p:pic>
      <p:sp>
        <p:nvSpPr>
          <p:cNvPr id="6" name="TextBox 5">
            <a:extLst>
              <a:ext uri="{FF2B5EF4-FFF2-40B4-BE49-F238E27FC236}">
                <a16:creationId xmlns:a16="http://schemas.microsoft.com/office/drawing/2014/main" id="{E8A02657-1C82-A62F-972A-F435DBB2A747}"/>
              </a:ext>
            </a:extLst>
          </p:cNvPr>
          <p:cNvSpPr txBox="1"/>
          <p:nvPr/>
        </p:nvSpPr>
        <p:spPr>
          <a:xfrm>
            <a:off x="2834640" y="1686653"/>
            <a:ext cx="6032300" cy="3416320"/>
          </a:xfrm>
          <a:prstGeom prst="rect">
            <a:avLst/>
          </a:prstGeom>
          <a:noFill/>
        </p:spPr>
        <p:txBody>
          <a:bodyPr wrap="square">
            <a:spAutoFit/>
          </a:bodyPr>
          <a:lstStyle/>
          <a:p>
            <a:pPr lvl="0" algn="just">
              <a:defRPr/>
            </a:pPr>
            <a:r>
              <a:rPr lang="vi-VN" sz="5400" b="1" dirty="0">
                <a:solidFill>
                  <a:srgbClr val="008080"/>
                </a:solidFill>
                <a:latin typeface="Cambria" panose="02040503050406030204" pitchFamily="18" charset="0"/>
                <a:ea typeface="Cambria" panose="02040503050406030204" pitchFamily="18" charset="0"/>
              </a:rPr>
              <a:t>Đất đai: </a:t>
            </a:r>
            <a:r>
              <a:rPr lang="vi-VN" sz="5400" dirty="0">
                <a:solidFill>
                  <a:srgbClr val="008080"/>
                </a:solidFill>
                <a:latin typeface="Cambria" panose="02040503050406030204" pitchFamily="18" charset="0"/>
                <a:ea typeface="Cambria" panose="02040503050406030204" pitchFamily="18" charset="0"/>
              </a:rPr>
              <a:t>lãng phí chất dinh dưỡng, làm thoái hoá đất, làm chai cứng đất.</a:t>
            </a:r>
          </a:p>
        </p:txBody>
      </p:sp>
    </p:spTree>
    <p:extLst>
      <p:ext uri="{BB962C8B-B14F-4D97-AF65-F5344CB8AC3E}">
        <p14:creationId xmlns:p14="http://schemas.microsoft.com/office/powerpoint/2010/main" val="3238216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355" b="49895"/>
          <a:stretch/>
        </p:blipFill>
        <p:spPr>
          <a:xfrm>
            <a:off x="10058400" y="-1050842"/>
            <a:ext cx="2133600" cy="3436196"/>
          </a:xfrm>
          <a:prstGeom prst="rect">
            <a:avLst/>
          </a:prstGeom>
        </p:spPr>
      </p:pic>
      <p:sp>
        <p:nvSpPr>
          <p:cNvPr id="12" name="AutoShape 2" descr="Ý nghĩa hoa hướng dương trong cuộc sống">
            <a:extLst>
              <a:ext uri="{FF2B5EF4-FFF2-40B4-BE49-F238E27FC236}">
                <a16:creationId xmlns:a16="http://schemas.microsoft.com/office/drawing/2014/main" id="{A87DC170-D759-3641-52D8-990F372EBE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图片 10" descr="徽标&#10;&#10;描述已自动生成">
            <a:extLst>
              <a:ext uri="{FF2B5EF4-FFF2-40B4-BE49-F238E27FC236}">
                <a16:creationId xmlns:a16="http://schemas.microsoft.com/office/drawing/2014/main" id="{1D6A65C2-AF78-440A-8039-1C3E93E2ED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170816" y="230442"/>
            <a:ext cx="1690291" cy="169029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645" r="76416" b="17883"/>
          <a:stretch/>
        </p:blipFill>
        <p:spPr>
          <a:xfrm>
            <a:off x="9381083" y="4592323"/>
            <a:ext cx="1354633" cy="1504628"/>
          </a:xfrm>
          <a:prstGeom prst="rect">
            <a:avLst/>
          </a:prstGeom>
        </p:spPr>
      </p:pic>
      <p:sp>
        <p:nvSpPr>
          <p:cNvPr id="4" name="Freeform 5">
            <a:extLst>
              <a:ext uri="{FF2B5EF4-FFF2-40B4-BE49-F238E27FC236}">
                <a16:creationId xmlns:a16="http://schemas.microsoft.com/office/drawing/2014/main" id="{0214C955-127B-DA98-0AD5-E69C0BD99571}"/>
              </a:ext>
            </a:extLst>
          </p:cNvPr>
          <p:cNvSpPr/>
          <p:nvPr/>
        </p:nvSpPr>
        <p:spPr>
          <a:xfrm>
            <a:off x="245180" y="432843"/>
            <a:ext cx="1261083" cy="1212025"/>
          </a:xfrm>
          <a:custGeom>
            <a:avLst/>
            <a:gdLst/>
            <a:ahLst/>
            <a:cxnLst/>
            <a:rect l="l" t="t" r="r" b="b"/>
            <a:pathLst>
              <a:path w="1732852" h="1711191">
                <a:moveTo>
                  <a:pt x="0" y="0"/>
                </a:moveTo>
                <a:lnTo>
                  <a:pt x="1732852" y="0"/>
                </a:lnTo>
                <a:lnTo>
                  <a:pt x="1732852" y="1711191"/>
                </a:lnTo>
                <a:lnTo>
                  <a:pt x="0" y="17111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图片 19" descr="卡通人物&#10;&#10;中度可信度描述已自动生成">
            <a:extLst>
              <a:ext uri="{FF2B5EF4-FFF2-40B4-BE49-F238E27FC236}">
                <a16:creationId xmlns:a16="http://schemas.microsoft.com/office/drawing/2014/main" id="{4C5D34D2-D5D4-5BEC-73C0-12C76F849A54}"/>
              </a:ext>
            </a:extLst>
          </p:cNvPr>
          <p:cNvPicPr>
            <a:picLocks noChangeAspect="1"/>
          </p:cNvPicPr>
          <p:nvPr/>
        </p:nvPicPr>
        <p:blipFill rotWithShape="1">
          <a:blip r:embed="rId8">
            <a:extLst>
              <a:ext uri="{28A0092B-C50C-407E-A947-70E740481C1C}">
                <a14:useLocalDpi xmlns:a14="http://schemas.microsoft.com/office/drawing/2010/main" val="0"/>
              </a:ext>
            </a:extLst>
          </a:blip>
          <a:srcRect l="64779" t="84233"/>
          <a:stretch/>
        </p:blipFill>
        <p:spPr>
          <a:xfrm>
            <a:off x="8964921" y="4692073"/>
            <a:ext cx="3227079" cy="2165927"/>
          </a:xfrm>
          <a:prstGeom prst="rect">
            <a:avLst/>
          </a:prstGeom>
        </p:spPr>
      </p:pic>
      <p:pic>
        <p:nvPicPr>
          <p:cNvPr id="2" name="图片 6">
            <a:extLst>
              <a:ext uri="{FF2B5EF4-FFF2-40B4-BE49-F238E27FC236}">
                <a16:creationId xmlns:a16="http://schemas.microsoft.com/office/drawing/2014/main" id="{7A0A2092-2281-7DEA-BD92-1A77E429406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254932" y="-1268729"/>
            <a:ext cx="11483677" cy="9109710"/>
          </a:xfrm>
          <a:prstGeom prst="rect">
            <a:avLst/>
          </a:prstGeom>
        </p:spPr>
      </p:pic>
      <p:sp>
        <p:nvSpPr>
          <p:cNvPr id="6" name="TextBox 5">
            <a:extLst>
              <a:ext uri="{FF2B5EF4-FFF2-40B4-BE49-F238E27FC236}">
                <a16:creationId xmlns:a16="http://schemas.microsoft.com/office/drawing/2014/main" id="{E8A02657-1C82-A62F-972A-F435DBB2A747}"/>
              </a:ext>
            </a:extLst>
          </p:cNvPr>
          <p:cNvSpPr txBox="1"/>
          <p:nvPr/>
        </p:nvSpPr>
        <p:spPr>
          <a:xfrm>
            <a:off x="2823210" y="1560923"/>
            <a:ext cx="6032300" cy="4247317"/>
          </a:xfrm>
          <a:prstGeom prst="rect">
            <a:avLst/>
          </a:prstGeom>
          <a:noFill/>
        </p:spPr>
        <p:txBody>
          <a:bodyPr wrap="square">
            <a:spAutoFit/>
          </a:bodyPr>
          <a:lstStyle/>
          <a:p>
            <a:pPr lvl="0" algn="just">
              <a:defRPr/>
            </a:pPr>
            <a:r>
              <a:rPr lang="vi-VN" sz="5400" b="1" dirty="0">
                <a:solidFill>
                  <a:srgbClr val="008080"/>
                </a:solidFill>
                <a:latin typeface="Cambria" panose="02040503050406030204" pitchFamily="18" charset="0"/>
                <a:ea typeface="Cambria" panose="02040503050406030204" pitchFamily="18" charset="0"/>
              </a:rPr>
              <a:t>Sức khoẻ người dân: </a:t>
            </a:r>
            <a:r>
              <a:rPr lang="vi-VN" sz="5400" dirty="0">
                <a:solidFill>
                  <a:srgbClr val="008080"/>
                </a:solidFill>
                <a:latin typeface="Cambria" panose="02040503050406030204" pitchFamily="18" charset="0"/>
                <a:ea typeface="Cambria" panose="02040503050406030204" pitchFamily="18" charset="0"/>
              </a:rPr>
              <a:t>ngạt khói, mất an toàn giao thông vì khói che tầm nhìn người lái xe,...</a:t>
            </a:r>
          </a:p>
        </p:txBody>
      </p:sp>
    </p:spTree>
    <p:extLst>
      <p:ext uri="{BB962C8B-B14F-4D97-AF65-F5344CB8AC3E}">
        <p14:creationId xmlns:p14="http://schemas.microsoft.com/office/powerpoint/2010/main" val="10684173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ounded Rectangle 9"/>
          <p:cNvSpPr/>
          <p:nvPr/>
        </p:nvSpPr>
        <p:spPr>
          <a:xfrm>
            <a:off x="120547" y="214894"/>
            <a:ext cx="11976203"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821F896-4972-D5B2-341C-EFC8C69BBCCF}"/>
              </a:ext>
            </a:extLst>
          </p:cNvPr>
          <p:cNvPicPr>
            <a:picLocks noChangeAspect="1"/>
          </p:cNvPicPr>
          <p:nvPr/>
        </p:nvPicPr>
        <p:blipFill>
          <a:blip r:embed="rId3"/>
          <a:stretch>
            <a:fillRect/>
          </a:stretch>
        </p:blipFill>
        <p:spPr>
          <a:xfrm>
            <a:off x="2411731" y="400049"/>
            <a:ext cx="7737850" cy="3590145"/>
          </a:xfrm>
          <a:prstGeom prst="rect">
            <a:avLst/>
          </a:prstGeom>
        </p:spPr>
      </p:pic>
      <p:sp>
        <p:nvSpPr>
          <p:cNvPr id="8" name="Rectangle: Rounded Corners 7">
            <a:extLst>
              <a:ext uri="{FF2B5EF4-FFF2-40B4-BE49-F238E27FC236}">
                <a16:creationId xmlns:a16="http://schemas.microsoft.com/office/drawing/2014/main" id="{DC2F14D7-C6A4-B2B0-89BB-B18EC71BF517}"/>
              </a:ext>
            </a:extLst>
          </p:cNvPr>
          <p:cNvSpPr/>
          <p:nvPr/>
        </p:nvSpPr>
        <p:spPr>
          <a:xfrm>
            <a:off x="2514600" y="4331970"/>
            <a:ext cx="7612380" cy="155448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mbria" panose="02040503050406030204" pitchFamily="18" charset="0"/>
                <a:ea typeface="Cambria" panose="02040503050406030204" pitchFamily="18" charset="0"/>
              </a:rPr>
              <a:t>Thảo luận cùng bạn, đề xuất cách xử lí rơm rạ sau thu hoạch.</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35517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355" b="49895"/>
          <a:stretch/>
        </p:blipFill>
        <p:spPr>
          <a:xfrm>
            <a:off x="10058400" y="-1050842"/>
            <a:ext cx="2133600" cy="3436196"/>
          </a:xfrm>
          <a:prstGeom prst="rect">
            <a:avLst/>
          </a:prstGeom>
        </p:spPr>
      </p:pic>
      <p:sp>
        <p:nvSpPr>
          <p:cNvPr id="12" name="AutoShape 2" descr="Ý nghĩa hoa hướng dương trong cuộc sống">
            <a:extLst>
              <a:ext uri="{FF2B5EF4-FFF2-40B4-BE49-F238E27FC236}">
                <a16:creationId xmlns:a16="http://schemas.microsoft.com/office/drawing/2014/main" id="{A87DC170-D759-3641-52D8-990F372EBE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图片 10" descr="徽标&#10;&#10;描述已自动生成">
            <a:extLst>
              <a:ext uri="{FF2B5EF4-FFF2-40B4-BE49-F238E27FC236}">
                <a16:creationId xmlns:a16="http://schemas.microsoft.com/office/drawing/2014/main" id="{1D6A65C2-AF78-440A-8039-1C3E93E2ED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170816" y="230442"/>
            <a:ext cx="1690291" cy="169029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645" r="76416" b="17883"/>
          <a:stretch/>
        </p:blipFill>
        <p:spPr>
          <a:xfrm>
            <a:off x="9381083" y="4592323"/>
            <a:ext cx="1354633" cy="1504628"/>
          </a:xfrm>
          <a:prstGeom prst="rect">
            <a:avLst/>
          </a:prstGeom>
        </p:spPr>
      </p:pic>
      <p:sp>
        <p:nvSpPr>
          <p:cNvPr id="4" name="Freeform 5">
            <a:extLst>
              <a:ext uri="{FF2B5EF4-FFF2-40B4-BE49-F238E27FC236}">
                <a16:creationId xmlns:a16="http://schemas.microsoft.com/office/drawing/2014/main" id="{0214C955-127B-DA98-0AD5-E69C0BD99571}"/>
              </a:ext>
            </a:extLst>
          </p:cNvPr>
          <p:cNvSpPr/>
          <p:nvPr/>
        </p:nvSpPr>
        <p:spPr>
          <a:xfrm>
            <a:off x="245180" y="432843"/>
            <a:ext cx="1261083" cy="1212025"/>
          </a:xfrm>
          <a:custGeom>
            <a:avLst/>
            <a:gdLst/>
            <a:ahLst/>
            <a:cxnLst/>
            <a:rect l="l" t="t" r="r" b="b"/>
            <a:pathLst>
              <a:path w="1732852" h="1711191">
                <a:moveTo>
                  <a:pt x="0" y="0"/>
                </a:moveTo>
                <a:lnTo>
                  <a:pt x="1732852" y="0"/>
                </a:lnTo>
                <a:lnTo>
                  <a:pt x="1732852" y="1711191"/>
                </a:lnTo>
                <a:lnTo>
                  <a:pt x="0" y="17111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图片 19" descr="卡通人物&#10;&#10;中度可信度描述已自动生成">
            <a:extLst>
              <a:ext uri="{FF2B5EF4-FFF2-40B4-BE49-F238E27FC236}">
                <a16:creationId xmlns:a16="http://schemas.microsoft.com/office/drawing/2014/main" id="{4C5D34D2-D5D4-5BEC-73C0-12C76F849A54}"/>
              </a:ext>
            </a:extLst>
          </p:cNvPr>
          <p:cNvPicPr>
            <a:picLocks noChangeAspect="1"/>
          </p:cNvPicPr>
          <p:nvPr/>
        </p:nvPicPr>
        <p:blipFill rotWithShape="1">
          <a:blip r:embed="rId8">
            <a:extLst>
              <a:ext uri="{28A0092B-C50C-407E-A947-70E740481C1C}">
                <a14:useLocalDpi xmlns:a14="http://schemas.microsoft.com/office/drawing/2010/main" val="0"/>
              </a:ext>
            </a:extLst>
          </a:blip>
          <a:srcRect l="64779" t="84233"/>
          <a:stretch/>
        </p:blipFill>
        <p:spPr>
          <a:xfrm>
            <a:off x="8964921" y="4692073"/>
            <a:ext cx="3227079" cy="2165927"/>
          </a:xfrm>
          <a:prstGeom prst="rect">
            <a:avLst/>
          </a:prstGeom>
        </p:spPr>
      </p:pic>
      <p:sp>
        <p:nvSpPr>
          <p:cNvPr id="3" name="Hình chữ nhật: Góc Tròn 4">
            <a:extLst>
              <a:ext uri="{FF2B5EF4-FFF2-40B4-BE49-F238E27FC236}">
                <a16:creationId xmlns:a16="http://schemas.microsoft.com/office/drawing/2014/main" id="{7CD322E2-E4D5-70BC-7DE9-6FA2AE3F2E94}"/>
              </a:ext>
            </a:extLst>
          </p:cNvPr>
          <p:cNvSpPr/>
          <p:nvPr/>
        </p:nvSpPr>
        <p:spPr>
          <a:xfrm>
            <a:off x="382913" y="720090"/>
            <a:ext cx="11290852" cy="5029200"/>
          </a:xfrm>
          <a:prstGeom prst="roundRect">
            <a:avLst/>
          </a:prstGeom>
          <a:solidFill>
            <a:schemeClr val="bg1"/>
          </a:solidFill>
          <a:ln w="57150">
            <a:solidFill>
              <a:srgbClr val="FFC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srgbClr val="002060"/>
                </a:solidFill>
                <a:effectLst/>
                <a:uLnTx/>
                <a:uFillTx/>
                <a:latin typeface="Calibri" panose="020F0502020204030204"/>
                <a:ea typeface="+mn-ea"/>
                <a:cs typeface="+mn-cs"/>
              </a:rPr>
              <a:t>Sử dụng rơm rạ làm phân bón ngay tại đồng ruộng nhờ phân vi sinh giúp phân huỷ nhanh rơm rạ thành các chất dinh dưỡng cho đất trồng trong vụ tiếp theo.</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a:ea typeface="+mn-ea"/>
                <a:cs typeface="+mn-cs"/>
              </a:rPr>
              <a:t>+ Làm thức ăn cho gia súc.</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a:ea typeface="+mn-ea"/>
                <a:cs typeface="+mn-cs"/>
              </a:rPr>
              <a:t>+ Dùng rơm rạ làm nấm, thức ăn chăn nuôi, sản xuất đồ gia dụng,...</a:t>
            </a:r>
          </a:p>
        </p:txBody>
      </p:sp>
    </p:spTree>
    <p:extLst>
      <p:ext uri="{BB962C8B-B14F-4D97-AF65-F5344CB8AC3E}">
        <p14:creationId xmlns:p14="http://schemas.microsoft.com/office/powerpoint/2010/main" val="3655241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ounded Rectangle 9"/>
          <p:cNvSpPr/>
          <p:nvPr/>
        </p:nvSpPr>
        <p:spPr>
          <a:xfrm>
            <a:off x="120547" y="214894"/>
            <a:ext cx="11976203"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617632" y="1142588"/>
            <a:ext cx="11303858" cy="771525"/>
          </a:xfrm>
          <a:prstGeom prst="rect">
            <a:avLst/>
          </a:prstGeom>
        </p:spPr>
        <p:txBody>
          <a:bodyPr vert="horz" lIns="91440" tIns="45720" rIns="91440" bIns="45720" rtlCol="0" anchor="ctr">
            <a:noAutofit/>
          </a:bodyPr>
          <a:lstStyle/>
          <a:p>
            <a:pPr lvl="0">
              <a:lnSpc>
                <a:spcPct val="100000"/>
              </a:lnSpc>
              <a:spcBef>
                <a:spcPts val="0"/>
              </a:spcBef>
            </a:pPr>
            <a:r>
              <a:rPr lang="en-US" sz="3200" b="1" i="1" dirty="0">
                <a:solidFill>
                  <a:prstClr val="black"/>
                </a:solidFill>
                <a:latin typeface="Calibri" panose="020F0502020204030204"/>
                <a:ea typeface="+mn-ea"/>
                <a:cs typeface="+mn-cs"/>
              </a:rPr>
              <a:t>3. </a:t>
            </a:r>
            <a:r>
              <a:rPr lang="vi-VN" sz="3200" b="1" i="1" dirty="0">
                <a:solidFill>
                  <a:prstClr val="black"/>
                </a:solidFill>
                <a:latin typeface="Calibri" panose="020F0502020204030204"/>
                <a:ea typeface="+mn-ea"/>
                <a:cs typeface="+mn-cs"/>
              </a:rPr>
              <a:t>Khi đi tham quan chùa Hương, du khách được chở bởi các thuyền chèo bằng tay. Theo em:</a:t>
            </a:r>
            <a:br>
              <a:rPr lang="vi-VN" sz="3200" b="1" i="1" dirty="0">
                <a:solidFill>
                  <a:prstClr val="black"/>
                </a:solidFill>
                <a:latin typeface="Calibri" panose="020F0502020204030204"/>
                <a:ea typeface="+mn-ea"/>
                <a:cs typeface="+mn-cs"/>
              </a:rPr>
            </a:br>
            <a:r>
              <a:rPr lang="vi-VN" sz="3200" i="1" dirty="0">
                <a:solidFill>
                  <a:prstClr val="black"/>
                </a:solidFill>
                <a:latin typeface="Calibri" panose="020F0502020204030204"/>
                <a:ea typeface="+mn-ea"/>
                <a:cs typeface="+mn-cs"/>
              </a:rPr>
              <a:t>- Chèo thuyền bằng tay có những lợi ích gì đối với môi trường?</a:t>
            </a:r>
            <a:br>
              <a:rPr lang="vi-VN" sz="3200" i="1" dirty="0">
                <a:solidFill>
                  <a:prstClr val="black"/>
                </a:solidFill>
                <a:latin typeface="Calibri" panose="020F0502020204030204"/>
                <a:ea typeface="+mn-ea"/>
                <a:cs typeface="+mn-cs"/>
              </a:rPr>
            </a:br>
            <a:r>
              <a:rPr lang="vi-VN" sz="3200" i="1" dirty="0">
                <a:solidFill>
                  <a:prstClr val="black"/>
                </a:solidFill>
                <a:latin typeface="Calibri" panose="020F0502020204030204"/>
                <a:ea typeface="+mn-ea"/>
                <a:cs typeface="+mn-cs"/>
              </a:rPr>
              <a:t>- Vì sao không nên sử dụng thuyền chạy bằng động cơ xăng, dầu ở đó?</a:t>
            </a:r>
            <a:endParaRPr lang="en-US" sz="3200" i="1" dirty="0">
              <a:solidFill>
                <a:prstClr val="black"/>
              </a:solidFill>
              <a:latin typeface="Calibri" panose="020F0502020204030204"/>
              <a:ea typeface="+mn-ea"/>
              <a:cs typeface="+mn-cs"/>
            </a:endParaRPr>
          </a:p>
        </p:txBody>
      </p:sp>
      <p:pic>
        <p:nvPicPr>
          <p:cNvPr id="4" name="Picture 3">
            <a:extLst>
              <a:ext uri="{FF2B5EF4-FFF2-40B4-BE49-F238E27FC236}">
                <a16:creationId xmlns:a16="http://schemas.microsoft.com/office/drawing/2014/main" id="{6DF1E76E-8656-F9F9-C35C-80CA99629D17}"/>
              </a:ext>
            </a:extLst>
          </p:cNvPr>
          <p:cNvPicPr>
            <a:picLocks noChangeAspect="1"/>
          </p:cNvPicPr>
          <p:nvPr/>
        </p:nvPicPr>
        <p:blipFill>
          <a:blip r:embed="rId3"/>
          <a:stretch>
            <a:fillRect/>
          </a:stretch>
        </p:blipFill>
        <p:spPr>
          <a:xfrm>
            <a:off x="2537460" y="2435992"/>
            <a:ext cx="7585710" cy="4079108"/>
          </a:xfrm>
          <a:prstGeom prst="rect">
            <a:avLst/>
          </a:prstGeom>
        </p:spPr>
      </p:pic>
    </p:spTree>
    <p:extLst>
      <p:ext uri="{BB962C8B-B14F-4D97-AF65-F5344CB8AC3E}">
        <p14:creationId xmlns:p14="http://schemas.microsoft.com/office/powerpoint/2010/main" val="423208137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C2571-1700-B4B9-0FE6-623AF91DC90B}"/>
            </a:ext>
          </a:extLst>
        </p:cNvPr>
        <p:cNvGrpSpPr/>
        <p:nvPr/>
      </p:nvGrpSpPr>
      <p:grpSpPr>
        <a:xfrm>
          <a:off x="0" y="0"/>
          <a:ext cx="0" cy="0"/>
          <a:chOff x="0" y="0"/>
          <a:chExt cx="0" cy="0"/>
        </a:xfrm>
      </p:grpSpPr>
      <p:pic>
        <p:nvPicPr>
          <p:cNvPr id="9" name="图片 8" descr="卡通人物&#10;&#10;中度可信度描述已自动生成">
            <a:extLst>
              <a:ext uri="{FF2B5EF4-FFF2-40B4-BE49-F238E27FC236}">
                <a16:creationId xmlns:a16="http://schemas.microsoft.com/office/drawing/2014/main" id="{D8B8E021-FF06-051E-53D4-CDF16D04DA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8B7BDA8E-253F-A1FF-0C9B-4D88782394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355" b="49895"/>
          <a:stretch/>
        </p:blipFill>
        <p:spPr>
          <a:xfrm>
            <a:off x="10058400" y="-1050842"/>
            <a:ext cx="2133600" cy="3436196"/>
          </a:xfrm>
          <a:prstGeom prst="rect">
            <a:avLst/>
          </a:prstGeom>
        </p:spPr>
      </p:pic>
      <p:pic>
        <p:nvPicPr>
          <p:cNvPr id="8" name="图片 37" descr="组 3">
            <a:extLst>
              <a:ext uri="{FF2B5EF4-FFF2-40B4-BE49-F238E27FC236}">
                <a16:creationId xmlns:a16="http://schemas.microsoft.com/office/drawing/2014/main" id="{FCCCAB4F-FC22-D072-5E82-24C50A0D6FF5}"/>
              </a:ext>
            </a:extLst>
          </p:cNvPr>
          <p:cNvPicPr>
            <a:picLocks noChangeAspect="1"/>
          </p:cNvPicPr>
          <p:nvPr>
            <p:custDataLst>
              <p:tags r:id="rId1"/>
            </p:custDataLst>
          </p:nvPr>
        </p:nvPicPr>
        <p:blipFill>
          <a:blip r:embed="rId4"/>
          <a:stretch>
            <a:fillRect/>
          </a:stretch>
        </p:blipFill>
        <p:spPr>
          <a:xfrm>
            <a:off x="419100" y="518160"/>
            <a:ext cx="11391900" cy="6159231"/>
          </a:xfrm>
          <a:prstGeom prst="rect">
            <a:avLst/>
          </a:prstGeom>
          <a:effectLst>
            <a:outerShdw blurRad="406400" sx="102000" sy="102000" algn="ctr" rotWithShape="0">
              <a:prstClr val="black">
                <a:alpha val="16000"/>
              </a:prstClr>
            </a:outerShdw>
          </a:effectLst>
        </p:spPr>
      </p:pic>
      <p:sp>
        <p:nvSpPr>
          <p:cNvPr id="13" name="TextBox 12">
            <a:extLst>
              <a:ext uri="{FF2B5EF4-FFF2-40B4-BE49-F238E27FC236}">
                <a16:creationId xmlns:a16="http://schemas.microsoft.com/office/drawing/2014/main" id="{4718064A-321E-715B-3441-CA4D1E0345A5}"/>
              </a:ext>
            </a:extLst>
          </p:cNvPr>
          <p:cNvSpPr txBox="1"/>
          <p:nvPr/>
        </p:nvSpPr>
        <p:spPr>
          <a:xfrm>
            <a:off x="578523" y="1179489"/>
            <a:ext cx="10302837"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Chèo thuyền bằng tay: </a:t>
            </a:r>
            <a:r>
              <a:rPr kumimoji="0" lang="vi-VN" sz="3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không thài dầu, khí thài ra môi trường, không gây ô nhiễm môi trường, không gây ra tiếng ồn làm ảnh hưởng đến các loài động vật hoang dã.</a:t>
            </a:r>
            <a:endParaRPr kumimoji="0" lang="en-US" sz="3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Kĩ thuật và một số cách chèo thuyền kayak | Umove">
            <a:extLst>
              <a:ext uri="{FF2B5EF4-FFF2-40B4-BE49-F238E27FC236}">
                <a16:creationId xmlns:a16="http://schemas.microsoft.com/office/drawing/2014/main" id="{2F6455C3-47C8-A945-CB24-2235B134FB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3573" y="3094673"/>
            <a:ext cx="4769167" cy="3173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245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C2571-1700-B4B9-0FE6-623AF91DC90B}"/>
            </a:ext>
          </a:extLst>
        </p:cNvPr>
        <p:cNvGrpSpPr/>
        <p:nvPr/>
      </p:nvGrpSpPr>
      <p:grpSpPr>
        <a:xfrm>
          <a:off x="0" y="0"/>
          <a:ext cx="0" cy="0"/>
          <a:chOff x="0" y="0"/>
          <a:chExt cx="0" cy="0"/>
        </a:xfrm>
      </p:grpSpPr>
      <p:pic>
        <p:nvPicPr>
          <p:cNvPr id="9" name="图片 8" descr="卡通人物&#10;&#10;中度可信度描述已自动生成">
            <a:extLst>
              <a:ext uri="{FF2B5EF4-FFF2-40B4-BE49-F238E27FC236}">
                <a16:creationId xmlns:a16="http://schemas.microsoft.com/office/drawing/2014/main" id="{D8B8E021-FF06-051E-53D4-CDF16D04DA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8B7BDA8E-253F-A1FF-0C9B-4D88782394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355" b="49895"/>
          <a:stretch/>
        </p:blipFill>
        <p:spPr>
          <a:xfrm>
            <a:off x="10058400" y="-1050842"/>
            <a:ext cx="2133600" cy="3436196"/>
          </a:xfrm>
          <a:prstGeom prst="rect">
            <a:avLst/>
          </a:prstGeom>
        </p:spPr>
      </p:pic>
      <p:pic>
        <p:nvPicPr>
          <p:cNvPr id="8" name="图片 37" descr="组 3">
            <a:extLst>
              <a:ext uri="{FF2B5EF4-FFF2-40B4-BE49-F238E27FC236}">
                <a16:creationId xmlns:a16="http://schemas.microsoft.com/office/drawing/2014/main" id="{FCCCAB4F-FC22-D072-5E82-24C50A0D6FF5}"/>
              </a:ext>
            </a:extLst>
          </p:cNvPr>
          <p:cNvPicPr>
            <a:picLocks noChangeAspect="1"/>
          </p:cNvPicPr>
          <p:nvPr>
            <p:custDataLst>
              <p:tags r:id="rId1"/>
            </p:custDataLst>
          </p:nvPr>
        </p:nvPicPr>
        <p:blipFill>
          <a:blip r:embed="rId4"/>
          <a:stretch>
            <a:fillRect/>
          </a:stretch>
        </p:blipFill>
        <p:spPr>
          <a:xfrm>
            <a:off x="419100" y="518160"/>
            <a:ext cx="11391900" cy="6159231"/>
          </a:xfrm>
          <a:prstGeom prst="rect">
            <a:avLst/>
          </a:prstGeom>
          <a:effectLst>
            <a:outerShdw blurRad="406400" sx="102000" sy="102000" algn="ctr" rotWithShape="0">
              <a:prstClr val="black">
                <a:alpha val="16000"/>
              </a:prstClr>
            </a:outerShdw>
          </a:effectLst>
        </p:spPr>
      </p:pic>
      <p:pic>
        <p:nvPicPr>
          <p:cNvPr id="2" name="Picture 2" descr="Hình ảnh Cậu Bé đi Học đi Bộ đu Tay PNG , đứa Trẻ, đi Dạo, Trường Học PNG  và Vector với nền trong suốt để tải xuống miễn phí">
            <a:extLst>
              <a:ext uri="{FF2B5EF4-FFF2-40B4-BE49-F238E27FC236}">
                <a16:creationId xmlns:a16="http://schemas.microsoft.com/office/drawing/2014/main" id="{3CC5D7FE-8CB5-AD48-E256-E9D22B97C6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823" y="2743200"/>
            <a:ext cx="2819087" cy="39445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56">
            <a:extLst>
              <a:ext uri="{FF2B5EF4-FFF2-40B4-BE49-F238E27FC236}">
                <a16:creationId xmlns:a16="http://schemas.microsoft.com/office/drawing/2014/main" id="{D34BDD10-4192-8F28-BC06-666315B739E0}"/>
              </a:ext>
            </a:extLst>
          </p:cNvPr>
          <p:cNvSpPr/>
          <p:nvPr/>
        </p:nvSpPr>
        <p:spPr>
          <a:xfrm>
            <a:off x="1325880" y="754381"/>
            <a:ext cx="6732270" cy="1508760"/>
          </a:xfrm>
          <a:custGeom>
            <a:avLst/>
            <a:gdLst>
              <a:gd name="connsiteX0" fmla="*/ 0 w 6732270"/>
              <a:gd name="connsiteY0" fmla="*/ 0 h 1508760"/>
              <a:gd name="connsiteX1" fmla="*/ 583463 w 6732270"/>
              <a:gd name="connsiteY1" fmla="*/ 0 h 1508760"/>
              <a:gd name="connsiteX2" fmla="*/ 1122045 w 6732270"/>
              <a:gd name="connsiteY2" fmla="*/ 0 h 1508760"/>
              <a:gd name="connsiteX3" fmla="*/ 1122045 w 6732270"/>
              <a:gd name="connsiteY3" fmla="*/ 0 h 1508760"/>
              <a:gd name="connsiteX4" fmla="*/ 1699898 w 6732270"/>
              <a:gd name="connsiteY4" fmla="*/ 0 h 1508760"/>
              <a:gd name="connsiteX5" fmla="*/ 2210429 w 6732270"/>
              <a:gd name="connsiteY5" fmla="*/ 0 h 1508760"/>
              <a:gd name="connsiteX6" fmla="*/ 2805113 w 6732270"/>
              <a:gd name="connsiteY6" fmla="*/ 0 h 1508760"/>
              <a:gd name="connsiteX7" fmla="*/ 3405407 w 6732270"/>
              <a:gd name="connsiteY7" fmla="*/ 0 h 1508760"/>
              <a:gd name="connsiteX8" fmla="*/ 4044973 w 6732270"/>
              <a:gd name="connsiteY8" fmla="*/ 0 h 1508760"/>
              <a:gd name="connsiteX9" fmla="*/ 4605995 w 6732270"/>
              <a:gd name="connsiteY9" fmla="*/ 0 h 1508760"/>
              <a:gd name="connsiteX10" fmla="*/ 5206289 w 6732270"/>
              <a:gd name="connsiteY10" fmla="*/ 0 h 1508760"/>
              <a:gd name="connsiteX11" fmla="*/ 5845855 w 6732270"/>
              <a:gd name="connsiteY11" fmla="*/ 0 h 1508760"/>
              <a:gd name="connsiteX12" fmla="*/ 6732270 w 6732270"/>
              <a:gd name="connsiteY12" fmla="*/ 0 h 1508760"/>
              <a:gd name="connsiteX13" fmla="*/ 6732270 w 6732270"/>
              <a:gd name="connsiteY13" fmla="*/ 422453 h 1508760"/>
              <a:gd name="connsiteX14" fmla="*/ 6732270 w 6732270"/>
              <a:gd name="connsiteY14" fmla="*/ 880110 h 1508760"/>
              <a:gd name="connsiteX15" fmla="*/ 6732270 w 6732270"/>
              <a:gd name="connsiteY15" fmla="*/ 880110 h 1508760"/>
              <a:gd name="connsiteX16" fmla="*/ 6732270 w 6732270"/>
              <a:gd name="connsiteY16" fmla="*/ 1257300 h 1508760"/>
              <a:gd name="connsiteX17" fmla="*/ 6732270 w 6732270"/>
              <a:gd name="connsiteY17" fmla="*/ 1508760 h 1508760"/>
              <a:gd name="connsiteX18" fmla="*/ 6092704 w 6732270"/>
              <a:gd name="connsiteY18" fmla="*/ 1508760 h 1508760"/>
              <a:gd name="connsiteX19" fmla="*/ 5570954 w 6732270"/>
              <a:gd name="connsiteY19" fmla="*/ 1508760 h 1508760"/>
              <a:gd name="connsiteX20" fmla="*/ 5127746 w 6732270"/>
              <a:gd name="connsiteY20" fmla="*/ 1508760 h 1508760"/>
              <a:gd name="connsiteX21" fmla="*/ 4684538 w 6732270"/>
              <a:gd name="connsiteY21" fmla="*/ 1508760 h 1508760"/>
              <a:gd name="connsiteX22" fmla="*/ 4202059 w 6732270"/>
              <a:gd name="connsiteY22" fmla="*/ 1508760 h 1508760"/>
              <a:gd name="connsiteX23" fmla="*/ 3601765 w 6732270"/>
              <a:gd name="connsiteY23" fmla="*/ 1508760 h 1508760"/>
              <a:gd name="connsiteX24" fmla="*/ 2805113 w 6732270"/>
              <a:gd name="connsiteY24" fmla="*/ 1508760 h 1508760"/>
              <a:gd name="connsiteX25" fmla="*/ 2340837 w 6732270"/>
              <a:gd name="connsiteY25" fmla="*/ 1636260 h 1508760"/>
              <a:gd name="connsiteX26" fmla="*/ 1847844 w 6732270"/>
              <a:gd name="connsiteY26" fmla="*/ 1771647 h 1508760"/>
              <a:gd name="connsiteX27" fmla="*/ 1369209 w 6732270"/>
              <a:gd name="connsiteY27" fmla="*/ 1903090 h 1508760"/>
              <a:gd name="connsiteX28" fmla="*/ 1122045 w 6732270"/>
              <a:gd name="connsiteY28" fmla="*/ 1508760 h 1508760"/>
              <a:gd name="connsiteX29" fmla="*/ 583463 w 6732270"/>
              <a:gd name="connsiteY29" fmla="*/ 1508760 h 1508760"/>
              <a:gd name="connsiteX30" fmla="*/ 0 w 6732270"/>
              <a:gd name="connsiteY30" fmla="*/ 1508760 h 1508760"/>
              <a:gd name="connsiteX31" fmla="*/ 0 w 6732270"/>
              <a:gd name="connsiteY31" fmla="*/ 1257300 h 1508760"/>
              <a:gd name="connsiteX32" fmla="*/ 0 w 6732270"/>
              <a:gd name="connsiteY32" fmla="*/ 880110 h 1508760"/>
              <a:gd name="connsiteX33" fmla="*/ 0 w 6732270"/>
              <a:gd name="connsiteY33" fmla="*/ 880110 h 1508760"/>
              <a:gd name="connsiteX34" fmla="*/ 0 w 6732270"/>
              <a:gd name="connsiteY34" fmla="*/ 440055 h 1508760"/>
              <a:gd name="connsiteX35" fmla="*/ 0 w 6732270"/>
              <a:gd name="connsiteY35" fmla="*/ 0 h 150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732270" h="1508760" fill="none" extrusionOk="0">
                <a:moveTo>
                  <a:pt x="0" y="0"/>
                </a:moveTo>
                <a:cubicBezTo>
                  <a:pt x="183171" y="-9915"/>
                  <a:pt x="382309" y="62182"/>
                  <a:pt x="583463" y="0"/>
                </a:cubicBezTo>
                <a:cubicBezTo>
                  <a:pt x="784617" y="-62182"/>
                  <a:pt x="862646" y="912"/>
                  <a:pt x="1122045" y="0"/>
                </a:cubicBezTo>
                <a:lnTo>
                  <a:pt x="1122045" y="0"/>
                </a:lnTo>
                <a:cubicBezTo>
                  <a:pt x="1363003" y="-15562"/>
                  <a:pt x="1565355" y="15887"/>
                  <a:pt x="1699898" y="0"/>
                </a:cubicBezTo>
                <a:cubicBezTo>
                  <a:pt x="1834441" y="-15887"/>
                  <a:pt x="2056984" y="15298"/>
                  <a:pt x="2210429" y="0"/>
                </a:cubicBezTo>
                <a:cubicBezTo>
                  <a:pt x="2363874" y="-15298"/>
                  <a:pt x="2637548" y="33109"/>
                  <a:pt x="2805113" y="0"/>
                </a:cubicBezTo>
                <a:cubicBezTo>
                  <a:pt x="3075675" y="-25275"/>
                  <a:pt x="3170879" y="51457"/>
                  <a:pt x="3405407" y="0"/>
                </a:cubicBezTo>
                <a:cubicBezTo>
                  <a:pt x="3639935" y="-51457"/>
                  <a:pt x="3752612" y="41659"/>
                  <a:pt x="4044973" y="0"/>
                </a:cubicBezTo>
                <a:cubicBezTo>
                  <a:pt x="4337334" y="-41659"/>
                  <a:pt x="4405775" y="24619"/>
                  <a:pt x="4605995" y="0"/>
                </a:cubicBezTo>
                <a:cubicBezTo>
                  <a:pt x="4806215" y="-24619"/>
                  <a:pt x="5001410" y="13538"/>
                  <a:pt x="5206289" y="0"/>
                </a:cubicBezTo>
                <a:cubicBezTo>
                  <a:pt x="5411168" y="-13538"/>
                  <a:pt x="5539980" y="22638"/>
                  <a:pt x="5845855" y="0"/>
                </a:cubicBezTo>
                <a:cubicBezTo>
                  <a:pt x="6151730" y="-22638"/>
                  <a:pt x="6537922" y="8743"/>
                  <a:pt x="6732270" y="0"/>
                </a:cubicBezTo>
                <a:cubicBezTo>
                  <a:pt x="6738575" y="123369"/>
                  <a:pt x="6686741" y="282913"/>
                  <a:pt x="6732270" y="422453"/>
                </a:cubicBezTo>
                <a:cubicBezTo>
                  <a:pt x="6777799" y="561993"/>
                  <a:pt x="6726603" y="689044"/>
                  <a:pt x="6732270" y="880110"/>
                </a:cubicBezTo>
                <a:lnTo>
                  <a:pt x="6732270" y="880110"/>
                </a:lnTo>
                <a:cubicBezTo>
                  <a:pt x="6735868" y="1013707"/>
                  <a:pt x="6731930" y="1108444"/>
                  <a:pt x="6732270" y="1257300"/>
                </a:cubicBezTo>
                <a:cubicBezTo>
                  <a:pt x="6747172" y="1362253"/>
                  <a:pt x="6709500" y="1408632"/>
                  <a:pt x="6732270" y="1508760"/>
                </a:cubicBezTo>
                <a:cubicBezTo>
                  <a:pt x="6446587" y="1548532"/>
                  <a:pt x="6298424" y="1434802"/>
                  <a:pt x="6092704" y="1508760"/>
                </a:cubicBezTo>
                <a:cubicBezTo>
                  <a:pt x="5886984" y="1582718"/>
                  <a:pt x="5740638" y="1464031"/>
                  <a:pt x="5570954" y="1508760"/>
                </a:cubicBezTo>
                <a:cubicBezTo>
                  <a:pt x="5401270" y="1553489"/>
                  <a:pt x="5320456" y="1462591"/>
                  <a:pt x="5127746" y="1508760"/>
                </a:cubicBezTo>
                <a:cubicBezTo>
                  <a:pt x="4935036" y="1554929"/>
                  <a:pt x="4903339" y="1503782"/>
                  <a:pt x="4684538" y="1508760"/>
                </a:cubicBezTo>
                <a:cubicBezTo>
                  <a:pt x="4465737" y="1513738"/>
                  <a:pt x="4425070" y="1464151"/>
                  <a:pt x="4202059" y="1508760"/>
                </a:cubicBezTo>
                <a:cubicBezTo>
                  <a:pt x="3979048" y="1553369"/>
                  <a:pt x="3747905" y="1444783"/>
                  <a:pt x="3601765" y="1508760"/>
                </a:cubicBezTo>
                <a:cubicBezTo>
                  <a:pt x="3455625" y="1572737"/>
                  <a:pt x="3115295" y="1428389"/>
                  <a:pt x="2805113" y="1508760"/>
                </a:cubicBezTo>
                <a:cubicBezTo>
                  <a:pt x="2641340" y="1596827"/>
                  <a:pt x="2499208" y="1585953"/>
                  <a:pt x="2340837" y="1636260"/>
                </a:cubicBezTo>
                <a:cubicBezTo>
                  <a:pt x="2182466" y="1686568"/>
                  <a:pt x="2072776" y="1654418"/>
                  <a:pt x="1847844" y="1771647"/>
                </a:cubicBezTo>
                <a:cubicBezTo>
                  <a:pt x="1622912" y="1888875"/>
                  <a:pt x="1603114" y="1818647"/>
                  <a:pt x="1369209" y="1903090"/>
                </a:cubicBezTo>
                <a:cubicBezTo>
                  <a:pt x="1269402" y="1813430"/>
                  <a:pt x="1248021" y="1631524"/>
                  <a:pt x="1122045" y="1508760"/>
                </a:cubicBezTo>
                <a:cubicBezTo>
                  <a:pt x="875473" y="1572477"/>
                  <a:pt x="765598" y="1503343"/>
                  <a:pt x="583463" y="1508760"/>
                </a:cubicBezTo>
                <a:cubicBezTo>
                  <a:pt x="401328" y="1514177"/>
                  <a:pt x="247068" y="1452056"/>
                  <a:pt x="0" y="1508760"/>
                </a:cubicBezTo>
                <a:cubicBezTo>
                  <a:pt x="-18837" y="1446887"/>
                  <a:pt x="16282" y="1351263"/>
                  <a:pt x="0" y="1257300"/>
                </a:cubicBezTo>
                <a:cubicBezTo>
                  <a:pt x="-31512" y="1098647"/>
                  <a:pt x="16947" y="1056377"/>
                  <a:pt x="0" y="880110"/>
                </a:cubicBezTo>
                <a:lnTo>
                  <a:pt x="0" y="880110"/>
                </a:lnTo>
                <a:cubicBezTo>
                  <a:pt x="-43775" y="732868"/>
                  <a:pt x="2798" y="529086"/>
                  <a:pt x="0" y="440055"/>
                </a:cubicBezTo>
                <a:cubicBezTo>
                  <a:pt x="-2798" y="351025"/>
                  <a:pt x="17071" y="96280"/>
                  <a:pt x="0" y="0"/>
                </a:cubicBezTo>
                <a:close/>
              </a:path>
              <a:path w="6732270" h="1508760" stroke="0" extrusionOk="0">
                <a:moveTo>
                  <a:pt x="0" y="0"/>
                </a:moveTo>
                <a:cubicBezTo>
                  <a:pt x="270194" y="-49748"/>
                  <a:pt x="295876" y="50880"/>
                  <a:pt x="549802" y="0"/>
                </a:cubicBezTo>
                <a:cubicBezTo>
                  <a:pt x="803728" y="-50880"/>
                  <a:pt x="879401" y="24524"/>
                  <a:pt x="1122045" y="0"/>
                </a:cubicBezTo>
                <a:lnTo>
                  <a:pt x="1122045" y="0"/>
                </a:lnTo>
                <a:cubicBezTo>
                  <a:pt x="1288170" y="-61371"/>
                  <a:pt x="1537597" y="54926"/>
                  <a:pt x="1666237" y="0"/>
                </a:cubicBezTo>
                <a:cubicBezTo>
                  <a:pt x="1794877" y="-54926"/>
                  <a:pt x="1999918" y="23046"/>
                  <a:pt x="2193598" y="0"/>
                </a:cubicBezTo>
                <a:cubicBezTo>
                  <a:pt x="2387278" y="-23046"/>
                  <a:pt x="2560134" y="15269"/>
                  <a:pt x="2805113" y="0"/>
                </a:cubicBezTo>
                <a:cubicBezTo>
                  <a:pt x="2897573" y="-5868"/>
                  <a:pt x="3124309" y="5759"/>
                  <a:pt x="3248321" y="0"/>
                </a:cubicBezTo>
                <a:cubicBezTo>
                  <a:pt x="3372333" y="-5759"/>
                  <a:pt x="3557426" y="20394"/>
                  <a:pt x="3691528" y="0"/>
                </a:cubicBezTo>
                <a:cubicBezTo>
                  <a:pt x="3825630" y="-20394"/>
                  <a:pt x="4040536" y="16223"/>
                  <a:pt x="4291822" y="0"/>
                </a:cubicBezTo>
                <a:cubicBezTo>
                  <a:pt x="4543108" y="-16223"/>
                  <a:pt x="4672325" y="4681"/>
                  <a:pt x="4931388" y="0"/>
                </a:cubicBezTo>
                <a:cubicBezTo>
                  <a:pt x="5190451" y="-4681"/>
                  <a:pt x="5358870" y="68676"/>
                  <a:pt x="5570954" y="0"/>
                </a:cubicBezTo>
                <a:cubicBezTo>
                  <a:pt x="5783038" y="-68676"/>
                  <a:pt x="5926134" y="48982"/>
                  <a:pt x="6210519" y="0"/>
                </a:cubicBezTo>
                <a:cubicBezTo>
                  <a:pt x="6494905" y="-48982"/>
                  <a:pt x="6548190" y="36767"/>
                  <a:pt x="6732270" y="0"/>
                </a:cubicBezTo>
                <a:cubicBezTo>
                  <a:pt x="6776236" y="125832"/>
                  <a:pt x="6691685" y="236410"/>
                  <a:pt x="6732270" y="431254"/>
                </a:cubicBezTo>
                <a:cubicBezTo>
                  <a:pt x="6772855" y="626098"/>
                  <a:pt x="6687885" y="661016"/>
                  <a:pt x="6732270" y="880110"/>
                </a:cubicBezTo>
                <a:lnTo>
                  <a:pt x="6732270" y="880110"/>
                </a:lnTo>
                <a:cubicBezTo>
                  <a:pt x="6749124" y="1053712"/>
                  <a:pt x="6697672" y="1157488"/>
                  <a:pt x="6732270" y="1257300"/>
                </a:cubicBezTo>
                <a:cubicBezTo>
                  <a:pt x="6747725" y="1355219"/>
                  <a:pt x="6709068" y="1413599"/>
                  <a:pt x="6732270" y="1508760"/>
                </a:cubicBezTo>
                <a:cubicBezTo>
                  <a:pt x="6474909" y="1518271"/>
                  <a:pt x="6448090" y="1483176"/>
                  <a:pt x="6210519" y="1508760"/>
                </a:cubicBezTo>
                <a:cubicBezTo>
                  <a:pt x="5972948" y="1534344"/>
                  <a:pt x="5767210" y="1495587"/>
                  <a:pt x="5610225" y="1508760"/>
                </a:cubicBezTo>
                <a:cubicBezTo>
                  <a:pt x="5453240" y="1521933"/>
                  <a:pt x="5151263" y="1449492"/>
                  <a:pt x="4970660" y="1508760"/>
                </a:cubicBezTo>
                <a:cubicBezTo>
                  <a:pt x="4790057" y="1568028"/>
                  <a:pt x="4649488" y="1461282"/>
                  <a:pt x="4370366" y="1508760"/>
                </a:cubicBezTo>
                <a:cubicBezTo>
                  <a:pt x="4091244" y="1556238"/>
                  <a:pt x="3983408" y="1481692"/>
                  <a:pt x="3848615" y="1508760"/>
                </a:cubicBezTo>
                <a:cubicBezTo>
                  <a:pt x="3713822" y="1535828"/>
                  <a:pt x="3480199" y="1503933"/>
                  <a:pt x="3287592" y="1508760"/>
                </a:cubicBezTo>
                <a:cubicBezTo>
                  <a:pt x="3094985" y="1513587"/>
                  <a:pt x="3020187" y="1472419"/>
                  <a:pt x="2805113" y="1508760"/>
                </a:cubicBezTo>
                <a:cubicBezTo>
                  <a:pt x="2669769" y="1586518"/>
                  <a:pt x="2474673" y="1576327"/>
                  <a:pt x="2297760" y="1648090"/>
                </a:cubicBezTo>
                <a:cubicBezTo>
                  <a:pt x="2120847" y="1719852"/>
                  <a:pt x="2027654" y="1669961"/>
                  <a:pt x="1819126" y="1779533"/>
                </a:cubicBezTo>
                <a:cubicBezTo>
                  <a:pt x="1610599" y="1889105"/>
                  <a:pt x="1476855" y="1844678"/>
                  <a:pt x="1369209" y="1903090"/>
                </a:cubicBezTo>
                <a:cubicBezTo>
                  <a:pt x="1250438" y="1793249"/>
                  <a:pt x="1209885" y="1575112"/>
                  <a:pt x="1122045" y="1508760"/>
                </a:cubicBezTo>
                <a:cubicBezTo>
                  <a:pt x="901812" y="1516950"/>
                  <a:pt x="700234" y="1455229"/>
                  <a:pt x="538582" y="1508760"/>
                </a:cubicBezTo>
                <a:cubicBezTo>
                  <a:pt x="376930" y="1562291"/>
                  <a:pt x="190970" y="1454839"/>
                  <a:pt x="0" y="1508760"/>
                </a:cubicBezTo>
                <a:cubicBezTo>
                  <a:pt x="-8515" y="1392892"/>
                  <a:pt x="9738" y="1363644"/>
                  <a:pt x="0" y="1257300"/>
                </a:cubicBezTo>
                <a:cubicBezTo>
                  <a:pt x="-24013" y="1177077"/>
                  <a:pt x="24966" y="1013184"/>
                  <a:pt x="0" y="880110"/>
                </a:cubicBezTo>
                <a:lnTo>
                  <a:pt x="0" y="880110"/>
                </a:lnTo>
                <a:cubicBezTo>
                  <a:pt x="-44572" y="691179"/>
                  <a:pt x="16915" y="634218"/>
                  <a:pt x="0" y="431254"/>
                </a:cubicBezTo>
                <a:cubicBezTo>
                  <a:pt x="-16915" y="228290"/>
                  <a:pt x="5806" y="166673"/>
                  <a:pt x="0" y="0"/>
                </a:cubicBezTo>
                <a:close/>
              </a:path>
            </a:pathLst>
          </a:custGeom>
          <a:solidFill>
            <a:schemeClr val="accent2">
              <a:alpha val="93000"/>
            </a:schemeClr>
          </a:solidFill>
          <a:ln w="19050" cmpd="thinThick">
            <a:solidFill>
              <a:srgbClr val="FF3F6E"/>
            </a:solidFill>
            <a:extLst>
              <a:ext uri="{C807C97D-BFC1-408E-A445-0C87EB9F89A2}">
                <ask:lineSketchStyleProps xmlns:ask="http://schemas.microsoft.com/office/drawing/2018/sketchyshapes" sd="3816812094">
                  <a:prstGeom prst="wedgeRectCallout">
                    <a:avLst>
                      <a:gd name="adj1" fmla="val -29662"/>
                      <a:gd name="adj2" fmla="val 76136"/>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a:solidFill>
                  <a:schemeClr val="bg1"/>
                </a:solidFill>
                <a:effectLst>
                  <a:outerShdw blurRad="38100" dist="38100" dir="2700000" algn="tl">
                    <a:srgbClr val="000000">
                      <a:alpha val="43137"/>
                    </a:srgbClr>
                  </a:outerShdw>
                </a:effectLst>
              </a:rPr>
              <a:t>Vì sao không nên sử dụng thuyền chạy bằng động cơ xăng, dầu ở đó?</a:t>
            </a:r>
            <a:endParaRPr lang="en-US" sz="3200">
              <a:solidFill>
                <a:schemeClr val="bg1"/>
              </a:solidFill>
              <a:effectLst>
                <a:outerShdw blurRad="38100" dist="38100" dir="2700000" algn="tl">
                  <a:srgbClr val="000000">
                    <a:alpha val="43137"/>
                  </a:srgbClr>
                </a:outerShdw>
              </a:effectLst>
            </a:endParaRPr>
          </a:p>
        </p:txBody>
      </p:sp>
      <p:sp>
        <p:nvSpPr>
          <p:cNvPr id="5" name="Rounded Rectangle 2">
            <a:extLst>
              <a:ext uri="{FF2B5EF4-FFF2-40B4-BE49-F238E27FC236}">
                <a16:creationId xmlns:a16="http://schemas.microsoft.com/office/drawing/2014/main" id="{0099E198-3F58-088E-48B1-A6FC8BCE35B0}"/>
              </a:ext>
            </a:extLst>
          </p:cNvPr>
          <p:cNvSpPr/>
          <p:nvPr/>
        </p:nvSpPr>
        <p:spPr>
          <a:xfrm>
            <a:off x="3581464" y="2743200"/>
            <a:ext cx="7619936" cy="3566160"/>
          </a:xfrm>
          <a:prstGeom prst="roundRec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Cambria" panose="02040503050406030204" pitchFamily="18" charset="0"/>
                <a:ea typeface="Cambria" panose="02040503050406030204" pitchFamily="18" charset="0"/>
              </a:rPr>
              <a:t>   </a:t>
            </a:r>
            <a:r>
              <a:rPr lang="vi-VN" sz="2800" b="1" dirty="0">
                <a:solidFill>
                  <a:schemeClr val="tx1"/>
                </a:solidFill>
                <a:latin typeface="Cambria" panose="02040503050406030204" pitchFamily="18" charset="0"/>
                <a:ea typeface="Cambria" panose="02040503050406030204" pitchFamily="18" charset="0"/>
              </a:rPr>
              <a:t>Số lượng thuyền lớn, tập trung trong một thời gian ngắn nên nguy cơ ồ nhiễm cao. Dòng nước nối liền với một khu vực đầm lầy rộng lớn là nơi ở của nhiều loài sinh vật hoang dã, nếu sử dụng thuyền chạy bâng động cơ xăng dầu sẽ xây ra nguy cơ gây 0 nhiễm môi trường, ảnh hưởng tiêu cực đến các loài sinh vật.</a:t>
            </a:r>
            <a:endParaRPr lang="en-US" sz="28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6622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0">
            <a:extLst>
              <a:ext uri="{FF2B5EF4-FFF2-40B4-BE49-F238E27FC236}">
                <a16:creationId xmlns:a16="http://schemas.microsoft.com/office/drawing/2014/main" id="{83223BD2-1942-9F7A-E457-CC28CBA75AC6}"/>
              </a:ext>
            </a:extLst>
          </p:cNvPr>
          <p:cNvPicPr>
            <a:picLocks noChangeAspect="1"/>
          </p:cNvPicPr>
          <p:nvPr/>
        </p:nvPicPr>
        <p:blipFill rotWithShape="1">
          <a:blip r:embed="rId2"/>
          <a:srcRect r="1315"/>
          <a:stretch/>
        </p:blipFill>
        <p:spPr>
          <a:xfrm>
            <a:off x="21" y="1282"/>
            <a:ext cx="12191980" cy="6856719"/>
          </a:xfrm>
          <a:prstGeom prst="rect">
            <a:avLst/>
          </a:prstGeom>
        </p:spPr>
      </p:pic>
      <p:pic>
        <p:nvPicPr>
          <p:cNvPr id="4" name="Picture 8">
            <a:extLst>
              <a:ext uri="{FF2B5EF4-FFF2-40B4-BE49-F238E27FC236}">
                <a16:creationId xmlns:a16="http://schemas.microsoft.com/office/drawing/2014/main" id="{F7ED4C77-C021-274C-FE33-BC240291031C}"/>
              </a:ext>
            </a:extLst>
          </p:cNvPr>
          <p:cNvPicPr>
            <a:picLocks noChangeAspect="1"/>
          </p:cNvPicPr>
          <p:nvPr/>
        </p:nvPicPr>
        <p:blipFill>
          <a:blip r:embed="rId3"/>
          <a:srcRect/>
          <a:stretch>
            <a:fillRect/>
          </a:stretch>
        </p:blipFill>
        <p:spPr>
          <a:xfrm>
            <a:off x="8373701" y="0"/>
            <a:ext cx="3818299" cy="2209840"/>
          </a:xfrm>
          <a:prstGeom prst="rect">
            <a:avLst/>
          </a:prstGeom>
        </p:spPr>
      </p:pic>
      <p:pic>
        <p:nvPicPr>
          <p:cNvPr id="5" name="Picture 12">
            <a:extLst>
              <a:ext uri="{FF2B5EF4-FFF2-40B4-BE49-F238E27FC236}">
                <a16:creationId xmlns:a16="http://schemas.microsoft.com/office/drawing/2014/main" id="{0424A98E-E3EE-19C8-D8CA-54FD5C60B83B}"/>
              </a:ext>
            </a:extLst>
          </p:cNvPr>
          <p:cNvPicPr>
            <a:picLocks noChangeAspect="1"/>
          </p:cNvPicPr>
          <p:nvPr/>
        </p:nvPicPr>
        <p:blipFill>
          <a:blip r:embed="rId4"/>
          <a:srcRect/>
          <a:stretch>
            <a:fillRect/>
          </a:stretch>
        </p:blipFill>
        <p:spPr>
          <a:xfrm>
            <a:off x="0" y="3943696"/>
            <a:ext cx="1216723" cy="2914304"/>
          </a:xfrm>
          <a:prstGeom prst="rect">
            <a:avLst/>
          </a:prstGeom>
        </p:spPr>
      </p:pic>
      <p:pic>
        <p:nvPicPr>
          <p:cNvPr id="6" name="Picture 3">
            <a:extLst>
              <a:ext uri="{FF2B5EF4-FFF2-40B4-BE49-F238E27FC236}">
                <a16:creationId xmlns:a16="http://schemas.microsoft.com/office/drawing/2014/main" id="{E2B243C1-0067-9253-33A5-27A58A32F4A4}"/>
              </a:ext>
            </a:extLst>
          </p:cNvPr>
          <p:cNvPicPr>
            <a:picLocks noChangeAspect="1"/>
          </p:cNvPicPr>
          <p:nvPr/>
        </p:nvPicPr>
        <p:blipFill>
          <a:blip r:embed="rId5"/>
          <a:srcRect/>
          <a:stretch>
            <a:fillRect/>
          </a:stretch>
        </p:blipFill>
        <p:spPr>
          <a:xfrm flipH="1">
            <a:off x="8607161" y="2503592"/>
            <a:ext cx="3583315" cy="4354408"/>
          </a:xfrm>
          <a:prstGeom prst="rect">
            <a:avLst/>
          </a:prstGeom>
        </p:spPr>
      </p:pic>
      <p:pic>
        <p:nvPicPr>
          <p:cNvPr id="12" name="Picture 19">
            <a:extLst>
              <a:ext uri="{FF2B5EF4-FFF2-40B4-BE49-F238E27FC236}">
                <a16:creationId xmlns:a16="http://schemas.microsoft.com/office/drawing/2014/main" id="{4892FBC3-6724-3023-54B7-6EF636725A8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555965" y="106825"/>
            <a:ext cx="1505775" cy="1753451"/>
          </a:xfrm>
          <a:prstGeom prst="rect">
            <a:avLst/>
          </a:prstGeom>
        </p:spPr>
      </p:pic>
      <p:pic>
        <p:nvPicPr>
          <p:cNvPr id="7" name="Picture 3">
            <a:extLst>
              <a:ext uri="{FF2B5EF4-FFF2-40B4-BE49-F238E27FC236}">
                <a16:creationId xmlns:a16="http://schemas.microsoft.com/office/drawing/2014/main" id="{82D60FA5-7F2D-DCCF-D675-A34C69BD045E}"/>
              </a:ext>
            </a:extLst>
          </p:cNvPr>
          <p:cNvPicPr>
            <a:picLocks noChangeAspect="1"/>
          </p:cNvPicPr>
          <p:nvPr/>
        </p:nvPicPr>
        <p:blipFill>
          <a:blip r:embed="rId8"/>
          <a:srcRect/>
          <a:stretch>
            <a:fillRect/>
          </a:stretch>
        </p:blipFill>
        <p:spPr>
          <a:xfrm>
            <a:off x="1105679" y="2764465"/>
            <a:ext cx="5943206" cy="4056237"/>
          </a:xfrm>
          <a:prstGeom prst="rect">
            <a:avLst/>
          </a:prstGeom>
        </p:spPr>
      </p:pic>
      <p:pic>
        <p:nvPicPr>
          <p:cNvPr id="9" name="Picture 8" descr="A green and red text on a black background&#10;&#10;Description automatically generated">
            <a:extLst>
              <a:ext uri="{FF2B5EF4-FFF2-40B4-BE49-F238E27FC236}">
                <a16:creationId xmlns:a16="http://schemas.microsoft.com/office/drawing/2014/main" id="{8711789A-AFCD-6B88-3F66-18E62F2AD0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3688" y="533149"/>
            <a:ext cx="7193903" cy="5791702"/>
          </a:xfrm>
          <a:prstGeom prst="rect">
            <a:avLst/>
          </a:prstGeom>
        </p:spPr>
      </p:pic>
    </p:spTree>
    <p:extLst>
      <p:ext uri="{BB962C8B-B14F-4D97-AF65-F5344CB8AC3E}">
        <p14:creationId xmlns:p14="http://schemas.microsoft.com/office/powerpoint/2010/main" val="19241590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DD635641-85A7-63EC-3FDB-882FB6E922FD}"/>
              </a:ext>
            </a:extLst>
          </p:cNvPr>
          <p:cNvPicPr>
            <a:picLocks noChangeAspect="1"/>
          </p:cNvPicPr>
          <p:nvPr/>
        </p:nvPicPr>
        <p:blipFill rotWithShape="1">
          <a:blip r:embed="rId3">
            <a:extLst>
              <a:ext uri="{28A0092B-C50C-407E-A947-70E740481C1C}">
                <a14:useLocalDpi xmlns:a14="http://schemas.microsoft.com/office/drawing/2010/main" val="0"/>
              </a:ext>
            </a:extLst>
          </a:blip>
          <a:srcRect l="11004" t="24977" r="10831" b="21362"/>
          <a:stretch/>
        </p:blipFill>
        <p:spPr>
          <a:xfrm>
            <a:off x="1831181" y="692705"/>
            <a:ext cx="8180533" cy="5616000"/>
          </a:xfrm>
          <a:prstGeom prst="rect">
            <a:avLst/>
          </a:prstGeom>
          <a:effectLst>
            <a:innerShdw blurRad="63500">
              <a:schemeClr val="bg1">
                <a:lumMod val="65000"/>
                <a:alpha val="30000"/>
              </a:schemeClr>
            </a:innerShdw>
          </a:effectLst>
        </p:spPr>
      </p:pic>
      <p:sp>
        <p:nvSpPr>
          <p:cNvPr id="9" name="TextBox 8">
            <a:extLst>
              <a:ext uri="{FF2B5EF4-FFF2-40B4-BE49-F238E27FC236}">
                <a16:creationId xmlns:a16="http://schemas.microsoft.com/office/drawing/2014/main" id="{01C32793-3326-6189-B4FC-0B9043E274D0}"/>
              </a:ext>
            </a:extLst>
          </p:cNvPr>
          <p:cNvSpPr txBox="1"/>
          <p:nvPr/>
        </p:nvSpPr>
        <p:spPr>
          <a:xfrm>
            <a:off x="2264126" y="2760895"/>
            <a:ext cx="7586133" cy="1754326"/>
          </a:xfrm>
          <a:prstGeom prst="rect">
            <a:avLst/>
          </a:prstGeom>
          <a:noFill/>
        </p:spPr>
        <p:txBody>
          <a:bodyPr wrap="square" rtlCol="0">
            <a:spAutoFit/>
          </a:bodyPr>
          <a:lstStyle/>
          <a:p>
            <a:pPr lvl="0" algn="ctr"/>
            <a:r>
              <a:rPr lang="vi-VN" sz="5400" b="1" dirty="0">
                <a:solidFill>
                  <a:srgbClr val="CC0099"/>
                </a:solidFill>
              </a:rPr>
              <a:t>Em làm thế nào để bảo vệ môi trường?</a:t>
            </a:r>
            <a:endParaRPr kumimoji="0" lang="en-US" sz="5400" b="1" i="0" u="none" strike="noStrike" kern="1200" cap="none" spc="0" normalizeH="0" baseline="0" noProof="0" dirty="0">
              <a:ln>
                <a:noFill/>
              </a:ln>
              <a:solidFill>
                <a:srgbClr val="CC0099"/>
              </a:solidFill>
              <a:effectLst/>
              <a:uLnTx/>
              <a:uFillTx/>
              <a:latin typeface="Aptos" panose="02110004020202020204"/>
            </a:endParaRPr>
          </a:p>
        </p:txBody>
      </p:sp>
      <p:sp>
        <p:nvSpPr>
          <p:cNvPr id="10" name="TextBox 9">
            <a:extLst>
              <a:ext uri="{FF2B5EF4-FFF2-40B4-BE49-F238E27FC236}">
                <a16:creationId xmlns:a16="http://schemas.microsoft.com/office/drawing/2014/main" id="{F0A4D219-2A41-01D7-813E-00D4AE6FB8F0}"/>
              </a:ext>
            </a:extLst>
          </p:cNvPr>
          <p:cNvSpPr txBox="1"/>
          <p:nvPr/>
        </p:nvSpPr>
        <p:spPr>
          <a:xfrm>
            <a:off x="1059002" y="1693273"/>
            <a:ext cx="14165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solidFill>
                    <a:prstClr val="white"/>
                  </a:solidFill>
                </a:ln>
                <a:blipFill dpi="0" rotWithShape="1">
                  <a:blip r:embed="rId4">
                    <a:extLst>
                      <a:ext uri="{28A0092B-C50C-407E-A947-70E740481C1C}">
                        <a14:useLocalDpi xmlns:a14="http://schemas.microsoft.com/office/drawing/2010/main" val="0"/>
                      </a:ext>
                    </a:extLst>
                  </a:blip>
                  <a:srcRect/>
                  <a:stretch>
                    <a:fillRect/>
                  </a:stretch>
                </a:blipFill>
                <a:effectLst>
                  <a:glow rad="88900">
                    <a:prstClr val="white"/>
                  </a:glow>
                  <a:outerShdw blurRad="38100" dist="38100" dir="2700000" algn="tl">
                    <a:srgbClr val="000000">
                      <a:alpha val="43137"/>
                    </a:srgbClr>
                  </a:outerShdw>
                </a:effectLst>
                <a:uLnTx/>
                <a:uFillTx/>
                <a:latin typeface="UVN Banh Mi" pitchFamily="2" charset="0"/>
                <a:ea typeface="+mn-ea"/>
                <a:cs typeface="+mn-cs"/>
              </a:rPr>
              <a:t>Gợi ý</a:t>
            </a:r>
            <a:endParaRPr kumimoji="0" lang="en-US" sz="4800" b="1" i="0" u="none" strike="noStrike" kern="1200" cap="none" spc="0" normalizeH="0" baseline="0" noProof="0" dirty="0">
              <a:ln>
                <a:solidFill>
                  <a:prstClr val="white"/>
                </a:solidFill>
              </a:ln>
              <a:blipFill dpi="0" rotWithShape="1">
                <a:blip r:embed="rId4">
                  <a:extLst>
                    <a:ext uri="{28A0092B-C50C-407E-A947-70E740481C1C}">
                      <a14:useLocalDpi xmlns:a14="http://schemas.microsoft.com/office/drawing/2010/main" val="0"/>
                    </a:ext>
                  </a:extLst>
                </a:blip>
                <a:srcRect/>
                <a:stretch>
                  <a:fillRect/>
                </a:stretch>
              </a:blipFill>
              <a:effectLst>
                <a:glow rad="88900">
                  <a:prstClr val="white"/>
                </a:glow>
                <a:outerShdw blurRad="38100" dist="38100" dir="2700000" algn="tl">
                  <a:srgbClr val="000000">
                    <a:alpha val="43137"/>
                  </a:srgbClr>
                </a:outerShdw>
              </a:effectLst>
              <a:uLnTx/>
              <a:uFillTx/>
              <a:latin typeface="UVN Banh Mi" pitchFamily="2" charset="0"/>
              <a:ea typeface="+mn-ea"/>
              <a:cs typeface="+mn-cs"/>
            </a:endParaRPr>
          </a:p>
        </p:txBody>
      </p:sp>
      <p:pic>
        <p:nvPicPr>
          <p:cNvPr id="11" name="Picture 10">
            <a:extLst>
              <a:ext uri="{FF2B5EF4-FFF2-40B4-BE49-F238E27FC236}">
                <a16:creationId xmlns:a16="http://schemas.microsoft.com/office/drawing/2014/main" id="{B9A7C1AF-2AED-693C-CADB-868A29680A93}"/>
              </a:ext>
            </a:extLst>
          </p:cNvPr>
          <p:cNvPicPr>
            <a:picLocks noChangeAspect="1"/>
          </p:cNvPicPr>
          <p:nvPr/>
        </p:nvPicPr>
        <p:blipFill>
          <a:blip r:embed="rId5"/>
          <a:stretch>
            <a:fillRect/>
          </a:stretch>
        </p:blipFill>
        <p:spPr>
          <a:xfrm>
            <a:off x="-1" y="4925569"/>
            <a:ext cx="12192000" cy="1932431"/>
          </a:xfrm>
          <a:prstGeom prst="rect">
            <a:avLst/>
          </a:prstGeom>
        </p:spPr>
      </p:pic>
      <p:pic>
        <p:nvPicPr>
          <p:cNvPr id="12" name="Picture 11">
            <a:extLst>
              <a:ext uri="{FF2B5EF4-FFF2-40B4-BE49-F238E27FC236}">
                <a16:creationId xmlns:a16="http://schemas.microsoft.com/office/drawing/2014/main" id="{E174A0EA-B3E6-7A8D-8B31-2DF9609BACBB}"/>
              </a:ext>
            </a:extLst>
          </p:cNvPr>
          <p:cNvPicPr>
            <a:picLocks noChangeAspect="1"/>
          </p:cNvPicPr>
          <p:nvPr/>
        </p:nvPicPr>
        <p:blipFill>
          <a:blip r:embed="rId6"/>
          <a:stretch>
            <a:fillRect/>
          </a:stretch>
        </p:blipFill>
        <p:spPr>
          <a:xfrm>
            <a:off x="9126762" y="82834"/>
            <a:ext cx="2043492" cy="2052000"/>
          </a:xfrm>
          <a:prstGeom prst="rect">
            <a:avLst/>
          </a:prstGeom>
        </p:spPr>
      </p:pic>
      <p:pic>
        <p:nvPicPr>
          <p:cNvPr id="1026" name="Picture 2" descr="Happy Flower Power Sticker for iOS &amp; Android | GIPHY | Happy flowers, Love  heart gif, Happy stickers">
            <a:extLst>
              <a:ext uri="{FF2B5EF4-FFF2-40B4-BE49-F238E27FC236}">
                <a16:creationId xmlns:a16="http://schemas.microsoft.com/office/drawing/2014/main" id="{951FD519-43F2-CAF9-0F69-74BEB78DB7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5005" y="2011332"/>
            <a:ext cx="540000" cy="540000"/>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 name="Picture 2" descr="Hình ảnh Cậu Bé đi Học đi Bộ đu Tay PNG , đứa Trẻ, đi Dạo, Trường Học PNG  và Vector với nền trong suốt để tải xuống miễn phí">
            <a:extLst>
              <a:ext uri="{FF2B5EF4-FFF2-40B4-BE49-F238E27FC236}">
                <a16:creationId xmlns:a16="http://schemas.microsoft.com/office/drawing/2014/main" id="{FDE3FCA7-32C8-6555-CD59-FC6511953A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00" y="3144827"/>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Hình ảnh Cô Gái Nhỏ Bạn Học Cùng Lớp Cô Gái Mùa Hè PNG , Cô Gái Nhỏ, Sinh  Viên, Training Course PNG và Vector với nền trong suốt để tải xuống">
            <a:extLst>
              <a:ext uri="{FF2B5EF4-FFF2-40B4-BE49-F238E27FC236}">
                <a16:creationId xmlns:a16="http://schemas.microsoft.com/office/drawing/2014/main" id="{F9C9BEB8-D202-9A18-6D0E-857493C6AEF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011249" y="2798496"/>
            <a:ext cx="3545288" cy="3545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502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p:tgtEl>
                                          <p:spTgt spid="8"/>
                                        </p:tgtEl>
                                        <p:attrNameLst>
                                          <p:attrName>ppt_x</p:attrName>
                                        </p:attrNameLst>
                                      </p:cBhvr>
                                      <p:tavLst>
                                        <p:tav tm="0">
                                          <p:val>
                                            <p:strVal val="#ppt_x+#ppt_w*1.125000"/>
                                          </p:val>
                                        </p:tav>
                                        <p:tav tm="100000">
                                          <p:val>
                                            <p:strVal val="#ppt_x"/>
                                          </p:val>
                                        </p:tav>
                                      </p:tavLst>
                                    </p:anim>
                                    <p:animEffect transition="in" filter="wipe(left)">
                                      <p:cBhvr>
                                        <p:cTn id="8" dur="750"/>
                                        <p:tgtEl>
                                          <p:spTgt spid="8"/>
                                        </p:tgtEl>
                                      </p:cBhvr>
                                    </p:animEffect>
                                  </p:childTnLst>
                                </p:cTn>
                              </p:par>
                            </p:childTnLst>
                          </p:cTn>
                        </p:par>
                        <p:par>
                          <p:cTn id="9" fill="hold">
                            <p:stCondLst>
                              <p:cond delay="75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0"/>
                                        </p:tgtEl>
                                        <p:attrNameLst>
                                          <p:attrName>ppt_y</p:attrName>
                                        </p:attrNameLst>
                                      </p:cBhvr>
                                      <p:tavLst>
                                        <p:tav tm="0">
                                          <p:val>
                                            <p:strVal val="#ppt_y"/>
                                          </p:val>
                                        </p:tav>
                                        <p:tav tm="100000">
                                          <p:val>
                                            <p:strVal val="#ppt_y"/>
                                          </p:val>
                                        </p:tav>
                                      </p:tavLst>
                                    </p:anim>
                                    <p:anim calcmode="lin" valueType="num">
                                      <p:cBhvr>
                                        <p:cTn id="14"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p:cTn id="21" dur="500" fill="hold"/>
                                        <p:tgtEl>
                                          <p:spTgt spid="1026"/>
                                        </p:tgtEl>
                                        <p:attrNameLst>
                                          <p:attrName>ppt_w</p:attrName>
                                        </p:attrNameLst>
                                      </p:cBhvr>
                                      <p:tavLst>
                                        <p:tav tm="0">
                                          <p:val>
                                            <p:fltVal val="0"/>
                                          </p:val>
                                        </p:tav>
                                        <p:tav tm="100000">
                                          <p:val>
                                            <p:strVal val="#ppt_w"/>
                                          </p:val>
                                        </p:tav>
                                      </p:tavLst>
                                    </p:anim>
                                    <p:anim calcmode="lin" valueType="num">
                                      <p:cBhvr>
                                        <p:cTn id="22" dur="500" fill="hold"/>
                                        <p:tgtEl>
                                          <p:spTgt spid="1026"/>
                                        </p:tgtEl>
                                        <p:attrNameLst>
                                          <p:attrName>ppt_h</p:attrName>
                                        </p:attrNameLst>
                                      </p:cBhvr>
                                      <p:tavLst>
                                        <p:tav tm="0">
                                          <p:val>
                                            <p:fltVal val="0"/>
                                          </p:val>
                                        </p:tav>
                                        <p:tav tm="100000">
                                          <p:val>
                                            <p:strVal val="#ppt_h"/>
                                          </p:val>
                                        </p:tav>
                                      </p:tavLst>
                                    </p:anim>
                                    <p:anim calcmode="lin" valueType="num">
                                      <p:cBhvr>
                                        <p:cTn id="23" dur="500" fill="hold"/>
                                        <p:tgtEl>
                                          <p:spTgt spid="1026"/>
                                        </p:tgtEl>
                                        <p:attrNameLst>
                                          <p:attrName>style.rotation</p:attrName>
                                        </p:attrNameLst>
                                      </p:cBhvr>
                                      <p:tavLst>
                                        <p:tav tm="0">
                                          <p:val>
                                            <p:fltVal val="360"/>
                                          </p:val>
                                        </p:tav>
                                        <p:tav tm="100000">
                                          <p:val>
                                            <p:fltVal val="0"/>
                                          </p:val>
                                        </p:tav>
                                      </p:tavLst>
                                    </p:anim>
                                    <p:animEffect transition="in" filter="fade">
                                      <p:cBhvr>
                                        <p:cTn id="24" dur="500"/>
                                        <p:tgtEl>
                                          <p:spTgt spid="1026"/>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2"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FBCFEEC-03F8-42CA-73AD-50F3A2EE39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4949670"/>
            <a:ext cx="12187171" cy="1908329"/>
          </a:xfrm>
          <a:prstGeom prst="rect">
            <a:avLst/>
          </a:prstGeom>
        </p:spPr>
      </p:pic>
      <p:pic>
        <p:nvPicPr>
          <p:cNvPr id="12" name="Picture 11">
            <a:extLst>
              <a:ext uri="{FF2B5EF4-FFF2-40B4-BE49-F238E27FC236}">
                <a16:creationId xmlns:a16="http://schemas.microsoft.com/office/drawing/2014/main" id="{CA7C00C3-B5DF-22E5-6DA2-15B16C1F34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547"/>
          <a:stretch/>
        </p:blipFill>
        <p:spPr>
          <a:xfrm>
            <a:off x="-457741" y="1655505"/>
            <a:ext cx="13318855" cy="5036660"/>
          </a:xfrm>
          <a:prstGeom prst="rect">
            <a:avLst/>
          </a:prstGeom>
        </p:spPr>
      </p:pic>
      <p:pic>
        <p:nvPicPr>
          <p:cNvPr id="3" name="图片 10">
            <a:extLst>
              <a:ext uri="{FF2B5EF4-FFF2-40B4-BE49-F238E27FC236}">
                <a16:creationId xmlns:a16="http://schemas.microsoft.com/office/drawing/2014/main" id="{D09B2A12-7C7B-F8C0-EC4E-56A1AF92DD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40439" y="2334155"/>
            <a:ext cx="1107996" cy="1107996"/>
          </a:xfrm>
          <a:prstGeom prst="rect">
            <a:avLst/>
          </a:prstGeom>
        </p:spPr>
      </p:pic>
      <p:pic>
        <p:nvPicPr>
          <p:cNvPr id="23" name="图片 36">
            <a:extLst>
              <a:ext uri="{FF2B5EF4-FFF2-40B4-BE49-F238E27FC236}">
                <a16:creationId xmlns:a16="http://schemas.microsoft.com/office/drawing/2014/main" id="{FFB57864-4D33-D8D9-FCB6-8D3021230DF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49504">
            <a:off x="3105603" y="3859505"/>
            <a:ext cx="1277052" cy="1298399"/>
          </a:xfrm>
          <a:prstGeom prst="rect">
            <a:avLst/>
          </a:prstGeom>
        </p:spPr>
      </p:pic>
      <p:pic>
        <p:nvPicPr>
          <p:cNvPr id="4" name="Picture 3">
            <a:extLst>
              <a:ext uri="{FF2B5EF4-FFF2-40B4-BE49-F238E27FC236}">
                <a16:creationId xmlns:a16="http://schemas.microsoft.com/office/drawing/2014/main" id="{842C8433-15A8-0612-3AAA-9D26E9070465}"/>
              </a:ext>
            </a:extLst>
          </p:cNvPr>
          <p:cNvPicPr>
            <a:picLocks noChangeAspect="1"/>
          </p:cNvPicPr>
          <p:nvPr/>
        </p:nvPicPr>
        <p:blipFill>
          <a:blip r:embed="rId7"/>
          <a:stretch>
            <a:fillRect/>
          </a:stretch>
        </p:blipFill>
        <p:spPr>
          <a:xfrm>
            <a:off x="394918" y="1300939"/>
            <a:ext cx="11613536" cy="2513972"/>
          </a:xfrm>
          <a:prstGeom prst="rect">
            <a:avLst/>
          </a:prstGeom>
        </p:spPr>
      </p:pic>
    </p:spTree>
    <p:extLst>
      <p:ext uri="{BB962C8B-B14F-4D97-AF65-F5344CB8AC3E}">
        <p14:creationId xmlns:p14="http://schemas.microsoft.com/office/powerpoint/2010/main" val="2256081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extBox 1"/>
          <p:cNvSpPr txBox="1"/>
          <p:nvPr/>
        </p:nvSpPr>
        <p:spPr>
          <a:xfrm>
            <a:off x="5391150" y="253365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5E28670A-2721-9D6D-BF93-A2F8CA7692CC}"/>
              </a:ext>
            </a:extLst>
          </p:cNvPr>
          <p:cNvSpPr txBox="1"/>
          <p:nvPr/>
        </p:nvSpPr>
        <p:spPr>
          <a:xfrm>
            <a:off x="2317898" y="635735"/>
            <a:ext cx="6432697" cy="3416320"/>
          </a:xfrm>
          <a:prstGeom prst="rect">
            <a:avLst/>
          </a:prstGeom>
          <a:noFill/>
        </p:spPr>
        <p:txBody>
          <a:bodyPr wrap="square" rtlCol="0">
            <a:spAutoFit/>
          </a:bodyPr>
          <a:lstStyle/>
          <a:p>
            <a:pPr algn="ctr"/>
            <a:r>
              <a:rPr lang="vi-VN" sz="3600" b="1" dirty="0">
                <a:solidFill>
                  <a:srgbClr val="FFFF00"/>
                </a:solidFill>
              </a:rPr>
              <a:t>Em đã học được những gì từ chủ đề Sinh vật và môi trường? Hãy nói những điều em có thể vận dụng được vào thực tiễn khi học xong chủ đề này.</a:t>
            </a:r>
            <a:endParaRPr lang="en-US" sz="3600" b="1" dirty="0">
              <a:solidFill>
                <a:srgbClr val="FFFF00"/>
              </a:solidFill>
            </a:endParaRPr>
          </a:p>
        </p:txBody>
      </p:sp>
    </p:spTree>
    <p:extLst>
      <p:ext uri="{BB962C8B-B14F-4D97-AF65-F5344CB8AC3E}">
        <p14:creationId xmlns:p14="http://schemas.microsoft.com/office/powerpoint/2010/main" val="1937902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7EB4EF5-F873-4C2A-26FA-E04F22A876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036" y="2642605"/>
            <a:ext cx="4789777" cy="4282923"/>
          </a:xfrm>
          <a:prstGeom prst="rect">
            <a:avLst/>
          </a:prstGeom>
        </p:spPr>
      </p:pic>
      <p:pic>
        <p:nvPicPr>
          <p:cNvPr id="5" name="Graphic 4">
            <a:extLst>
              <a:ext uri="{FF2B5EF4-FFF2-40B4-BE49-F238E27FC236}">
                <a16:creationId xmlns:a16="http://schemas.microsoft.com/office/drawing/2014/main" id="{C85C4177-F9CF-B848-10A7-EB757ED7BB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49479" y="1567313"/>
            <a:ext cx="2918547" cy="5284107"/>
          </a:xfrm>
          <a:prstGeom prst="rect">
            <a:avLst/>
          </a:prstGeom>
        </p:spPr>
      </p:pic>
      <p:sp>
        <p:nvSpPr>
          <p:cNvPr id="7" name="Rectangle: Rounded Corners 6">
            <a:extLst>
              <a:ext uri="{FF2B5EF4-FFF2-40B4-BE49-F238E27FC236}">
                <a16:creationId xmlns:a16="http://schemas.microsoft.com/office/drawing/2014/main" id="{7C825CD2-2F8D-EED6-E5BD-83E09469CA44}"/>
              </a:ext>
            </a:extLst>
          </p:cNvPr>
          <p:cNvSpPr/>
          <p:nvPr/>
        </p:nvSpPr>
        <p:spPr>
          <a:xfrm>
            <a:off x="1150119" y="774674"/>
            <a:ext cx="10077514" cy="5284106"/>
          </a:xfrm>
          <a:prstGeom prst="roundRect">
            <a:avLst/>
          </a:prstGeom>
          <a:solidFill>
            <a:schemeClr val="bg1">
              <a:alpha val="8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8" name="TextBox 7">
            <a:extLst>
              <a:ext uri="{FF2B5EF4-FFF2-40B4-BE49-F238E27FC236}">
                <a16:creationId xmlns:a16="http://schemas.microsoft.com/office/drawing/2014/main" id="{DAB9C8E1-3342-EFFC-0A1B-456109FD0E5E}"/>
              </a:ext>
            </a:extLst>
          </p:cNvPr>
          <p:cNvSpPr txBox="1"/>
          <p:nvPr/>
        </p:nvSpPr>
        <p:spPr>
          <a:xfrm>
            <a:off x="1398539" y="1012300"/>
            <a:ext cx="9845021" cy="7078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rPr>
              <a:t>Thứ</a:t>
            </a:r>
            <a:r>
              <a:rPr kumimoji="0" lang="en-US" sz="4000" b="0" i="0" u="none" strike="noStrike" kern="1200" cap="none" spc="0" normalizeH="0" baseline="0" noProof="0" dirty="0">
                <a:ln>
                  <a:noFill/>
                </a:ln>
                <a:solidFill>
                  <a:prstClr val="black"/>
                </a:solidFill>
                <a:effectLst/>
                <a:uLnTx/>
                <a:uFillTx/>
              </a:rPr>
              <a:t> … </a:t>
            </a:r>
            <a:r>
              <a:rPr kumimoji="0" lang="en-US" sz="4000" b="0" i="0" u="none" strike="noStrike" kern="1200" cap="none" spc="0" normalizeH="0" baseline="0" noProof="0" dirty="0" err="1">
                <a:ln>
                  <a:noFill/>
                </a:ln>
                <a:solidFill>
                  <a:prstClr val="black"/>
                </a:solidFill>
                <a:effectLst/>
                <a:uLnTx/>
                <a:uFillTx/>
              </a:rPr>
              <a:t>ngày</a:t>
            </a:r>
            <a:r>
              <a:rPr kumimoji="0" lang="en-US" sz="4000" b="0" i="0" u="none" strike="noStrike" kern="1200" cap="none" spc="0" normalizeH="0" baseline="0" noProof="0" dirty="0">
                <a:ln>
                  <a:noFill/>
                </a:ln>
                <a:solidFill>
                  <a:prstClr val="black"/>
                </a:solidFill>
                <a:effectLst/>
                <a:uLnTx/>
                <a:uFillTx/>
              </a:rPr>
              <a:t> … </a:t>
            </a:r>
            <a:r>
              <a:rPr kumimoji="0" lang="en-US" sz="4000" b="0" i="0" u="none" strike="noStrike" kern="1200" cap="none" spc="0" normalizeH="0" baseline="0" noProof="0" dirty="0" err="1">
                <a:ln>
                  <a:noFill/>
                </a:ln>
                <a:solidFill>
                  <a:prstClr val="black"/>
                </a:solidFill>
                <a:effectLst/>
                <a:uLnTx/>
                <a:uFillTx/>
              </a:rPr>
              <a:t>tháng</a:t>
            </a:r>
            <a:r>
              <a:rPr kumimoji="0" lang="en-US" sz="4000" b="0" i="0" u="none" strike="noStrike" kern="1200" cap="none" spc="0" normalizeH="0" baseline="0" noProof="0" dirty="0">
                <a:ln>
                  <a:noFill/>
                </a:ln>
                <a:solidFill>
                  <a:prstClr val="black"/>
                </a:solidFill>
                <a:effectLst/>
                <a:uLnTx/>
                <a:uFillTx/>
              </a:rPr>
              <a:t> … </a:t>
            </a:r>
            <a:r>
              <a:rPr kumimoji="0" lang="en-US" sz="4000" b="0" i="0" u="none" strike="noStrike" kern="1200" cap="none" spc="0" normalizeH="0" baseline="0" noProof="0" dirty="0" err="1">
                <a:ln>
                  <a:noFill/>
                </a:ln>
                <a:solidFill>
                  <a:prstClr val="black"/>
                </a:solidFill>
                <a:effectLst/>
                <a:uLnTx/>
                <a:uFillTx/>
              </a:rPr>
              <a:t>năm</a:t>
            </a:r>
            <a:r>
              <a:rPr kumimoji="0" lang="en-US" sz="4000" b="0" i="0" u="none" strike="noStrike" kern="1200" cap="none" spc="0" normalizeH="0" baseline="0" noProof="0" dirty="0">
                <a:ln>
                  <a:noFill/>
                </a:ln>
                <a:solidFill>
                  <a:prstClr val="black"/>
                </a:solidFill>
                <a:effectLst/>
                <a:uLnTx/>
                <a:uFillTx/>
              </a:rPr>
              <a:t> …</a:t>
            </a:r>
          </a:p>
        </p:txBody>
      </p:sp>
      <p:pic>
        <p:nvPicPr>
          <p:cNvPr id="4" name="Picture 3">
            <a:extLst>
              <a:ext uri="{FF2B5EF4-FFF2-40B4-BE49-F238E27FC236}">
                <a16:creationId xmlns:a16="http://schemas.microsoft.com/office/drawing/2014/main" id="{76F04204-F751-CFB4-7F3A-1599067366F4}"/>
              </a:ext>
            </a:extLst>
          </p:cNvPr>
          <p:cNvPicPr>
            <a:picLocks noChangeAspect="1"/>
          </p:cNvPicPr>
          <p:nvPr/>
        </p:nvPicPr>
        <p:blipFill>
          <a:blip r:embed="rId7"/>
          <a:stretch>
            <a:fillRect/>
          </a:stretch>
        </p:blipFill>
        <p:spPr>
          <a:xfrm>
            <a:off x="2491027" y="1790277"/>
            <a:ext cx="7443861" cy="768163"/>
          </a:xfrm>
          <a:prstGeom prst="rect">
            <a:avLst/>
          </a:prstGeom>
        </p:spPr>
      </p:pic>
      <p:pic>
        <p:nvPicPr>
          <p:cNvPr id="6" name="Picture 5">
            <a:extLst>
              <a:ext uri="{FF2B5EF4-FFF2-40B4-BE49-F238E27FC236}">
                <a16:creationId xmlns:a16="http://schemas.microsoft.com/office/drawing/2014/main" id="{AF384F87-A1FA-E648-D740-6EEC778C19C6}"/>
              </a:ext>
            </a:extLst>
          </p:cNvPr>
          <p:cNvPicPr>
            <a:picLocks noChangeAspect="1"/>
          </p:cNvPicPr>
          <p:nvPr/>
        </p:nvPicPr>
        <p:blipFill>
          <a:blip r:embed="rId8"/>
          <a:stretch>
            <a:fillRect/>
          </a:stretch>
        </p:blipFill>
        <p:spPr>
          <a:xfrm>
            <a:off x="1530224" y="2860159"/>
            <a:ext cx="9646319" cy="1972346"/>
          </a:xfrm>
          <a:prstGeom prst="rect">
            <a:avLst/>
          </a:prstGeom>
        </p:spPr>
      </p:pic>
    </p:spTree>
    <p:extLst>
      <p:ext uri="{BB962C8B-B14F-4D97-AF65-F5344CB8AC3E}">
        <p14:creationId xmlns:p14="http://schemas.microsoft.com/office/powerpoint/2010/main" val="1066837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0">
            <a:extLst>
              <a:ext uri="{FF2B5EF4-FFF2-40B4-BE49-F238E27FC236}">
                <a16:creationId xmlns:a16="http://schemas.microsoft.com/office/drawing/2014/main" id="{83223BD2-1942-9F7A-E457-CC28CBA75AC6}"/>
              </a:ext>
            </a:extLst>
          </p:cNvPr>
          <p:cNvPicPr>
            <a:picLocks noChangeAspect="1"/>
          </p:cNvPicPr>
          <p:nvPr/>
        </p:nvPicPr>
        <p:blipFill rotWithShape="1">
          <a:blip r:embed="rId2"/>
          <a:srcRect r="1315"/>
          <a:stretch/>
        </p:blipFill>
        <p:spPr>
          <a:xfrm>
            <a:off x="21" y="1282"/>
            <a:ext cx="12191980" cy="6856719"/>
          </a:xfrm>
          <a:prstGeom prst="rect">
            <a:avLst/>
          </a:prstGeom>
        </p:spPr>
      </p:pic>
      <p:pic>
        <p:nvPicPr>
          <p:cNvPr id="4" name="Picture 8">
            <a:extLst>
              <a:ext uri="{FF2B5EF4-FFF2-40B4-BE49-F238E27FC236}">
                <a16:creationId xmlns:a16="http://schemas.microsoft.com/office/drawing/2014/main" id="{F7ED4C77-C021-274C-FE33-BC240291031C}"/>
              </a:ext>
            </a:extLst>
          </p:cNvPr>
          <p:cNvPicPr>
            <a:picLocks noChangeAspect="1"/>
          </p:cNvPicPr>
          <p:nvPr/>
        </p:nvPicPr>
        <p:blipFill>
          <a:blip r:embed="rId3"/>
          <a:srcRect/>
          <a:stretch>
            <a:fillRect/>
          </a:stretch>
        </p:blipFill>
        <p:spPr>
          <a:xfrm>
            <a:off x="8373701" y="0"/>
            <a:ext cx="3818299" cy="2209840"/>
          </a:xfrm>
          <a:prstGeom prst="rect">
            <a:avLst/>
          </a:prstGeom>
        </p:spPr>
      </p:pic>
      <p:pic>
        <p:nvPicPr>
          <p:cNvPr id="5" name="Picture 12">
            <a:extLst>
              <a:ext uri="{FF2B5EF4-FFF2-40B4-BE49-F238E27FC236}">
                <a16:creationId xmlns:a16="http://schemas.microsoft.com/office/drawing/2014/main" id="{0424A98E-E3EE-19C8-D8CA-54FD5C60B83B}"/>
              </a:ext>
            </a:extLst>
          </p:cNvPr>
          <p:cNvPicPr>
            <a:picLocks noChangeAspect="1"/>
          </p:cNvPicPr>
          <p:nvPr/>
        </p:nvPicPr>
        <p:blipFill>
          <a:blip r:embed="rId4"/>
          <a:srcRect/>
          <a:stretch>
            <a:fillRect/>
          </a:stretch>
        </p:blipFill>
        <p:spPr>
          <a:xfrm>
            <a:off x="0" y="3943696"/>
            <a:ext cx="1216723" cy="2914304"/>
          </a:xfrm>
          <a:prstGeom prst="rect">
            <a:avLst/>
          </a:prstGeom>
        </p:spPr>
      </p:pic>
      <p:pic>
        <p:nvPicPr>
          <p:cNvPr id="6" name="Picture 3">
            <a:extLst>
              <a:ext uri="{FF2B5EF4-FFF2-40B4-BE49-F238E27FC236}">
                <a16:creationId xmlns:a16="http://schemas.microsoft.com/office/drawing/2014/main" id="{E2B243C1-0067-9253-33A5-27A58A32F4A4}"/>
              </a:ext>
            </a:extLst>
          </p:cNvPr>
          <p:cNvPicPr>
            <a:picLocks noChangeAspect="1"/>
          </p:cNvPicPr>
          <p:nvPr/>
        </p:nvPicPr>
        <p:blipFill>
          <a:blip r:embed="rId5"/>
          <a:srcRect/>
          <a:stretch>
            <a:fillRect/>
          </a:stretch>
        </p:blipFill>
        <p:spPr>
          <a:xfrm flipH="1">
            <a:off x="8607161" y="2503592"/>
            <a:ext cx="3583315" cy="4354408"/>
          </a:xfrm>
          <a:prstGeom prst="rect">
            <a:avLst/>
          </a:prstGeom>
        </p:spPr>
      </p:pic>
      <p:pic>
        <p:nvPicPr>
          <p:cNvPr id="12" name="Picture 19">
            <a:extLst>
              <a:ext uri="{FF2B5EF4-FFF2-40B4-BE49-F238E27FC236}">
                <a16:creationId xmlns:a16="http://schemas.microsoft.com/office/drawing/2014/main" id="{4892FBC3-6724-3023-54B7-6EF636725A8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555965" y="106825"/>
            <a:ext cx="1505775" cy="1753451"/>
          </a:xfrm>
          <a:prstGeom prst="rect">
            <a:avLst/>
          </a:prstGeom>
        </p:spPr>
      </p:pic>
      <p:pic>
        <p:nvPicPr>
          <p:cNvPr id="7" name="Picture 3">
            <a:extLst>
              <a:ext uri="{FF2B5EF4-FFF2-40B4-BE49-F238E27FC236}">
                <a16:creationId xmlns:a16="http://schemas.microsoft.com/office/drawing/2014/main" id="{82D60FA5-7F2D-DCCF-D675-A34C69BD045E}"/>
              </a:ext>
            </a:extLst>
          </p:cNvPr>
          <p:cNvPicPr>
            <a:picLocks noChangeAspect="1"/>
          </p:cNvPicPr>
          <p:nvPr/>
        </p:nvPicPr>
        <p:blipFill>
          <a:blip r:embed="rId8"/>
          <a:srcRect/>
          <a:stretch>
            <a:fillRect/>
          </a:stretch>
        </p:blipFill>
        <p:spPr>
          <a:xfrm>
            <a:off x="1105679" y="2764465"/>
            <a:ext cx="5943206" cy="4056237"/>
          </a:xfrm>
          <a:prstGeom prst="rect">
            <a:avLst/>
          </a:prstGeom>
        </p:spPr>
      </p:pic>
      <p:pic>
        <p:nvPicPr>
          <p:cNvPr id="8" name="Picture 7" descr="A blue and red text&#10;&#10;Description automatically generated">
            <a:extLst>
              <a:ext uri="{FF2B5EF4-FFF2-40B4-BE49-F238E27FC236}">
                <a16:creationId xmlns:a16="http://schemas.microsoft.com/office/drawing/2014/main" id="{7406947A-C01A-B0F6-61A3-9577C2E7FE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74557" y="961133"/>
            <a:ext cx="7864549" cy="3834780"/>
          </a:xfrm>
          <a:prstGeom prst="rect">
            <a:avLst/>
          </a:prstGeom>
        </p:spPr>
      </p:pic>
    </p:spTree>
    <p:extLst>
      <p:ext uri="{BB962C8B-B14F-4D97-AF65-F5344CB8AC3E}">
        <p14:creationId xmlns:p14="http://schemas.microsoft.com/office/powerpoint/2010/main" val="39121187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ounded Rectangle 9"/>
          <p:cNvSpPr/>
          <p:nvPr/>
        </p:nvSpPr>
        <p:spPr>
          <a:xfrm>
            <a:off x="120547" y="214894"/>
            <a:ext cx="11976203"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514762" y="399638"/>
            <a:ext cx="11058525" cy="771525"/>
          </a:xfrm>
          <a:prstGeom prst="rect">
            <a:avLst/>
          </a:prstGeom>
        </p:spPr>
        <p:txBody>
          <a:bodyPr vert="horz" lIns="91440" tIns="45720" rIns="91440" bIns="45720" rtlCol="0" anchor="ctr">
            <a:normAutofit fontScale="90000"/>
          </a:bodyPr>
          <a:lstStyle/>
          <a:p>
            <a:pPr lvl="0" algn="just">
              <a:lnSpc>
                <a:spcPct val="100000"/>
              </a:lnSpc>
              <a:spcBef>
                <a:spcPts val="0"/>
              </a:spcBef>
            </a:pPr>
            <a:r>
              <a:rPr lang="en-US" sz="4000" b="1" i="1" dirty="0">
                <a:solidFill>
                  <a:prstClr val="black"/>
                </a:solidFill>
                <a:latin typeface="Calibri" panose="020F0502020204030204"/>
                <a:ea typeface="+mn-ea"/>
                <a:cs typeface="+mn-cs"/>
              </a:rPr>
              <a:t>1. </a:t>
            </a:r>
            <a:r>
              <a:rPr lang="vi-VN" sz="4000" b="1" i="1" dirty="0">
                <a:solidFill>
                  <a:prstClr val="black"/>
                </a:solidFill>
                <a:latin typeface="Calibri" panose="020F0502020204030204"/>
                <a:ea typeface="+mn-ea"/>
                <a:cs typeface="+mn-cs"/>
              </a:rPr>
              <a:t>Chia sẻ với bạn một số nội dung theo gợi ý trong sơ đồ hình 1.</a:t>
            </a:r>
            <a:endParaRPr lang="en-US" sz="4000" b="1" i="1" dirty="0">
              <a:solidFill>
                <a:prstClr val="black"/>
              </a:solidFill>
              <a:latin typeface="Calibri" panose="020F0502020204030204"/>
              <a:ea typeface="+mn-ea"/>
              <a:cs typeface="+mn-cs"/>
            </a:endParaRPr>
          </a:p>
        </p:txBody>
      </p:sp>
      <p:pic>
        <p:nvPicPr>
          <p:cNvPr id="4" name="Picture 3">
            <a:extLst>
              <a:ext uri="{FF2B5EF4-FFF2-40B4-BE49-F238E27FC236}">
                <a16:creationId xmlns:a16="http://schemas.microsoft.com/office/drawing/2014/main" id="{1ECCE14E-96E9-5264-A831-B0237F1CCCBB}"/>
              </a:ext>
            </a:extLst>
          </p:cNvPr>
          <p:cNvPicPr>
            <a:picLocks noChangeAspect="1"/>
          </p:cNvPicPr>
          <p:nvPr/>
        </p:nvPicPr>
        <p:blipFill>
          <a:blip r:embed="rId3"/>
          <a:stretch>
            <a:fillRect/>
          </a:stretch>
        </p:blipFill>
        <p:spPr>
          <a:xfrm>
            <a:off x="3418478" y="830890"/>
            <a:ext cx="4981243" cy="5557168"/>
          </a:xfrm>
          <a:prstGeom prst="rect">
            <a:avLst/>
          </a:prstGeom>
        </p:spPr>
      </p:pic>
    </p:spTree>
    <p:extLst>
      <p:ext uri="{BB962C8B-B14F-4D97-AF65-F5344CB8AC3E}">
        <p14:creationId xmlns:p14="http://schemas.microsoft.com/office/powerpoint/2010/main" val="213213221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ounded Rectangle 9"/>
          <p:cNvSpPr/>
          <p:nvPr/>
        </p:nvSpPr>
        <p:spPr>
          <a:xfrm>
            <a:off x="120547" y="214894"/>
            <a:ext cx="11976203"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Oval 2">
            <a:extLst>
              <a:ext uri="{FF2B5EF4-FFF2-40B4-BE49-F238E27FC236}">
                <a16:creationId xmlns:a16="http://schemas.microsoft.com/office/drawing/2014/main" id="{0A322821-927D-6562-FE53-6E40AF1823F7}"/>
              </a:ext>
            </a:extLst>
          </p:cNvPr>
          <p:cNvSpPr/>
          <p:nvPr/>
        </p:nvSpPr>
        <p:spPr>
          <a:xfrm>
            <a:off x="489098" y="2892056"/>
            <a:ext cx="2243469" cy="1105786"/>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Cambria" panose="02040503050406030204" pitchFamily="18" charset="0"/>
                <a:ea typeface="Cambria" panose="02040503050406030204" pitchFamily="18" charset="0"/>
              </a:rPr>
              <a:t>Sinh </a:t>
            </a:r>
            <a:r>
              <a:rPr lang="en-US" sz="2000" b="1" dirty="0" err="1">
                <a:latin typeface="Cambria" panose="02040503050406030204" pitchFamily="18" charset="0"/>
                <a:ea typeface="Cambria" panose="02040503050406030204" pitchFamily="18" charset="0"/>
              </a:rPr>
              <a:t>vật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trường</a:t>
            </a:r>
            <a:endParaRPr lang="en-US" sz="2000" b="1" dirty="0">
              <a:latin typeface="Cambria" panose="02040503050406030204" pitchFamily="18" charset="0"/>
              <a:ea typeface="Cambria" panose="02040503050406030204" pitchFamily="18" charset="0"/>
            </a:endParaRPr>
          </a:p>
        </p:txBody>
      </p:sp>
      <p:cxnSp>
        <p:nvCxnSpPr>
          <p:cNvPr id="7" name="Straight Arrow Connector 6">
            <a:extLst>
              <a:ext uri="{FF2B5EF4-FFF2-40B4-BE49-F238E27FC236}">
                <a16:creationId xmlns:a16="http://schemas.microsoft.com/office/drawing/2014/main" id="{819BB3F0-7078-3698-1A3F-F233D0CCD8E2}"/>
              </a:ext>
            </a:extLst>
          </p:cNvPr>
          <p:cNvCxnSpPr/>
          <p:nvPr/>
        </p:nvCxnSpPr>
        <p:spPr>
          <a:xfrm flipV="1">
            <a:off x="2413591" y="1924493"/>
            <a:ext cx="478465" cy="109515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022A6E2D-9A4A-8C3F-2DF8-5F7287676EC0}"/>
              </a:ext>
            </a:extLst>
          </p:cNvPr>
          <p:cNvSpPr/>
          <p:nvPr/>
        </p:nvSpPr>
        <p:spPr>
          <a:xfrm>
            <a:off x="2902688" y="1414130"/>
            <a:ext cx="1818168" cy="76554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mbria" panose="02040503050406030204" pitchFamily="18" charset="0"/>
                <a:ea typeface="Cambria" panose="02040503050406030204" pitchFamily="18" charset="0"/>
              </a:rPr>
              <a:t>Chức</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năng</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của</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môi</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trường</a:t>
            </a:r>
            <a:endParaRPr lang="en-US" dirty="0">
              <a:solidFill>
                <a:srgbClr val="002060"/>
              </a:solidFill>
              <a:latin typeface="Cambria" panose="02040503050406030204" pitchFamily="18" charset="0"/>
              <a:ea typeface="Cambria" panose="02040503050406030204" pitchFamily="18" charset="0"/>
            </a:endParaRPr>
          </a:p>
        </p:txBody>
      </p:sp>
      <p:cxnSp>
        <p:nvCxnSpPr>
          <p:cNvPr id="9" name="Straight Arrow Connector 8">
            <a:extLst>
              <a:ext uri="{FF2B5EF4-FFF2-40B4-BE49-F238E27FC236}">
                <a16:creationId xmlns:a16="http://schemas.microsoft.com/office/drawing/2014/main" id="{D054E804-3133-E6ED-CF47-3A0F564F344E}"/>
              </a:ext>
            </a:extLst>
          </p:cNvPr>
          <p:cNvCxnSpPr>
            <a:cxnSpLocks/>
          </p:cNvCxnSpPr>
          <p:nvPr/>
        </p:nvCxnSpPr>
        <p:spPr>
          <a:xfrm>
            <a:off x="2349795" y="3955312"/>
            <a:ext cx="723015" cy="1403497"/>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FC0D3AED-7881-45BE-B843-691E75A6C067}"/>
              </a:ext>
            </a:extLst>
          </p:cNvPr>
          <p:cNvSpPr/>
          <p:nvPr/>
        </p:nvSpPr>
        <p:spPr>
          <a:xfrm>
            <a:off x="3083442" y="4848445"/>
            <a:ext cx="1818168" cy="91440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mbria" panose="02040503050406030204" pitchFamily="18" charset="0"/>
                <a:ea typeface="Cambria" panose="02040503050406030204" pitchFamily="18" charset="0"/>
              </a:rPr>
              <a:t>Tác</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động</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của</a:t>
            </a:r>
            <a:r>
              <a:rPr lang="en-US" dirty="0">
                <a:solidFill>
                  <a:srgbClr val="002060"/>
                </a:solidFill>
                <a:latin typeface="Cambria" panose="02040503050406030204" pitchFamily="18" charset="0"/>
                <a:ea typeface="Cambria" panose="02040503050406030204" pitchFamily="18" charset="0"/>
              </a:rPr>
              <a:t> con </a:t>
            </a:r>
            <a:r>
              <a:rPr lang="en-US" dirty="0" err="1">
                <a:solidFill>
                  <a:srgbClr val="002060"/>
                </a:solidFill>
                <a:latin typeface="Cambria" panose="02040503050406030204" pitchFamily="18" charset="0"/>
                <a:ea typeface="Cambria" panose="02040503050406030204" pitchFamily="18" charset="0"/>
              </a:rPr>
              <a:t>người</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đến</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môi</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trường</a:t>
            </a:r>
            <a:endParaRPr lang="en-US" dirty="0">
              <a:solidFill>
                <a:srgbClr val="002060"/>
              </a:solidFill>
              <a:latin typeface="Cambria" panose="02040503050406030204" pitchFamily="18" charset="0"/>
              <a:ea typeface="Cambria" panose="02040503050406030204" pitchFamily="18" charset="0"/>
            </a:endParaRPr>
          </a:p>
        </p:txBody>
      </p:sp>
      <p:cxnSp>
        <p:nvCxnSpPr>
          <p:cNvPr id="13" name="Straight Arrow Connector 12">
            <a:extLst>
              <a:ext uri="{FF2B5EF4-FFF2-40B4-BE49-F238E27FC236}">
                <a16:creationId xmlns:a16="http://schemas.microsoft.com/office/drawing/2014/main" id="{213F6A80-0544-AFE6-ABEF-7B53504F3DA7}"/>
              </a:ext>
            </a:extLst>
          </p:cNvPr>
          <p:cNvCxnSpPr>
            <a:cxnSpLocks/>
          </p:cNvCxnSpPr>
          <p:nvPr/>
        </p:nvCxnSpPr>
        <p:spPr>
          <a:xfrm flipV="1">
            <a:off x="4720856" y="754912"/>
            <a:ext cx="659218" cy="925033"/>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B6BD9A18-0E44-4E4B-7670-67BE13634E21}"/>
              </a:ext>
            </a:extLst>
          </p:cNvPr>
          <p:cNvSpPr/>
          <p:nvPr/>
        </p:nvSpPr>
        <p:spPr>
          <a:xfrm>
            <a:off x="5411971" y="329609"/>
            <a:ext cx="2477388" cy="76554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ambria" panose="02040503050406030204" pitchFamily="18" charset="0"/>
                <a:ea typeface="Cambria" panose="02040503050406030204" pitchFamily="18" charset="0"/>
              </a:rPr>
              <a:t>Cung </a:t>
            </a:r>
            <a:r>
              <a:rPr lang="en-US" sz="2000" dirty="0" err="1">
                <a:solidFill>
                  <a:srgbClr val="002060"/>
                </a:solidFill>
                <a:latin typeface="Cambria" panose="02040503050406030204" pitchFamily="18" charset="0"/>
                <a:ea typeface="Cambria" panose="02040503050406030204" pitchFamily="18" charset="0"/>
              </a:rPr>
              <a:t>cấp</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thức</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ăn</a:t>
            </a:r>
            <a:endParaRPr lang="en-US" sz="2000" dirty="0">
              <a:solidFill>
                <a:srgbClr val="002060"/>
              </a:solidFill>
              <a:latin typeface="Cambria" panose="02040503050406030204" pitchFamily="18" charset="0"/>
              <a:ea typeface="Cambria" panose="02040503050406030204" pitchFamily="18" charset="0"/>
            </a:endParaRPr>
          </a:p>
        </p:txBody>
      </p:sp>
      <p:cxnSp>
        <p:nvCxnSpPr>
          <p:cNvPr id="16" name="Straight Arrow Connector 15">
            <a:extLst>
              <a:ext uri="{FF2B5EF4-FFF2-40B4-BE49-F238E27FC236}">
                <a16:creationId xmlns:a16="http://schemas.microsoft.com/office/drawing/2014/main" id="{9E82682E-C8CD-B197-1357-BC44CA16EA3F}"/>
              </a:ext>
            </a:extLst>
          </p:cNvPr>
          <p:cNvCxnSpPr>
            <a:cxnSpLocks/>
          </p:cNvCxnSpPr>
          <p:nvPr/>
        </p:nvCxnSpPr>
        <p:spPr>
          <a:xfrm>
            <a:off x="4742121" y="1765005"/>
            <a:ext cx="648586" cy="12759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17C778C9-CE8A-60F3-4029-F97323DF6883}"/>
              </a:ext>
            </a:extLst>
          </p:cNvPr>
          <p:cNvSpPr/>
          <p:nvPr/>
        </p:nvSpPr>
        <p:spPr>
          <a:xfrm>
            <a:off x="5422604" y="1467292"/>
            <a:ext cx="2477388" cy="76554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ambria" panose="02040503050406030204" pitchFamily="18" charset="0"/>
                <a:ea typeface="Cambria" panose="02040503050406030204" pitchFamily="18" charset="0"/>
              </a:rPr>
              <a:t>Cung </a:t>
            </a:r>
            <a:r>
              <a:rPr lang="en-US" sz="2000" dirty="0" err="1">
                <a:solidFill>
                  <a:srgbClr val="002060"/>
                </a:solidFill>
                <a:latin typeface="Cambria" panose="02040503050406030204" pitchFamily="18" charset="0"/>
                <a:ea typeface="Cambria" panose="02040503050406030204" pitchFamily="18" charset="0"/>
              </a:rPr>
              <a:t>cấp</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nơi</a:t>
            </a:r>
            <a:r>
              <a:rPr lang="en-US" sz="2000" dirty="0">
                <a:solidFill>
                  <a:srgbClr val="002060"/>
                </a:solidFill>
                <a:latin typeface="Cambria" panose="02040503050406030204" pitchFamily="18" charset="0"/>
                <a:ea typeface="Cambria" panose="02040503050406030204" pitchFamily="18" charset="0"/>
              </a:rPr>
              <a:t> ở</a:t>
            </a:r>
          </a:p>
        </p:txBody>
      </p:sp>
      <p:cxnSp>
        <p:nvCxnSpPr>
          <p:cNvPr id="19" name="Straight Arrow Connector 18">
            <a:extLst>
              <a:ext uri="{FF2B5EF4-FFF2-40B4-BE49-F238E27FC236}">
                <a16:creationId xmlns:a16="http://schemas.microsoft.com/office/drawing/2014/main" id="{6D7B29B3-B9AE-7685-5A14-5EA4DEFBAD78}"/>
              </a:ext>
            </a:extLst>
          </p:cNvPr>
          <p:cNvCxnSpPr>
            <a:cxnSpLocks/>
          </p:cNvCxnSpPr>
          <p:nvPr/>
        </p:nvCxnSpPr>
        <p:spPr>
          <a:xfrm>
            <a:off x="4731488" y="1967023"/>
            <a:ext cx="754912" cy="93566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9806A5AF-0AB5-2E32-BB9B-551EF6D19C6F}"/>
              </a:ext>
            </a:extLst>
          </p:cNvPr>
          <p:cNvSpPr/>
          <p:nvPr/>
        </p:nvSpPr>
        <p:spPr>
          <a:xfrm>
            <a:off x="5518297" y="2477385"/>
            <a:ext cx="2477388" cy="76554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Cambria" panose="02040503050406030204" pitchFamily="18" charset="0"/>
                <a:ea typeface="Cambria" panose="02040503050406030204" pitchFamily="18" charset="0"/>
              </a:rPr>
              <a:t>Nhu </a:t>
            </a:r>
            <a:r>
              <a:rPr lang="en-US" sz="2400" dirty="0" err="1">
                <a:solidFill>
                  <a:srgbClr val="002060"/>
                </a:solidFill>
                <a:latin typeface="Cambria" panose="02040503050406030204" pitchFamily="18" charset="0"/>
                <a:ea typeface="Cambria" panose="02040503050406030204" pitchFamily="18" charset="0"/>
              </a:rPr>
              <a:t>cầu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sông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thiết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yếu</a:t>
            </a:r>
            <a:endParaRPr lang="en-US" sz="2400" dirty="0">
              <a:solidFill>
                <a:srgbClr val="002060"/>
              </a:solidFill>
              <a:latin typeface="Cambria" panose="02040503050406030204" pitchFamily="18" charset="0"/>
              <a:ea typeface="Cambria" panose="02040503050406030204" pitchFamily="18" charset="0"/>
            </a:endParaRPr>
          </a:p>
        </p:txBody>
      </p:sp>
      <p:cxnSp>
        <p:nvCxnSpPr>
          <p:cNvPr id="22" name="Straight Arrow Connector 21">
            <a:extLst>
              <a:ext uri="{FF2B5EF4-FFF2-40B4-BE49-F238E27FC236}">
                <a16:creationId xmlns:a16="http://schemas.microsoft.com/office/drawing/2014/main" id="{903F6331-4FA6-95F3-92ED-CFB9DA418FEF}"/>
              </a:ext>
            </a:extLst>
          </p:cNvPr>
          <p:cNvCxnSpPr>
            <a:cxnSpLocks/>
          </p:cNvCxnSpPr>
          <p:nvPr/>
        </p:nvCxnSpPr>
        <p:spPr>
          <a:xfrm>
            <a:off x="4720856" y="2126512"/>
            <a:ext cx="861237" cy="180753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053E5080-84D0-87B8-95FE-0C509E98AF70}"/>
              </a:ext>
            </a:extLst>
          </p:cNvPr>
          <p:cNvSpPr/>
          <p:nvPr/>
        </p:nvSpPr>
        <p:spPr>
          <a:xfrm>
            <a:off x="5613989" y="3508743"/>
            <a:ext cx="5954233" cy="76554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mbria" panose="02040503050406030204" pitchFamily="18" charset="0"/>
                <a:ea typeface="Cambria" panose="02040503050406030204" pitchFamily="18" charset="0"/>
              </a:rPr>
              <a:t>Bả</a:t>
            </a:r>
            <a:r>
              <a:rPr lang="vi-VN" sz="2400" dirty="0">
                <a:solidFill>
                  <a:srgbClr val="002060"/>
                </a:solidFill>
                <a:latin typeface="Cambria" panose="02040503050406030204" pitchFamily="18" charset="0"/>
                <a:ea typeface="Cambria" panose="02040503050406030204" pitchFamily="18" charset="0"/>
              </a:rPr>
              <a:t>o vệ sinh vật và là nơi chứa đựng chất thải cho sinh vật.</a:t>
            </a:r>
            <a:endParaRPr lang="en-US" sz="2400" dirty="0">
              <a:solidFill>
                <a:srgbClr val="002060"/>
              </a:solidFill>
              <a:latin typeface="Cambria" panose="02040503050406030204" pitchFamily="18" charset="0"/>
              <a:ea typeface="Cambria" panose="02040503050406030204" pitchFamily="18" charset="0"/>
            </a:endParaRPr>
          </a:p>
        </p:txBody>
      </p:sp>
      <p:cxnSp>
        <p:nvCxnSpPr>
          <p:cNvPr id="25" name="Straight Arrow Connector 24">
            <a:extLst>
              <a:ext uri="{FF2B5EF4-FFF2-40B4-BE49-F238E27FC236}">
                <a16:creationId xmlns:a16="http://schemas.microsoft.com/office/drawing/2014/main" id="{BC9F01C6-F396-4CFD-FDEB-FE7F1AB86DA3}"/>
              </a:ext>
            </a:extLst>
          </p:cNvPr>
          <p:cNvCxnSpPr>
            <a:cxnSpLocks/>
          </p:cNvCxnSpPr>
          <p:nvPr/>
        </p:nvCxnSpPr>
        <p:spPr>
          <a:xfrm flipV="1">
            <a:off x="4869712" y="4715691"/>
            <a:ext cx="616688" cy="46236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7B9BAB2A-C0B9-CDEB-FC18-B33A1A7136D2}"/>
              </a:ext>
            </a:extLst>
          </p:cNvPr>
          <p:cNvSpPr/>
          <p:nvPr/>
        </p:nvSpPr>
        <p:spPr>
          <a:xfrm>
            <a:off x="5486400" y="4404612"/>
            <a:ext cx="6439989" cy="1016473"/>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ambria" panose="02040503050406030204" pitchFamily="18" charset="0"/>
                <a:ea typeface="Cambria" panose="02040503050406030204" pitchFamily="18" charset="0"/>
              </a:rPr>
              <a:t>N</a:t>
            </a:r>
            <a:r>
              <a:rPr lang="vi-VN" sz="2000" dirty="0">
                <a:solidFill>
                  <a:srgbClr val="002060"/>
                </a:solidFill>
                <a:latin typeface="Cambria" panose="02040503050406030204" pitchFamily="18" charset="0"/>
                <a:ea typeface="Cambria" panose="02040503050406030204" pitchFamily="18" charset="0"/>
              </a:rPr>
              <a:t>hững việc làm của con người giúp bảo vệ môi trường, khôi phục môi trường, tiết kiệm tài nguyên thiên nhiên, phòng tránh nguy cơ suy thoái và ô nhiễm môi trường.</a:t>
            </a:r>
          </a:p>
        </p:txBody>
      </p:sp>
      <p:cxnSp>
        <p:nvCxnSpPr>
          <p:cNvPr id="29" name="Straight Arrow Connector 28">
            <a:extLst>
              <a:ext uri="{FF2B5EF4-FFF2-40B4-BE49-F238E27FC236}">
                <a16:creationId xmlns:a16="http://schemas.microsoft.com/office/drawing/2014/main" id="{5AA30F53-4461-D335-6C3D-68D53BB63448}"/>
              </a:ext>
            </a:extLst>
          </p:cNvPr>
          <p:cNvCxnSpPr>
            <a:cxnSpLocks/>
          </p:cNvCxnSpPr>
          <p:nvPr/>
        </p:nvCxnSpPr>
        <p:spPr>
          <a:xfrm>
            <a:off x="4924697" y="5460274"/>
            <a:ext cx="561703" cy="49638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048D37B7-A7EA-B017-1D4B-D643D6B5FE58}"/>
              </a:ext>
            </a:extLst>
          </p:cNvPr>
          <p:cNvSpPr/>
          <p:nvPr/>
        </p:nvSpPr>
        <p:spPr>
          <a:xfrm>
            <a:off x="5486400" y="5645584"/>
            <a:ext cx="6439989" cy="833593"/>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ambria" panose="02040503050406030204" pitchFamily="18" charset="0"/>
                <a:ea typeface="Cambria" panose="02040503050406030204" pitchFamily="18" charset="0"/>
              </a:rPr>
              <a:t>N</a:t>
            </a:r>
            <a:r>
              <a:rPr lang="vi-VN" sz="2000" dirty="0">
                <a:solidFill>
                  <a:srgbClr val="002060"/>
                </a:solidFill>
                <a:latin typeface="Cambria" panose="02040503050406030204" pitchFamily="18" charset="0"/>
                <a:ea typeface="Cambria" panose="02040503050406030204" pitchFamily="18" charset="0"/>
              </a:rPr>
              <a:t>hững việc làm phá hoại môi trường, gây ô nhiễm môi trường và làm cạn kiệt tài nguyên thiên nhiên.</a:t>
            </a:r>
          </a:p>
        </p:txBody>
      </p:sp>
    </p:spTree>
    <p:extLst>
      <p:ext uri="{BB962C8B-B14F-4D97-AF65-F5344CB8AC3E}">
        <p14:creationId xmlns:p14="http://schemas.microsoft.com/office/powerpoint/2010/main" val="98819931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6"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ounded Rectangle 9"/>
          <p:cNvSpPr/>
          <p:nvPr/>
        </p:nvSpPr>
        <p:spPr>
          <a:xfrm>
            <a:off x="120547" y="214894"/>
            <a:ext cx="11976203"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514762" y="399638"/>
            <a:ext cx="11058525" cy="771525"/>
          </a:xfrm>
          <a:prstGeom prst="rect">
            <a:avLst/>
          </a:prstGeom>
        </p:spPr>
        <p:txBody>
          <a:bodyPr vert="horz" lIns="91440" tIns="45720" rIns="91440" bIns="45720" rtlCol="0" anchor="ctr">
            <a:normAutofit fontScale="90000"/>
          </a:bodyPr>
          <a:lstStyle/>
          <a:p>
            <a:pPr lvl="0" algn="just">
              <a:lnSpc>
                <a:spcPct val="100000"/>
              </a:lnSpc>
              <a:spcBef>
                <a:spcPts val="0"/>
              </a:spcBef>
            </a:pPr>
            <a:r>
              <a:rPr lang="en-US" sz="4000" b="1" i="1" dirty="0">
                <a:solidFill>
                  <a:prstClr val="black"/>
                </a:solidFill>
                <a:latin typeface="Calibri" panose="020F0502020204030204"/>
                <a:ea typeface="+mn-ea"/>
                <a:cs typeface="+mn-cs"/>
              </a:rPr>
              <a:t>2. </a:t>
            </a:r>
            <a:r>
              <a:rPr lang="vi-VN" sz="4000" b="1" i="1" dirty="0">
                <a:solidFill>
                  <a:prstClr val="black"/>
                </a:solidFill>
                <a:latin typeface="Calibri" panose="020F0502020204030204"/>
                <a:ea typeface="+mn-ea"/>
                <a:cs typeface="+mn-cs"/>
              </a:rPr>
              <a:t>Trên đường về quê, em thấy sau mùa gặt người nông dân thường đốt rơm rạ trên đồng ruộng (hình 2).</a:t>
            </a:r>
            <a:endParaRPr lang="en-US" sz="4000" b="1" i="1" dirty="0">
              <a:solidFill>
                <a:prstClr val="black"/>
              </a:solidFill>
              <a:latin typeface="Calibri" panose="020F0502020204030204"/>
              <a:ea typeface="+mn-ea"/>
              <a:cs typeface="+mn-cs"/>
            </a:endParaRPr>
          </a:p>
        </p:txBody>
      </p:sp>
      <p:pic>
        <p:nvPicPr>
          <p:cNvPr id="5" name="Picture 4">
            <a:extLst>
              <a:ext uri="{FF2B5EF4-FFF2-40B4-BE49-F238E27FC236}">
                <a16:creationId xmlns:a16="http://schemas.microsoft.com/office/drawing/2014/main" id="{4821F896-4972-D5B2-341C-EFC8C69BBCCF}"/>
              </a:ext>
            </a:extLst>
          </p:cNvPr>
          <p:cNvPicPr>
            <a:picLocks noChangeAspect="1"/>
          </p:cNvPicPr>
          <p:nvPr/>
        </p:nvPicPr>
        <p:blipFill>
          <a:blip r:embed="rId3"/>
          <a:stretch>
            <a:fillRect/>
          </a:stretch>
        </p:blipFill>
        <p:spPr>
          <a:xfrm>
            <a:off x="151447" y="2034540"/>
            <a:ext cx="7094913" cy="3291840"/>
          </a:xfrm>
          <a:prstGeom prst="rect">
            <a:avLst/>
          </a:prstGeom>
        </p:spPr>
      </p:pic>
      <p:sp>
        <p:nvSpPr>
          <p:cNvPr id="8" name="Rectangle: Rounded Corners 7">
            <a:extLst>
              <a:ext uri="{FF2B5EF4-FFF2-40B4-BE49-F238E27FC236}">
                <a16:creationId xmlns:a16="http://schemas.microsoft.com/office/drawing/2014/main" id="{DC2F14D7-C6A4-B2B0-89BB-B18EC71BF517}"/>
              </a:ext>
            </a:extLst>
          </p:cNvPr>
          <p:cNvSpPr/>
          <p:nvPr/>
        </p:nvSpPr>
        <p:spPr>
          <a:xfrm>
            <a:off x="7406640" y="1998389"/>
            <a:ext cx="4606289" cy="325941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mbria" panose="02040503050406030204" pitchFamily="18" charset="0"/>
                <a:ea typeface="Cambria" panose="02040503050406030204" pitchFamily="18" charset="0"/>
              </a:rPr>
              <a:t>- Cho biết hoạt động đó có tác động như thế nào đến:</a:t>
            </a:r>
          </a:p>
          <a:p>
            <a:pPr algn="just"/>
            <a:r>
              <a:rPr lang="vi-VN" sz="2800" dirty="0">
                <a:solidFill>
                  <a:srgbClr val="002060"/>
                </a:solidFill>
                <a:latin typeface="Cambria" panose="02040503050406030204" pitchFamily="18" charset="0"/>
                <a:ea typeface="Cambria" panose="02040503050406030204" pitchFamily="18" charset="0"/>
              </a:rPr>
              <a:t>+ Môi trường không khí.</a:t>
            </a:r>
          </a:p>
          <a:p>
            <a:pPr algn="just"/>
            <a:r>
              <a:rPr lang="vi-VN" sz="2800" dirty="0">
                <a:solidFill>
                  <a:srgbClr val="002060"/>
                </a:solidFill>
                <a:latin typeface="Cambria" panose="02040503050406030204" pitchFamily="18" charset="0"/>
                <a:ea typeface="Cambria" panose="02040503050406030204" pitchFamily="18" charset="0"/>
              </a:rPr>
              <a:t>+ Động vật, thực vật.</a:t>
            </a:r>
          </a:p>
          <a:p>
            <a:pPr algn="just"/>
            <a:r>
              <a:rPr lang="vi-VN" sz="2800" dirty="0">
                <a:solidFill>
                  <a:srgbClr val="002060"/>
                </a:solidFill>
                <a:latin typeface="Cambria" panose="02040503050406030204" pitchFamily="18" charset="0"/>
                <a:ea typeface="Cambria" panose="02040503050406030204" pitchFamily="18" charset="0"/>
              </a:rPr>
              <a:t>+ Sức khoẻ của người dân trong khu vực.</a:t>
            </a:r>
          </a:p>
        </p:txBody>
      </p:sp>
    </p:spTree>
    <p:extLst>
      <p:ext uri="{BB962C8B-B14F-4D97-AF65-F5344CB8AC3E}">
        <p14:creationId xmlns:p14="http://schemas.microsoft.com/office/powerpoint/2010/main" val="233771875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355" b="49895"/>
          <a:stretch/>
        </p:blipFill>
        <p:spPr>
          <a:xfrm>
            <a:off x="10058400" y="-1050842"/>
            <a:ext cx="2133600" cy="3436196"/>
          </a:xfrm>
          <a:prstGeom prst="rect">
            <a:avLst/>
          </a:prstGeom>
        </p:spPr>
      </p:pic>
      <p:sp>
        <p:nvSpPr>
          <p:cNvPr id="12" name="AutoShape 2" descr="Ý nghĩa hoa hướng dương trong cuộc sống">
            <a:extLst>
              <a:ext uri="{FF2B5EF4-FFF2-40B4-BE49-F238E27FC236}">
                <a16:creationId xmlns:a16="http://schemas.microsoft.com/office/drawing/2014/main" id="{A87DC170-D759-3641-52D8-990F372EBE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图片 10" descr="徽标&#10;&#10;描述已自动生成">
            <a:extLst>
              <a:ext uri="{FF2B5EF4-FFF2-40B4-BE49-F238E27FC236}">
                <a16:creationId xmlns:a16="http://schemas.microsoft.com/office/drawing/2014/main" id="{1D6A65C2-AF78-440A-8039-1C3E93E2ED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170816" y="230442"/>
            <a:ext cx="1690291" cy="169029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645" r="76416" b="17883"/>
          <a:stretch/>
        </p:blipFill>
        <p:spPr>
          <a:xfrm>
            <a:off x="9381083" y="4592323"/>
            <a:ext cx="1354633" cy="1504628"/>
          </a:xfrm>
          <a:prstGeom prst="rect">
            <a:avLst/>
          </a:prstGeom>
        </p:spPr>
      </p:pic>
      <p:sp>
        <p:nvSpPr>
          <p:cNvPr id="4" name="Freeform 5">
            <a:extLst>
              <a:ext uri="{FF2B5EF4-FFF2-40B4-BE49-F238E27FC236}">
                <a16:creationId xmlns:a16="http://schemas.microsoft.com/office/drawing/2014/main" id="{0214C955-127B-DA98-0AD5-E69C0BD99571}"/>
              </a:ext>
            </a:extLst>
          </p:cNvPr>
          <p:cNvSpPr/>
          <p:nvPr/>
        </p:nvSpPr>
        <p:spPr>
          <a:xfrm>
            <a:off x="245180" y="432843"/>
            <a:ext cx="1261083" cy="1212025"/>
          </a:xfrm>
          <a:custGeom>
            <a:avLst/>
            <a:gdLst/>
            <a:ahLst/>
            <a:cxnLst/>
            <a:rect l="l" t="t" r="r" b="b"/>
            <a:pathLst>
              <a:path w="1732852" h="1711191">
                <a:moveTo>
                  <a:pt x="0" y="0"/>
                </a:moveTo>
                <a:lnTo>
                  <a:pt x="1732852" y="0"/>
                </a:lnTo>
                <a:lnTo>
                  <a:pt x="1732852" y="1711191"/>
                </a:lnTo>
                <a:lnTo>
                  <a:pt x="0" y="17111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图片 19" descr="卡通人物&#10;&#10;中度可信度描述已自动生成">
            <a:extLst>
              <a:ext uri="{FF2B5EF4-FFF2-40B4-BE49-F238E27FC236}">
                <a16:creationId xmlns:a16="http://schemas.microsoft.com/office/drawing/2014/main" id="{4C5D34D2-D5D4-5BEC-73C0-12C76F849A54}"/>
              </a:ext>
            </a:extLst>
          </p:cNvPr>
          <p:cNvPicPr>
            <a:picLocks noChangeAspect="1"/>
          </p:cNvPicPr>
          <p:nvPr/>
        </p:nvPicPr>
        <p:blipFill rotWithShape="1">
          <a:blip r:embed="rId8">
            <a:extLst>
              <a:ext uri="{28A0092B-C50C-407E-A947-70E740481C1C}">
                <a14:useLocalDpi xmlns:a14="http://schemas.microsoft.com/office/drawing/2010/main" val="0"/>
              </a:ext>
            </a:extLst>
          </a:blip>
          <a:srcRect l="64779" t="84233"/>
          <a:stretch/>
        </p:blipFill>
        <p:spPr>
          <a:xfrm>
            <a:off x="8964921" y="4692073"/>
            <a:ext cx="3227079" cy="2165927"/>
          </a:xfrm>
          <a:prstGeom prst="rect">
            <a:avLst/>
          </a:prstGeom>
        </p:spPr>
      </p:pic>
      <p:pic>
        <p:nvPicPr>
          <p:cNvPr id="2" name="图片 6">
            <a:extLst>
              <a:ext uri="{FF2B5EF4-FFF2-40B4-BE49-F238E27FC236}">
                <a16:creationId xmlns:a16="http://schemas.microsoft.com/office/drawing/2014/main" id="{7A0A2092-2281-7DEA-BD92-1A77E429406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254932" y="-1268729"/>
            <a:ext cx="11483677" cy="9109710"/>
          </a:xfrm>
          <a:prstGeom prst="rect">
            <a:avLst/>
          </a:prstGeom>
        </p:spPr>
      </p:pic>
      <p:sp>
        <p:nvSpPr>
          <p:cNvPr id="6" name="TextBox 5">
            <a:extLst>
              <a:ext uri="{FF2B5EF4-FFF2-40B4-BE49-F238E27FC236}">
                <a16:creationId xmlns:a16="http://schemas.microsoft.com/office/drawing/2014/main" id="{E8A02657-1C82-A62F-972A-F435DBB2A747}"/>
              </a:ext>
            </a:extLst>
          </p:cNvPr>
          <p:cNvSpPr txBox="1"/>
          <p:nvPr/>
        </p:nvSpPr>
        <p:spPr>
          <a:xfrm>
            <a:off x="2823210" y="1560923"/>
            <a:ext cx="6032300" cy="4154984"/>
          </a:xfrm>
          <a:prstGeom prst="rect">
            <a:avLst/>
          </a:prstGeom>
          <a:noFill/>
        </p:spPr>
        <p:txBody>
          <a:bodyPr wrap="square">
            <a:spAutoFit/>
          </a:bodyPr>
          <a:lstStyle/>
          <a:p>
            <a:pPr lvl="0" algn="just">
              <a:defRPr/>
            </a:pPr>
            <a:r>
              <a:rPr lang="vi-VN" sz="4400" b="1" dirty="0">
                <a:solidFill>
                  <a:srgbClr val="008080"/>
                </a:solidFill>
                <a:latin typeface="Cambria" panose="02040503050406030204" pitchFamily="18" charset="0"/>
                <a:ea typeface="Cambria" panose="02040503050406030204" pitchFamily="18" charset="0"/>
              </a:rPr>
              <a:t>Môi trường không khí: </a:t>
            </a:r>
            <a:r>
              <a:rPr lang="vi-VN" sz="4400" dirty="0">
                <a:solidFill>
                  <a:srgbClr val="008080"/>
                </a:solidFill>
                <a:latin typeface="Cambria" panose="02040503050406030204" pitchFamily="18" charset="0"/>
                <a:ea typeface="Cambria" panose="02040503050406030204" pitchFamily="18" charset="0"/>
              </a:rPr>
              <a:t>gây ô nhiễm không khí, làm tăng khí độc trong không khí; tăng lượng lớn khí các-bô-níc làm tăng hiệu ứng nhà kính.</a:t>
            </a:r>
          </a:p>
        </p:txBody>
      </p:sp>
    </p:spTree>
    <p:extLst>
      <p:ext uri="{BB962C8B-B14F-4D97-AF65-F5344CB8AC3E}">
        <p14:creationId xmlns:p14="http://schemas.microsoft.com/office/powerpoint/2010/main" val="2756887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355" b="49895"/>
          <a:stretch/>
        </p:blipFill>
        <p:spPr>
          <a:xfrm>
            <a:off x="10058400" y="-1050842"/>
            <a:ext cx="2133600" cy="3436196"/>
          </a:xfrm>
          <a:prstGeom prst="rect">
            <a:avLst/>
          </a:prstGeom>
        </p:spPr>
      </p:pic>
      <p:sp>
        <p:nvSpPr>
          <p:cNvPr id="12" name="AutoShape 2" descr="Ý nghĩa hoa hướng dương trong cuộc sống">
            <a:extLst>
              <a:ext uri="{FF2B5EF4-FFF2-40B4-BE49-F238E27FC236}">
                <a16:creationId xmlns:a16="http://schemas.microsoft.com/office/drawing/2014/main" id="{A87DC170-D759-3641-52D8-990F372EBE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图片 10" descr="徽标&#10;&#10;描述已自动生成">
            <a:extLst>
              <a:ext uri="{FF2B5EF4-FFF2-40B4-BE49-F238E27FC236}">
                <a16:creationId xmlns:a16="http://schemas.microsoft.com/office/drawing/2014/main" id="{1D6A65C2-AF78-440A-8039-1C3E93E2ED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170816" y="230442"/>
            <a:ext cx="1690291" cy="169029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645" r="76416" b="17883"/>
          <a:stretch/>
        </p:blipFill>
        <p:spPr>
          <a:xfrm>
            <a:off x="9381083" y="4592323"/>
            <a:ext cx="1354633" cy="1504628"/>
          </a:xfrm>
          <a:prstGeom prst="rect">
            <a:avLst/>
          </a:prstGeom>
        </p:spPr>
      </p:pic>
      <p:sp>
        <p:nvSpPr>
          <p:cNvPr id="4" name="Freeform 5">
            <a:extLst>
              <a:ext uri="{FF2B5EF4-FFF2-40B4-BE49-F238E27FC236}">
                <a16:creationId xmlns:a16="http://schemas.microsoft.com/office/drawing/2014/main" id="{0214C955-127B-DA98-0AD5-E69C0BD99571}"/>
              </a:ext>
            </a:extLst>
          </p:cNvPr>
          <p:cNvSpPr/>
          <p:nvPr/>
        </p:nvSpPr>
        <p:spPr>
          <a:xfrm>
            <a:off x="245180" y="432843"/>
            <a:ext cx="1261083" cy="1212025"/>
          </a:xfrm>
          <a:custGeom>
            <a:avLst/>
            <a:gdLst/>
            <a:ahLst/>
            <a:cxnLst/>
            <a:rect l="l" t="t" r="r" b="b"/>
            <a:pathLst>
              <a:path w="1732852" h="1711191">
                <a:moveTo>
                  <a:pt x="0" y="0"/>
                </a:moveTo>
                <a:lnTo>
                  <a:pt x="1732852" y="0"/>
                </a:lnTo>
                <a:lnTo>
                  <a:pt x="1732852" y="1711191"/>
                </a:lnTo>
                <a:lnTo>
                  <a:pt x="0" y="17111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图片 19" descr="卡通人物&#10;&#10;中度可信度描述已自动生成">
            <a:extLst>
              <a:ext uri="{FF2B5EF4-FFF2-40B4-BE49-F238E27FC236}">
                <a16:creationId xmlns:a16="http://schemas.microsoft.com/office/drawing/2014/main" id="{4C5D34D2-D5D4-5BEC-73C0-12C76F849A54}"/>
              </a:ext>
            </a:extLst>
          </p:cNvPr>
          <p:cNvPicPr>
            <a:picLocks noChangeAspect="1"/>
          </p:cNvPicPr>
          <p:nvPr/>
        </p:nvPicPr>
        <p:blipFill rotWithShape="1">
          <a:blip r:embed="rId8">
            <a:extLst>
              <a:ext uri="{28A0092B-C50C-407E-A947-70E740481C1C}">
                <a14:useLocalDpi xmlns:a14="http://schemas.microsoft.com/office/drawing/2010/main" val="0"/>
              </a:ext>
            </a:extLst>
          </a:blip>
          <a:srcRect l="64779" t="84233"/>
          <a:stretch/>
        </p:blipFill>
        <p:spPr>
          <a:xfrm>
            <a:off x="8964921" y="4692073"/>
            <a:ext cx="3227079" cy="2165927"/>
          </a:xfrm>
          <a:prstGeom prst="rect">
            <a:avLst/>
          </a:prstGeom>
        </p:spPr>
      </p:pic>
      <p:pic>
        <p:nvPicPr>
          <p:cNvPr id="2" name="图片 6">
            <a:extLst>
              <a:ext uri="{FF2B5EF4-FFF2-40B4-BE49-F238E27FC236}">
                <a16:creationId xmlns:a16="http://schemas.microsoft.com/office/drawing/2014/main" id="{7A0A2092-2281-7DEA-BD92-1A77E429406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254932" y="-1268729"/>
            <a:ext cx="11483677" cy="9109710"/>
          </a:xfrm>
          <a:prstGeom prst="rect">
            <a:avLst/>
          </a:prstGeom>
        </p:spPr>
      </p:pic>
      <p:sp>
        <p:nvSpPr>
          <p:cNvPr id="6" name="TextBox 5">
            <a:extLst>
              <a:ext uri="{FF2B5EF4-FFF2-40B4-BE49-F238E27FC236}">
                <a16:creationId xmlns:a16="http://schemas.microsoft.com/office/drawing/2014/main" id="{E8A02657-1C82-A62F-972A-F435DBB2A747}"/>
              </a:ext>
            </a:extLst>
          </p:cNvPr>
          <p:cNvSpPr txBox="1"/>
          <p:nvPr/>
        </p:nvSpPr>
        <p:spPr>
          <a:xfrm>
            <a:off x="2834640" y="1686653"/>
            <a:ext cx="6032300" cy="3785652"/>
          </a:xfrm>
          <a:prstGeom prst="rect">
            <a:avLst/>
          </a:prstGeom>
          <a:noFill/>
        </p:spPr>
        <p:txBody>
          <a:bodyPr wrap="square">
            <a:spAutoFit/>
          </a:bodyPr>
          <a:lstStyle/>
          <a:p>
            <a:pPr lvl="0" algn="just">
              <a:defRPr/>
            </a:pPr>
            <a:r>
              <a:rPr lang="vi-VN" sz="4800" b="1" dirty="0">
                <a:solidFill>
                  <a:srgbClr val="008080"/>
                </a:solidFill>
                <a:latin typeface="Cambria" panose="02040503050406030204" pitchFamily="18" charset="0"/>
                <a:ea typeface="Cambria" panose="02040503050406030204" pitchFamily="18" charset="0"/>
              </a:rPr>
              <a:t>Động vật, thực vật: </a:t>
            </a:r>
            <a:r>
              <a:rPr lang="vi-VN" sz="4800" dirty="0">
                <a:solidFill>
                  <a:srgbClr val="008080"/>
                </a:solidFill>
                <a:latin typeface="Cambria" panose="02040503050406030204" pitchFamily="18" charset="0"/>
                <a:ea typeface="Cambria" panose="02040503050406030204" pitchFamily="18" charset="0"/>
              </a:rPr>
              <a:t>tiêu diệt các vi sinh vật có ích trong đất; sâu bệnh phát triển nhiều hơn</a:t>
            </a:r>
            <a:r>
              <a:rPr lang="en-US" sz="4800" dirty="0">
                <a:solidFill>
                  <a:srgbClr val="008080"/>
                </a:solidFill>
                <a:latin typeface="Cambria" panose="02040503050406030204" pitchFamily="18" charset="0"/>
                <a:ea typeface="Cambria" panose="02040503050406030204" pitchFamily="18" charset="0"/>
              </a:rPr>
              <a:t>.</a:t>
            </a:r>
            <a:endParaRPr lang="vi-VN" sz="4800" dirty="0">
              <a:solidFill>
                <a:srgbClr val="00808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92659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940</TotalTime>
  <Words>612</Words>
  <Application>Microsoft Office PowerPoint</Application>
  <PresentationFormat>Widescreen</PresentationFormat>
  <Paragraphs>38</Paragraphs>
  <Slides>19</Slides>
  <Notes>7</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19</vt:i4>
      </vt:variant>
    </vt:vector>
  </HeadingPairs>
  <TitlesOfParts>
    <vt:vector size="32" baseType="lpstr">
      <vt:lpstr>思源黑体 CN Bold</vt:lpstr>
      <vt:lpstr>Aptos</vt:lpstr>
      <vt:lpstr>Aptos Display</vt:lpstr>
      <vt:lpstr>Arial</vt:lpstr>
      <vt:lpstr>Calibri</vt:lpstr>
      <vt:lpstr>Cambria</vt:lpstr>
      <vt:lpstr>UTM Avo</vt:lpstr>
      <vt:lpstr>UVN Banh Mi</vt:lpstr>
      <vt:lpstr>1_Office Theme</vt:lpstr>
      <vt:lpstr>2_Office Theme</vt:lpstr>
      <vt:lpstr>3_Office Theme</vt:lpstr>
      <vt:lpstr>Custom Design</vt:lpstr>
      <vt:lpstr>1_Custom Design</vt:lpstr>
      <vt:lpstr>PowerPoint Presentation</vt:lpstr>
      <vt:lpstr>PowerPoint Presentation</vt:lpstr>
      <vt:lpstr>PowerPoint Presentation</vt:lpstr>
      <vt:lpstr>PowerPoint Presentation</vt:lpstr>
      <vt:lpstr>1. Chia sẻ với bạn một số nội dung theo gợi ý trong sơ đồ hình 1.</vt:lpstr>
      <vt:lpstr>PowerPoint Presentation</vt:lpstr>
      <vt:lpstr>2. Trên đường về quê, em thấy sau mùa gặt người nông dân thường đốt rơm rạ trên đồng ruộng (hình 2).</vt:lpstr>
      <vt:lpstr>PowerPoint Presentation</vt:lpstr>
      <vt:lpstr>PowerPoint Presentation</vt:lpstr>
      <vt:lpstr>PowerPoint Presentation</vt:lpstr>
      <vt:lpstr>PowerPoint Presentation</vt:lpstr>
      <vt:lpstr>PowerPoint Presentation</vt:lpstr>
      <vt:lpstr>PowerPoint Presentation</vt:lpstr>
      <vt:lpstr>3. Khi đi tham quan chùa Hương, du khách được chở bởi các thuyền chèo bằng tay. Theo em: - Chèo thuyền bằng tay có những lợi ích gì đối với môi trường? - Vì sao không nên sử dụng thuyền chạy bằng động cơ xăng, dầu ở đó?</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Thao Tran</cp:lastModifiedBy>
  <cp:revision>227</cp:revision>
  <dcterms:created xsi:type="dcterms:W3CDTF">2022-10-06T18:41:18Z</dcterms:created>
  <dcterms:modified xsi:type="dcterms:W3CDTF">2025-01-20T09:15:35Z</dcterms:modified>
  <cp:category>9Slide.vn</cp:category>
</cp:coreProperties>
</file>