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5" r:id="rId2"/>
    <p:sldMasterId id="2147483780" r:id="rId3"/>
  </p:sldMasterIdLst>
  <p:notesMasterIdLst>
    <p:notesMasterId r:id="rId18"/>
  </p:notesMasterIdLst>
  <p:sldIdLst>
    <p:sldId id="2007577261" r:id="rId4"/>
    <p:sldId id="330" r:id="rId5"/>
    <p:sldId id="2007577262" r:id="rId6"/>
    <p:sldId id="2007577263" r:id="rId7"/>
    <p:sldId id="2007577273" r:id="rId8"/>
    <p:sldId id="2007577275" r:id="rId9"/>
    <p:sldId id="2007577264" r:id="rId10"/>
    <p:sldId id="2007577271" r:id="rId11"/>
    <p:sldId id="2007577272" r:id="rId12"/>
    <p:sldId id="2007577266" r:id="rId13"/>
    <p:sldId id="2007577267" r:id="rId14"/>
    <p:sldId id="2007577269" r:id="rId15"/>
    <p:sldId id="2007577270" r:id="rId16"/>
    <p:sldId id="732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236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64F79-2FB6-4D8B-8D36-CD7941286CBE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4E38B-4403-499F-A89D-4A2DEE07C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62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4E38B-4403-499F-A89D-4A2DEE07C6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7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82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4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1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13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91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58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5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54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34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1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579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1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04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4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9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67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3047FA4-8B82-44A8-9557-CB62A2BAE1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057" y="133350"/>
            <a:ext cx="1384365" cy="138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8" r:id="rId16"/>
    <p:sldLayoutId id="2147483680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D9F8877-D55B-4BF2-A744-9FCA349177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2902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89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audio" Target="../media/audio2.wav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gi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2.png"/><Relationship Id="rId18" Type="http://schemas.openxmlformats.org/officeDocument/2006/relationships/image" Target="../media/image24.gif"/><Relationship Id="rId26" Type="http://schemas.openxmlformats.org/officeDocument/2006/relationships/image" Target="../media/image19.png"/><Relationship Id="rId3" Type="http://schemas.microsoft.com/office/2007/relationships/media" Target="../media/media5.mp4"/><Relationship Id="rId21" Type="http://schemas.openxmlformats.org/officeDocument/2006/relationships/image" Target="../media/image26.png"/><Relationship Id="rId7" Type="http://schemas.microsoft.com/office/2007/relationships/media" Target="../media/media7.mp4"/><Relationship Id="rId12" Type="http://schemas.openxmlformats.org/officeDocument/2006/relationships/image" Target="../media/image11.png"/><Relationship Id="rId17" Type="http://schemas.openxmlformats.org/officeDocument/2006/relationships/image" Target="../media/image23.gif"/><Relationship Id="rId25" Type="http://schemas.openxmlformats.org/officeDocument/2006/relationships/image" Target="../media/image21.png"/><Relationship Id="rId2" Type="http://schemas.openxmlformats.org/officeDocument/2006/relationships/audio" Target="../media/media4.wma"/><Relationship Id="rId16" Type="http://schemas.openxmlformats.org/officeDocument/2006/relationships/image" Target="../media/image22.gif"/><Relationship Id="rId20" Type="http://schemas.openxmlformats.org/officeDocument/2006/relationships/image" Target="../media/image15.gif"/><Relationship Id="rId1" Type="http://schemas.microsoft.com/office/2007/relationships/media" Target="../media/media4.wma"/><Relationship Id="rId6" Type="http://schemas.openxmlformats.org/officeDocument/2006/relationships/video" Target="../media/media6.mp4"/><Relationship Id="rId11" Type="http://schemas.openxmlformats.org/officeDocument/2006/relationships/image" Target="../media/image3.png"/><Relationship Id="rId24" Type="http://schemas.openxmlformats.org/officeDocument/2006/relationships/image" Target="../media/image20.png"/><Relationship Id="rId5" Type="http://schemas.microsoft.com/office/2007/relationships/media" Target="../media/media6.mp4"/><Relationship Id="rId15" Type="http://schemas.openxmlformats.org/officeDocument/2006/relationships/image" Target="../media/image14.png"/><Relationship Id="rId23" Type="http://schemas.openxmlformats.org/officeDocument/2006/relationships/image" Target="../media/image28.png"/><Relationship Id="rId10" Type="http://schemas.openxmlformats.org/officeDocument/2006/relationships/audio" Target="../media/audio1.wav"/><Relationship Id="rId19" Type="http://schemas.openxmlformats.org/officeDocument/2006/relationships/image" Target="../media/image25.png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E940D-4B02-C8D3-69B9-4A5CA9298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63" t="8871" r="5750" b="9457"/>
          <a:stretch/>
        </p:blipFill>
        <p:spPr>
          <a:xfrm>
            <a:off x="-1327354" y="-1742151"/>
            <a:ext cx="15662786" cy="10043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2083C-3051-7600-F2FC-EE53C6B9F324}"/>
              </a:ext>
            </a:extLst>
          </p:cNvPr>
          <p:cNvSpPr txBox="1"/>
          <p:nvPr/>
        </p:nvSpPr>
        <p:spPr>
          <a:xfrm>
            <a:off x="2256878" y="3541194"/>
            <a:ext cx="8115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Môn: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Tiếng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Việt 4</a:t>
            </a:r>
          </a:p>
          <a:p>
            <a:pPr algn="ctr"/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Đọc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Bước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màu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xuân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(</a:t>
            </a:r>
            <a:r>
              <a:rPr lang="en-GB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Tiết</a:t>
            </a:r>
            <a:r>
              <a:rPr lang="en-GB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4 Vollkorn Black" panose="00000A00000000000000" pitchFamily="2" charset="0"/>
                <a:cs typeface="Times New Roman" panose="02020603050405020304" pitchFamily="18" charset="0"/>
              </a:rPr>
              <a:t> 2)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#9Slide04 Vollkorn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1A0027BA-8B98-F852-6A3D-E956855B6457}"/>
              </a:ext>
            </a:extLst>
          </p:cNvPr>
          <p:cNvSpPr/>
          <p:nvPr/>
        </p:nvSpPr>
        <p:spPr>
          <a:xfrm>
            <a:off x="10372579" y="5186289"/>
            <a:ext cx="1931720" cy="1671711"/>
          </a:xfrm>
          <a:custGeom>
            <a:avLst/>
            <a:gdLst/>
            <a:ahLst/>
            <a:cxnLst/>
            <a:rect l="l" t="t" r="r" b="b"/>
            <a:pathLst>
              <a:path w="4970065" h="4114800">
                <a:moveTo>
                  <a:pt x="0" y="0"/>
                </a:moveTo>
                <a:lnTo>
                  <a:pt x="4970065" y="0"/>
                </a:lnTo>
                <a:lnTo>
                  <a:pt x="49700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vi-VN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BB09AF40-064F-28A1-0A28-5D2F07A121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84406" y="5443733"/>
            <a:ext cx="1722145" cy="1489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EA4A0-2C98-1F09-84B6-0510B1B630D8}"/>
              </a:ext>
            </a:extLst>
          </p:cNvPr>
          <p:cNvSpPr txBox="1"/>
          <p:nvPr/>
        </p:nvSpPr>
        <p:spPr>
          <a:xfrm>
            <a:off x="3456253" y="5584487"/>
            <a:ext cx="67764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Vũ Thị Thương</a:t>
            </a:r>
          </a:p>
          <a:p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A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49">
            <a:extLst>
              <a:ext uri="{FF2B5EF4-FFF2-40B4-BE49-F238E27FC236}">
                <a16:creationId xmlns:a16="http://schemas.microsoft.com/office/drawing/2014/main" id="{CD5BC67C-909E-38A1-D37B-B2750BA6158C}"/>
              </a:ext>
            </a:extLst>
          </p:cNvPr>
          <p:cNvSpPr txBox="1"/>
          <p:nvPr/>
        </p:nvSpPr>
        <p:spPr>
          <a:xfrm>
            <a:off x="684505" y="1766161"/>
            <a:ext cx="10982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HỘI THI GIÁO VIÊN DẠY GIỎI CẤP HUYỆN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E8861-A49A-BC87-FD1F-80AB29B088DE}"/>
              </a:ext>
            </a:extLst>
          </p:cNvPr>
          <p:cNvSpPr txBox="1"/>
          <p:nvPr/>
        </p:nvSpPr>
        <p:spPr>
          <a:xfrm>
            <a:off x="1369024" y="146219"/>
            <a:ext cx="9272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UỶ BAN NHÂN DÂN HUYỆN VĨNH BẢO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TRƯỜNG TIỂU HỌC GIANG BIÊN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87EC52-B6DA-D1DC-806F-5D7D8CC36219}"/>
              </a:ext>
            </a:extLst>
          </p:cNvPr>
          <p:cNvCxnSpPr>
            <a:cxnSpLocks/>
          </p:cNvCxnSpPr>
          <p:nvPr/>
        </p:nvCxnSpPr>
        <p:spPr>
          <a:xfrm>
            <a:off x="4812632" y="901290"/>
            <a:ext cx="20318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4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56DF5-4770-A9DF-88F8-D8D1DEA3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2" y="711670"/>
            <a:ext cx="11431868" cy="489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linh">
            <a:hlinkClick r:id="" action="ppaction://media"/>
            <a:extLst>
              <a:ext uri="{FF2B5EF4-FFF2-40B4-BE49-F238E27FC236}">
                <a16:creationId xmlns:a16="http://schemas.microsoft.com/office/drawing/2014/main" id="{AB5DB865-3CC7-45CC-D07F-83E9E1CCB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456" y="211757"/>
            <a:ext cx="11439087" cy="64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22C97-24B0-F415-1F14-1C953AD59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B1B78C-EF42-9BB9-7475-B52E9179D704}"/>
              </a:ext>
            </a:extLst>
          </p:cNvPr>
          <p:cNvSpPr/>
          <p:nvPr/>
        </p:nvSpPr>
        <p:spPr>
          <a:xfrm>
            <a:off x="1148092" y="1205014"/>
            <a:ext cx="10597219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biếc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giếng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kumimoji="0" lang="en-US" sz="66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03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6D3B-8CC7-F92F-5A7D-8E316459A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242689-0D1E-C37C-AFBA-9CA9EB68DA2D}"/>
              </a:ext>
            </a:extLst>
          </p:cNvPr>
          <p:cNvSpPr/>
          <p:nvPr/>
        </p:nvSpPr>
        <p:spPr>
          <a:xfrm>
            <a:off x="722423" y="843677"/>
            <a:ext cx="11043908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cha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quán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chôn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rốn</a:t>
            </a:r>
            <a:r>
              <a:rPr lang="en-US" sz="66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6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6D260C2-C3B6-467A-89E6-6AC3144541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363EB9D-8CFF-4BFE-AFDE-89E90D10DD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6CA62DD-7261-43DA-8CEC-0938754881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048E67A-2FF1-436B-9CC4-6D6A015AE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E8E5532-3207-4126-9D44-C1533D39B1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3">
            <a:extLst>
              <a:ext uri="{FF2B5EF4-FFF2-40B4-BE49-F238E27FC236}">
                <a16:creationId xmlns:a16="http://schemas.microsoft.com/office/drawing/2014/main" id="{11164C33-BDBA-449C-8183-7EA0611B74C0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10" name="图片 84">
              <a:extLst>
                <a:ext uri="{FF2B5EF4-FFF2-40B4-BE49-F238E27FC236}">
                  <a16:creationId xmlns:a16="http://schemas.microsoft.com/office/drawing/2014/main" id="{F6FC9A73-67ED-4C3F-9BE0-573124DE7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>
              <a:extLst>
                <a:ext uri="{FF2B5EF4-FFF2-40B4-BE49-F238E27FC236}">
                  <a16:creationId xmlns:a16="http://schemas.microsoft.com/office/drawing/2014/main" id="{E69A0CFB-8FF4-4058-9C48-12E3CEB3A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2" name="图形 1">
            <a:extLst>
              <a:ext uri="{FF2B5EF4-FFF2-40B4-BE49-F238E27FC236}">
                <a16:creationId xmlns:a16="http://schemas.microsoft.com/office/drawing/2014/main" id="{6785F93D-AABF-4CB3-928E-0F0C5495C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A96F4F77-F629-4BD9-BB42-F3942CC53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C107254C-ECB4-4C98-8F24-C4AD9AB15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C138CDB9-0FAA-4AE6-A08E-5E96DADB51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9EBC2B-1770-450F-BCD3-59BA32CA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1195" y="3723002"/>
            <a:ext cx="4834575" cy="1848514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:a16="http://schemas.microsoft.com/office/drawing/2014/main" id="{3B35BAB8-B81A-2F48-38C8-DCD65C33C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184" y="751344"/>
            <a:ext cx="965363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 CÁC THẦY CÔ GIÁO VÀ CÁC EM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3DF59D7D-E397-4F07-B4D5-45E15CE78566}"/>
              </a:ext>
            </a:extLst>
          </p:cNvPr>
          <p:cNvSpPr/>
          <p:nvPr/>
        </p:nvSpPr>
        <p:spPr>
          <a:xfrm>
            <a:off x="2920723" y="1147130"/>
            <a:ext cx="7431899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65DFA12A-C202-4C6D-9693-B28CB4EB4B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440A9-149F-0CC6-BF47-69C096D62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5917" y="1467947"/>
            <a:ext cx="6322100" cy="3737172"/>
          </a:xfrm>
          <a:prstGeom prst="rect">
            <a:avLst/>
          </a:prstGeom>
        </p:spPr>
      </p:pic>
      <p:pic>
        <p:nvPicPr>
          <p:cNvPr id="3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C25075C2-378A-174A-B56A-78101113F6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44" y="58533"/>
            <a:ext cx="11831956" cy="66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C3699-C68D-B0C9-94DC-6B0855545390}"/>
              </a:ext>
            </a:extLst>
          </p:cNvPr>
          <p:cNvSpPr/>
          <p:nvPr/>
        </p:nvSpPr>
        <p:spPr>
          <a:xfrm>
            <a:off x="1959854" y="821387"/>
            <a:ext cx="890626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endParaRPr lang="en-US" sz="6000" b="1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0FCF1-0376-DC0B-F6AF-1A689C3A5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6005EA-501B-6583-77EA-AFBE0216D961}"/>
              </a:ext>
            </a:extLst>
          </p:cNvPr>
          <p:cNvSpPr/>
          <p:nvPr/>
        </p:nvSpPr>
        <p:spPr>
          <a:xfrm>
            <a:off x="2342656" y="1327631"/>
            <a:ext cx="8906265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chí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endParaRPr lang="en-US" sz="6000" b="1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endParaRPr kumimoji="0" lang="en-US" sz="6000" b="1" i="0" u="none" strike="noStrike" kern="1200" cap="none" spc="0" normalizeH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marR="0" lvl="0" indent="-1143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6000" b="1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6000" b="1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đ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ọc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6000" b="1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3p">
            <a:hlinkClick r:id="" action="ppaction://media"/>
            <a:extLst>
              <a:ext uri="{FF2B5EF4-FFF2-40B4-BE49-F238E27FC236}">
                <a16:creationId xmlns:a16="http://schemas.microsoft.com/office/drawing/2014/main" id="{8C2D33F7-E20F-4EA0-6951-B468F8FB55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4997"/>
            <a:ext cx="2651760" cy="149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88" t="15983" r="5750" b="18922"/>
          <a:stretch/>
        </p:blipFill>
        <p:spPr>
          <a:xfrm>
            <a:off x="-182880" y="15240"/>
            <a:ext cx="12363305" cy="68122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" r="62616" b="24299"/>
          <a:stretch/>
        </p:blipFill>
        <p:spPr>
          <a:xfrm>
            <a:off x="6204029" y="1"/>
            <a:ext cx="4190037" cy="3055716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92" y="29888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9" y="3339960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71" y="2987299"/>
            <a:ext cx="2639810" cy="264589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4730102"/>
            <a:ext cx="647700" cy="90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076" y="5841279"/>
            <a:ext cx="2667000" cy="400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77" y="-382929"/>
            <a:ext cx="1163882" cy="3111230"/>
          </a:xfrm>
          <a:prstGeom prst="rect">
            <a:avLst/>
          </a:prstGeom>
        </p:spPr>
      </p:pic>
      <p:pic>
        <p:nvPicPr>
          <p:cNvPr id="2" name="manhghe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1001636"/>
            <a:ext cx="5433888" cy="5433888"/>
          </a:xfrm>
          <a:prstGeom prst="rect">
            <a:avLst/>
          </a:prstGeom>
        </p:spPr>
      </p:pic>
      <p:pic>
        <p:nvPicPr>
          <p:cNvPr id="139" name="mau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92" y="2988810"/>
            <a:ext cx="2651990" cy="2651990"/>
          </a:xfrm>
          <a:prstGeom prst="rect">
            <a:avLst/>
          </a:prstGeom>
        </p:spPr>
      </p:pic>
      <p:pic>
        <p:nvPicPr>
          <p:cNvPr id="140" name="mau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19" y="3339960"/>
            <a:ext cx="2633741" cy="2639810"/>
          </a:xfrm>
          <a:prstGeom prst="rect">
            <a:avLst/>
          </a:prstGeom>
        </p:spPr>
      </p:pic>
      <p:pic>
        <p:nvPicPr>
          <p:cNvPr id="141" name="mau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71" y="2987299"/>
            <a:ext cx="2639810" cy="263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43" t="28216" r="15840" b="25621"/>
          <a:stretch/>
        </p:blipFill>
        <p:spPr>
          <a:xfrm>
            <a:off x="4267199" y="2819400"/>
            <a:ext cx="7940377" cy="40081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b="44687"/>
          <a:stretch/>
        </p:blipFill>
        <p:spPr>
          <a:xfrm>
            <a:off x="4312920" y="807720"/>
            <a:ext cx="7859865" cy="3779519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153199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88314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1530482"/>
            <a:ext cx="2639810" cy="26458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74"/>
          <a:stretch/>
        </p:blipFill>
        <p:spPr>
          <a:xfrm>
            <a:off x="4731" y="948"/>
            <a:ext cx="4795869" cy="6858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9675A9-12F9-BA48-73B6-1E65BB3B046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943" t="28216" r="15840" b="25621"/>
          <a:stretch/>
        </p:blipFill>
        <p:spPr>
          <a:xfrm>
            <a:off x="3337392" y="6080760"/>
            <a:ext cx="2774016" cy="518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" y="1036375"/>
            <a:ext cx="1061107" cy="10611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50" y="1890568"/>
            <a:ext cx="1127571" cy="1127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1" y="-1218672"/>
            <a:ext cx="1723269" cy="59270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68" y="1253852"/>
            <a:ext cx="1168595" cy="11685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4141" r="3891" b="91621"/>
          <a:stretch/>
        </p:blipFill>
        <p:spPr>
          <a:xfrm>
            <a:off x="4789335" y="-15241"/>
            <a:ext cx="7387425" cy="10363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94489" r="73256" b="1461"/>
          <a:stretch/>
        </p:blipFill>
        <p:spPr>
          <a:xfrm>
            <a:off x="474563" y="5729467"/>
            <a:ext cx="1608882" cy="2777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47" y="5214366"/>
            <a:ext cx="647700" cy="904875"/>
          </a:xfrm>
          <a:prstGeom prst="rect">
            <a:avLst/>
          </a:prstGeom>
        </p:spPr>
      </p:pic>
      <p:pic>
        <p:nvPicPr>
          <p:cNvPr id="2" name="k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05149" y="1880928"/>
            <a:ext cx="2285959" cy="2285959"/>
          </a:xfrm>
          <a:prstGeom prst="rect">
            <a:avLst/>
          </a:prstGeom>
        </p:spPr>
      </p:pic>
      <p:pic>
        <p:nvPicPr>
          <p:cNvPr id="3" name="k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96936" y="1886674"/>
            <a:ext cx="2274385" cy="2274385"/>
          </a:xfrm>
          <a:prstGeom prst="rect">
            <a:avLst/>
          </a:prstGeom>
        </p:spPr>
      </p:pic>
      <p:pic>
        <p:nvPicPr>
          <p:cNvPr id="5" name="k456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277149" y="1892501"/>
            <a:ext cx="2262810" cy="2262810"/>
          </a:xfrm>
          <a:prstGeom prst="rect">
            <a:avLst/>
          </a:prstGeom>
        </p:spPr>
      </p:pic>
      <p:pic>
        <p:nvPicPr>
          <p:cNvPr id="140" name="mau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01" y="1883410"/>
            <a:ext cx="2633741" cy="2639810"/>
          </a:xfrm>
          <a:prstGeom prst="rect">
            <a:avLst/>
          </a:prstGeom>
        </p:spPr>
      </p:pic>
      <p:pic>
        <p:nvPicPr>
          <p:cNvPr id="141" name="mau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53" y="1530749"/>
            <a:ext cx="2639810" cy="2639810"/>
          </a:xfrm>
          <a:prstGeom prst="rect">
            <a:avLst/>
          </a:prstGeom>
        </p:spPr>
      </p:pic>
      <p:pic>
        <p:nvPicPr>
          <p:cNvPr id="139" name="mau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774" y="153226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155D5D-5D79-B135-D730-34399741B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269" y="0"/>
            <a:ext cx="5156616" cy="68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F57C-CA90-F5F3-5755-F6F5AA10EB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671"/>
          <a:stretch/>
        </p:blipFill>
        <p:spPr>
          <a:xfrm>
            <a:off x="2173574" y="11603"/>
            <a:ext cx="7150308" cy="68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820F20-9A24-DBF2-D18F-E3819F56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820" r="4753"/>
          <a:stretch/>
        </p:blipFill>
        <p:spPr>
          <a:xfrm>
            <a:off x="2413417" y="-13342"/>
            <a:ext cx="6910466" cy="68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187</Words>
  <Application>Microsoft Office PowerPoint</Application>
  <PresentationFormat>Widescreen</PresentationFormat>
  <Paragraphs>23</Paragraphs>
  <Slides>14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Times New Roman</vt:lpstr>
      <vt:lpstr>Office 主题​​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Đạt Vũ</cp:lastModifiedBy>
  <cp:revision>55</cp:revision>
  <dcterms:created xsi:type="dcterms:W3CDTF">2023-12-18T01:54:43Z</dcterms:created>
  <dcterms:modified xsi:type="dcterms:W3CDTF">2025-03-26T09:37:21Z</dcterms:modified>
</cp:coreProperties>
</file>