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sldIdLst>
    <p:sldId id="258" r:id="rId4"/>
    <p:sldId id="257" r:id="rId5"/>
    <p:sldId id="256" r:id="rId6"/>
    <p:sldId id="259" r:id="rId7"/>
    <p:sldId id="515" r:id="rId8"/>
    <p:sldId id="260" r:id="rId9"/>
    <p:sldId id="261" r:id="rId10"/>
    <p:sldId id="516" r:id="rId11"/>
    <p:sldId id="263" r:id="rId12"/>
    <p:sldId id="517" r:id="rId13"/>
    <p:sldId id="518" r:id="rId14"/>
    <p:sldId id="519" r:id="rId15"/>
    <p:sldId id="520" r:id="rId16"/>
    <p:sldId id="521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25"/>
    <a:srgbClr val="FFF9BF"/>
    <a:srgbClr val="0AB7F2"/>
    <a:srgbClr val="FADAE9"/>
    <a:srgbClr val="C4EAFD"/>
    <a:srgbClr val="DEE0CA"/>
    <a:srgbClr val="F1F5DE"/>
    <a:srgbClr val="2A7F5B"/>
    <a:srgbClr val="B73F3F"/>
    <a:srgbClr val="4A6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729377-0BDB-6FAF-C9A4-2F37C70FD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54E4C3-0327-02FC-09DB-9D1AAC35D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AB6CC3-0EF6-63EF-B96D-C504C40B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59C8B6-1D06-3FD9-9C76-48674655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E5174B-BBA2-82E5-9FFE-FFEACB1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1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4B47E-7173-174D-7BEA-6E6B63C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768FBD-417E-DE59-ADC0-6786006C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FC174-2D2C-062D-9BCE-64D20B2F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621B1B-B318-CBBA-D7DC-6C7A51B9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47CB15-60FA-60AF-2DD6-C3A37AD7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8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B166E1-D383-14FB-63FD-1EE72B339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6A0F18B-5154-1EC9-2388-1CC2635E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75939-976D-7C2A-37C3-9B06FFD4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A80BA5-EC15-4D99-2F4D-7DA1EE7F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8EF6D4-BD92-D43E-2F9B-D8CF9209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7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66277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534420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07860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49260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663601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260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5559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32528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4872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01893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418641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30F87C67-2C2F-BF6B-1878-B5050DC70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-1" y="0"/>
            <a:ext cx="12238333" cy="6857999"/>
          </a:xfrm>
          <a:prstGeom prst="rect">
            <a:avLst/>
          </a:prstGeom>
        </p:spPr>
      </p:pic>
      <p:pic>
        <p:nvPicPr>
          <p:cNvPr id="7" name="Đồ họa 6">
            <a:extLst>
              <a:ext uri="{FF2B5EF4-FFF2-40B4-BE49-F238E27FC236}">
                <a16:creationId xmlns:a16="http://schemas.microsoft.com/office/drawing/2014/main" id="{0F3CE0C8-C103-671A-14CC-C16AA9C9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0" y="837268"/>
            <a:ext cx="10744200" cy="602073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FDEFB16-C22F-C3F0-C118-D601E4BE22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638" y="0"/>
            <a:ext cx="12261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9D012-0BD8-FCC7-319D-32C55009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DA5AE6-389D-2E52-696E-FB554FC80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B5C811-400C-5FA8-CAC9-BEBD09F62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372D35-2E92-6058-F772-9B8BFF59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A259F6-A294-0E14-FA99-8AE9CB00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7CF15-D2AB-4AFD-0086-FFA83A98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4E3FD0-C258-625C-85C3-A868FB41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920851-29E4-EAB6-DACA-FF975A42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6C40AC-CF3B-46A2-DCC8-F17F686C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115845-02FE-1BF3-B21C-0C546E63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BB97FA8-B7F1-CA6F-550F-E6565734D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4F49005-B0D7-F19C-6E1E-9EA4B7E4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A3EF5-DFB9-6EC4-00CE-6D4984D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706977-A3F2-F0CC-C654-47F0E088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1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B47529-5F65-C969-A708-D9EDB901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D12C37C-8BDA-E108-BFC0-D43E901B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8027FC-40D1-5084-08A3-6296F60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68F1EA-B072-C0DC-E876-371B0CC2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948C7B-308A-4667-A493-C1D3F83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67E867E-88B0-4FFF-9783-4C3CAEFA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0BF4D6-41B8-6BA2-82F2-1383952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55A758-EF39-E5C6-37A4-3AFB8BE3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D04C7C-3A67-B51D-7267-1F415EE29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0C7DD7-9191-0DDB-1FAF-2174CDB0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6DFC66-783B-EF26-E537-479CECE6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ADA5BD-38B7-5F8E-09B3-3562EA10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31B7EC-30AA-AA77-2A98-66AD5F31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186D9-18AB-5915-D04E-48FC6CB8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0F74723-AFC5-B2C3-1007-6CD4E5DC4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303D04-6B89-8C38-D201-0ADC11DD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A7DC95-7526-66A3-4FE0-C473B672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266875-7683-0A83-6BF3-A016827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9896-AAE2-BF40-5ED6-B2387FD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AF4BD557-2718-87EA-F97E-EDC3E1B13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8A8694-CB93-BD47-F984-B69DE5F3A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1EA872-2259-487D-A98D-8CECF763C3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2" y="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9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AD5F759-2351-6B48-F98F-935ADEAD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278598"/>
            <a:ext cx="6462320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52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64E0F-283E-1242-77C2-920FB9CF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12" y="680720"/>
            <a:ext cx="7447686" cy="49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DEBCA-6698-E44F-1EDB-2E93A5D3E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72" y="497205"/>
            <a:ext cx="9706928" cy="55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7674F38A-A85A-7D4F-D4DF-E57FD3FC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70" y="387199"/>
            <a:ext cx="6423971" cy="51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7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D534C8-E50A-F6FF-663B-6A0EB2EFD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7034" y="761988"/>
            <a:ext cx="6096012" cy="609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0817AC-4D2D-ED4C-F880-64BFF5868CF6}"/>
              </a:ext>
            </a:extLst>
          </p:cNvPr>
          <p:cNvSpPr txBox="1"/>
          <p:nvPr/>
        </p:nvSpPr>
        <p:spPr>
          <a:xfrm>
            <a:off x="4317357" y="1145894"/>
            <a:ext cx="71300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qua hình thức vẽ tranh hoặc viết thư, hãy mô tả lại một hoạt động bảo vệ môi trường mà em đã tham gia.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0D31B1-E621-80DB-EC2F-466F75C99667}"/>
              </a:ext>
            </a:extLst>
          </p:cNvPr>
          <p:cNvSpPr txBox="1"/>
          <p:nvPr/>
        </p:nvSpPr>
        <p:spPr>
          <a:xfrm>
            <a:off x="685800" y="811530"/>
            <a:ext cx="52120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Một hoạt động bảo vệ môi trường mà em đã tham gia: tham gia vào chiến dịch Giờ Trái Đất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Gia đình tắt đèn điện và các thiết bị điện không ảnh hưởng lớn đến sinh hoạt trong một giờ đồng hồ vào tối ngày thứ 7 cuối cùng trong tháng 3 hàng năm.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Mục đích: tiết kiệm điện năng, giảm thiểu khí thải CO2, giảm hiệu ứng nhà kính, chống biến đổi khí hậu.</a:t>
            </a:r>
          </a:p>
        </p:txBody>
      </p:sp>
      <p:pic>
        <p:nvPicPr>
          <p:cNvPr id="1026" name="Picture 2" descr="Hoạt động hưởng ứng chiến dịch Giờ Trái đất">
            <a:extLst>
              <a:ext uri="{FF2B5EF4-FFF2-40B4-BE49-F238E27FC236}">
                <a16:creationId xmlns:a16="http://schemas.microsoft.com/office/drawing/2014/main" id="{CDCA552C-E269-C00B-ED99-9BCD1B51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455205"/>
            <a:ext cx="5646420" cy="40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0C3B8CA-A30B-5D96-8743-FBB86B945EB3}"/>
              </a:ext>
            </a:extLst>
          </p:cNvPr>
          <p:cNvGrpSpPr/>
          <p:nvPr/>
        </p:nvGrpSpPr>
        <p:grpSpPr>
          <a:xfrm>
            <a:off x="2407009" y="2587989"/>
            <a:ext cx="8795101" cy="880463"/>
            <a:chOff x="2673226" y="2843317"/>
            <a:chExt cx="8795101" cy="880463"/>
          </a:xfrm>
        </p:grpSpPr>
        <p:pic>
          <p:nvPicPr>
            <p:cNvPr id="7" name="Đồ họa 6">
              <a:extLst>
                <a:ext uri="{FF2B5EF4-FFF2-40B4-BE49-F238E27FC236}">
                  <a16:creationId xmlns:a16="http://schemas.microsoft.com/office/drawing/2014/main" id="{2609EFD3-9DA8-4D23-B325-5C1528B0C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6" y="2843317"/>
              <a:ext cx="880463" cy="880463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F114DF-37FD-AAF0-9F10-BB75684719A4}"/>
                </a:ext>
              </a:extLst>
            </p:cNvPr>
            <p:cNvSpPr txBox="1"/>
            <p:nvPr/>
          </p:nvSpPr>
          <p:spPr>
            <a:xfrm>
              <a:off x="3699160" y="2960382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nội dung đã học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246FDB37-2C80-48B7-4579-0B0184D8F91B}"/>
              </a:ext>
            </a:extLst>
          </p:cNvPr>
          <p:cNvGrpSpPr/>
          <p:nvPr/>
        </p:nvGrpSpPr>
        <p:grpSpPr>
          <a:xfrm>
            <a:off x="2407009" y="3807533"/>
            <a:ext cx="8795101" cy="880463"/>
            <a:chOff x="2673227" y="4093341"/>
            <a:chExt cx="8795101" cy="880463"/>
          </a:xfrm>
        </p:grpSpPr>
        <p:pic>
          <p:nvPicPr>
            <p:cNvPr id="10" name="Đồ họa 9">
              <a:extLst>
                <a:ext uri="{FF2B5EF4-FFF2-40B4-BE49-F238E27FC236}">
                  <a16:creationId xmlns:a16="http://schemas.microsoft.com/office/drawing/2014/main" id="{FC4C8710-0A2C-0380-1BB3-442D5BE62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73227" y="4093341"/>
              <a:ext cx="880463" cy="880463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A81C773-31FC-36FE-B171-C411EB84A4FC}"/>
                </a:ext>
              </a:extLst>
            </p:cNvPr>
            <p:cNvSpPr txBox="1"/>
            <p:nvPr/>
          </p:nvSpPr>
          <p:spPr>
            <a:xfrm>
              <a:off x="3699161" y="4327473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C0A2A62-B03E-A039-6EE3-883116BD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40" y="732141"/>
            <a:ext cx="470652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35DD5A3-2822-4D1A-3B0B-051BA6AD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8" y="938160"/>
            <a:ext cx="891312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0 nhà khoa học kêu gọi bảo vệ môi trường - VTV24">
            <a:hlinkClick r:id="" action="ppaction://media"/>
            <a:extLst>
              <a:ext uri="{FF2B5EF4-FFF2-40B4-BE49-F238E27FC236}">
                <a16:creationId xmlns:a16="http://schemas.microsoft.com/office/drawing/2014/main" id="{2B658D16-E9B7-F5AB-6C6F-2389C49C9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1602342"/>
            <a:ext cx="6742430" cy="3792617"/>
          </a:xfrm>
          <a:prstGeom prst="rect">
            <a:avLst/>
          </a:prstGeom>
        </p:spPr>
      </p:pic>
      <p:sp>
        <p:nvSpPr>
          <p:cNvPr id="6" name="Bong bóng Lời nói: Hình chữ nhật 3">
            <a:extLst>
              <a:ext uri="{FF2B5EF4-FFF2-40B4-BE49-F238E27FC236}">
                <a16:creationId xmlns:a16="http://schemas.microsoft.com/office/drawing/2014/main" id="{E508FC7B-9A8C-F25A-C150-F672E7AAFC06}"/>
              </a:ext>
            </a:extLst>
          </p:cNvPr>
          <p:cNvSpPr/>
          <p:nvPr/>
        </p:nvSpPr>
        <p:spPr>
          <a:xfrm>
            <a:off x="0" y="711279"/>
            <a:ext cx="5069840" cy="2532301"/>
          </a:xfrm>
          <a:custGeom>
            <a:avLst/>
            <a:gdLst>
              <a:gd name="connsiteX0" fmla="*/ 0 w 5069840"/>
              <a:gd name="connsiteY0" fmla="*/ 0 h 2532301"/>
              <a:gd name="connsiteX1" fmla="*/ 2957407 w 5069840"/>
              <a:gd name="connsiteY1" fmla="*/ 0 h 2532301"/>
              <a:gd name="connsiteX2" fmla="*/ 2957407 w 5069840"/>
              <a:gd name="connsiteY2" fmla="*/ 0 h 2532301"/>
              <a:gd name="connsiteX3" fmla="*/ 4224867 w 5069840"/>
              <a:gd name="connsiteY3" fmla="*/ 0 h 2532301"/>
              <a:gd name="connsiteX4" fmla="*/ 5069840 w 5069840"/>
              <a:gd name="connsiteY4" fmla="*/ 0 h 2532301"/>
              <a:gd name="connsiteX5" fmla="*/ 5069840 w 5069840"/>
              <a:gd name="connsiteY5" fmla="*/ 422050 h 2532301"/>
              <a:gd name="connsiteX6" fmla="*/ 5521106 w 5069840"/>
              <a:gd name="connsiteY6" fmla="*/ 104128 h 2532301"/>
              <a:gd name="connsiteX7" fmla="*/ 5069840 w 5069840"/>
              <a:gd name="connsiteY7" fmla="*/ 1055125 h 2532301"/>
              <a:gd name="connsiteX8" fmla="*/ 5069840 w 5069840"/>
              <a:gd name="connsiteY8" fmla="*/ 2532301 h 2532301"/>
              <a:gd name="connsiteX9" fmla="*/ 4224867 w 5069840"/>
              <a:gd name="connsiteY9" fmla="*/ 2532301 h 2532301"/>
              <a:gd name="connsiteX10" fmla="*/ 2957407 w 5069840"/>
              <a:gd name="connsiteY10" fmla="*/ 2532301 h 2532301"/>
              <a:gd name="connsiteX11" fmla="*/ 2957407 w 5069840"/>
              <a:gd name="connsiteY11" fmla="*/ 2532301 h 2532301"/>
              <a:gd name="connsiteX12" fmla="*/ 0 w 5069840"/>
              <a:gd name="connsiteY12" fmla="*/ 2532301 h 2532301"/>
              <a:gd name="connsiteX13" fmla="*/ 0 w 5069840"/>
              <a:gd name="connsiteY13" fmla="*/ 1055125 h 2532301"/>
              <a:gd name="connsiteX14" fmla="*/ 0 w 5069840"/>
              <a:gd name="connsiteY14" fmla="*/ 422050 h 2532301"/>
              <a:gd name="connsiteX15" fmla="*/ 0 w 5069840"/>
              <a:gd name="connsiteY15" fmla="*/ 422050 h 2532301"/>
              <a:gd name="connsiteX16" fmla="*/ 0 w 5069840"/>
              <a:gd name="connsiteY16" fmla="*/ 0 h 253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69840" h="2532301" fill="none" extrusionOk="0">
                <a:moveTo>
                  <a:pt x="0" y="0"/>
                </a:moveTo>
                <a:cubicBezTo>
                  <a:pt x="754426" y="42226"/>
                  <a:pt x="2509908" y="93486"/>
                  <a:pt x="2957407" y="0"/>
                </a:cubicBezTo>
                <a:lnTo>
                  <a:pt x="2957407" y="0"/>
                </a:lnTo>
                <a:cubicBezTo>
                  <a:pt x="3443156" y="109010"/>
                  <a:pt x="3652819" y="88854"/>
                  <a:pt x="4224867" y="0"/>
                </a:cubicBezTo>
                <a:cubicBezTo>
                  <a:pt x="4330394" y="34733"/>
                  <a:pt x="4698072" y="22377"/>
                  <a:pt x="5069840" y="0"/>
                </a:cubicBezTo>
                <a:cubicBezTo>
                  <a:pt x="5085876" y="166551"/>
                  <a:pt x="5066217" y="321099"/>
                  <a:pt x="5069840" y="422050"/>
                </a:cubicBezTo>
                <a:cubicBezTo>
                  <a:pt x="5140341" y="314058"/>
                  <a:pt x="5448518" y="150092"/>
                  <a:pt x="5521106" y="104128"/>
                </a:cubicBezTo>
                <a:cubicBezTo>
                  <a:pt x="5322938" y="386220"/>
                  <a:pt x="5113373" y="957917"/>
                  <a:pt x="5069840" y="1055125"/>
                </a:cubicBezTo>
                <a:cubicBezTo>
                  <a:pt x="5193477" y="1496446"/>
                  <a:pt x="5094488" y="1963324"/>
                  <a:pt x="5069840" y="2532301"/>
                </a:cubicBezTo>
                <a:cubicBezTo>
                  <a:pt x="4839253" y="2507452"/>
                  <a:pt x="4371053" y="2490073"/>
                  <a:pt x="4224867" y="2532301"/>
                </a:cubicBezTo>
                <a:cubicBezTo>
                  <a:pt x="3965762" y="2599960"/>
                  <a:pt x="3202739" y="2508283"/>
                  <a:pt x="2957407" y="2532301"/>
                </a:cubicBezTo>
                <a:lnTo>
                  <a:pt x="2957407" y="2532301"/>
                </a:lnTo>
                <a:cubicBezTo>
                  <a:pt x="2129329" y="2700794"/>
                  <a:pt x="470275" y="2494508"/>
                  <a:pt x="0" y="2532301"/>
                </a:cubicBezTo>
                <a:cubicBezTo>
                  <a:pt x="-107236" y="2037106"/>
                  <a:pt x="-28504" y="1652762"/>
                  <a:pt x="0" y="1055125"/>
                </a:cubicBezTo>
                <a:cubicBezTo>
                  <a:pt x="-50388" y="930477"/>
                  <a:pt x="52895" y="721857"/>
                  <a:pt x="0" y="422050"/>
                </a:cubicBezTo>
                <a:lnTo>
                  <a:pt x="0" y="422050"/>
                </a:lnTo>
                <a:cubicBezTo>
                  <a:pt x="-14999" y="217899"/>
                  <a:pt x="-9120" y="45918"/>
                  <a:pt x="0" y="0"/>
                </a:cubicBezTo>
                <a:close/>
              </a:path>
              <a:path w="5069840" h="2532301" stroke="0" extrusionOk="0">
                <a:moveTo>
                  <a:pt x="0" y="0"/>
                </a:moveTo>
                <a:cubicBezTo>
                  <a:pt x="536071" y="74113"/>
                  <a:pt x="2428379" y="-120847"/>
                  <a:pt x="2957407" y="0"/>
                </a:cubicBezTo>
                <a:lnTo>
                  <a:pt x="2957407" y="0"/>
                </a:lnTo>
                <a:cubicBezTo>
                  <a:pt x="3373841" y="-81203"/>
                  <a:pt x="3926314" y="-86242"/>
                  <a:pt x="4224867" y="0"/>
                </a:cubicBezTo>
                <a:cubicBezTo>
                  <a:pt x="4315602" y="-19396"/>
                  <a:pt x="4823483" y="-35661"/>
                  <a:pt x="5069840" y="0"/>
                </a:cubicBezTo>
                <a:cubicBezTo>
                  <a:pt x="5041428" y="182186"/>
                  <a:pt x="5069241" y="261264"/>
                  <a:pt x="5069840" y="422050"/>
                </a:cubicBezTo>
                <a:cubicBezTo>
                  <a:pt x="5107823" y="361153"/>
                  <a:pt x="5308155" y="244417"/>
                  <a:pt x="5521106" y="104128"/>
                </a:cubicBezTo>
                <a:cubicBezTo>
                  <a:pt x="5469179" y="209469"/>
                  <a:pt x="5308897" y="745302"/>
                  <a:pt x="5069840" y="1055125"/>
                </a:cubicBezTo>
                <a:cubicBezTo>
                  <a:pt x="5103318" y="1785202"/>
                  <a:pt x="5197569" y="1846948"/>
                  <a:pt x="5069840" y="2532301"/>
                </a:cubicBezTo>
                <a:cubicBezTo>
                  <a:pt x="4926196" y="2504339"/>
                  <a:pt x="4352259" y="2496959"/>
                  <a:pt x="4224867" y="2532301"/>
                </a:cubicBezTo>
                <a:cubicBezTo>
                  <a:pt x="3666711" y="2618163"/>
                  <a:pt x="3436371" y="2499952"/>
                  <a:pt x="2957407" y="2532301"/>
                </a:cubicBezTo>
                <a:lnTo>
                  <a:pt x="2957407" y="2532301"/>
                </a:lnTo>
                <a:cubicBezTo>
                  <a:pt x="1714991" y="2485970"/>
                  <a:pt x="1301663" y="2648315"/>
                  <a:pt x="0" y="2532301"/>
                </a:cubicBezTo>
                <a:cubicBezTo>
                  <a:pt x="-99899" y="2168485"/>
                  <a:pt x="66447" y="1240221"/>
                  <a:pt x="0" y="1055125"/>
                </a:cubicBezTo>
                <a:cubicBezTo>
                  <a:pt x="-48166" y="908197"/>
                  <a:pt x="-3644" y="575487"/>
                  <a:pt x="0" y="422050"/>
                </a:cubicBezTo>
                <a:lnTo>
                  <a:pt x="0" y="422050"/>
                </a:lnTo>
                <a:cubicBezTo>
                  <a:pt x="-5183" y="307746"/>
                  <a:pt x="32825" y="15695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wedgeRectCallout">
                    <a:avLst>
                      <a:gd name="adj1" fmla="val 58901"/>
                      <a:gd name="adj2" fmla="val -458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một số vấn đề cửa môi trường mà con người đang phải đối mặt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id="{2A781D41-E809-735C-51E1-29977204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" y="3218856"/>
            <a:ext cx="4466638" cy="328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6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B67E-B23D-59B4-8B33-2217FE2F4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75C13-7578-8E89-8EE4-CA1B2CD0C4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child in a garden&#10;&#10;Description automatically generated">
            <a:extLst>
              <a:ext uri="{FF2B5EF4-FFF2-40B4-BE49-F238E27FC236}">
                <a16:creationId xmlns:a16="http://schemas.microsoft.com/office/drawing/2014/main" id="{C39BF53A-7F52-B9E3-BADB-029210E2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CAB84-B92E-DA66-3161-F5F0EC7E2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757" y="92938"/>
            <a:ext cx="6035563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E11A1-D4C4-EC8A-AC31-2CC8E73EB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461" y="1770700"/>
            <a:ext cx="8382727" cy="3432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B74DC-16EE-249A-9171-EC1347FF0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813" y="4641295"/>
            <a:ext cx="246909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5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3FE5C9A-08E6-4729-C053-DFF8E0BB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904868"/>
            <a:ext cx="646232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742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25FFC-3B0D-469A-A24D-9EDE63E4843F}"/>
              </a:ext>
            </a:extLst>
          </p:cNvPr>
          <p:cNvSpPr txBox="1"/>
          <p:nvPr/>
        </p:nvSpPr>
        <p:spPr>
          <a:xfrm>
            <a:off x="3407446" y="2951542"/>
            <a:ext cx="7824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#9Slide05 Pattaya" panose="00000500000000000000" pitchFamily="2" charset="-34"/>
                <a:ea typeface="Calibri" panose="020F0502020204030204" pitchFamily="34" charset="0"/>
                <a:cs typeface="#9Slide05 Pattaya" panose="00000500000000000000" pitchFamily="2" charset="-34"/>
              </a:rPr>
              <a:t>Biện pháp xây dựng thế giới xanh – sạch – đẹp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Pattaya" panose="00000500000000000000" pitchFamily="2" charset="-34"/>
              <a:ea typeface="Calibri" panose="020F0502020204030204" pitchFamily="34" charset="0"/>
              <a:cs typeface="#9Slide05 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4815E-AA5A-B024-9514-8620B4F41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96" y="1696646"/>
            <a:ext cx="5200339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8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D59B2-9A49-9BC4-0A48-2D2D0970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6" y="4320540"/>
            <a:ext cx="4556448" cy="191832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3D46716-99C5-9328-9B08-3F4FE65D8F37}"/>
              </a:ext>
            </a:extLst>
          </p:cNvPr>
          <p:cNvSpPr/>
          <p:nvPr/>
        </p:nvSpPr>
        <p:spPr>
          <a:xfrm>
            <a:off x="392229" y="1718221"/>
            <a:ext cx="4682691" cy="2187134"/>
          </a:xfrm>
          <a:custGeom>
            <a:avLst/>
            <a:gdLst>
              <a:gd name="connsiteX0" fmla="*/ 0 w 4682691"/>
              <a:gd name="connsiteY0" fmla="*/ 364530 h 2187134"/>
              <a:gd name="connsiteX1" fmla="*/ 364530 w 4682691"/>
              <a:gd name="connsiteY1" fmla="*/ 0 h 2187134"/>
              <a:gd name="connsiteX2" fmla="*/ 4318161 w 4682691"/>
              <a:gd name="connsiteY2" fmla="*/ 0 h 2187134"/>
              <a:gd name="connsiteX3" fmla="*/ 4682691 w 4682691"/>
              <a:gd name="connsiteY3" fmla="*/ 364530 h 2187134"/>
              <a:gd name="connsiteX4" fmla="*/ 4682691 w 4682691"/>
              <a:gd name="connsiteY4" fmla="*/ 1822604 h 2187134"/>
              <a:gd name="connsiteX5" fmla="*/ 4318161 w 4682691"/>
              <a:gd name="connsiteY5" fmla="*/ 2187134 h 2187134"/>
              <a:gd name="connsiteX6" fmla="*/ 364530 w 4682691"/>
              <a:gd name="connsiteY6" fmla="*/ 2187134 h 2187134"/>
              <a:gd name="connsiteX7" fmla="*/ 0 w 4682691"/>
              <a:gd name="connsiteY7" fmla="*/ 1822604 h 2187134"/>
              <a:gd name="connsiteX8" fmla="*/ 0 w 4682691"/>
              <a:gd name="connsiteY8" fmla="*/ 364530 h 218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2691" h="2187134" fill="none" extrusionOk="0">
                <a:moveTo>
                  <a:pt x="0" y="364530"/>
                </a:moveTo>
                <a:cubicBezTo>
                  <a:pt x="33004" y="147620"/>
                  <a:pt x="175473" y="22710"/>
                  <a:pt x="364530" y="0"/>
                </a:cubicBezTo>
                <a:cubicBezTo>
                  <a:pt x="1536418" y="46331"/>
                  <a:pt x="3562937" y="-116014"/>
                  <a:pt x="4318161" y="0"/>
                </a:cubicBezTo>
                <a:cubicBezTo>
                  <a:pt x="4532494" y="27453"/>
                  <a:pt x="4679955" y="178585"/>
                  <a:pt x="4682691" y="364530"/>
                </a:cubicBezTo>
                <a:cubicBezTo>
                  <a:pt x="4646059" y="724670"/>
                  <a:pt x="4614408" y="1546285"/>
                  <a:pt x="4682691" y="1822604"/>
                </a:cubicBezTo>
                <a:cubicBezTo>
                  <a:pt x="4705990" y="2029494"/>
                  <a:pt x="4523948" y="2180619"/>
                  <a:pt x="4318161" y="2187134"/>
                </a:cubicBezTo>
                <a:cubicBezTo>
                  <a:pt x="3024859" y="2144908"/>
                  <a:pt x="2217228" y="2093648"/>
                  <a:pt x="364530" y="2187134"/>
                </a:cubicBezTo>
                <a:cubicBezTo>
                  <a:pt x="181529" y="2184884"/>
                  <a:pt x="5634" y="2026397"/>
                  <a:pt x="0" y="1822604"/>
                </a:cubicBezTo>
                <a:cubicBezTo>
                  <a:pt x="-85799" y="1556811"/>
                  <a:pt x="-34311" y="967593"/>
                  <a:pt x="0" y="364530"/>
                </a:cubicBezTo>
                <a:close/>
              </a:path>
              <a:path w="4682691" h="2187134" stroke="0" extrusionOk="0">
                <a:moveTo>
                  <a:pt x="0" y="364530"/>
                </a:moveTo>
                <a:cubicBezTo>
                  <a:pt x="2820" y="151137"/>
                  <a:pt x="153673" y="-5139"/>
                  <a:pt x="364530" y="0"/>
                </a:cubicBezTo>
                <a:cubicBezTo>
                  <a:pt x="1771656" y="122108"/>
                  <a:pt x="3382834" y="-106165"/>
                  <a:pt x="4318161" y="0"/>
                </a:cubicBezTo>
                <a:cubicBezTo>
                  <a:pt x="4506476" y="-2395"/>
                  <a:pt x="4704469" y="188994"/>
                  <a:pt x="4682691" y="364530"/>
                </a:cubicBezTo>
                <a:cubicBezTo>
                  <a:pt x="4609115" y="617285"/>
                  <a:pt x="4709245" y="1507956"/>
                  <a:pt x="4682691" y="1822604"/>
                </a:cubicBezTo>
                <a:cubicBezTo>
                  <a:pt x="4695231" y="2030606"/>
                  <a:pt x="4506256" y="2176375"/>
                  <a:pt x="4318161" y="2187134"/>
                </a:cubicBezTo>
                <a:cubicBezTo>
                  <a:pt x="3901650" y="2209308"/>
                  <a:pt x="863188" y="2150051"/>
                  <a:pt x="364530" y="2187134"/>
                </a:cubicBezTo>
                <a:cubicBezTo>
                  <a:pt x="124415" y="2185078"/>
                  <a:pt x="-609" y="1996018"/>
                  <a:pt x="0" y="1822604"/>
                </a:cubicBezTo>
                <a:cubicBezTo>
                  <a:pt x="-5403" y="1384056"/>
                  <a:pt x="33122" y="622233"/>
                  <a:pt x="0" y="36453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A2442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748172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tin, em hãy đề xuất một số biện pháp để xây dựng thế giới xanh-sạch-đẹp.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9A2EA-20BA-9443-1CC2-C694A8BA7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766" y="1931670"/>
            <a:ext cx="6610324" cy="27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80F398-6955-452C-9E5C-DE67BFCFAED1}"/>
              </a:ext>
            </a:extLst>
          </p:cNvPr>
          <p:cNvSpPr txBox="1"/>
          <p:nvPr/>
        </p:nvSpPr>
        <p:spPr>
          <a:xfrm>
            <a:off x="537210" y="994410"/>
            <a:ext cx="111328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biện pháp để xây dựng thế giới xanh – sạch – đẹp là: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Hạn chế sử dụng túi ni lông, sử dụng các vật dụng có chất liệu từ thiên nhiên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Vứt rác đúng nơi quy định, không xả rác bừa bãi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Không xả nước thải ra sông, hồ,..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Tiết kiệm điện, nước khi không sử dụng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các phương tiện công cộng để di chuyển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04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text&#10;&#10;Description automatically generated">
            <a:extLst>
              <a:ext uri="{FF2B5EF4-FFF2-40B4-BE49-F238E27FC236}">
                <a16:creationId xmlns:a16="http://schemas.microsoft.com/office/drawing/2014/main" id="{9A0FFE6D-384A-6109-06E9-14579401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802587"/>
            <a:ext cx="8294370" cy="40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7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25"/>
            <a:ext cx="12192000" cy="6874635"/>
          </a:xfrm>
        </p:spPr>
      </p:pic>
      <p:pic>
        <p:nvPicPr>
          <p:cNvPr id="8" name="Picture 2" descr="Bé Tập Làm Cô Giáo - KhoThietKe.Net">
            <a:extLst>
              <a:ext uri="{FF2B5EF4-FFF2-40B4-BE49-F238E27FC236}">
                <a16:creationId xmlns:a16="http://schemas.microsoft.com/office/drawing/2014/main" id="{B6A8F6F6-C1E1-4CD8-98D3-F029B517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6" y="895543"/>
            <a:ext cx="2633592" cy="57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40FF0C5C-1FCD-4BFF-814D-842FF33AF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2106591" y="1090425"/>
            <a:ext cx="10984755" cy="3515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7502FF-E669-4AE6-BC92-3CF042E45A75}"/>
              </a:ext>
            </a:extLst>
          </p:cNvPr>
          <p:cNvSpPr txBox="1"/>
          <p:nvPr/>
        </p:nvSpPr>
        <p:spPr>
          <a:xfrm>
            <a:off x="3983146" y="2024882"/>
            <a:ext cx="71585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altLang="zh-CN" sz="4400" b="1" dirty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vi-VN" altLang="zh-CN" sz="4400" b="1" dirty="0">
                <a:solidFill>
                  <a:srgbClr val="002060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ẽ sơ đồ một số vấn đề môi trường trên thế giới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12700" dist="38100" dir="240000" algn="tl">
                  <a:srgbClr val="4F81BD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4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265</Words>
  <Application>Microsoft Office PowerPoint</Application>
  <PresentationFormat>Widescreen</PresentationFormat>
  <Paragraphs>16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Pattaya</vt:lpstr>
      <vt:lpstr>Aptos</vt:lpstr>
      <vt:lpstr>Arial</vt:lpstr>
      <vt:lpstr>Calibri</vt:lpstr>
      <vt:lpstr>Cambria</vt:lpstr>
      <vt:lpstr>Chủ đề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Thao - 0972115126</dc:creator>
  <cp:lastModifiedBy>Thao Tran</cp:lastModifiedBy>
  <cp:revision>14</cp:revision>
  <dcterms:created xsi:type="dcterms:W3CDTF">2024-12-27T13:48:19Z</dcterms:created>
  <dcterms:modified xsi:type="dcterms:W3CDTF">2025-01-23T02:53:31Z</dcterms:modified>
</cp:coreProperties>
</file>