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3"/>
  </p:notesMasterIdLst>
  <p:sldIdLst>
    <p:sldId id="290" r:id="rId3"/>
    <p:sldId id="426" r:id="rId4"/>
    <p:sldId id="258" r:id="rId5"/>
    <p:sldId id="259" r:id="rId6"/>
    <p:sldId id="260" r:id="rId7"/>
    <p:sldId id="264" r:id="rId8"/>
    <p:sldId id="257" r:id="rId9"/>
    <p:sldId id="411" r:id="rId10"/>
    <p:sldId id="265" r:id="rId11"/>
    <p:sldId id="409" r:id="rId12"/>
    <p:sldId id="398" r:id="rId13"/>
    <p:sldId id="427" r:id="rId14"/>
    <p:sldId id="419" r:id="rId15"/>
    <p:sldId id="421" r:id="rId16"/>
    <p:sldId id="420" r:id="rId17"/>
    <p:sldId id="428" r:id="rId18"/>
    <p:sldId id="429" r:id="rId19"/>
    <p:sldId id="430" r:id="rId20"/>
    <p:sldId id="412" r:id="rId21"/>
    <p:sldId id="4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6E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B9ACB-E139-4351-9FFE-07F67B888628}"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436DA-6D52-4080-B377-A3F75FB46932}" type="slidenum">
              <a:rPr lang="en-US" smtClean="0"/>
              <a:t>‹#›</a:t>
            </a:fld>
            <a:endParaRPr lang="en-US"/>
          </a:p>
        </p:txBody>
      </p:sp>
    </p:spTree>
    <p:extLst>
      <p:ext uri="{BB962C8B-B14F-4D97-AF65-F5344CB8AC3E}">
        <p14:creationId xmlns:p14="http://schemas.microsoft.com/office/powerpoint/2010/main" val="3468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DD5E-4A19-49A3-94AC-840C6DD9E6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93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358181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341073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DD5E-4A19-49A3-94AC-840C6DD9E6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453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25E92-B48B-4C34-9912-695BBBC6F7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C4C90C-5394-4852-B41E-CC0BEDAB9BD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89774F-FC79-44FD-9A47-D95EA65851B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ED0D0B29-57BF-4CD6-996D-52249D40F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8183C5-5F4B-451F-B8AB-1A3E6C2474CA}"/>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999509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5928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3534044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412637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4203465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2974416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2359590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1342832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308033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76881A-7624-41FB-B7E7-F723B86DFC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079A044-98F0-4F59-867E-80EB5DD03A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78202C-16F9-4CC3-B38A-818E4DA0F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3DAD757-D038-42F5-AE98-55FDC2EA107F}"/>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F67ACFB1-C0F6-459D-B6F4-4DA6CCE47F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59EACF2-748E-41FE-B60D-BACA734CBF57}"/>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597836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8BB46-04ED-44C2-A651-B9D1D38FA7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CBBC31-31A9-471E-8E1F-28915E4F66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0EB3C59-FFD8-4408-9745-A18DD04AD4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01E271B-7319-437D-8F36-37172D9D2AB3}"/>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AEE3B651-7228-483C-B4F4-E750988740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4D0DBF-B94A-442E-B217-386BA2F37188}"/>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71147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328A-AF91-4EF2-9BF2-A60F3847DF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31B804-16E0-4448-906D-DAE606E1250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D6F082-DBAA-4E83-A19D-CF3DCC0A6E2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D975EF53-007F-499E-BD66-08DAF8F2FD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F514B30-45D5-4639-97D8-5421EA07E888}"/>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727282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EEBDD4-F202-46D7-BDB8-49C20D818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E871E9A-E740-495C-84AA-99A55EE7A95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C25-1C0E-4078-955F-AB8778E2772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591AA638-FA32-42BD-A731-98AB865E78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14128E-E2DF-461C-B828-6AD0741594D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08014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7194642-2669-419B-A4FF-38F70DEF4D1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F4C97E6-9E47-4226-8FA7-4A5DD873254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54F3CE-01E1-4848-AE68-5905AE16FD21}"/>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86620933-0C99-4584-A36B-4B08D7EBF7A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AA00F5C-5728-4FC0-8D2A-B05BF72C9C24}"/>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60286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6976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78067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89274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5036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612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3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25218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5731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3A19B-0682-408F-9EA3-BB32B1588B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D51779F-090D-49F5-AD8E-9573BCA67D9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E177304-A0BB-4F8B-AF67-B54F76E33256}"/>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7015A844-2A9E-49B4-B12E-92ECFD06D1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ABA4C34-718E-4023-A977-A983BF893D5E}"/>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825512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198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680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563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82586-EFE0-4680-8AB6-845349AE9F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5A1601-5DB8-4538-883C-7F7091A041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5259F6A-47F6-41F4-B97A-0DFBE630F58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3D84CC4-197B-4581-B982-7503C39C7B29}"/>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308974A7-D859-477E-96A5-15469B4494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4580CF-9D27-4B22-AF32-1F8143F6C9C5}"/>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138921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C06900-4403-460F-9E67-95BCBBC82C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6C7519B-0D75-4132-A6B5-3269A9DFA5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591BEC-E165-482E-898E-D163F8F2365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D493E77-15C9-4BDD-9417-87AA9953FD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35D6D69-92B4-4677-91A7-B481A9AF9E2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4D0883-C436-4230-8609-FF141345DACB}"/>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3F67E65F-3E20-4095-87BC-58601A4C6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78E9A2-DEAD-49F2-9B6C-ADC1E59A5021}"/>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15535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257068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5509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84415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156155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C6A8555-18F3-FC83-CBA4-C817E9D8B4EA}"/>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878726" y="0"/>
            <a:ext cx="1569029" cy="1569029"/>
          </a:xfrm>
          <a:prstGeom prst="rect">
            <a:avLst/>
          </a:prstGeom>
        </p:spPr>
      </p:pic>
    </p:spTree>
    <p:extLst>
      <p:ext uri="{BB962C8B-B14F-4D97-AF65-F5344CB8AC3E}">
        <p14:creationId xmlns:p14="http://schemas.microsoft.com/office/powerpoint/2010/main" val="4125272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3584921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2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23.xml"/><Relationship Id="rId10" Type="http://schemas.openxmlformats.org/officeDocument/2006/relationships/image" Target="../media/image14.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23.xml"/><Relationship Id="rId10" Type="http://schemas.openxmlformats.org/officeDocument/2006/relationships/image" Target="../media/image14.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slideLayout" Target="../slideLayouts/slideLayout2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37B146-3EA3-4FB5-A29C-40AB36262B8C}"/>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979382" y="924748"/>
            <a:ext cx="11072990" cy="5190465"/>
          </a:xfrm>
          <a:prstGeom prst="rect">
            <a:avLst/>
          </a:prstGeom>
        </p:spPr>
      </p:pic>
      <p:pic>
        <p:nvPicPr>
          <p:cNvPr id="12" name="图片 11">
            <a:extLst>
              <a:ext uri="{FF2B5EF4-FFF2-40B4-BE49-F238E27FC236}">
                <a16:creationId xmlns:a16="http://schemas.microsoft.com/office/drawing/2014/main" id="{29503CF0-267C-4AE3-9590-519444FBA1BD}"/>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810230" y="4515729"/>
            <a:ext cx="4051727" cy="2154921"/>
          </a:xfrm>
          <a:prstGeom prst="rect">
            <a:avLst/>
          </a:prstGeom>
        </p:spPr>
      </p:pic>
      <p:pic>
        <p:nvPicPr>
          <p:cNvPr id="18" name="图片 17">
            <a:extLst>
              <a:ext uri="{FF2B5EF4-FFF2-40B4-BE49-F238E27FC236}">
                <a16:creationId xmlns:a16="http://schemas.microsoft.com/office/drawing/2014/main" id="{5A1D5B4A-3B82-4547-8413-5A1C897C9B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391522"/>
            <a:ext cx="4378666" cy="4378666"/>
          </a:xfrm>
          <a:prstGeom prst="rect">
            <a:avLst/>
          </a:prstGeom>
        </p:spPr>
      </p:pic>
      <p:pic>
        <p:nvPicPr>
          <p:cNvPr id="5" name="图片 50">
            <a:extLst>
              <a:ext uri="{FF2B5EF4-FFF2-40B4-BE49-F238E27FC236}">
                <a16:creationId xmlns:a16="http://schemas.microsoft.com/office/drawing/2014/main" id="{355ACECD-9F60-0B0E-1A71-C3B80BD8A637}"/>
              </a:ext>
            </a:extLst>
          </p:cNvPr>
          <p:cNvPicPr>
            <a:picLocks noChangeAspect="1"/>
          </p:cNvPicPr>
          <p:nvPr/>
        </p:nvPicPr>
        <p:blipFill rotWithShape="1">
          <a:blip r:embed="rId3">
            <a:extLst>
              <a:ext uri="{28A0092B-C50C-407E-A947-70E740481C1C}">
                <a14:useLocalDpi xmlns:a14="http://schemas.microsoft.com/office/drawing/2010/main" val="0"/>
              </a:ext>
            </a:extLst>
          </a:blip>
          <a:srcRect t="-1" r="60606" b="36945"/>
          <a:stretch/>
        </p:blipFill>
        <p:spPr>
          <a:xfrm>
            <a:off x="-7542" y="3528813"/>
            <a:ext cx="4437117" cy="3329187"/>
          </a:xfrm>
          <a:prstGeom prst="rect">
            <a:avLst/>
          </a:prstGeom>
        </p:spPr>
      </p:pic>
      <p:pic>
        <p:nvPicPr>
          <p:cNvPr id="7" name="Picture 6">
            <a:extLst>
              <a:ext uri="{FF2B5EF4-FFF2-40B4-BE49-F238E27FC236}">
                <a16:creationId xmlns:a16="http://schemas.microsoft.com/office/drawing/2014/main" id="{223786F0-0B1E-8DD5-C819-9C06358783C8}"/>
              </a:ext>
            </a:extLst>
          </p:cNvPr>
          <p:cNvPicPr>
            <a:picLocks noChangeAspect="1"/>
          </p:cNvPicPr>
          <p:nvPr/>
        </p:nvPicPr>
        <p:blipFill>
          <a:blip r:embed="rId5"/>
          <a:stretch>
            <a:fillRect/>
          </a:stretch>
        </p:blipFill>
        <p:spPr>
          <a:xfrm>
            <a:off x="2006405" y="2022430"/>
            <a:ext cx="9337097" cy="2813140"/>
          </a:xfrm>
          <a:prstGeom prst="rect">
            <a:avLst/>
          </a:prstGeom>
        </p:spPr>
      </p:pic>
    </p:spTree>
    <p:extLst>
      <p:ext uri="{BB962C8B-B14F-4D97-AF65-F5344CB8AC3E}">
        <p14:creationId xmlns:p14="http://schemas.microsoft.com/office/powerpoint/2010/main" val="504498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strVal val="4*#ppt_w"/>
                                          </p:val>
                                        </p:tav>
                                        <p:tav tm="100000">
                                          <p:val>
                                            <p:strVal val="#ppt_w"/>
                                          </p:val>
                                        </p:tav>
                                      </p:tavLst>
                                    </p:anim>
                                    <p:anim calcmode="lin" valueType="num">
                                      <p:cBhvr>
                                        <p:cTn id="31"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37479D-BF73-B651-4BBB-C6239CAF9148}"/>
              </a:ext>
            </a:extLst>
          </p:cNvPr>
          <p:cNvSpPr txBox="1"/>
          <p:nvPr/>
        </p:nvSpPr>
        <p:spPr>
          <a:xfrm>
            <a:off x="2057400" y="994410"/>
            <a:ext cx="2777490" cy="1446550"/>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2 564</a:t>
            </a:r>
          </a:p>
          <a:p>
            <a:r>
              <a:rPr lang="en-US" sz="4400" dirty="0">
                <a:solidFill>
                  <a:srgbClr val="FF0000"/>
                </a:solidFill>
                <a:latin typeface="Cambria" panose="02040503050406030204" pitchFamily="18" charset="0"/>
                <a:ea typeface="Cambria" panose="02040503050406030204" pitchFamily="18" charset="0"/>
              </a:rPr>
              <a:t>3 819</a:t>
            </a:r>
          </a:p>
        </p:txBody>
      </p:sp>
      <p:sp>
        <p:nvSpPr>
          <p:cNvPr id="8" name="TextBox 7">
            <a:extLst>
              <a:ext uri="{FF2B5EF4-FFF2-40B4-BE49-F238E27FC236}">
                <a16:creationId xmlns:a16="http://schemas.microsoft.com/office/drawing/2014/main" id="{CEFC838C-E05F-6949-19A7-CC617FFF9DA0}"/>
              </a:ext>
            </a:extLst>
          </p:cNvPr>
          <p:cNvSpPr txBox="1"/>
          <p:nvPr/>
        </p:nvSpPr>
        <p:spPr>
          <a:xfrm>
            <a:off x="1600200" y="1303020"/>
            <a:ext cx="70866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a:t>
            </a:r>
          </a:p>
        </p:txBody>
      </p:sp>
      <p:cxnSp>
        <p:nvCxnSpPr>
          <p:cNvPr id="10" name="Straight Connector 9">
            <a:extLst>
              <a:ext uri="{FF2B5EF4-FFF2-40B4-BE49-F238E27FC236}">
                <a16:creationId xmlns:a16="http://schemas.microsoft.com/office/drawing/2014/main" id="{09A8CEAA-0008-9C44-2F62-540CAD7CA3B6}"/>
              </a:ext>
            </a:extLst>
          </p:cNvPr>
          <p:cNvCxnSpPr/>
          <p:nvPr/>
        </p:nvCxnSpPr>
        <p:spPr>
          <a:xfrm>
            <a:off x="1874520" y="2354580"/>
            <a:ext cx="17602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13006BC-5FA2-A3B9-9747-CCBC4E0B14ED}"/>
              </a:ext>
            </a:extLst>
          </p:cNvPr>
          <p:cNvSpPr txBox="1"/>
          <p:nvPr/>
        </p:nvSpPr>
        <p:spPr>
          <a:xfrm>
            <a:off x="2034540" y="236601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6 383</a:t>
            </a:r>
          </a:p>
        </p:txBody>
      </p:sp>
      <p:sp>
        <p:nvSpPr>
          <p:cNvPr id="12" name="TextBox 11">
            <a:extLst>
              <a:ext uri="{FF2B5EF4-FFF2-40B4-BE49-F238E27FC236}">
                <a16:creationId xmlns:a16="http://schemas.microsoft.com/office/drawing/2014/main" id="{903C9F0D-4D7F-F4AD-2191-6A637430C796}"/>
              </a:ext>
            </a:extLst>
          </p:cNvPr>
          <p:cNvSpPr txBox="1"/>
          <p:nvPr/>
        </p:nvSpPr>
        <p:spPr>
          <a:xfrm>
            <a:off x="7532370" y="994410"/>
            <a:ext cx="2777490" cy="1446550"/>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62 835</a:t>
            </a:r>
          </a:p>
          <a:p>
            <a:r>
              <a:rPr lang="en-US" sz="4400" dirty="0">
                <a:solidFill>
                  <a:srgbClr val="FF0000"/>
                </a:solidFill>
                <a:latin typeface="Cambria" panose="02040503050406030204" pitchFamily="18" charset="0"/>
                <a:ea typeface="Cambria" panose="02040503050406030204" pitchFamily="18" charset="0"/>
              </a:rPr>
              <a:t>24 173</a:t>
            </a:r>
          </a:p>
        </p:txBody>
      </p:sp>
      <p:sp>
        <p:nvSpPr>
          <p:cNvPr id="13" name="TextBox 12">
            <a:extLst>
              <a:ext uri="{FF2B5EF4-FFF2-40B4-BE49-F238E27FC236}">
                <a16:creationId xmlns:a16="http://schemas.microsoft.com/office/drawing/2014/main" id="{AD71C529-EAC0-0A40-14AE-4B771E004B2D}"/>
              </a:ext>
            </a:extLst>
          </p:cNvPr>
          <p:cNvSpPr txBox="1"/>
          <p:nvPr/>
        </p:nvSpPr>
        <p:spPr>
          <a:xfrm>
            <a:off x="7075170" y="1303020"/>
            <a:ext cx="70866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a:t>
            </a:r>
          </a:p>
        </p:txBody>
      </p:sp>
      <p:cxnSp>
        <p:nvCxnSpPr>
          <p:cNvPr id="14" name="Straight Connector 13">
            <a:extLst>
              <a:ext uri="{FF2B5EF4-FFF2-40B4-BE49-F238E27FC236}">
                <a16:creationId xmlns:a16="http://schemas.microsoft.com/office/drawing/2014/main" id="{FADC96EE-F804-6EA2-3DB8-1D8EEF8992AC}"/>
              </a:ext>
            </a:extLst>
          </p:cNvPr>
          <p:cNvCxnSpPr/>
          <p:nvPr/>
        </p:nvCxnSpPr>
        <p:spPr>
          <a:xfrm>
            <a:off x="7349490" y="2354580"/>
            <a:ext cx="17602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DB09A0-1944-1090-1EC0-B0A058CFA8B3}"/>
              </a:ext>
            </a:extLst>
          </p:cNvPr>
          <p:cNvSpPr txBox="1"/>
          <p:nvPr/>
        </p:nvSpPr>
        <p:spPr>
          <a:xfrm>
            <a:off x="7463790" y="238887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38 662</a:t>
            </a:r>
          </a:p>
        </p:txBody>
      </p:sp>
      <p:sp>
        <p:nvSpPr>
          <p:cNvPr id="18" name="TextBox 17">
            <a:extLst>
              <a:ext uri="{FF2B5EF4-FFF2-40B4-BE49-F238E27FC236}">
                <a16:creationId xmlns:a16="http://schemas.microsoft.com/office/drawing/2014/main" id="{BAA73D1F-8AE9-1706-2828-BC7D8A4267D9}"/>
              </a:ext>
            </a:extLst>
          </p:cNvPr>
          <p:cNvSpPr txBox="1"/>
          <p:nvPr/>
        </p:nvSpPr>
        <p:spPr>
          <a:xfrm>
            <a:off x="1920240" y="3383280"/>
            <a:ext cx="2777490" cy="1446550"/>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342</a:t>
            </a:r>
          </a:p>
          <a:p>
            <a:r>
              <a:rPr lang="en-US" sz="4400" dirty="0">
                <a:solidFill>
                  <a:srgbClr val="FF0000"/>
                </a:solidFill>
                <a:latin typeface="Cambria" panose="02040503050406030204" pitchFamily="18" charset="0"/>
                <a:ea typeface="Cambria" panose="02040503050406030204" pitchFamily="18" charset="0"/>
              </a:rPr>
              <a:t>   14</a:t>
            </a:r>
          </a:p>
        </p:txBody>
      </p:sp>
      <p:sp>
        <p:nvSpPr>
          <p:cNvPr id="22" name="TextBox 21">
            <a:extLst>
              <a:ext uri="{FF2B5EF4-FFF2-40B4-BE49-F238E27FC236}">
                <a16:creationId xmlns:a16="http://schemas.microsoft.com/office/drawing/2014/main" id="{104A2F9E-6407-557B-B8E7-5A9CE12EB161}"/>
              </a:ext>
            </a:extLst>
          </p:cNvPr>
          <p:cNvSpPr txBox="1"/>
          <p:nvPr/>
        </p:nvSpPr>
        <p:spPr>
          <a:xfrm>
            <a:off x="1508760" y="3749040"/>
            <a:ext cx="75438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x</a:t>
            </a:r>
          </a:p>
        </p:txBody>
      </p:sp>
      <p:cxnSp>
        <p:nvCxnSpPr>
          <p:cNvPr id="23" name="Straight Connector 22">
            <a:extLst>
              <a:ext uri="{FF2B5EF4-FFF2-40B4-BE49-F238E27FC236}">
                <a16:creationId xmlns:a16="http://schemas.microsoft.com/office/drawing/2014/main" id="{12424D90-506C-ABF0-5F20-C43C8D05379F}"/>
              </a:ext>
            </a:extLst>
          </p:cNvPr>
          <p:cNvCxnSpPr/>
          <p:nvPr/>
        </p:nvCxnSpPr>
        <p:spPr>
          <a:xfrm>
            <a:off x="1565910" y="4709160"/>
            <a:ext cx="17602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18997DA-B902-24F7-AE36-2C71C7A4A1CB}"/>
              </a:ext>
            </a:extLst>
          </p:cNvPr>
          <p:cNvSpPr txBox="1"/>
          <p:nvPr/>
        </p:nvSpPr>
        <p:spPr>
          <a:xfrm>
            <a:off x="1703070" y="4663440"/>
            <a:ext cx="169164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1368</a:t>
            </a:r>
          </a:p>
        </p:txBody>
      </p:sp>
      <p:sp>
        <p:nvSpPr>
          <p:cNvPr id="25" name="TextBox 24">
            <a:extLst>
              <a:ext uri="{FF2B5EF4-FFF2-40B4-BE49-F238E27FC236}">
                <a16:creationId xmlns:a16="http://schemas.microsoft.com/office/drawing/2014/main" id="{A1649742-B50C-67EA-B7A9-936997493250}"/>
              </a:ext>
            </a:extLst>
          </p:cNvPr>
          <p:cNvSpPr txBox="1"/>
          <p:nvPr/>
        </p:nvSpPr>
        <p:spPr>
          <a:xfrm>
            <a:off x="1760220" y="5200650"/>
            <a:ext cx="169164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342</a:t>
            </a:r>
          </a:p>
        </p:txBody>
      </p:sp>
      <p:sp>
        <p:nvSpPr>
          <p:cNvPr id="26" name="TextBox 25">
            <a:extLst>
              <a:ext uri="{FF2B5EF4-FFF2-40B4-BE49-F238E27FC236}">
                <a16:creationId xmlns:a16="http://schemas.microsoft.com/office/drawing/2014/main" id="{FD6F2FEF-6AFD-3A70-D9A4-04921E681648}"/>
              </a:ext>
            </a:extLst>
          </p:cNvPr>
          <p:cNvSpPr txBox="1"/>
          <p:nvPr/>
        </p:nvSpPr>
        <p:spPr>
          <a:xfrm>
            <a:off x="1703070" y="5943600"/>
            <a:ext cx="169164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4788</a:t>
            </a:r>
          </a:p>
        </p:txBody>
      </p:sp>
      <p:cxnSp>
        <p:nvCxnSpPr>
          <p:cNvPr id="29" name="Straight Connector 28">
            <a:extLst>
              <a:ext uri="{FF2B5EF4-FFF2-40B4-BE49-F238E27FC236}">
                <a16:creationId xmlns:a16="http://schemas.microsoft.com/office/drawing/2014/main" id="{2AFC6590-505C-B8A5-5293-2A86587FF03A}"/>
              </a:ext>
            </a:extLst>
          </p:cNvPr>
          <p:cNvCxnSpPr/>
          <p:nvPr/>
        </p:nvCxnSpPr>
        <p:spPr>
          <a:xfrm>
            <a:off x="1485900" y="5886450"/>
            <a:ext cx="17602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D797B0-C32D-30A5-00C2-0D926508F8C2}"/>
              </a:ext>
            </a:extLst>
          </p:cNvPr>
          <p:cNvSpPr txBox="1"/>
          <p:nvPr/>
        </p:nvSpPr>
        <p:spPr>
          <a:xfrm>
            <a:off x="7566660" y="331470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2 625  15</a:t>
            </a:r>
          </a:p>
        </p:txBody>
      </p:sp>
      <p:cxnSp>
        <p:nvCxnSpPr>
          <p:cNvPr id="32" name="Straight Connector 31">
            <a:extLst>
              <a:ext uri="{FF2B5EF4-FFF2-40B4-BE49-F238E27FC236}">
                <a16:creationId xmlns:a16="http://schemas.microsoft.com/office/drawing/2014/main" id="{0FD2F408-30FB-6D3A-1027-A483F6D455B4}"/>
              </a:ext>
            </a:extLst>
          </p:cNvPr>
          <p:cNvCxnSpPr/>
          <p:nvPr/>
        </p:nvCxnSpPr>
        <p:spPr>
          <a:xfrm>
            <a:off x="9121140" y="3394710"/>
            <a:ext cx="0" cy="17945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D636B5-0C5B-EE72-8C55-D0D82CDBED53}"/>
              </a:ext>
            </a:extLst>
          </p:cNvPr>
          <p:cNvCxnSpPr>
            <a:cxnSpLocks/>
          </p:cNvCxnSpPr>
          <p:nvPr/>
        </p:nvCxnSpPr>
        <p:spPr>
          <a:xfrm>
            <a:off x="9098280" y="3954780"/>
            <a:ext cx="122301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95B653A-33C3-FF82-62A0-10BAE9BB9902}"/>
              </a:ext>
            </a:extLst>
          </p:cNvPr>
          <p:cNvSpPr txBox="1"/>
          <p:nvPr/>
        </p:nvSpPr>
        <p:spPr>
          <a:xfrm>
            <a:off x="9189720" y="4034790"/>
            <a:ext cx="147447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175</a:t>
            </a:r>
          </a:p>
        </p:txBody>
      </p:sp>
      <p:sp>
        <p:nvSpPr>
          <p:cNvPr id="37" name="TextBox 36">
            <a:extLst>
              <a:ext uri="{FF2B5EF4-FFF2-40B4-BE49-F238E27FC236}">
                <a16:creationId xmlns:a16="http://schemas.microsoft.com/office/drawing/2014/main" id="{B791FCAC-A339-AB07-D19E-62443AB25490}"/>
              </a:ext>
            </a:extLst>
          </p:cNvPr>
          <p:cNvSpPr txBox="1"/>
          <p:nvPr/>
        </p:nvSpPr>
        <p:spPr>
          <a:xfrm>
            <a:off x="7555230" y="3977640"/>
            <a:ext cx="147447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1 12</a:t>
            </a:r>
          </a:p>
        </p:txBody>
      </p:sp>
      <p:sp>
        <p:nvSpPr>
          <p:cNvPr id="38" name="TextBox 37">
            <a:extLst>
              <a:ext uri="{FF2B5EF4-FFF2-40B4-BE49-F238E27FC236}">
                <a16:creationId xmlns:a16="http://schemas.microsoft.com/office/drawing/2014/main" id="{D892C9F2-A719-6C62-447F-6062A0D69F15}"/>
              </a:ext>
            </a:extLst>
          </p:cNvPr>
          <p:cNvSpPr txBox="1"/>
          <p:nvPr/>
        </p:nvSpPr>
        <p:spPr>
          <a:xfrm>
            <a:off x="8263890" y="4549140"/>
            <a:ext cx="108585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75</a:t>
            </a:r>
          </a:p>
        </p:txBody>
      </p:sp>
      <p:sp>
        <p:nvSpPr>
          <p:cNvPr id="39" name="TextBox 38">
            <a:extLst>
              <a:ext uri="{FF2B5EF4-FFF2-40B4-BE49-F238E27FC236}">
                <a16:creationId xmlns:a16="http://schemas.microsoft.com/office/drawing/2014/main" id="{ADF74326-058E-2FEB-4CDB-D6A9E74B85E7}"/>
              </a:ext>
            </a:extLst>
          </p:cNvPr>
          <p:cNvSpPr txBox="1"/>
          <p:nvPr/>
        </p:nvSpPr>
        <p:spPr>
          <a:xfrm>
            <a:off x="8629650" y="5189220"/>
            <a:ext cx="78867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a:t>
            </a:r>
          </a:p>
        </p:txBody>
      </p:sp>
    </p:spTree>
    <p:extLst>
      <p:ext uri="{BB962C8B-B14F-4D97-AF65-F5344CB8AC3E}">
        <p14:creationId xmlns:p14="http://schemas.microsoft.com/office/powerpoint/2010/main" val="124912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par>
                                <p:cTn id="51" presetID="2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down)">
                                      <p:cBhvr>
                                        <p:cTn id="58" dur="500"/>
                                        <p:tgtEl>
                                          <p:spTgt spid="3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down)">
                                      <p:cBhvr>
                                        <p:cTn id="61" dur="500"/>
                                        <p:tgtEl>
                                          <p:spTgt spid="3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par>
                                <p:cTn id="71" presetID="22" presetClass="entr" presetSubtype="4"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down)">
                                      <p:cBhvr>
                                        <p:cTn id="73" dur="500"/>
                                        <p:tgtEl>
                                          <p:spTgt spid="32"/>
                                        </p:tgtEl>
                                      </p:cBhvr>
                                    </p:animEffect>
                                  </p:childTnLst>
                                </p:cTn>
                              </p:par>
                              <p:par>
                                <p:cTn id="74" presetID="22" presetClass="entr" presetSubtype="4"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5" grpId="0"/>
      <p:bldP spid="18" grpId="0"/>
      <p:bldP spid="22" grpId="0"/>
      <p:bldP spid="24" grpId="0"/>
      <p:bldP spid="25" grpId="0"/>
      <p:bldP spid="26" grpId="0"/>
      <p:bldP spid="30" grpId="0"/>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39E8070-245A-33EB-03FE-CD54C9377B01}"/>
              </a:ext>
            </a:extLst>
          </p:cNvPr>
          <p:cNvSpPr txBox="1"/>
          <p:nvPr/>
        </p:nvSpPr>
        <p:spPr>
          <a:xfrm>
            <a:off x="2327563" y="595952"/>
            <a:ext cx="4358987" cy="707886"/>
          </a:xfrm>
          <a:prstGeom prst="rect">
            <a:avLst/>
          </a:prstGeom>
          <a:noFill/>
        </p:spPr>
        <p:txBody>
          <a:bodyPr wrap="square" rtlCol="0">
            <a:spAutoFit/>
          </a:bodyPr>
          <a:lstStyle/>
          <a:p>
            <a:pPr lvl="0" algn="ctr">
              <a:defRPr/>
            </a:pPr>
            <a:r>
              <a:rPr lang="en-US" sz="4000" b="1">
                <a:solidFill>
                  <a:srgbClr val="5B9BD5">
                    <a:lumMod val="10000"/>
                  </a:srgbClr>
                </a:solidFill>
                <a:latin typeface="Cambria" panose="02040503050406030204" pitchFamily="18" charset="0"/>
              </a:rPr>
              <a:t>Đặt tính rồi tính.</a:t>
            </a:r>
            <a:endParaRPr kumimoji="0" lang="en-US" sz="40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4A34650-B435-DCA4-F741-436CF59CCC75}"/>
              </a:ext>
            </a:extLst>
          </p:cNvPr>
          <p:cNvSpPr/>
          <p:nvPr/>
        </p:nvSpPr>
        <p:spPr>
          <a:xfrm>
            <a:off x="1579766" y="545420"/>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latin typeface="Cambria" panose="02040503050406030204" pitchFamily="18" charset="0"/>
                <a:ea typeface="Cambria" panose="02040503050406030204" pitchFamily="18" charset="0"/>
              </a:rPr>
              <a:t>2</a:t>
            </a:r>
          </a:p>
        </p:txBody>
      </p:sp>
      <p:graphicFrame>
        <p:nvGraphicFramePr>
          <p:cNvPr id="9" name="Table 8">
            <a:extLst>
              <a:ext uri="{FF2B5EF4-FFF2-40B4-BE49-F238E27FC236}">
                <a16:creationId xmlns:a16="http://schemas.microsoft.com/office/drawing/2014/main" id="{2659729F-A7EC-5DF3-396E-982348555DF8}"/>
              </a:ext>
            </a:extLst>
          </p:cNvPr>
          <p:cNvGraphicFramePr>
            <a:graphicFrameLocks noGrp="1"/>
          </p:cNvGraphicFramePr>
          <p:nvPr>
            <p:extLst>
              <p:ext uri="{D42A27DB-BD31-4B8C-83A1-F6EECF244321}">
                <p14:modId xmlns:p14="http://schemas.microsoft.com/office/powerpoint/2010/main" val="3620397849"/>
              </p:ext>
            </p:extLst>
          </p:nvPr>
        </p:nvGraphicFramePr>
        <p:xfrm>
          <a:off x="895350" y="1645920"/>
          <a:ext cx="10515600" cy="2069624"/>
        </p:xfrm>
        <a:graphic>
          <a:graphicData uri="http://schemas.openxmlformats.org/drawingml/2006/table">
            <a:tbl>
              <a:tblPr/>
              <a:tblGrid>
                <a:gridCol w="5257800">
                  <a:extLst>
                    <a:ext uri="{9D8B030D-6E8A-4147-A177-3AD203B41FA5}">
                      <a16:colId xmlns:a16="http://schemas.microsoft.com/office/drawing/2014/main" val="3484258104"/>
                    </a:ext>
                  </a:extLst>
                </a:gridCol>
                <a:gridCol w="5257800">
                  <a:extLst>
                    <a:ext uri="{9D8B030D-6E8A-4147-A177-3AD203B41FA5}">
                      <a16:colId xmlns:a16="http://schemas.microsoft.com/office/drawing/2014/main" val="42453690"/>
                    </a:ext>
                  </a:extLst>
                </a:gridCol>
              </a:tblGrid>
              <a:tr h="1034812">
                <a:tc>
                  <a:txBody>
                    <a:bodyPr/>
                    <a:lstStyle/>
                    <a:p>
                      <a:pPr algn="just"/>
                      <a:r>
                        <a:rPr lang="en-US" sz="3600" b="1" u="none" strike="noStrike" dirty="0">
                          <a:solidFill>
                            <a:srgbClr val="313131"/>
                          </a:solidFill>
                          <a:effectLst/>
                          <a:latin typeface="Cambria" panose="02040503050406030204" pitchFamily="18" charset="0"/>
                          <a:ea typeface="Cambria" panose="02040503050406030204" pitchFamily="18" charset="0"/>
                        </a:rPr>
                        <a:t>a) 148,32 + 270,84</a:t>
                      </a:r>
                      <a:endParaRPr lang="en-US" sz="3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3600" b="1" u="none" strike="noStrike" dirty="0">
                          <a:solidFill>
                            <a:srgbClr val="313131"/>
                          </a:solidFill>
                          <a:effectLst/>
                          <a:latin typeface="Cambria" panose="02040503050406030204" pitchFamily="18" charset="0"/>
                          <a:ea typeface="Cambria" panose="02040503050406030204" pitchFamily="18" charset="0"/>
                        </a:rPr>
                        <a:t>  b) 197,25 – 92,73</a:t>
                      </a:r>
                      <a:endParaRPr lang="en-US" sz="3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131905161"/>
                  </a:ext>
                </a:extLst>
              </a:tr>
              <a:tr h="1034812">
                <a:tc>
                  <a:txBody>
                    <a:bodyPr/>
                    <a:lstStyle/>
                    <a:p>
                      <a:pPr algn="just"/>
                      <a:r>
                        <a:rPr lang="en-US" sz="3600" b="1" u="none" strike="noStrike" dirty="0">
                          <a:solidFill>
                            <a:srgbClr val="313131"/>
                          </a:solidFill>
                          <a:effectLst/>
                          <a:latin typeface="Cambria" panose="02040503050406030204" pitchFamily="18" charset="0"/>
                          <a:ea typeface="Cambria" panose="02040503050406030204" pitchFamily="18" charset="0"/>
                        </a:rPr>
                        <a:t>c) 34,6 × 5,7</a:t>
                      </a:r>
                      <a:endParaRPr lang="en-US" sz="3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3600" b="1" u="none" strike="noStrike" dirty="0">
                          <a:solidFill>
                            <a:srgbClr val="313131"/>
                          </a:solidFill>
                          <a:effectLst/>
                          <a:latin typeface="Cambria" panose="02040503050406030204" pitchFamily="18" charset="0"/>
                          <a:ea typeface="Cambria" panose="02040503050406030204" pitchFamily="18" charset="0"/>
                        </a:rPr>
                        <a:t>  d) 28,8 : 4,5</a:t>
                      </a:r>
                      <a:endParaRPr lang="en-US" sz="3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61486803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F744EE-E4B0-EB41-3237-D991D992B6B3}"/>
              </a:ext>
            </a:extLst>
          </p:cNvPr>
          <p:cNvSpPr txBox="1"/>
          <p:nvPr/>
        </p:nvSpPr>
        <p:spPr>
          <a:xfrm>
            <a:off x="2057400" y="994410"/>
            <a:ext cx="2777490" cy="1446550"/>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148,32</a:t>
            </a:r>
          </a:p>
          <a:p>
            <a:r>
              <a:rPr lang="en-US" sz="4400" dirty="0">
                <a:solidFill>
                  <a:srgbClr val="FF0000"/>
                </a:solidFill>
                <a:latin typeface="Cambria" panose="02040503050406030204" pitchFamily="18" charset="0"/>
                <a:ea typeface="Cambria" panose="02040503050406030204" pitchFamily="18" charset="0"/>
              </a:rPr>
              <a:t>270,84</a:t>
            </a:r>
          </a:p>
        </p:txBody>
      </p:sp>
      <p:sp>
        <p:nvSpPr>
          <p:cNvPr id="6" name="TextBox 5">
            <a:extLst>
              <a:ext uri="{FF2B5EF4-FFF2-40B4-BE49-F238E27FC236}">
                <a16:creationId xmlns:a16="http://schemas.microsoft.com/office/drawing/2014/main" id="{6ECB3BB6-D54D-5F2A-726B-268F23F83B40}"/>
              </a:ext>
            </a:extLst>
          </p:cNvPr>
          <p:cNvSpPr txBox="1"/>
          <p:nvPr/>
        </p:nvSpPr>
        <p:spPr>
          <a:xfrm>
            <a:off x="1600200" y="1303020"/>
            <a:ext cx="70866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a:t>
            </a:r>
          </a:p>
        </p:txBody>
      </p:sp>
      <p:cxnSp>
        <p:nvCxnSpPr>
          <p:cNvPr id="7" name="Straight Connector 6">
            <a:extLst>
              <a:ext uri="{FF2B5EF4-FFF2-40B4-BE49-F238E27FC236}">
                <a16:creationId xmlns:a16="http://schemas.microsoft.com/office/drawing/2014/main" id="{564A9F4B-3CE4-9709-4138-8AE635385718}"/>
              </a:ext>
            </a:extLst>
          </p:cNvPr>
          <p:cNvCxnSpPr/>
          <p:nvPr/>
        </p:nvCxnSpPr>
        <p:spPr>
          <a:xfrm>
            <a:off x="1874520" y="2354580"/>
            <a:ext cx="17602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09CC12-2880-81A9-97EE-E78C130DE629}"/>
              </a:ext>
            </a:extLst>
          </p:cNvPr>
          <p:cNvSpPr txBox="1"/>
          <p:nvPr/>
        </p:nvSpPr>
        <p:spPr>
          <a:xfrm>
            <a:off x="2034540" y="236601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419,16</a:t>
            </a:r>
          </a:p>
        </p:txBody>
      </p:sp>
      <p:sp>
        <p:nvSpPr>
          <p:cNvPr id="9" name="TextBox 8">
            <a:extLst>
              <a:ext uri="{FF2B5EF4-FFF2-40B4-BE49-F238E27FC236}">
                <a16:creationId xmlns:a16="http://schemas.microsoft.com/office/drawing/2014/main" id="{89643ABC-6DDF-0CD0-5A68-9847059D975E}"/>
              </a:ext>
            </a:extLst>
          </p:cNvPr>
          <p:cNvSpPr txBox="1"/>
          <p:nvPr/>
        </p:nvSpPr>
        <p:spPr>
          <a:xfrm>
            <a:off x="7898130" y="1108710"/>
            <a:ext cx="2777490" cy="1446550"/>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197,25</a:t>
            </a:r>
          </a:p>
          <a:p>
            <a:r>
              <a:rPr lang="en-US" sz="4400" dirty="0">
                <a:solidFill>
                  <a:srgbClr val="FF0000"/>
                </a:solidFill>
                <a:latin typeface="Cambria" panose="02040503050406030204" pitchFamily="18" charset="0"/>
                <a:ea typeface="Cambria" panose="02040503050406030204" pitchFamily="18" charset="0"/>
              </a:rPr>
              <a:t>  92,73</a:t>
            </a:r>
          </a:p>
        </p:txBody>
      </p:sp>
      <p:sp>
        <p:nvSpPr>
          <p:cNvPr id="10" name="TextBox 9">
            <a:extLst>
              <a:ext uri="{FF2B5EF4-FFF2-40B4-BE49-F238E27FC236}">
                <a16:creationId xmlns:a16="http://schemas.microsoft.com/office/drawing/2014/main" id="{4735A6F2-E6F0-76BD-D8ED-E1789DEDC1D1}"/>
              </a:ext>
            </a:extLst>
          </p:cNvPr>
          <p:cNvSpPr txBox="1"/>
          <p:nvPr/>
        </p:nvSpPr>
        <p:spPr>
          <a:xfrm>
            <a:off x="7440930" y="1417320"/>
            <a:ext cx="70866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a:t>
            </a:r>
          </a:p>
        </p:txBody>
      </p:sp>
      <p:cxnSp>
        <p:nvCxnSpPr>
          <p:cNvPr id="11" name="Straight Connector 10">
            <a:extLst>
              <a:ext uri="{FF2B5EF4-FFF2-40B4-BE49-F238E27FC236}">
                <a16:creationId xmlns:a16="http://schemas.microsoft.com/office/drawing/2014/main" id="{15235327-8C27-5CE8-DDD4-0E023863A102}"/>
              </a:ext>
            </a:extLst>
          </p:cNvPr>
          <p:cNvCxnSpPr>
            <a:cxnSpLocks/>
          </p:cNvCxnSpPr>
          <p:nvPr/>
        </p:nvCxnSpPr>
        <p:spPr>
          <a:xfrm>
            <a:off x="7715250" y="2468880"/>
            <a:ext cx="213741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A2A448-6DFE-CC99-7796-317526745C2B}"/>
              </a:ext>
            </a:extLst>
          </p:cNvPr>
          <p:cNvSpPr txBox="1"/>
          <p:nvPr/>
        </p:nvSpPr>
        <p:spPr>
          <a:xfrm>
            <a:off x="7875270" y="248031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104,52</a:t>
            </a:r>
          </a:p>
        </p:txBody>
      </p:sp>
      <p:sp>
        <p:nvSpPr>
          <p:cNvPr id="14" name="TextBox 13">
            <a:extLst>
              <a:ext uri="{FF2B5EF4-FFF2-40B4-BE49-F238E27FC236}">
                <a16:creationId xmlns:a16="http://schemas.microsoft.com/office/drawing/2014/main" id="{5FA7BEE3-D135-F709-63F0-4F359AD5D9D6}"/>
              </a:ext>
            </a:extLst>
          </p:cNvPr>
          <p:cNvSpPr txBox="1"/>
          <p:nvPr/>
        </p:nvSpPr>
        <p:spPr>
          <a:xfrm>
            <a:off x="2137410" y="3463290"/>
            <a:ext cx="2777490" cy="1446550"/>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34,6</a:t>
            </a:r>
          </a:p>
          <a:p>
            <a:r>
              <a:rPr lang="en-US" sz="4400" dirty="0">
                <a:solidFill>
                  <a:srgbClr val="FF0000"/>
                </a:solidFill>
                <a:latin typeface="Cambria" panose="02040503050406030204" pitchFamily="18" charset="0"/>
                <a:ea typeface="Cambria" panose="02040503050406030204" pitchFamily="18" charset="0"/>
              </a:rPr>
              <a:t>  5,7</a:t>
            </a:r>
          </a:p>
        </p:txBody>
      </p:sp>
      <p:sp>
        <p:nvSpPr>
          <p:cNvPr id="15" name="TextBox 14">
            <a:extLst>
              <a:ext uri="{FF2B5EF4-FFF2-40B4-BE49-F238E27FC236}">
                <a16:creationId xmlns:a16="http://schemas.microsoft.com/office/drawing/2014/main" id="{82DE8B7A-136A-B440-CE45-6834E3D2AF49}"/>
              </a:ext>
            </a:extLst>
          </p:cNvPr>
          <p:cNvSpPr txBox="1"/>
          <p:nvPr/>
        </p:nvSpPr>
        <p:spPr>
          <a:xfrm>
            <a:off x="1771650" y="3749040"/>
            <a:ext cx="6858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x</a:t>
            </a:r>
          </a:p>
        </p:txBody>
      </p:sp>
      <p:cxnSp>
        <p:nvCxnSpPr>
          <p:cNvPr id="16" name="Straight Connector 15">
            <a:extLst>
              <a:ext uri="{FF2B5EF4-FFF2-40B4-BE49-F238E27FC236}">
                <a16:creationId xmlns:a16="http://schemas.microsoft.com/office/drawing/2014/main" id="{FA78D476-C49B-13D3-E578-1064D26DAF08}"/>
              </a:ext>
            </a:extLst>
          </p:cNvPr>
          <p:cNvCxnSpPr/>
          <p:nvPr/>
        </p:nvCxnSpPr>
        <p:spPr>
          <a:xfrm>
            <a:off x="1874520" y="4892040"/>
            <a:ext cx="17602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DED330-6255-29FA-C41A-C39F55F9C0F2}"/>
              </a:ext>
            </a:extLst>
          </p:cNvPr>
          <p:cNvSpPr txBox="1"/>
          <p:nvPr/>
        </p:nvSpPr>
        <p:spPr>
          <a:xfrm>
            <a:off x="2034540" y="478917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2422</a:t>
            </a:r>
          </a:p>
        </p:txBody>
      </p:sp>
      <p:sp>
        <p:nvSpPr>
          <p:cNvPr id="18" name="TextBox 17">
            <a:extLst>
              <a:ext uri="{FF2B5EF4-FFF2-40B4-BE49-F238E27FC236}">
                <a16:creationId xmlns:a16="http://schemas.microsoft.com/office/drawing/2014/main" id="{6AD7EFB8-8018-1042-3BCF-9588B3143BE2}"/>
              </a:ext>
            </a:extLst>
          </p:cNvPr>
          <p:cNvSpPr txBox="1"/>
          <p:nvPr/>
        </p:nvSpPr>
        <p:spPr>
          <a:xfrm>
            <a:off x="1680210" y="530352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1730</a:t>
            </a:r>
          </a:p>
        </p:txBody>
      </p:sp>
      <p:cxnSp>
        <p:nvCxnSpPr>
          <p:cNvPr id="19" name="Straight Connector 18">
            <a:extLst>
              <a:ext uri="{FF2B5EF4-FFF2-40B4-BE49-F238E27FC236}">
                <a16:creationId xmlns:a16="http://schemas.microsoft.com/office/drawing/2014/main" id="{F6E022EE-E707-EF47-A9CA-3B181E054D67}"/>
              </a:ext>
            </a:extLst>
          </p:cNvPr>
          <p:cNvCxnSpPr/>
          <p:nvPr/>
        </p:nvCxnSpPr>
        <p:spPr>
          <a:xfrm>
            <a:off x="1828800" y="6092190"/>
            <a:ext cx="17602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98D14C-550C-821F-6C81-6715EC08BFD2}"/>
              </a:ext>
            </a:extLst>
          </p:cNvPr>
          <p:cNvSpPr txBox="1"/>
          <p:nvPr/>
        </p:nvSpPr>
        <p:spPr>
          <a:xfrm>
            <a:off x="1657350" y="5977890"/>
            <a:ext cx="277749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197,22</a:t>
            </a:r>
          </a:p>
        </p:txBody>
      </p:sp>
      <p:sp>
        <p:nvSpPr>
          <p:cNvPr id="21" name="TextBox 20">
            <a:extLst>
              <a:ext uri="{FF2B5EF4-FFF2-40B4-BE49-F238E27FC236}">
                <a16:creationId xmlns:a16="http://schemas.microsoft.com/office/drawing/2014/main" id="{F0A71E4C-6A63-405C-743F-14CBF18FEA6D}"/>
              </a:ext>
            </a:extLst>
          </p:cNvPr>
          <p:cNvSpPr txBox="1"/>
          <p:nvPr/>
        </p:nvSpPr>
        <p:spPr>
          <a:xfrm>
            <a:off x="7738110" y="3623310"/>
            <a:ext cx="229743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28,8  4,5</a:t>
            </a:r>
          </a:p>
        </p:txBody>
      </p:sp>
      <p:cxnSp>
        <p:nvCxnSpPr>
          <p:cNvPr id="22" name="Straight Connector 21">
            <a:extLst>
              <a:ext uri="{FF2B5EF4-FFF2-40B4-BE49-F238E27FC236}">
                <a16:creationId xmlns:a16="http://schemas.microsoft.com/office/drawing/2014/main" id="{48125DAE-F136-1510-2D0D-904FB3F1BEB2}"/>
              </a:ext>
            </a:extLst>
          </p:cNvPr>
          <p:cNvCxnSpPr/>
          <p:nvPr/>
        </p:nvCxnSpPr>
        <p:spPr>
          <a:xfrm>
            <a:off x="9063990" y="3703320"/>
            <a:ext cx="0" cy="17945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A0354C-BE3F-057B-6986-2352E279698A}"/>
              </a:ext>
            </a:extLst>
          </p:cNvPr>
          <p:cNvCxnSpPr>
            <a:cxnSpLocks/>
          </p:cNvCxnSpPr>
          <p:nvPr/>
        </p:nvCxnSpPr>
        <p:spPr>
          <a:xfrm>
            <a:off x="9041130" y="4263390"/>
            <a:ext cx="122301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60C15E6-6F6F-D04D-C9C9-C14674AEF80E}"/>
              </a:ext>
            </a:extLst>
          </p:cNvPr>
          <p:cNvSpPr txBox="1"/>
          <p:nvPr/>
        </p:nvSpPr>
        <p:spPr>
          <a:xfrm>
            <a:off x="9132570" y="4343400"/>
            <a:ext cx="147447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6,4</a:t>
            </a:r>
          </a:p>
        </p:txBody>
      </p:sp>
      <p:sp>
        <p:nvSpPr>
          <p:cNvPr id="25" name="TextBox 24">
            <a:extLst>
              <a:ext uri="{FF2B5EF4-FFF2-40B4-BE49-F238E27FC236}">
                <a16:creationId xmlns:a16="http://schemas.microsoft.com/office/drawing/2014/main" id="{DA204DF1-DE0E-EB97-FACD-B059295FA8E0}"/>
              </a:ext>
            </a:extLst>
          </p:cNvPr>
          <p:cNvSpPr txBox="1"/>
          <p:nvPr/>
        </p:nvSpPr>
        <p:spPr>
          <a:xfrm>
            <a:off x="7875270" y="4263390"/>
            <a:ext cx="133731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180</a:t>
            </a:r>
          </a:p>
        </p:txBody>
      </p:sp>
      <p:sp>
        <p:nvSpPr>
          <p:cNvPr id="26" name="TextBox 25">
            <a:extLst>
              <a:ext uri="{FF2B5EF4-FFF2-40B4-BE49-F238E27FC236}">
                <a16:creationId xmlns:a16="http://schemas.microsoft.com/office/drawing/2014/main" id="{25356E79-F56C-E508-945D-20917645EC18}"/>
              </a:ext>
            </a:extLst>
          </p:cNvPr>
          <p:cNvSpPr txBox="1"/>
          <p:nvPr/>
        </p:nvSpPr>
        <p:spPr>
          <a:xfrm>
            <a:off x="8492490" y="4857750"/>
            <a:ext cx="8001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a:t>
            </a:r>
          </a:p>
        </p:txBody>
      </p:sp>
    </p:spTree>
    <p:extLst>
      <p:ext uri="{BB962C8B-B14F-4D97-AF65-F5344CB8AC3E}">
        <p14:creationId xmlns:p14="http://schemas.microsoft.com/office/powerpoint/2010/main" val="421347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par>
                                <p:cTn id="39" presetID="2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par>
                                <p:cTn id="71" presetID="22" presetClass="entr" presetSubtype="4"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2" grpId="0"/>
      <p:bldP spid="14" grpId="0"/>
      <p:bldP spid="15" grpId="0"/>
      <p:bldP spid="17" grpId="0"/>
      <p:bldP spid="18" grpId="0"/>
      <p:bldP spid="20" grpId="0"/>
      <p:bldP spid="21"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2965FE3-2414-75EC-0790-1E6F980BAFED}"/>
              </a:ext>
            </a:extLst>
          </p:cNvPr>
          <p:cNvSpPr/>
          <p:nvPr/>
        </p:nvSpPr>
        <p:spPr>
          <a:xfrm>
            <a:off x="1579766" y="545420"/>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5E2700"/>
                </a:solidFill>
                <a:latin typeface="Cambria" panose="02040503050406030204" pitchFamily="18" charset="0"/>
                <a:ea typeface="Cambria" panose="02040503050406030204" pitchFamily="18" charset="0"/>
              </a:rPr>
              <a:t>3</a:t>
            </a:r>
          </a:p>
        </p:txBody>
      </p:sp>
      <p:sp>
        <p:nvSpPr>
          <p:cNvPr id="4" name="TextBox 3">
            <a:extLst>
              <a:ext uri="{FF2B5EF4-FFF2-40B4-BE49-F238E27FC236}">
                <a16:creationId xmlns:a16="http://schemas.microsoft.com/office/drawing/2014/main" id="{DC52A4FD-D599-AFBA-9662-3C7634F2464D}"/>
              </a:ext>
            </a:extLst>
          </p:cNvPr>
          <p:cNvSpPr txBox="1"/>
          <p:nvPr/>
        </p:nvSpPr>
        <p:spPr>
          <a:xfrm>
            <a:off x="2447290" y="598170"/>
            <a:ext cx="8829040" cy="707886"/>
          </a:xfrm>
          <a:prstGeom prst="rect">
            <a:avLst/>
          </a:prstGeom>
          <a:noFill/>
        </p:spPr>
        <p:txBody>
          <a:bodyPr wrap="square" rtlCol="0">
            <a:spAutoFit/>
          </a:bodyPr>
          <a:lstStyle/>
          <a:p>
            <a:pPr algn="just"/>
            <a:r>
              <a:rPr lang="vi-VN" sz="4000" b="1">
                <a:solidFill>
                  <a:srgbClr val="000000"/>
                </a:solidFill>
                <a:latin typeface="Cambria" panose="02040503050406030204" pitchFamily="18" charset="0"/>
                <a:ea typeface="Cambria" panose="02040503050406030204" pitchFamily="18" charset="0"/>
              </a:rPr>
              <a:t>Tính giá trị của biểu thức.</a:t>
            </a:r>
            <a:endParaRPr lang="en-US" sz="4000" b="1" dirty="0">
              <a:latin typeface="Cambria" panose="02040503050406030204" pitchFamily="18" charset="0"/>
              <a:ea typeface="Cambria" panose="02040503050406030204" pitchFamily="18" charset="0"/>
            </a:endParaRPr>
          </a:p>
        </p:txBody>
      </p:sp>
      <p:graphicFrame>
        <p:nvGraphicFramePr>
          <p:cNvPr id="11" name="Table 10">
            <a:extLst>
              <a:ext uri="{FF2B5EF4-FFF2-40B4-BE49-F238E27FC236}">
                <a16:creationId xmlns:a16="http://schemas.microsoft.com/office/drawing/2014/main" id="{8B6C55A9-5100-7CEB-0656-FE11A2C1C94D}"/>
              </a:ext>
            </a:extLst>
          </p:cNvPr>
          <p:cNvGraphicFramePr>
            <a:graphicFrameLocks noGrp="1"/>
          </p:cNvGraphicFramePr>
          <p:nvPr>
            <p:extLst>
              <p:ext uri="{D42A27DB-BD31-4B8C-83A1-F6EECF244321}">
                <p14:modId xmlns:p14="http://schemas.microsoft.com/office/powerpoint/2010/main" val="220254688"/>
              </p:ext>
            </p:extLst>
          </p:nvPr>
        </p:nvGraphicFramePr>
        <p:xfrm>
          <a:off x="838200" y="2218214"/>
          <a:ext cx="10515600" cy="640080"/>
        </p:xfrm>
        <a:graphic>
          <a:graphicData uri="http://schemas.openxmlformats.org/drawingml/2006/table">
            <a:tbl>
              <a:tblPr/>
              <a:tblGrid>
                <a:gridCol w="4808220">
                  <a:extLst>
                    <a:ext uri="{9D8B030D-6E8A-4147-A177-3AD203B41FA5}">
                      <a16:colId xmlns:a16="http://schemas.microsoft.com/office/drawing/2014/main" val="2625586993"/>
                    </a:ext>
                  </a:extLst>
                </a:gridCol>
                <a:gridCol w="5707380">
                  <a:extLst>
                    <a:ext uri="{9D8B030D-6E8A-4147-A177-3AD203B41FA5}">
                      <a16:colId xmlns:a16="http://schemas.microsoft.com/office/drawing/2014/main" val="1111434402"/>
                    </a:ext>
                  </a:extLst>
                </a:gridCol>
              </a:tblGrid>
              <a:tr h="0">
                <a:tc>
                  <a:txBody>
                    <a:bodyPr/>
                    <a:lstStyle/>
                    <a:p>
                      <a:pPr algn="just"/>
                      <a:r>
                        <a:rPr lang="pt-BR" sz="3600" b="1" u="none" strike="noStrike" dirty="0">
                          <a:solidFill>
                            <a:srgbClr val="002060"/>
                          </a:solidFill>
                          <a:effectLst/>
                          <a:latin typeface="Cambria" panose="02040503050406030204" pitchFamily="18" charset="0"/>
                          <a:ea typeface="Cambria" panose="02040503050406030204" pitchFamily="18" charset="0"/>
                        </a:rPr>
                        <a:t>a) 2 354 + 1 736 : 4</a:t>
                      </a:r>
                      <a:endParaRPr lang="pt-BR" sz="3600"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3600" b="1" u="none" strike="noStrike" dirty="0">
                          <a:solidFill>
                            <a:srgbClr val="002060"/>
                          </a:solidFill>
                          <a:effectLst/>
                          <a:latin typeface="Cambria" panose="02040503050406030204" pitchFamily="18" charset="0"/>
                          <a:ea typeface="Cambria" panose="02040503050406030204" pitchFamily="18" charset="0"/>
                        </a:rPr>
                        <a:t>  b) 21,4 × (37,8 – 32,5)</a:t>
                      </a:r>
                      <a:endParaRPr lang="en-US" sz="3600"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3653548042"/>
                  </a:ext>
                </a:extLst>
              </a:tr>
            </a:tbl>
          </a:graphicData>
        </a:graphic>
      </p:graphicFrame>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E0F1143C-6652-1C5E-0FE2-1073A2D736C3}"/>
                  </a:ext>
                </a:extLst>
              </p:cNvPr>
              <p:cNvGraphicFramePr>
                <a:graphicFrameLocks noGrp="1"/>
              </p:cNvGraphicFramePr>
              <p:nvPr>
                <p:extLst>
                  <p:ext uri="{D42A27DB-BD31-4B8C-83A1-F6EECF244321}">
                    <p14:modId xmlns:p14="http://schemas.microsoft.com/office/powerpoint/2010/main" val="3603840865"/>
                  </p:ext>
                </p:extLst>
              </p:nvPr>
            </p:nvGraphicFramePr>
            <p:xfrm>
              <a:off x="4450080" y="3201194"/>
              <a:ext cx="5082540" cy="1069975"/>
            </p:xfrm>
            <a:graphic>
              <a:graphicData uri="http://schemas.openxmlformats.org/drawingml/2006/table">
                <a:tbl>
                  <a:tblPr/>
                  <a:tblGrid>
                    <a:gridCol w="3859530">
                      <a:extLst>
                        <a:ext uri="{9D8B030D-6E8A-4147-A177-3AD203B41FA5}">
                          <a16:colId xmlns:a16="http://schemas.microsoft.com/office/drawing/2014/main" val="2625586993"/>
                        </a:ext>
                      </a:extLst>
                    </a:gridCol>
                    <a:gridCol w="1223010">
                      <a:extLst>
                        <a:ext uri="{9D8B030D-6E8A-4147-A177-3AD203B41FA5}">
                          <a16:colId xmlns:a16="http://schemas.microsoft.com/office/drawing/2014/main" val="1111434402"/>
                        </a:ext>
                      </a:extLst>
                    </a:gridCol>
                  </a:tblGrid>
                  <a:tr h="0">
                    <a:tc>
                      <a:txBody>
                        <a:bodyPr/>
                        <a:lstStyle/>
                        <a:p>
                          <a:pPr algn="just"/>
                          <a:r>
                            <a:rPr lang="pt-BR" sz="4400" b="1" dirty="0">
                              <a:solidFill>
                                <a:srgbClr val="002060"/>
                              </a:solidFill>
                              <a:effectLst/>
                              <a:latin typeface="Cambria" panose="02040503050406030204" pitchFamily="18" charset="0"/>
                              <a:ea typeface="Cambria" panose="02040503050406030204" pitchFamily="18" charset="0"/>
                            </a:rPr>
                            <a:t>c) </a:t>
                          </a:r>
                          <a14:m>
                            <m:oMath xmlns:m="http://schemas.openxmlformats.org/officeDocument/2006/math">
                              <m:f>
                                <m:fPr>
                                  <m:ctrlPr>
                                    <a:rPr lang="pt-BR" sz="4400" b="1" i="1" smtClean="0">
                                      <a:solidFill>
                                        <a:srgbClr val="002060"/>
                                      </a:solidFill>
                                      <a:effectLst/>
                                      <a:latin typeface="Cambria Math" panose="02040503050406030204" pitchFamily="18" charset="0"/>
                                      <a:ea typeface="Cambria" panose="02040503050406030204" pitchFamily="18" charset="0"/>
                                    </a:rPr>
                                  </m:ctrlPr>
                                </m:fPr>
                                <m:num>
                                  <m:r>
                                    <a:rPr lang="en-US" sz="4400" b="1" i="1" smtClean="0">
                                      <a:solidFill>
                                        <a:srgbClr val="002060"/>
                                      </a:solidFill>
                                      <a:effectLst/>
                                      <a:latin typeface="Cambria Math" panose="02040503050406030204" pitchFamily="18" charset="0"/>
                                      <a:ea typeface="Cambria" panose="02040503050406030204" pitchFamily="18" charset="0"/>
                                    </a:rPr>
                                    <m:t>𝟓</m:t>
                                  </m:r>
                                </m:num>
                                <m:den>
                                  <m:r>
                                    <a:rPr lang="en-US" sz="4400" b="1" i="1" smtClean="0">
                                      <a:solidFill>
                                        <a:srgbClr val="002060"/>
                                      </a:solidFill>
                                      <a:effectLst/>
                                      <a:latin typeface="Cambria Math" panose="02040503050406030204" pitchFamily="18" charset="0"/>
                                      <a:ea typeface="Cambria" panose="02040503050406030204" pitchFamily="18" charset="0"/>
                                    </a:rPr>
                                    <m:t>𝟔</m:t>
                                  </m:r>
                                </m:den>
                              </m:f>
                            </m:oMath>
                          </a14:m>
                          <a:r>
                            <a:rPr lang="pt-BR" sz="4400" b="1" dirty="0">
                              <a:solidFill>
                                <a:srgbClr val="002060"/>
                              </a:solidFill>
                              <a:effectLst/>
                              <a:latin typeface="Cambria" panose="02040503050406030204" pitchFamily="18" charset="0"/>
                              <a:ea typeface="Cambria" panose="02040503050406030204" pitchFamily="18" charset="0"/>
                            </a:rPr>
                            <a:t> - </a:t>
                          </a:r>
                          <a14:m>
                            <m:oMath xmlns:m="http://schemas.openxmlformats.org/officeDocument/2006/math">
                              <m:f>
                                <m:fPr>
                                  <m:ctrlPr>
                                    <a:rPr lang="pt-BR" sz="4400" b="1" i="1" smtClean="0">
                                      <a:solidFill>
                                        <a:srgbClr val="002060"/>
                                      </a:solidFill>
                                      <a:effectLst/>
                                      <a:latin typeface="Cambria Math" panose="02040503050406030204" pitchFamily="18" charset="0"/>
                                      <a:ea typeface="Cambria" panose="02040503050406030204" pitchFamily="18" charset="0"/>
                                    </a:rPr>
                                  </m:ctrlPr>
                                </m:fPr>
                                <m:num>
                                  <m:r>
                                    <a:rPr lang="en-US" sz="4400" b="1" i="1" smtClean="0">
                                      <a:solidFill>
                                        <a:srgbClr val="002060"/>
                                      </a:solidFill>
                                      <a:effectLst/>
                                      <a:latin typeface="Cambria Math" panose="02040503050406030204" pitchFamily="18" charset="0"/>
                                      <a:ea typeface="Cambria" panose="02040503050406030204" pitchFamily="18" charset="0"/>
                                    </a:rPr>
                                    <m:t>𝟐</m:t>
                                  </m:r>
                                </m:num>
                                <m:den>
                                  <m:r>
                                    <a:rPr lang="en-US" sz="4400" b="1" i="1" smtClean="0">
                                      <a:solidFill>
                                        <a:srgbClr val="002060"/>
                                      </a:solidFill>
                                      <a:effectLst/>
                                      <a:latin typeface="Cambria Math" panose="02040503050406030204" pitchFamily="18" charset="0"/>
                                      <a:ea typeface="Cambria" panose="02040503050406030204" pitchFamily="18" charset="0"/>
                                    </a:rPr>
                                    <m:t>𝟑</m:t>
                                  </m:r>
                                </m:den>
                              </m:f>
                              <m:r>
                                <a:rPr lang="en-US" sz="4400" b="1" i="1" smtClean="0">
                                  <a:solidFill>
                                    <a:srgbClr val="002060"/>
                                  </a:solidFill>
                                  <a:effectLst/>
                                  <a:latin typeface="Cambria Math" panose="02040503050406030204" pitchFamily="18" charset="0"/>
                                  <a:ea typeface="Cambria" panose="02040503050406030204" pitchFamily="18" charset="0"/>
                                </a:rPr>
                                <m:t>+</m:t>
                              </m:r>
                              <m:f>
                                <m:fPr>
                                  <m:ctrlPr>
                                    <a:rPr lang="pt-BR" sz="4400" b="1" i="1" smtClean="0">
                                      <a:solidFill>
                                        <a:srgbClr val="002060"/>
                                      </a:solidFill>
                                      <a:effectLst/>
                                      <a:latin typeface="Cambria Math" panose="02040503050406030204" pitchFamily="18" charset="0"/>
                                      <a:ea typeface="Cambria" panose="02040503050406030204" pitchFamily="18" charset="0"/>
                                    </a:rPr>
                                  </m:ctrlPr>
                                </m:fPr>
                                <m:num>
                                  <m:r>
                                    <a:rPr lang="en-US" sz="4400" b="1" i="1" smtClean="0">
                                      <a:solidFill>
                                        <a:srgbClr val="002060"/>
                                      </a:solidFill>
                                      <a:effectLst/>
                                      <a:latin typeface="Cambria Math" panose="02040503050406030204" pitchFamily="18" charset="0"/>
                                      <a:ea typeface="Cambria" panose="02040503050406030204" pitchFamily="18" charset="0"/>
                                    </a:rPr>
                                    <m:t>𝟐</m:t>
                                  </m:r>
                                </m:num>
                                <m:den>
                                  <m:r>
                                    <a:rPr lang="en-US" sz="4400" b="1" i="1" smtClean="0">
                                      <a:solidFill>
                                        <a:srgbClr val="002060"/>
                                      </a:solidFill>
                                      <a:effectLst/>
                                      <a:latin typeface="Cambria Math" panose="02040503050406030204" pitchFamily="18" charset="0"/>
                                      <a:ea typeface="Cambria" panose="02040503050406030204" pitchFamily="18" charset="0"/>
                                    </a:rPr>
                                    <m:t>𝟓</m:t>
                                  </m:r>
                                </m:den>
                              </m:f>
                            </m:oMath>
                          </a14:m>
                          <a:endParaRPr lang="pt-BR" sz="44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endParaRPr lang="en-US" sz="44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3653548042"/>
                      </a:ext>
                    </a:extLst>
                  </a:tr>
                </a:tbl>
              </a:graphicData>
            </a:graphic>
          </p:graphicFrame>
        </mc:Choice>
        <mc:Fallback>
          <p:graphicFrame>
            <p:nvGraphicFramePr>
              <p:cNvPr id="12" name="Table 11">
                <a:extLst>
                  <a:ext uri="{FF2B5EF4-FFF2-40B4-BE49-F238E27FC236}">
                    <a16:creationId xmlns:a16="http://schemas.microsoft.com/office/drawing/2014/main" id="{E0F1143C-6652-1C5E-0FE2-1073A2D736C3}"/>
                  </a:ext>
                </a:extLst>
              </p:cNvPr>
              <p:cNvGraphicFramePr>
                <a:graphicFrameLocks noGrp="1"/>
              </p:cNvGraphicFramePr>
              <p:nvPr>
                <p:extLst>
                  <p:ext uri="{D42A27DB-BD31-4B8C-83A1-F6EECF244321}">
                    <p14:modId xmlns:p14="http://schemas.microsoft.com/office/powerpoint/2010/main" val="3603840865"/>
                  </p:ext>
                </p:extLst>
              </p:nvPr>
            </p:nvGraphicFramePr>
            <p:xfrm>
              <a:off x="4450080" y="3201194"/>
              <a:ext cx="5082540" cy="1069975"/>
            </p:xfrm>
            <a:graphic>
              <a:graphicData uri="http://schemas.openxmlformats.org/drawingml/2006/table">
                <a:tbl>
                  <a:tblPr/>
                  <a:tblGrid>
                    <a:gridCol w="3859530">
                      <a:extLst>
                        <a:ext uri="{9D8B030D-6E8A-4147-A177-3AD203B41FA5}">
                          <a16:colId xmlns:a16="http://schemas.microsoft.com/office/drawing/2014/main" val="2625586993"/>
                        </a:ext>
                      </a:extLst>
                    </a:gridCol>
                    <a:gridCol w="1223010">
                      <a:extLst>
                        <a:ext uri="{9D8B030D-6E8A-4147-A177-3AD203B41FA5}">
                          <a16:colId xmlns:a16="http://schemas.microsoft.com/office/drawing/2014/main" val="1111434402"/>
                        </a:ext>
                      </a:extLst>
                    </a:gridCol>
                  </a:tblGrid>
                  <a:tr h="1069975">
                    <a:tc>
                      <a:txBody>
                        <a:bodyPr/>
                        <a:lstStyle/>
                        <a:p>
                          <a:endParaRPr lang="en-US"/>
                        </a:p>
                      </a:txBody>
                      <a:tcPr anchor="ctr">
                        <a:lnL>
                          <a:noFill/>
                        </a:lnL>
                        <a:lnR>
                          <a:noFill/>
                        </a:lnR>
                        <a:lnT>
                          <a:noFill/>
                        </a:lnT>
                        <a:lnB>
                          <a:noFill/>
                        </a:lnB>
                        <a:blipFill>
                          <a:blip r:embed="rId2"/>
                          <a:stretch>
                            <a:fillRect r="-31754" b="-12500"/>
                          </a:stretch>
                        </a:blipFill>
                      </a:tcPr>
                    </a:tc>
                    <a:tc>
                      <a:txBody>
                        <a:bodyPr/>
                        <a:lstStyle/>
                        <a:p>
                          <a:pPr algn="just"/>
                          <a:endParaRPr lang="en-US" sz="44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3653548042"/>
                      </a:ext>
                    </a:extLst>
                  </a:tr>
                </a:tbl>
              </a:graphicData>
            </a:graphic>
          </p:graphicFrame>
        </mc:Fallback>
      </mc:AlternateContent>
    </p:spTree>
    <p:extLst>
      <p:ext uri="{BB962C8B-B14F-4D97-AF65-F5344CB8AC3E}">
        <p14:creationId xmlns:p14="http://schemas.microsoft.com/office/powerpoint/2010/main" val="26936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3A70CDB3-FDE4-EF86-8087-134B6574E60A}"/>
              </a:ext>
            </a:extLst>
          </p:cNvPr>
          <p:cNvGraphicFramePr>
            <a:graphicFrameLocks noGrp="1"/>
          </p:cNvGraphicFramePr>
          <p:nvPr>
            <p:extLst>
              <p:ext uri="{D42A27DB-BD31-4B8C-83A1-F6EECF244321}">
                <p14:modId xmlns:p14="http://schemas.microsoft.com/office/powerpoint/2010/main" val="634870265"/>
              </p:ext>
            </p:extLst>
          </p:nvPr>
        </p:nvGraphicFramePr>
        <p:xfrm>
          <a:off x="1032510" y="972344"/>
          <a:ext cx="10515600" cy="640080"/>
        </p:xfrm>
        <a:graphic>
          <a:graphicData uri="http://schemas.openxmlformats.org/drawingml/2006/table">
            <a:tbl>
              <a:tblPr/>
              <a:tblGrid>
                <a:gridCol w="4808220">
                  <a:extLst>
                    <a:ext uri="{9D8B030D-6E8A-4147-A177-3AD203B41FA5}">
                      <a16:colId xmlns:a16="http://schemas.microsoft.com/office/drawing/2014/main" val="2625586993"/>
                    </a:ext>
                  </a:extLst>
                </a:gridCol>
                <a:gridCol w="5707380">
                  <a:extLst>
                    <a:ext uri="{9D8B030D-6E8A-4147-A177-3AD203B41FA5}">
                      <a16:colId xmlns:a16="http://schemas.microsoft.com/office/drawing/2014/main" val="1111434402"/>
                    </a:ext>
                  </a:extLst>
                </a:gridCol>
              </a:tblGrid>
              <a:tr h="0">
                <a:tc>
                  <a:txBody>
                    <a:bodyPr/>
                    <a:lstStyle/>
                    <a:p>
                      <a:pPr algn="just"/>
                      <a:r>
                        <a:rPr lang="pt-BR" sz="3600" b="1" u="none" strike="noStrike" dirty="0">
                          <a:solidFill>
                            <a:srgbClr val="002060"/>
                          </a:solidFill>
                          <a:effectLst/>
                          <a:latin typeface="Cambria" panose="02040503050406030204" pitchFamily="18" charset="0"/>
                          <a:ea typeface="Cambria" panose="02040503050406030204" pitchFamily="18" charset="0"/>
                        </a:rPr>
                        <a:t>a) 2 354 + 1 736 : 4</a:t>
                      </a:r>
                      <a:endParaRPr lang="pt-BR" sz="3600"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3600" b="1" u="none" strike="noStrike" dirty="0">
                          <a:solidFill>
                            <a:srgbClr val="002060"/>
                          </a:solidFill>
                          <a:effectLst/>
                          <a:latin typeface="Cambria" panose="02040503050406030204" pitchFamily="18" charset="0"/>
                          <a:ea typeface="Cambria" panose="02040503050406030204" pitchFamily="18" charset="0"/>
                        </a:rPr>
                        <a:t>  b) 21,4 × (37,8 – 32,5)</a:t>
                      </a:r>
                      <a:endParaRPr lang="en-US" sz="3600"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3653548042"/>
                  </a:ext>
                </a:extLst>
              </a:tr>
            </a:tbl>
          </a:graphicData>
        </a:graphic>
      </p:graphicFrame>
      <mc:AlternateContent xmlns:mc="http://schemas.openxmlformats.org/markup-compatibility/2006">
        <mc:Choice xmlns:a14="http://schemas.microsoft.com/office/drawing/2010/main" Requires="a14">
          <p:graphicFrame>
            <p:nvGraphicFramePr>
              <p:cNvPr id="15" name="Table 14">
                <a:extLst>
                  <a:ext uri="{FF2B5EF4-FFF2-40B4-BE49-F238E27FC236}">
                    <a16:creationId xmlns:a16="http://schemas.microsoft.com/office/drawing/2014/main" id="{CA9496CC-2AC6-B9AB-14C8-960FE337143F}"/>
                  </a:ext>
                </a:extLst>
              </p:cNvPr>
              <p:cNvGraphicFramePr>
                <a:graphicFrameLocks noGrp="1"/>
              </p:cNvGraphicFramePr>
              <p:nvPr>
                <p:extLst>
                  <p:ext uri="{D42A27DB-BD31-4B8C-83A1-F6EECF244321}">
                    <p14:modId xmlns:p14="http://schemas.microsoft.com/office/powerpoint/2010/main" val="2574636248"/>
                  </p:ext>
                </p:extLst>
              </p:nvPr>
            </p:nvGraphicFramePr>
            <p:xfrm>
              <a:off x="4472940" y="3155474"/>
              <a:ext cx="5082540" cy="1069975"/>
            </p:xfrm>
            <a:graphic>
              <a:graphicData uri="http://schemas.openxmlformats.org/drawingml/2006/table">
                <a:tbl>
                  <a:tblPr/>
                  <a:tblGrid>
                    <a:gridCol w="3859530">
                      <a:extLst>
                        <a:ext uri="{9D8B030D-6E8A-4147-A177-3AD203B41FA5}">
                          <a16:colId xmlns:a16="http://schemas.microsoft.com/office/drawing/2014/main" val="2625586993"/>
                        </a:ext>
                      </a:extLst>
                    </a:gridCol>
                    <a:gridCol w="1223010">
                      <a:extLst>
                        <a:ext uri="{9D8B030D-6E8A-4147-A177-3AD203B41FA5}">
                          <a16:colId xmlns:a16="http://schemas.microsoft.com/office/drawing/2014/main" val="1111434402"/>
                        </a:ext>
                      </a:extLst>
                    </a:gridCol>
                  </a:tblGrid>
                  <a:tr h="0">
                    <a:tc>
                      <a:txBody>
                        <a:bodyPr/>
                        <a:lstStyle/>
                        <a:p>
                          <a:pPr algn="just"/>
                          <a:r>
                            <a:rPr lang="pt-BR" sz="4400" b="1" dirty="0">
                              <a:solidFill>
                                <a:srgbClr val="002060"/>
                              </a:solidFill>
                              <a:effectLst/>
                              <a:latin typeface="Cambria" panose="02040503050406030204" pitchFamily="18" charset="0"/>
                              <a:ea typeface="Cambria" panose="02040503050406030204" pitchFamily="18" charset="0"/>
                            </a:rPr>
                            <a:t>c) </a:t>
                          </a:r>
                          <a14:m>
                            <m:oMath xmlns:m="http://schemas.openxmlformats.org/officeDocument/2006/math">
                              <m:f>
                                <m:fPr>
                                  <m:ctrlPr>
                                    <a:rPr lang="pt-BR" sz="4400" b="1" i="1" smtClean="0">
                                      <a:solidFill>
                                        <a:srgbClr val="002060"/>
                                      </a:solidFill>
                                      <a:effectLst/>
                                      <a:latin typeface="Cambria Math" panose="02040503050406030204" pitchFamily="18" charset="0"/>
                                      <a:ea typeface="Cambria" panose="02040503050406030204" pitchFamily="18" charset="0"/>
                                    </a:rPr>
                                  </m:ctrlPr>
                                </m:fPr>
                                <m:num>
                                  <m:r>
                                    <a:rPr lang="en-US" sz="4400" b="1" i="1" smtClean="0">
                                      <a:solidFill>
                                        <a:srgbClr val="002060"/>
                                      </a:solidFill>
                                      <a:effectLst/>
                                      <a:latin typeface="Cambria Math" panose="02040503050406030204" pitchFamily="18" charset="0"/>
                                      <a:ea typeface="Cambria" panose="02040503050406030204" pitchFamily="18" charset="0"/>
                                    </a:rPr>
                                    <m:t>𝟓</m:t>
                                  </m:r>
                                </m:num>
                                <m:den>
                                  <m:r>
                                    <a:rPr lang="en-US" sz="4400" b="1" i="1" smtClean="0">
                                      <a:solidFill>
                                        <a:srgbClr val="002060"/>
                                      </a:solidFill>
                                      <a:effectLst/>
                                      <a:latin typeface="Cambria Math" panose="02040503050406030204" pitchFamily="18" charset="0"/>
                                      <a:ea typeface="Cambria" panose="02040503050406030204" pitchFamily="18" charset="0"/>
                                    </a:rPr>
                                    <m:t>𝟔</m:t>
                                  </m:r>
                                </m:den>
                              </m:f>
                            </m:oMath>
                          </a14:m>
                          <a:r>
                            <a:rPr lang="pt-BR" sz="4400" b="1" dirty="0">
                              <a:solidFill>
                                <a:srgbClr val="002060"/>
                              </a:solidFill>
                              <a:effectLst/>
                              <a:latin typeface="Cambria" panose="02040503050406030204" pitchFamily="18" charset="0"/>
                              <a:ea typeface="Cambria" panose="02040503050406030204" pitchFamily="18" charset="0"/>
                            </a:rPr>
                            <a:t> - </a:t>
                          </a:r>
                          <a14:m>
                            <m:oMath xmlns:m="http://schemas.openxmlformats.org/officeDocument/2006/math">
                              <m:f>
                                <m:fPr>
                                  <m:ctrlPr>
                                    <a:rPr lang="pt-BR" sz="4400" b="1" i="1" smtClean="0">
                                      <a:solidFill>
                                        <a:srgbClr val="002060"/>
                                      </a:solidFill>
                                      <a:effectLst/>
                                      <a:latin typeface="Cambria Math" panose="02040503050406030204" pitchFamily="18" charset="0"/>
                                      <a:ea typeface="Cambria" panose="02040503050406030204" pitchFamily="18" charset="0"/>
                                    </a:rPr>
                                  </m:ctrlPr>
                                </m:fPr>
                                <m:num>
                                  <m:r>
                                    <a:rPr lang="en-US" sz="4400" b="1" i="1" smtClean="0">
                                      <a:solidFill>
                                        <a:srgbClr val="002060"/>
                                      </a:solidFill>
                                      <a:effectLst/>
                                      <a:latin typeface="Cambria Math" panose="02040503050406030204" pitchFamily="18" charset="0"/>
                                      <a:ea typeface="Cambria" panose="02040503050406030204" pitchFamily="18" charset="0"/>
                                    </a:rPr>
                                    <m:t>𝟐</m:t>
                                  </m:r>
                                </m:num>
                                <m:den>
                                  <m:r>
                                    <a:rPr lang="en-US" sz="4400" b="1" i="1" smtClean="0">
                                      <a:solidFill>
                                        <a:srgbClr val="002060"/>
                                      </a:solidFill>
                                      <a:effectLst/>
                                      <a:latin typeface="Cambria Math" panose="02040503050406030204" pitchFamily="18" charset="0"/>
                                      <a:ea typeface="Cambria" panose="02040503050406030204" pitchFamily="18" charset="0"/>
                                    </a:rPr>
                                    <m:t>𝟑</m:t>
                                  </m:r>
                                </m:den>
                              </m:f>
                              <m:r>
                                <a:rPr lang="en-US" sz="4400" b="1" i="1" smtClean="0">
                                  <a:solidFill>
                                    <a:srgbClr val="002060"/>
                                  </a:solidFill>
                                  <a:effectLst/>
                                  <a:latin typeface="Cambria Math" panose="02040503050406030204" pitchFamily="18" charset="0"/>
                                  <a:ea typeface="Cambria" panose="02040503050406030204" pitchFamily="18" charset="0"/>
                                </a:rPr>
                                <m:t>+</m:t>
                              </m:r>
                              <m:f>
                                <m:fPr>
                                  <m:ctrlPr>
                                    <a:rPr lang="pt-BR" sz="4400" b="1" i="1" smtClean="0">
                                      <a:solidFill>
                                        <a:srgbClr val="002060"/>
                                      </a:solidFill>
                                      <a:effectLst/>
                                      <a:latin typeface="Cambria Math" panose="02040503050406030204" pitchFamily="18" charset="0"/>
                                      <a:ea typeface="Cambria" panose="02040503050406030204" pitchFamily="18" charset="0"/>
                                    </a:rPr>
                                  </m:ctrlPr>
                                </m:fPr>
                                <m:num>
                                  <m:r>
                                    <a:rPr lang="en-US" sz="4400" b="1" i="1" smtClean="0">
                                      <a:solidFill>
                                        <a:srgbClr val="002060"/>
                                      </a:solidFill>
                                      <a:effectLst/>
                                      <a:latin typeface="Cambria Math" panose="02040503050406030204" pitchFamily="18" charset="0"/>
                                      <a:ea typeface="Cambria" panose="02040503050406030204" pitchFamily="18" charset="0"/>
                                    </a:rPr>
                                    <m:t>𝟐</m:t>
                                  </m:r>
                                </m:num>
                                <m:den>
                                  <m:r>
                                    <a:rPr lang="en-US" sz="4400" b="1" i="1" smtClean="0">
                                      <a:solidFill>
                                        <a:srgbClr val="002060"/>
                                      </a:solidFill>
                                      <a:effectLst/>
                                      <a:latin typeface="Cambria Math" panose="02040503050406030204" pitchFamily="18" charset="0"/>
                                      <a:ea typeface="Cambria" panose="02040503050406030204" pitchFamily="18" charset="0"/>
                                    </a:rPr>
                                    <m:t>𝟓</m:t>
                                  </m:r>
                                </m:den>
                              </m:f>
                            </m:oMath>
                          </a14:m>
                          <a:endParaRPr lang="pt-BR" sz="44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endParaRPr lang="en-US" sz="44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3653548042"/>
                      </a:ext>
                    </a:extLst>
                  </a:tr>
                </a:tbl>
              </a:graphicData>
            </a:graphic>
          </p:graphicFrame>
        </mc:Choice>
        <mc:Fallback>
          <p:graphicFrame>
            <p:nvGraphicFramePr>
              <p:cNvPr id="15" name="Table 14">
                <a:extLst>
                  <a:ext uri="{FF2B5EF4-FFF2-40B4-BE49-F238E27FC236}">
                    <a16:creationId xmlns:a16="http://schemas.microsoft.com/office/drawing/2014/main" id="{CA9496CC-2AC6-B9AB-14C8-960FE337143F}"/>
                  </a:ext>
                </a:extLst>
              </p:cNvPr>
              <p:cNvGraphicFramePr>
                <a:graphicFrameLocks noGrp="1"/>
              </p:cNvGraphicFramePr>
              <p:nvPr>
                <p:extLst>
                  <p:ext uri="{D42A27DB-BD31-4B8C-83A1-F6EECF244321}">
                    <p14:modId xmlns:p14="http://schemas.microsoft.com/office/powerpoint/2010/main" val="2574636248"/>
                  </p:ext>
                </p:extLst>
              </p:nvPr>
            </p:nvGraphicFramePr>
            <p:xfrm>
              <a:off x="4472940" y="3155474"/>
              <a:ext cx="5082540" cy="1069975"/>
            </p:xfrm>
            <a:graphic>
              <a:graphicData uri="http://schemas.openxmlformats.org/drawingml/2006/table">
                <a:tbl>
                  <a:tblPr/>
                  <a:tblGrid>
                    <a:gridCol w="3859530">
                      <a:extLst>
                        <a:ext uri="{9D8B030D-6E8A-4147-A177-3AD203B41FA5}">
                          <a16:colId xmlns:a16="http://schemas.microsoft.com/office/drawing/2014/main" val="2625586993"/>
                        </a:ext>
                      </a:extLst>
                    </a:gridCol>
                    <a:gridCol w="1223010">
                      <a:extLst>
                        <a:ext uri="{9D8B030D-6E8A-4147-A177-3AD203B41FA5}">
                          <a16:colId xmlns:a16="http://schemas.microsoft.com/office/drawing/2014/main" val="1111434402"/>
                        </a:ext>
                      </a:extLst>
                    </a:gridCol>
                  </a:tblGrid>
                  <a:tr h="1069975">
                    <a:tc>
                      <a:txBody>
                        <a:bodyPr/>
                        <a:lstStyle/>
                        <a:p>
                          <a:endParaRPr lang="en-US"/>
                        </a:p>
                      </a:txBody>
                      <a:tcPr anchor="ctr">
                        <a:lnL>
                          <a:noFill/>
                        </a:lnL>
                        <a:lnR>
                          <a:noFill/>
                        </a:lnR>
                        <a:lnT>
                          <a:noFill/>
                        </a:lnT>
                        <a:lnB>
                          <a:noFill/>
                        </a:lnB>
                        <a:blipFill>
                          <a:blip r:embed="rId2"/>
                          <a:stretch>
                            <a:fillRect r="-31703" b="-12429"/>
                          </a:stretch>
                        </a:blipFill>
                      </a:tcPr>
                    </a:tc>
                    <a:tc>
                      <a:txBody>
                        <a:bodyPr/>
                        <a:lstStyle/>
                        <a:p>
                          <a:pPr algn="just"/>
                          <a:endParaRPr lang="en-US" sz="44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3653548042"/>
                      </a:ext>
                    </a:extLst>
                  </a:tr>
                </a:tbl>
              </a:graphicData>
            </a:graphic>
          </p:graphicFrame>
        </mc:Fallback>
      </mc:AlternateContent>
      <p:sp>
        <p:nvSpPr>
          <p:cNvPr id="17" name="TextBox 16">
            <a:extLst>
              <a:ext uri="{FF2B5EF4-FFF2-40B4-BE49-F238E27FC236}">
                <a16:creationId xmlns:a16="http://schemas.microsoft.com/office/drawing/2014/main" id="{8E728CEE-8442-4C72-306C-33261953B87A}"/>
              </a:ext>
            </a:extLst>
          </p:cNvPr>
          <p:cNvSpPr txBox="1"/>
          <p:nvPr/>
        </p:nvSpPr>
        <p:spPr>
          <a:xfrm>
            <a:off x="1357313" y="1659940"/>
            <a:ext cx="3866197" cy="1200329"/>
          </a:xfrm>
          <a:prstGeom prst="rect">
            <a:avLst/>
          </a:prstGeom>
          <a:noFill/>
        </p:spPr>
        <p:txBody>
          <a:bodyPr wrap="square">
            <a:spAutoFit/>
          </a:bodyPr>
          <a:lstStyle/>
          <a:p>
            <a:pPr algn="just"/>
            <a:r>
              <a:rPr lang="en-US" sz="3600" b="1" i="0" dirty="0">
                <a:solidFill>
                  <a:srgbClr val="FF0000"/>
                </a:solidFill>
                <a:effectLst/>
                <a:latin typeface="Cambria" panose="02040503050406030204" pitchFamily="18" charset="0"/>
                <a:ea typeface="Cambria" panose="02040503050406030204" pitchFamily="18" charset="0"/>
              </a:rPr>
              <a:t>= 2 354 + 434</a:t>
            </a:r>
          </a:p>
          <a:p>
            <a:pPr algn="just"/>
            <a:r>
              <a:rPr lang="en-US" sz="3600" b="1" i="0" dirty="0">
                <a:solidFill>
                  <a:srgbClr val="FF0000"/>
                </a:solidFill>
                <a:effectLst/>
                <a:latin typeface="Cambria" panose="02040503050406030204" pitchFamily="18" charset="0"/>
                <a:ea typeface="Cambria" panose="02040503050406030204" pitchFamily="18" charset="0"/>
              </a:rPr>
              <a:t>= 2 788</a:t>
            </a:r>
          </a:p>
        </p:txBody>
      </p:sp>
      <p:sp>
        <p:nvSpPr>
          <p:cNvPr id="18" name="TextBox 17">
            <a:extLst>
              <a:ext uri="{FF2B5EF4-FFF2-40B4-BE49-F238E27FC236}">
                <a16:creationId xmlns:a16="http://schemas.microsoft.com/office/drawing/2014/main" id="{B2DD4320-31D4-6AC8-8CA8-46F7938B6E2D}"/>
              </a:ext>
            </a:extLst>
          </p:cNvPr>
          <p:cNvSpPr txBox="1"/>
          <p:nvPr/>
        </p:nvSpPr>
        <p:spPr>
          <a:xfrm>
            <a:off x="6878003" y="1648510"/>
            <a:ext cx="3866197" cy="1200329"/>
          </a:xfrm>
          <a:prstGeom prst="rect">
            <a:avLst/>
          </a:prstGeom>
          <a:noFill/>
        </p:spPr>
        <p:txBody>
          <a:bodyPr wrap="square">
            <a:spAutoFit/>
          </a:bodyPr>
          <a:lstStyle/>
          <a:p>
            <a:pPr algn="just"/>
            <a:r>
              <a:rPr lang="en-US" sz="3600" b="1" dirty="0">
                <a:solidFill>
                  <a:srgbClr val="FF0000"/>
                </a:solidFill>
                <a:latin typeface="Cambria" panose="02040503050406030204" pitchFamily="18" charset="0"/>
                <a:ea typeface="Cambria" panose="02040503050406030204" pitchFamily="18" charset="0"/>
              </a:rPr>
              <a:t>= 21,4 × 5,3</a:t>
            </a:r>
          </a:p>
          <a:p>
            <a:pPr algn="just"/>
            <a:r>
              <a:rPr lang="en-US" sz="3600" b="1" dirty="0">
                <a:solidFill>
                  <a:srgbClr val="FF0000"/>
                </a:solidFill>
                <a:latin typeface="Cambria" panose="02040503050406030204" pitchFamily="18" charset="0"/>
                <a:ea typeface="Cambria" panose="02040503050406030204" pitchFamily="18" charset="0"/>
              </a:rPr>
              <a:t>= 113,42</a:t>
            </a:r>
            <a:endParaRPr lang="en-US" sz="3600" b="1" i="0" dirty="0">
              <a:solidFill>
                <a:srgbClr val="FF0000"/>
              </a:solidFill>
              <a:effectLst/>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90EB6C8C-8C81-4E47-9A0A-304E79FEDE58}"/>
                  </a:ext>
                </a:extLst>
              </p:cNvPr>
              <p:cNvSpPr txBox="1"/>
              <p:nvPr/>
            </p:nvSpPr>
            <p:spPr>
              <a:xfrm>
                <a:off x="4683443" y="4265980"/>
                <a:ext cx="3866197" cy="1159228"/>
              </a:xfrm>
              <a:prstGeom prst="rect">
                <a:avLst/>
              </a:prstGeom>
              <a:noFill/>
            </p:spPr>
            <p:txBody>
              <a:bodyPr wrap="square">
                <a:spAutoFit/>
              </a:bodyPr>
              <a:lstStyle/>
              <a:p>
                <a:pPr algn="just"/>
                <a:r>
                  <a:rPr lang="en-US" sz="4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pt-BR" sz="4800" b="1" i="1">
                            <a:solidFill>
                              <a:srgbClr val="FF0000"/>
                            </a:solidFill>
                            <a:latin typeface="Cambria Math" panose="02040503050406030204" pitchFamily="18" charset="0"/>
                            <a:ea typeface="Cambria" panose="02040503050406030204" pitchFamily="18" charset="0"/>
                          </a:rPr>
                        </m:ctrlPr>
                      </m:fPr>
                      <m:num>
                        <m:r>
                          <a:rPr lang="en-US" sz="4800" b="1" i="1" smtClean="0">
                            <a:solidFill>
                              <a:srgbClr val="FF0000"/>
                            </a:solidFill>
                            <a:latin typeface="Cambria Math" panose="02040503050406030204" pitchFamily="18" charset="0"/>
                            <a:ea typeface="Cambria" panose="02040503050406030204" pitchFamily="18" charset="0"/>
                          </a:rPr>
                          <m:t>𝟏</m:t>
                        </m:r>
                      </m:num>
                      <m:den>
                        <m:r>
                          <a:rPr lang="en-US" sz="4800" b="1" i="1">
                            <a:solidFill>
                              <a:srgbClr val="FF0000"/>
                            </a:solidFill>
                            <a:latin typeface="Cambria Math" panose="02040503050406030204" pitchFamily="18" charset="0"/>
                            <a:ea typeface="Cambria" panose="02040503050406030204" pitchFamily="18" charset="0"/>
                          </a:rPr>
                          <m:t>𝟔</m:t>
                        </m:r>
                      </m:den>
                    </m:f>
                  </m:oMath>
                </a14:m>
                <a:r>
                  <a:rPr lang="pt-BR" sz="4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pt-BR" sz="4800" b="1" i="1">
                            <a:solidFill>
                              <a:srgbClr val="FF0000"/>
                            </a:solidFill>
                            <a:latin typeface="Cambria Math" panose="02040503050406030204" pitchFamily="18" charset="0"/>
                            <a:ea typeface="Cambria" panose="02040503050406030204" pitchFamily="18" charset="0"/>
                          </a:rPr>
                        </m:ctrlPr>
                      </m:fPr>
                      <m:num>
                        <m:r>
                          <a:rPr lang="en-US" sz="4800" b="1" i="1" smtClean="0">
                            <a:solidFill>
                              <a:srgbClr val="FF0000"/>
                            </a:solidFill>
                            <a:latin typeface="Cambria Math" panose="02040503050406030204" pitchFamily="18" charset="0"/>
                            <a:ea typeface="Cambria" panose="02040503050406030204" pitchFamily="18" charset="0"/>
                          </a:rPr>
                          <m:t>𝟐</m:t>
                        </m:r>
                      </m:num>
                      <m:den>
                        <m:r>
                          <a:rPr lang="en-US" sz="4800" b="1" i="1" smtClean="0">
                            <a:solidFill>
                              <a:srgbClr val="FF0000"/>
                            </a:solidFill>
                            <a:latin typeface="Cambria Math" panose="02040503050406030204" pitchFamily="18" charset="0"/>
                            <a:ea typeface="Cambria" panose="02040503050406030204" pitchFamily="18" charset="0"/>
                          </a:rPr>
                          <m:t>𝟓</m:t>
                        </m:r>
                      </m:den>
                    </m:f>
                  </m:oMath>
                </a14:m>
                <a:endParaRPr lang="en-US" sz="4800" b="1" i="0" dirty="0">
                  <a:solidFill>
                    <a:srgbClr val="FF0000"/>
                  </a:solidFill>
                  <a:effectLst/>
                  <a:latin typeface="Cambria" panose="02040503050406030204" pitchFamily="18" charset="0"/>
                  <a:ea typeface="Cambria" panose="02040503050406030204" pitchFamily="18" charset="0"/>
                </a:endParaRPr>
              </a:p>
            </p:txBody>
          </p:sp>
        </mc:Choice>
        <mc:Fallback>
          <p:sp>
            <p:nvSpPr>
              <p:cNvPr id="19" name="TextBox 18">
                <a:extLst>
                  <a:ext uri="{FF2B5EF4-FFF2-40B4-BE49-F238E27FC236}">
                    <a16:creationId xmlns:a16="http://schemas.microsoft.com/office/drawing/2014/main" id="{90EB6C8C-8C81-4E47-9A0A-304E79FEDE58}"/>
                  </a:ext>
                </a:extLst>
              </p:cNvPr>
              <p:cNvSpPr txBox="1">
                <a:spLocks noRot="1" noChangeAspect="1" noMove="1" noResize="1" noEditPoints="1" noAdjustHandles="1" noChangeArrowheads="1" noChangeShapeType="1" noTextEdit="1"/>
              </p:cNvSpPr>
              <p:nvPr/>
            </p:nvSpPr>
            <p:spPr>
              <a:xfrm>
                <a:off x="4683443" y="4265980"/>
                <a:ext cx="3866197" cy="1159228"/>
              </a:xfrm>
              <a:prstGeom prst="rect">
                <a:avLst/>
              </a:prstGeom>
              <a:blipFill>
                <a:blip r:embed="rId3"/>
                <a:stretch>
                  <a:fillRect l="-7087" b="-1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9E6495B9-2ED1-1673-5374-5EC7B353A9A2}"/>
                  </a:ext>
                </a:extLst>
              </p:cNvPr>
              <p:cNvSpPr txBox="1"/>
              <p:nvPr/>
            </p:nvSpPr>
            <p:spPr>
              <a:xfrm>
                <a:off x="4694873" y="5390162"/>
                <a:ext cx="3866197" cy="1159228"/>
              </a:xfrm>
              <a:prstGeom prst="rect">
                <a:avLst/>
              </a:prstGeom>
              <a:noFill/>
            </p:spPr>
            <p:txBody>
              <a:bodyPr wrap="square">
                <a:spAutoFit/>
              </a:bodyPr>
              <a:lstStyle/>
              <a:p>
                <a:pPr algn="just"/>
                <a:r>
                  <a:rPr lang="en-US" sz="4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pt-BR" sz="4800" b="1" i="1">
                            <a:solidFill>
                              <a:srgbClr val="FF0000"/>
                            </a:solidFill>
                            <a:latin typeface="Cambria Math" panose="02040503050406030204" pitchFamily="18" charset="0"/>
                            <a:ea typeface="Cambria" panose="02040503050406030204" pitchFamily="18" charset="0"/>
                          </a:rPr>
                        </m:ctrlPr>
                      </m:fPr>
                      <m:num>
                        <m:r>
                          <a:rPr lang="en-US" sz="4800" b="1" i="1" smtClean="0">
                            <a:solidFill>
                              <a:srgbClr val="FF0000"/>
                            </a:solidFill>
                            <a:latin typeface="Cambria Math" panose="02040503050406030204" pitchFamily="18" charset="0"/>
                            <a:ea typeface="Cambria" panose="02040503050406030204" pitchFamily="18" charset="0"/>
                          </a:rPr>
                          <m:t>𝟏𝟕</m:t>
                        </m:r>
                      </m:num>
                      <m:den>
                        <m:r>
                          <a:rPr lang="en-US" sz="4800" b="1" i="1" smtClean="0">
                            <a:solidFill>
                              <a:srgbClr val="FF0000"/>
                            </a:solidFill>
                            <a:latin typeface="Cambria Math" panose="02040503050406030204" pitchFamily="18" charset="0"/>
                            <a:ea typeface="Cambria" panose="02040503050406030204" pitchFamily="18" charset="0"/>
                          </a:rPr>
                          <m:t>𝟑𝟎</m:t>
                        </m:r>
                      </m:den>
                    </m:f>
                  </m:oMath>
                </a14:m>
                <a:endParaRPr lang="en-US" sz="4800" b="1" i="0" dirty="0">
                  <a:solidFill>
                    <a:srgbClr val="FF0000"/>
                  </a:solidFill>
                  <a:effectLst/>
                  <a:latin typeface="Cambria" panose="02040503050406030204" pitchFamily="18" charset="0"/>
                  <a:ea typeface="Cambria" panose="02040503050406030204" pitchFamily="18" charset="0"/>
                </a:endParaRPr>
              </a:p>
            </p:txBody>
          </p:sp>
        </mc:Choice>
        <mc:Fallback>
          <p:sp>
            <p:nvSpPr>
              <p:cNvPr id="20" name="TextBox 19">
                <a:extLst>
                  <a:ext uri="{FF2B5EF4-FFF2-40B4-BE49-F238E27FC236}">
                    <a16:creationId xmlns:a16="http://schemas.microsoft.com/office/drawing/2014/main" id="{9E6495B9-2ED1-1673-5374-5EC7B353A9A2}"/>
                  </a:ext>
                </a:extLst>
              </p:cNvPr>
              <p:cNvSpPr txBox="1">
                <a:spLocks noRot="1" noChangeAspect="1" noMove="1" noResize="1" noEditPoints="1" noAdjustHandles="1" noChangeArrowheads="1" noChangeShapeType="1" noTextEdit="1"/>
              </p:cNvSpPr>
              <p:nvPr/>
            </p:nvSpPr>
            <p:spPr>
              <a:xfrm>
                <a:off x="4694873" y="5390162"/>
                <a:ext cx="3866197" cy="1159228"/>
              </a:xfrm>
              <a:prstGeom prst="rect">
                <a:avLst/>
              </a:prstGeom>
              <a:blipFill>
                <a:blip r:embed="rId4"/>
                <a:stretch>
                  <a:fillRect l="-7098" b="-12105"/>
                </a:stretch>
              </a:blipFill>
            </p:spPr>
            <p:txBody>
              <a:bodyPr/>
              <a:lstStyle/>
              <a:p>
                <a:r>
                  <a:rPr lang="en-US">
                    <a:noFill/>
                  </a:rPr>
                  <a:t> </a:t>
                </a:r>
              </a:p>
            </p:txBody>
          </p:sp>
        </mc:Fallback>
      </mc:AlternateContent>
    </p:spTree>
    <p:extLst>
      <p:ext uri="{BB962C8B-B14F-4D97-AF65-F5344CB8AC3E}">
        <p14:creationId xmlns:p14="http://schemas.microsoft.com/office/powerpoint/2010/main" val="34784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down)">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2965FE3-2414-75EC-0790-1E6F980BAFED}"/>
              </a:ext>
            </a:extLst>
          </p:cNvPr>
          <p:cNvSpPr/>
          <p:nvPr/>
        </p:nvSpPr>
        <p:spPr>
          <a:xfrm>
            <a:off x="584086" y="428580"/>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a:t>
            </a:r>
          </a:p>
        </p:txBody>
      </p:sp>
      <p:sp>
        <p:nvSpPr>
          <p:cNvPr id="4" name="TextBox 3">
            <a:extLst>
              <a:ext uri="{FF2B5EF4-FFF2-40B4-BE49-F238E27FC236}">
                <a16:creationId xmlns:a16="http://schemas.microsoft.com/office/drawing/2014/main" id="{DC52A4FD-D599-AFBA-9662-3C7634F2464D}"/>
              </a:ext>
            </a:extLst>
          </p:cNvPr>
          <p:cNvSpPr txBox="1"/>
          <p:nvPr/>
        </p:nvSpPr>
        <p:spPr>
          <a:xfrm>
            <a:off x="1412240" y="386080"/>
            <a:ext cx="9966960" cy="830997"/>
          </a:xfrm>
          <a:prstGeom prst="rect">
            <a:avLst/>
          </a:prstGeom>
          <a:noFill/>
        </p:spPr>
        <p:txBody>
          <a:bodyPr wrap="square" rtlCol="0">
            <a:spAutoFit/>
          </a:bodyPr>
          <a:lstStyle/>
          <a:p>
            <a:pPr lvl="0" algn="just"/>
            <a:r>
              <a:rPr lang="en-US" sz="4800" b="1" dirty="0" err="1">
                <a:solidFill>
                  <a:srgbClr val="002060"/>
                </a:solidFill>
                <a:latin typeface="Cambria" panose="02040503050406030204" pitchFamily="18" charset="0"/>
                <a:ea typeface="Cambria" panose="02040503050406030204" pitchFamily="18" charset="0"/>
              </a:rPr>
              <a:t>Tính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bằng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cách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thuận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tiện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10" name="Table 9">
            <a:extLst>
              <a:ext uri="{FF2B5EF4-FFF2-40B4-BE49-F238E27FC236}">
                <a16:creationId xmlns:a16="http://schemas.microsoft.com/office/drawing/2014/main" id="{FE1DF903-4513-A378-C773-D9D7AE3DB70C}"/>
              </a:ext>
            </a:extLst>
          </p:cNvPr>
          <p:cNvGraphicFramePr>
            <a:graphicFrameLocks noGrp="1"/>
          </p:cNvGraphicFramePr>
          <p:nvPr>
            <p:extLst>
              <p:ext uri="{D42A27DB-BD31-4B8C-83A1-F6EECF244321}">
                <p14:modId xmlns:p14="http://schemas.microsoft.com/office/powerpoint/2010/main" val="1740797072"/>
              </p:ext>
            </p:extLst>
          </p:nvPr>
        </p:nvGraphicFramePr>
        <p:xfrm>
          <a:off x="1032510" y="1772444"/>
          <a:ext cx="6179820" cy="701040"/>
        </p:xfrm>
        <a:graphic>
          <a:graphicData uri="http://schemas.openxmlformats.org/drawingml/2006/table">
            <a:tbl>
              <a:tblPr/>
              <a:tblGrid>
                <a:gridCol w="6179820">
                  <a:extLst>
                    <a:ext uri="{9D8B030D-6E8A-4147-A177-3AD203B41FA5}">
                      <a16:colId xmlns:a16="http://schemas.microsoft.com/office/drawing/2014/main" val="206951070"/>
                    </a:ext>
                  </a:extLst>
                </a:gridCol>
              </a:tblGrid>
              <a:tr h="0">
                <a:tc>
                  <a:txBody>
                    <a:bodyPr/>
                    <a:lstStyle/>
                    <a:p>
                      <a:pPr algn="just"/>
                      <a:r>
                        <a:rPr lang="pt-BR" sz="4000" b="1" u="none" strike="noStrike" dirty="0">
                          <a:solidFill>
                            <a:srgbClr val="313131"/>
                          </a:solidFill>
                          <a:effectLst/>
                          <a:latin typeface="Cambria" panose="02040503050406030204" pitchFamily="18" charset="0"/>
                          <a:ea typeface="Cambria" panose="02040503050406030204" pitchFamily="18" charset="0"/>
                        </a:rPr>
                        <a:t>a) 137 × 25 + 137 × 75</a:t>
                      </a:r>
                      <a:endParaRPr lang="pt-BR" sz="40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686006496"/>
                  </a:ext>
                </a:extLst>
              </a:tr>
            </a:tbl>
          </a:graphicData>
        </a:graphic>
      </p:graphicFrame>
      <mc:AlternateContent xmlns:mc="http://schemas.openxmlformats.org/markup-compatibility/2006">
        <mc:Choice xmlns:a14="http://schemas.microsoft.com/office/drawing/2010/main" Requires="a14">
          <p:graphicFrame>
            <p:nvGraphicFramePr>
              <p:cNvPr id="11" name="Table 10">
                <a:extLst>
                  <a:ext uri="{FF2B5EF4-FFF2-40B4-BE49-F238E27FC236}">
                    <a16:creationId xmlns:a16="http://schemas.microsoft.com/office/drawing/2014/main" id="{CBE2D427-9E9B-9AA4-EF9A-81BFBE116440}"/>
                  </a:ext>
                </a:extLst>
              </p:cNvPr>
              <p:cNvGraphicFramePr>
                <a:graphicFrameLocks noGrp="1"/>
              </p:cNvGraphicFramePr>
              <p:nvPr>
                <p:extLst>
                  <p:ext uri="{D42A27DB-BD31-4B8C-83A1-F6EECF244321}">
                    <p14:modId xmlns:p14="http://schemas.microsoft.com/office/powerpoint/2010/main" val="2383172717"/>
                  </p:ext>
                </p:extLst>
              </p:nvPr>
            </p:nvGraphicFramePr>
            <p:xfrm>
              <a:off x="3638550" y="2858294"/>
              <a:ext cx="6179820" cy="981075"/>
            </p:xfrm>
            <a:graphic>
              <a:graphicData uri="http://schemas.openxmlformats.org/drawingml/2006/table">
                <a:tbl>
                  <a:tblPr/>
                  <a:tblGrid>
                    <a:gridCol w="6179820">
                      <a:extLst>
                        <a:ext uri="{9D8B030D-6E8A-4147-A177-3AD203B41FA5}">
                          <a16:colId xmlns:a16="http://schemas.microsoft.com/office/drawing/2014/main" val="206951070"/>
                        </a:ext>
                      </a:extLst>
                    </a:gridCol>
                  </a:tblGrid>
                  <a:tr h="0">
                    <a:tc>
                      <a:txBody>
                        <a:bodyPr/>
                        <a:lstStyle/>
                        <a:p>
                          <a:pPr algn="just"/>
                          <a:r>
                            <a:rPr lang="pt-BR" sz="4000" b="1" u="none" strike="noStrike" dirty="0">
                              <a:solidFill>
                                <a:srgbClr val="002060"/>
                              </a:solidFill>
                              <a:effectLst/>
                              <a:latin typeface="Cambria" panose="02040503050406030204" pitchFamily="18" charset="0"/>
                              <a:ea typeface="Cambria" panose="02040503050406030204" pitchFamily="18" charset="0"/>
                            </a:rPr>
                            <a:t>b) (</a:t>
                          </a:r>
                          <a14:m>
                            <m:oMath xmlns:m="http://schemas.openxmlformats.org/officeDocument/2006/math">
                              <m:f>
                                <m:fPr>
                                  <m:ctrlPr>
                                    <a:rPr lang="pt-BR" sz="4000" b="1" i="1" smtClean="0">
                                      <a:solidFill>
                                        <a:srgbClr val="002060"/>
                                      </a:solidFill>
                                      <a:effectLst/>
                                      <a:latin typeface="Cambria Math" panose="02040503050406030204" pitchFamily="18" charset="0"/>
                                      <a:ea typeface="Cambria" panose="02040503050406030204" pitchFamily="18" charset="0"/>
                                    </a:rPr>
                                  </m:ctrlPr>
                                </m:fPr>
                                <m:num>
                                  <m:r>
                                    <a:rPr lang="en-US" sz="4000" b="1" i="1" smtClean="0">
                                      <a:solidFill>
                                        <a:srgbClr val="002060"/>
                                      </a:solidFill>
                                      <a:effectLst/>
                                      <a:latin typeface="Cambria Math" panose="02040503050406030204" pitchFamily="18" charset="0"/>
                                      <a:ea typeface="Cambria" panose="02040503050406030204" pitchFamily="18" charset="0"/>
                                    </a:rPr>
                                    <m:t>𝟒</m:t>
                                  </m:r>
                                </m:num>
                                <m:den>
                                  <m:r>
                                    <a:rPr lang="en-US" sz="4000" b="1" i="1" smtClean="0">
                                      <a:solidFill>
                                        <a:srgbClr val="002060"/>
                                      </a:solidFill>
                                      <a:effectLst/>
                                      <a:latin typeface="Cambria Math" panose="02040503050406030204" pitchFamily="18" charset="0"/>
                                      <a:ea typeface="Cambria" panose="02040503050406030204" pitchFamily="18" charset="0"/>
                                    </a:rPr>
                                    <m:t>𝟗</m:t>
                                  </m:r>
                                </m:den>
                              </m:f>
                            </m:oMath>
                          </a14:m>
                          <a:r>
                            <a:rPr lang="pt-BR" sz="4000" b="1" dirty="0">
                              <a:solidFill>
                                <a:srgbClr val="002060"/>
                              </a:solidFill>
                              <a:effectLst/>
                              <a:latin typeface="Cambria" panose="02040503050406030204" pitchFamily="18" charset="0"/>
                              <a:ea typeface="Cambria" panose="02040503050406030204" pitchFamily="18" charset="0"/>
                            </a:rPr>
                            <a:t> + </a:t>
                          </a:r>
                          <a14:m>
                            <m:oMath xmlns:m="http://schemas.openxmlformats.org/officeDocument/2006/math">
                              <m:f>
                                <m:fPr>
                                  <m:ctrlPr>
                                    <a:rPr lang="pt-BR" sz="4000" b="1" i="1" smtClean="0">
                                      <a:solidFill>
                                        <a:srgbClr val="002060"/>
                                      </a:solidFill>
                                      <a:effectLst/>
                                      <a:latin typeface="Cambria Math" panose="02040503050406030204" pitchFamily="18" charset="0"/>
                                      <a:ea typeface="Cambria" panose="02040503050406030204" pitchFamily="18" charset="0"/>
                                    </a:rPr>
                                  </m:ctrlPr>
                                </m:fPr>
                                <m:num>
                                  <m:r>
                                    <a:rPr lang="en-US" sz="4000" b="1" i="1" smtClean="0">
                                      <a:solidFill>
                                        <a:srgbClr val="002060"/>
                                      </a:solidFill>
                                      <a:effectLst/>
                                      <a:latin typeface="Cambria Math" panose="02040503050406030204" pitchFamily="18" charset="0"/>
                                      <a:ea typeface="Cambria" panose="02040503050406030204" pitchFamily="18" charset="0"/>
                                    </a:rPr>
                                    <m:t>𝟑</m:t>
                                  </m:r>
                                </m:num>
                                <m:den>
                                  <m:r>
                                    <a:rPr lang="en-US" sz="4000" b="1" i="1" smtClean="0">
                                      <a:solidFill>
                                        <a:srgbClr val="002060"/>
                                      </a:solidFill>
                                      <a:effectLst/>
                                      <a:latin typeface="Cambria Math" panose="02040503050406030204" pitchFamily="18" charset="0"/>
                                      <a:ea typeface="Cambria" panose="02040503050406030204" pitchFamily="18" charset="0"/>
                                    </a:rPr>
                                    <m:t>𝟓</m:t>
                                  </m:r>
                                </m:den>
                              </m:f>
                              <m:r>
                                <a:rPr lang="en-US" sz="4000" b="1" i="1" smtClean="0">
                                  <a:solidFill>
                                    <a:srgbClr val="002060"/>
                                  </a:solidFill>
                                  <a:effectLst/>
                                  <a:latin typeface="Cambria Math" panose="02040503050406030204" pitchFamily="18" charset="0"/>
                                  <a:ea typeface="Cambria" panose="02040503050406030204" pitchFamily="18" charset="0"/>
                                </a:rPr>
                                <m:t>)</m:t>
                              </m:r>
                              <m:r>
                                <a:rPr lang="en-US" sz="4000" b="1" i="1" smtClean="0">
                                  <a:solidFill>
                                    <a:srgbClr val="002060"/>
                                  </a:solidFill>
                                  <a:effectLst/>
                                  <a:latin typeface="Cambria Math" panose="02040503050406030204" pitchFamily="18" charset="0"/>
                                  <a:ea typeface="Cambria" panose="02040503050406030204" pitchFamily="18" charset="0"/>
                                </a:rPr>
                                <m:t>+</m:t>
                              </m:r>
                              <m:f>
                                <m:fPr>
                                  <m:ctrlPr>
                                    <a:rPr lang="pt-BR" sz="4000" b="1" i="1" smtClean="0">
                                      <a:solidFill>
                                        <a:srgbClr val="002060"/>
                                      </a:solidFill>
                                      <a:effectLst/>
                                      <a:latin typeface="Cambria Math" panose="02040503050406030204" pitchFamily="18" charset="0"/>
                                      <a:ea typeface="Cambria" panose="02040503050406030204" pitchFamily="18" charset="0"/>
                                    </a:rPr>
                                  </m:ctrlPr>
                                </m:fPr>
                                <m:num>
                                  <m:r>
                                    <a:rPr lang="en-US" sz="4000" b="1" i="1" smtClean="0">
                                      <a:solidFill>
                                        <a:srgbClr val="002060"/>
                                      </a:solidFill>
                                      <a:effectLst/>
                                      <a:latin typeface="Cambria Math" panose="02040503050406030204" pitchFamily="18" charset="0"/>
                                      <a:ea typeface="Cambria" panose="02040503050406030204" pitchFamily="18" charset="0"/>
                                    </a:rPr>
                                    <m:t>𝟓</m:t>
                                  </m:r>
                                </m:num>
                                <m:den>
                                  <m:r>
                                    <a:rPr lang="en-US" sz="4000" b="1" i="1" smtClean="0">
                                      <a:solidFill>
                                        <a:srgbClr val="002060"/>
                                      </a:solidFill>
                                      <a:effectLst/>
                                      <a:latin typeface="Cambria Math" panose="02040503050406030204" pitchFamily="18" charset="0"/>
                                      <a:ea typeface="Cambria" panose="02040503050406030204" pitchFamily="18" charset="0"/>
                                    </a:rPr>
                                    <m:t>𝟗</m:t>
                                  </m:r>
                                </m:den>
                              </m:f>
                            </m:oMath>
                          </a14:m>
                          <a:endParaRPr lang="pt-BR" sz="40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686006496"/>
                      </a:ext>
                    </a:extLst>
                  </a:tr>
                </a:tbl>
              </a:graphicData>
            </a:graphic>
          </p:graphicFrame>
        </mc:Choice>
        <mc:Fallback>
          <p:graphicFrame>
            <p:nvGraphicFramePr>
              <p:cNvPr id="11" name="Table 10">
                <a:extLst>
                  <a:ext uri="{FF2B5EF4-FFF2-40B4-BE49-F238E27FC236}">
                    <a16:creationId xmlns:a16="http://schemas.microsoft.com/office/drawing/2014/main" id="{CBE2D427-9E9B-9AA4-EF9A-81BFBE116440}"/>
                  </a:ext>
                </a:extLst>
              </p:cNvPr>
              <p:cNvGraphicFramePr>
                <a:graphicFrameLocks noGrp="1"/>
              </p:cNvGraphicFramePr>
              <p:nvPr>
                <p:extLst>
                  <p:ext uri="{D42A27DB-BD31-4B8C-83A1-F6EECF244321}">
                    <p14:modId xmlns:p14="http://schemas.microsoft.com/office/powerpoint/2010/main" val="2383172717"/>
                  </p:ext>
                </p:extLst>
              </p:nvPr>
            </p:nvGraphicFramePr>
            <p:xfrm>
              <a:off x="3638550" y="2858294"/>
              <a:ext cx="6179820" cy="981075"/>
            </p:xfrm>
            <a:graphic>
              <a:graphicData uri="http://schemas.openxmlformats.org/drawingml/2006/table">
                <a:tbl>
                  <a:tblPr/>
                  <a:tblGrid>
                    <a:gridCol w="6179820">
                      <a:extLst>
                        <a:ext uri="{9D8B030D-6E8A-4147-A177-3AD203B41FA5}">
                          <a16:colId xmlns:a16="http://schemas.microsoft.com/office/drawing/2014/main" val="206951070"/>
                        </a:ext>
                      </a:extLst>
                    </a:gridCol>
                  </a:tblGrid>
                  <a:tr h="981075">
                    <a:tc>
                      <a:txBody>
                        <a:bodyPr/>
                        <a:lstStyle/>
                        <a:p>
                          <a:endParaRPr lang="en-US"/>
                        </a:p>
                      </a:txBody>
                      <a:tcPr anchor="ctr">
                        <a:lnL>
                          <a:noFill/>
                        </a:lnL>
                        <a:lnR>
                          <a:noFill/>
                        </a:lnR>
                        <a:lnT>
                          <a:noFill/>
                        </a:lnT>
                        <a:lnB>
                          <a:noFill/>
                        </a:lnB>
                        <a:blipFill>
                          <a:blip r:embed="rId2"/>
                          <a:stretch>
                            <a:fillRect b="-12346"/>
                          </a:stretch>
                        </a:blipFill>
                      </a:tcPr>
                    </a:tc>
                    <a:extLst>
                      <a:ext uri="{0D108BD9-81ED-4DB2-BD59-A6C34878D82A}">
                        <a16:rowId xmlns:a16="http://schemas.microsoft.com/office/drawing/2014/main" val="1686006496"/>
                      </a:ext>
                    </a:extLst>
                  </a:tr>
                </a:tbl>
              </a:graphicData>
            </a:graphic>
          </p:graphicFrame>
        </mc:Fallback>
      </mc:AlternateContent>
      <p:graphicFrame>
        <p:nvGraphicFramePr>
          <p:cNvPr id="12" name="Table 11">
            <a:extLst>
              <a:ext uri="{FF2B5EF4-FFF2-40B4-BE49-F238E27FC236}">
                <a16:creationId xmlns:a16="http://schemas.microsoft.com/office/drawing/2014/main" id="{4A7C159B-6E76-EE19-A32C-29A735ACF02D}"/>
              </a:ext>
            </a:extLst>
          </p:cNvPr>
          <p:cNvGraphicFramePr>
            <a:graphicFrameLocks noGrp="1"/>
          </p:cNvGraphicFramePr>
          <p:nvPr>
            <p:extLst>
              <p:ext uri="{D42A27DB-BD31-4B8C-83A1-F6EECF244321}">
                <p14:modId xmlns:p14="http://schemas.microsoft.com/office/powerpoint/2010/main" val="2352883833"/>
              </p:ext>
            </p:extLst>
          </p:nvPr>
        </p:nvGraphicFramePr>
        <p:xfrm>
          <a:off x="4072890" y="4309904"/>
          <a:ext cx="6179820" cy="701040"/>
        </p:xfrm>
        <a:graphic>
          <a:graphicData uri="http://schemas.openxmlformats.org/drawingml/2006/table">
            <a:tbl>
              <a:tblPr/>
              <a:tblGrid>
                <a:gridCol w="6179820">
                  <a:extLst>
                    <a:ext uri="{9D8B030D-6E8A-4147-A177-3AD203B41FA5}">
                      <a16:colId xmlns:a16="http://schemas.microsoft.com/office/drawing/2014/main" val="206951070"/>
                    </a:ext>
                  </a:extLst>
                </a:gridCol>
              </a:tblGrid>
              <a:tr h="0">
                <a:tc>
                  <a:txBody>
                    <a:bodyPr/>
                    <a:lstStyle/>
                    <a:p>
                      <a:pPr algn="just"/>
                      <a:r>
                        <a:rPr lang="pt-BR" sz="4000" b="1" u="none" strike="noStrike" dirty="0">
                          <a:solidFill>
                            <a:srgbClr val="313131"/>
                          </a:solidFill>
                          <a:effectLst/>
                          <a:latin typeface="Cambria" panose="02040503050406030204" pitchFamily="18" charset="0"/>
                          <a:ea typeface="Cambria" panose="02040503050406030204" pitchFamily="18" charset="0"/>
                        </a:rPr>
                        <a:t>c) 124,46 + 98,31 + 75,54</a:t>
                      </a:r>
                      <a:endParaRPr lang="pt-BR" sz="40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686006496"/>
                  </a:ext>
                </a:extLst>
              </a:tr>
            </a:tbl>
          </a:graphicData>
        </a:graphic>
      </p:graphicFrame>
    </p:spTree>
    <p:extLst>
      <p:ext uri="{BB962C8B-B14F-4D97-AF65-F5344CB8AC3E}">
        <p14:creationId xmlns:p14="http://schemas.microsoft.com/office/powerpoint/2010/main" val="87397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AF13183-60FB-FA9C-C7A7-FC5EA6609B6F}"/>
              </a:ext>
            </a:extLst>
          </p:cNvPr>
          <p:cNvGraphicFramePr>
            <a:graphicFrameLocks noGrp="1"/>
          </p:cNvGraphicFramePr>
          <p:nvPr>
            <p:extLst>
              <p:ext uri="{D42A27DB-BD31-4B8C-83A1-F6EECF244321}">
                <p14:modId xmlns:p14="http://schemas.microsoft.com/office/powerpoint/2010/main" val="4134713447"/>
              </p:ext>
            </p:extLst>
          </p:nvPr>
        </p:nvGraphicFramePr>
        <p:xfrm>
          <a:off x="1226820" y="812324"/>
          <a:ext cx="6179820" cy="701040"/>
        </p:xfrm>
        <a:graphic>
          <a:graphicData uri="http://schemas.openxmlformats.org/drawingml/2006/table">
            <a:tbl>
              <a:tblPr/>
              <a:tblGrid>
                <a:gridCol w="6179820">
                  <a:extLst>
                    <a:ext uri="{9D8B030D-6E8A-4147-A177-3AD203B41FA5}">
                      <a16:colId xmlns:a16="http://schemas.microsoft.com/office/drawing/2014/main" val="206951070"/>
                    </a:ext>
                  </a:extLst>
                </a:gridCol>
              </a:tblGrid>
              <a:tr h="0">
                <a:tc>
                  <a:txBody>
                    <a:bodyPr/>
                    <a:lstStyle/>
                    <a:p>
                      <a:pPr algn="just"/>
                      <a:r>
                        <a:rPr lang="pt-BR" sz="4000" b="1" u="none" strike="noStrike" dirty="0">
                          <a:solidFill>
                            <a:srgbClr val="313131"/>
                          </a:solidFill>
                          <a:effectLst/>
                          <a:latin typeface="Cambria" panose="02040503050406030204" pitchFamily="18" charset="0"/>
                          <a:ea typeface="Cambria" panose="02040503050406030204" pitchFamily="18" charset="0"/>
                        </a:rPr>
                        <a:t>a) 137 × 25 + 137 × 75</a:t>
                      </a:r>
                      <a:endParaRPr lang="pt-BR" sz="40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686006496"/>
                  </a:ext>
                </a:extLst>
              </a:tr>
            </a:tbl>
          </a:graphicData>
        </a:graphic>
      </p:graphicFrame>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6CBCA99B-7EB3-04B7-5031-3D55E6ECD890}"/>
                  </a:ext>
                </a:extLst>
              </p:cNvPr>
              <p:cNvGraphicFramePr>
                <a:graphicFrameLocks noGrp="1"/>
              </p:cNvGraphicFramePr>
              <p:nvPr>
                <p:extLst>
                  <p:ext uri="{D42A27DB-BD31-4B8C-83A1-F6EECF244321}">
                    <p14:modId xmlns:p14="http://schemas.microsoft.com/office/powerpoint/2010/main" val="1405075204"/>
                  </p:ext>
                </p:extLst>
              </p:nvPr>
            </p:nvGraphicFramePr>
            <p:xfrm>
              <a:off x="7730490" y="675164"/>
              <a:ext cx="6179820" cy="981075"/>
            </p:xfrm>
            <a:graphic>
              <a:graphicData uri="http://schemas.openxmlformats.org/drawingml/2006/table">
                <a:tbl>
                  <a:tblPr/>
                  <a:tblGrid>
                    <a:gridCol w="6179820">
                      <a:extLst>
                        <a:ext uri="{9D8B030D-6E8A-4147-A177-3AD203B41FA5}">
                          <a16:colId xmlns:a16="http://schemas.microsoft.com/office/drawing/2014/main" val="206951070"/>
                        </a:ext>
                      </a:extLst>
                    </a:gridCol>
                  </a:tblGrid>
                  <a:tr h="0">
                    <a:tc>
                      <a:txBody>
                        <a:bodyPr/>
                        <a:lstStyle/>
                        <a:p>
                          <a:pPr algn="just"/>
                          <a:r>
                            <a:rPr lang="pt-BR" sz="4000" b="1" u="none" strike="noStrike" dirty="0">
                              <a:solidFill>
                                <a:srgbClr val="002060"/>
                              </a:solidFill>
                              <a:effectLst/>
                              <a:latin typeface="Cambria" panose="02040503050406030204" pitchFamily="18" charset="0"/>
                              <a:ea typeface="Cambria" panose="02040503050406030204" pitchFamily="18" charset="0"/>
                            </a:rPr>
                            <a:t>b) (</a:t>
                          </a:r>
                          <a14:m>
                            <m:oMath xmlns:m="http://schemas.openxmlformats.org/officeDocument/2006/math">
                              <m:f>
                                <m:fPr>
                                  <m:ctrlPr>
                                    <a:rPr lang="pt-BR" sz="4000" b="1" i="1" smtClean="0">
                                      <a:solidFill>
                                        <a:srgbClr val="002060"/>
                                      </a:solidFill>
                                      <a:effectLst/>
                                      <a:latin typeface="Cambria Math" panose="02040503050406030204" pitchFamily="18" charset="0"/>
                                      <a:ea typeface="Cambria" panose="02040503050406030204" pitchFamily="18" charset="0"/>
                                    </a:rPr>
                                  </m:ctrlPr>
                                </m:fPr>
                                <m:num>
                                  <m:r>
                                    <a:rPr lang="en-US" sz="4000" b="1" i="1" smtClean="0">
                                      <a:solidFill>
                                        <a:srgbClr val="002060"/>
                                      </a:solidFill>
                                      <a:effectLst/>
                                      <a:latin typeface="Cambria Math" panose="02040503050406030204" pitchFamily="18" charset="0"/>
                                      <a:ea typeface="Cambria" panose="02040503050406030204" pitchFamily="18" charset="0"/>
                                    </a:rPr>
                                    <m:t>𝟒</m:t>
                                  </m:r>
                                </m:num>
                                <m:den>
                                  <m:r>
                                    <a:rPr lang="en-US" sz="4000" b="1" i="1" smtClean="0">
                                      <a:solidFill>
                                        <a:srgbClr val="002060"/>
                                      </a:solidFill>
                                      <a:effectLst/>
                                      <a:latin typeface="Cambria Math" panose="02040503050406030204" pitchFamily="18" charset="0"/>
                                      <a:ea typeface="Cambria" panose="02040503050406030204" pitchFamily="18" charset="0"/>
                                    </a:rPr>
                                    <m:t>𝟗</m:t>
                                  </m:r>
                                </m:den>
                              </m:f>
                            </m:oMath>
                          </a14:m>
                          <a:r>
                            <a:rPr lang="pt-BR" sz="4000" b="1" dirty="0">
                              <a:solidFill>
                                <a:srgbClr val="002060"/>
                              </a:solidFill>
                              <a:effectLst/>
                              <a:latin typeface="Cambria" panose="02040503050406030204" pitchFamily="18" charset="0"/>
                              <a:ea typeface="Cambria" panose="02040503050406030204" pitchFamily="18" charset="0"/>
                            </a:rPr>
                            <a:t> + </a:t>
                          </a:r>
                          <a14:m>
                            <m:oMath xmlns:m="http://schemas.openxmlformats.org/officeDocument/2006/math">
                              <m:f>
                                <m:fPr>
                                  <m:ctrlPr>
                                    <a:rPr lang="pt-BR" sz="4000" b="1" i="1" smtClean="0">
                                      <a:solidFill>
                                        <a:srgbClr val="002060"/>
                                      </a:solidFill>
                                      <a:effectLst/>
                                      <a:latin typeface="Cambria Math" panose="02040503050406030204" pitchFamily="18" charset="0"/>
                                      <a:ea typeface="Cambria" panose="02040503050406030204" pitchFamily="18" charset="0"/>
                                    </a:rPr>
                                  </m:ctrlPr>
                                </m:fPr>
                                <m:num>
                                  <m:r>
                                    <a:rPr lang="en-US" sz="4000" b="1" i="1" smtClean="0">
                                      <a:solidFill>
                                        <a:srgbClr val="002060"/>
                                      </a:solidFill>
                                      <a:effectLst/>
                                      <a:latin typeface="Cambria Math" panose="02040503050406030204" pitchFamily="18" charset="0"/>
                                      <a:ea typeface="Cambria" panose="02040503050406030204" pitchFamily="18" charset="0"/>
                                    </a:rPr>
                                    <m:t>𝟑</m:t>
                                  </m:r>
                                </m:num>
                                <m:den>
                                  <m:r>
                                    <a:rPr lang="en-US" sz="4000" b="1" i="1" smtClean="0">
                                      <a:solidFill>
                                        <a:srgbClr val="002060"/>
                                      </a:solidFill>
                                      <a:effectLst/>
                                      <a:latin typeface="Cambria Math" panose="02040503050406030204" pitchFamily="18" charset="0"/>
                                      <a:ea typeface="Cambria" panose="02040503050406030204" pitchFamily="18" charset="0"/>
                                    </a:rPr>
                                    <m:t>𝟓</m:t>
                                  </m:r>
                                </m:den>
                              </m:f>
                              <m:r>
                                <a:rPr lang="en-US" sz="4000" b="1" i="1" smtClean="0">
                                  <a:solidFill>
                                    <a:srgbClr val="002060"/>
                                  </a:solidFill>
                                  <a:effectLst/>
                                  <a:latin typeface="Cambria Math" panose="02040503050406030204" pitchFamily="18" charset="0"/>
                                  <a:ea typeface="Cambria" panose="02040503050406030204" pitchFamily="18" charset="0"/>
                                </a:rPr>
                                <m:t>)</m:t>
                              </m:r>
                              <m:r>
                                <a:rPr lang="en-US" sz="4000" b="1" i="1" smtClean="0">
                                  <a:solidFill>
                                    <a:srgbClr val="002060"/>
                                  </a:solidFill>
                                  <a:effectLst/>
                                  <a:latin typeface="Cambria Math" panose="02040503050406030204" pitchFamily="18" charset="0"/>
                                  <a:ea typeface="Cambria" panose="02040503050406030204" pitchFamily="18" charset="0"/>
                                </a:rPr>
                                <m:t>+</m:t>
                              </m:r>
                              <m:f>
                                <m:fPr>
                                  <m:ctrlPr>
                                    <a:rPr lang="pt-BR" sz="4000" b="1" i="1" smtClean="0">
                                      <a:solidFill>
                                        <a:srgbClr val="002060"/>
                                      </a:solidFill>
                                      <a:effectLst/>
                                      <a:latin typeface="Cambria Math" panose="02040503050406030204" pitchFamily="18" charset="0"/>
                                      <a:ea typeface="Cambria" panose="02040503050406030204" pitchFamily="18" charset="0"/>
                                    </a:rPr>
                                  </m:ctrlPr>
                                </m:fPr>
                                <m:num>
                                  <m:r>
                                    <a:rPr lang="en-US" sz="4000" b="1" i="1" smtClean="0">
                                      <a:solidFill>
                                        <a:srgbClr val="002060"/>
                                      </a:solidFill>
                                      <a:effectLst/>
                                      <a:latin typeface="Cambria Math" panose="02040503050406030204" pitchFamily="18" charset="0"/>
                                      <a:ea typeface="Cambria" panose="02040503050406030204" pitchFamily="18" charset="0"/>
                                    </a:rPr>
                                    <m:t>𝟓</m:t>
                                  </m:r>
                                </m:num>
                                <m:den>
                                  <m:r>
                                    <a:rPr lang="en-US" sz="4000" b="1" i="1" smtClean="0">
                                      <a:solidFill>
                                        <a:srgbClr val="002060"/>
                                      </a:solidFill>
                                      <a:effectLst/>
                                      <a:latin typeface="Cambria Math" panose="02040503050406030204" pitchFamily="18" charset="0"/>
                                      <a:ea typeface="Cambria" panose="02040503050406030204" pitchFamily="18" charset="0"/>
                                    </a:rPr>
                                    <m:t>𝟗</m:t>
                                  </m:r>
                                </m:den>
                              </m:f>
                            </m:oMath>
                          </a14:m>
                          <a:endParaRPr lang="pt-BR" sz="4000" b="1" dirty="0">
                            <a:solidFill>
                              <a:srgbClr val="00206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686006496"/>
                      </a:ext>
                    </a:extLst>
                  </a:tr>
                </a:tbl>
              </a:graphicData>
            </a:graphic>
          </p:graphicFrame>
        </mc:Choice>
        <mc:Fallback>
          <p:graphicFrame>
            <p:nvGraphicFramePr>
              <p:cNvPr id="4" name="Table 3">
                <a:extLst>
                  <a:ext uri="{FF2B5EF4-FFF2-40B4-BE49-F238E27FC236}">
                    <a16:creationId xmlns:a16="http://schemas.microsoft.com/office/drawing/2014/main" id="{6CBCA99B-7EB3-04B7-5031-3D55E6ECD890}"/>
                  </a:ext>
                </a:extLst>
              </p:cNvPr>
              <p:cNvGraphicFramePr>
                <a:graphicFrameLocks noGrp="1"/>
              </p:cNvGraphicFramePr>
              <p:nvPr>
                <p:extLst>
                  <p:ext uri="{D42A27DB-BD31-4B8C-83A1-F6EECF244321}">
                    <p14:modId xmlns:p14="http://schemas.microsoft.com/office/powerpoint/2010/main" val="1405075204"/>
                  </p:ext>
                </p:extLst>
              </p:nvPr>
            </p:nvGraphicFramePr>
            <p:xfrm>
              <a:off x="7730490" y="675164"/>
              <a:ext cx="6179820" cy="981075"/>
            </p:xfrm>
            <a:graphic>
              <a:graphicData uri="http://schemas.openxmlformats.org/drawingml/2006/table">
                <a:tbl>
                  <a:tblPr/>
                  <a:tblGrid>
                    <a:gridCol w="6179820">
                      <a:extLst>
                        <a:ext uri="{9D8B030D-6E8A-4147-A177-3AD203B41FA5}">
                          <a16:colId xmlns:a16="http://schemas.microsoft.com/office/drawing/2014/main" val="206951070"/>
                        </a:ext>
                      </a:extLst>
                    </a:gridCol>
                  </a:tblGrid>
                  <a:tr h="981075">
                    <a:tc>
                      <a:txBody>
                        <a:bodyPr/>
                        <a:lstStyle/>
                        <a:p>
                          <a:endParaRPr lang="en-US"/>
                        </a:p>
                      </a:txBody>
                      <a:tcPr anchor="ctr">
                        <a:lnL>
                          <a:noFill/>
                        </a:lnL>
                        <a:lnR>
                          <a:noFill/>
                        </a:lnR>
                        <a:lnT>
                          <a:noFill/>
                        </a:lnT>
                        <a:lnB>
                          <a:noFill/>
                        </a:lnB>
                        <a:blipFill>
                          <a:blip r:embed="rId2"/>
                          <a:stretch>
                            <a:fillRect b="-12346"/>
                          </a:stretch>
                        </a:blipFill>
                      </a:tcPr>
                    </a:tc>
                    <a:extLst>
                      <a:ext uri="{0D108BD9-81ED-4DB2-BD59-A6C34878D82A}">
                        <a16:rowId xmlns:a16="http://schemas.microsoft.com/office/drawing/2014/main" val="1686006496"/>
                      </a:ext>
                    </a:extLst>
                  </a:tr>
                </a:tbl>
              </a:graphicData>
            </a:graphic>
          </p:graphicFrame>
        </mc:Fallback>
      </mc:AlternateContent>
      <p:graphicFrame>
        <p:nvGraphicFramePr>
          <p:cNvPr id="5" name="Table 4">
            <a:extLst>
              <a:ext uri="{FF2B5EF4-FFF2-40B4-BE49-F238E27FC236}">
                <a16:creationId xmlns:a16="http://schemas.microsoft.com/office/drawing/2014/main" id="{3D602A3B-4D61-E372-FC75-400C05A46974}"/>
              </a:ext>
            </a:extLst>
          </p:cNvPr>
          <p:cNvGraphicFramePr>
            <a:graphicFrameLocks noGrp="1"/>
          </p:cNvGraphicFramePr>
          <p:nvPr>
            <p:extLst>
              <p:ext uri="{D42A27DB-BD31-4B8C-83A1-F6EECF244321}">
                <p14:modId xmlns:p14="http://schemas.microsoft.com/office/powerpoint/2010/main" val="697994126"/>
              </p:ext>
            </p:extLst>
          </p:nvPr>
        </p:nvGraphicFramePr>
        <p:xfrm>
          <a:off x="2495550" y="3784124"/>
          <a:ext cx="6179820" cy="701040"/>
        </p:xfrm>
        <a:graphic>
          <a:graphicData uri="http://schemas.openxmlformats.org/drawingml/2006/table">
            <a:tbl>
              <a:tblPr/>
              <a:tblGrid>
                <a:gridCol w="6179820">
                  <a:extLst>
                    <a:ext uri="{9D8B030D-6E8A-4147-A177-3AD203B41FA5}">
                      <a16:colId xmlns:a16="http://schemas.microsoft.com/office/drawing/2014/main" val="206951070"/>
                    </a:ext>
                  </a:extLst>
                </a:gridCol>
              </a:tblGrid>
              <a:tr h="0">
                <a:tc>
                  <a:txBody>
                    <a:bodyPr/>
                    <a:lstStyle/>
                    <a:p>
                      <a:pPr algn="just"/>
                      <a:r>
                        <a:rPr lang="pt-BR" sz="4000" b="1" u="none" strike="noStrike" dirty="0">
                          <a:solidFill>
                            <a:srgbClr val="313131"/>
                          </a:solidFill>
                          <a:effectLst/>
                          <a:latin typeface="Cambria" panose="02040503050406030204" pitchFamily="18" charset="0"/>
                          <a:ea typeface="Cambria" panose="02040503050406030204" pitchFamily="18" charset="0"/>
                        </a:rPr>
                        <a:t>c) 124,46 + 98,31 + 75,54</a:t>
                      </a:r>
                      <a:endParaRPr lang="pt-BR" sz="40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686006496"/>
                  </a:ext>
                </a:extLst>
              </a:tr>
            </a:tbl>
          </a:graphicData>
        </a:graphic>
      </p:graphicFrame>
      <p:sp>
        <p:nvSpPr>
          <p:cNvPr id="6" name="TextBox 5">
            <a:extLst>
              <a:ext uri="{FF2B5EF4-FFF2-40B4-BE49-F238E27FC236}">
                <a16:creationId xmlns:a16="http://schemas.microsoft.com/office/drawing/2014/main" id="{4E099807-B94E-5094-D3B5-61DA4CC30F22}"/>
              </a:ext>
            </a:extLst>
          </p:cNvPr>
          <p:cNvSpPr txBox="1"/>
          <p:nvPr/>
        </p:nvSpPr>
        <p:spPr>
          <a:xfrm>
            <a:off x="1394460" y="1645920"/>
            <a:ext cx="4171950" cy="2062103"/>
          </a:xfrm>
          <a:prstGeom prst="rect">
            <a:avLst/>
          </a:prstGeom>
          <a:noFill/>
        </p:spPr>
        <p:txBody>
          <a:bodyPr wrap="square" rtlCol="0">
            <a:spAutoFit/>
          </a:bodyPr>
          <a:lstStyle/>
          <a:p>
            <a:pPr algn="just"/>
            <a:r>
              <a:rPr lang="en-US" sz="3200" b="0" i="0" dirty="0">
                <a:solidFill>
                  <a:srgbClr val="FF0000"/>
                </a:solidFill>
                <a:effectLst/>
                <a:latin typeface="Cambria" panose="02040503050406030204" pitchFamily="18" charset="0"/>
                <a:ea typeface="Cambria" panose="02040503050406030204" pitchFamily="18" charset="0"/>
              </a:rPr>
              <a:t>= 137 × (25 + 75)</a:t>
            </a:r>
          </a:p>
          <a:p>
            <a:pPr algn="just"/>
            <a:r>
              <a:rPr lang="en-US" sz="3200" b="0" i="0" dirty="0">
                <a:solidFill>
                  <a:srgbClr val="FF0000"/>
                </a:solidFill>
                <a:effectLst/>
                <a:latin typeface="Cambria" panose="02040503050406030204" pitchFamily="18" charset="0"/>
                <a:ea typeface="Cambria" panose="02040503050406030204" pitchFamily="18" charset="0"/>
              </a:rPr>
              <a:t>= 137 × 100</a:t>
            </a:r>
          </a:p>
          <a:p>
            <a:pPr algn="just"/>
            <a:r>
              <a:rPr lang="en-US" sz="3200" b="0" i="0" dirty="0">
                <a:solidFill>
                  <a:srgbClr val="FF0000"/>
                </a:solidFill>
                <a:effectLst/>
                <a:latin typeface="Cambria" panose="02040503050406030204" pitchFamily="18" charset="0"/>
                <a:ea typeface="Cambria" panose="02040503050406030204" pitchFamily="18" charset="0"/>
              </a:rPr>
              <a:t>= 13 700</a:t>
            </a:r>
          </a:p>
          <a:p>
            <a:endParaRPr lang="en-US" sz="3200" dirty="0">
              <a:solidFill>
                <a:srgbClr val="FF0000"/>
              </a:solidFill>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B232721-679C-48A4-109E-455A18DE4F34}"/>
                  </a:ext>
                </a:extLst>
              </p:cNvPr>
              <p:cNvSpPr txBox="1"/>
              <p:nvPr/>
            </p:nvSpPr>
            <p:spPr>
              <a:xfrm>
                <a:off x="7726680" y="1634490"/>
                <a:ext cx="4171950" cy="3218573"/>
              </a:xfrm>
              <a:prstGeom prst="rect">
                <a:avLst/>
              </a:prstGeom>
              <a:noFill/>
            </p:spPr>
            <p:txBody>
              <a:bodyPr wrap="square" rtlCol="0">
                <a:spAutoFit/>
              </a:bodyPr>
              <a:lstStyle/>
              <a:p>
                <a:pPr algn="just"/>
                <a:r>
                  <a:rPr lang="en-US" sz="3200" b="0" i="0" dirty="0">
                    <a:solidFill>
                      <a:srgbClr val="FF0000"/>
                    </a:solidFill>
                    <a:effectLst/>
                    <a:latin typeface="Cambria" panose="02040503050406030204" pitchFamily="18" charset="0"/>
                    <a:ea typeface="Cambria" panose="02040503050406030204" pitchFamily="18" charset="0"/>
                  </a:rPr>
                  <a:t>= </a:t>
                </a:r>
                <a:r>
                  <a:rPr lang="pt-BR" sz="3200" b="1" dirty="0">
                    <a:solidFill>
                      <a:srgbClr val="FF0000"/>
                    </a:solidFill>
                    <a:latin typeface="Cambria" panose="02040503050406030204" pitchFamily="18" charset="0"/>
                    <a:ea typeface="Cambria" panose="02040503050406030204" pitchFamily="18" charset="0"/>
                  </a:rPr>
                  <a:t>(</a:t>
                </a:r>
                <a14:m>
                  <m:oMath xmlns:m="http://schemas.openxmlformats.org/officeDocument/2006/math">
                    <m:f>
                      <m:fPr>
                        <m:ctrlPr>
                          <a:rPr lang="pt-BR" sz="3200" b="1" i="1">
                            <a:solidFill>
                              <a:srgbClr val="FF0000"/>
                            </a:solidFill>
                            <a:latin typeface="Cambria Math" panose="02040503050406030204" pitchFamily="18" charset="0"/>
                            <a:ea typeface="Cambria" panose="02040503050406030204" pitchFamily="18" charset="0"/>
                          </a:rPr>
                        </m:ctrlPr>
                      </m:fPr>
                      <m:num>
                        <m:r>
                          <a:rPr lang="en-US" sz="3200" b="1" i="1">
                            <a:solidFill>
                              <a:srgbClr val="FF0000"/>
                            </a:solidFill>
                            <a:latin typeface="Cambria Math" panose="02040503050406030204" pitchFamily="18" charset="0"/>
                            <a:ea typeface="Cambria" panose="02040503050406030204" pitchFamily="18" charset="0"/>
                          </a:rPr>
                          <m:t>𝟒</m:t>
                        </m:r>
                      </m:num>
                      <m:den>
                        <m:r>
                          <a:rPr lang="en-US" sz="3200" b="1" i="1">
                            <a:solidFill>
                              <a:srgbClr val="FF0000"/>
                            </a:solidFill>
                            <a:latin typeface="Cambria Math" panose="02040503050406030204" pitchFamily="18" charset="0"/>
                            <a:ea typeface="Cambria" panose="02040503050406030204" pitchFamily="18" charset="0"/>
                          </a:rPr>
                          <m:t>𝟗</m:t>
                        </m:r>
                      </m:den>
                    </m:f>
                  </m:oMath>
                </a14:m>
                <a:r>
                  <a:rPr lang="pt-BR" sz="32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pt-BR" sz="3200" b="1" i="1">
                            <a:solidFill>
                              <a:srgbClr val="FF0000"/>
                            </a:solidFill>
                            <a:latin typeface="Cambria Math" panose="02040503050406030204" pitchFamily="18" charset="0"/>
                            <a:ea typeface="Cambria" panose="02040503050406030204" pitchFamily="18" charset="0"/>
                          </a:rPr>
                        </m:ctrlPr>
                      </m:fPr>
                      <m:num>
                        <m:r>
                          <a:rPr lang="en-US" sz="3200" b="1" i="1" smtClean="0">
                            <a:solidFill>
                              <a:srgbClr val="FF0000"/>
                            </a:solidFill>
                            <a:latin typeface="Cambria Math" panose="02040503050406030204" pitchFamily="18" charset="0"/>
                            <a:ea typeface="Cambria" panose="02040503050406030204" pitchFamily="18" charset="0"/>
                          </a:rPr>
                          <m:t>𝟓</m:t>
                        </m:r>
                      </m:num>
                      <m:den>
                        <m:r>
                          <a:rPr lang="en-US" sz="3200" b="1" i="1" smtClean="0">
                            <a:solidFill>
                              <a:srgbClr val="FF0000"/>
                            </a:solidFill>
                            <a:latin typeface="Cambria Math" panose="02040503050406030204" pitchFamily="18" charset="0"/>
                            <a:ea typeface="Cambria" panose="02040503050406030204" pitchFamily="18" charset="0"/>
                          </a:rPr>
                          <m:t>𝟗</m:t>
                        </m:r>
                      </m:den>
                    </m:f>
                    <m:r>
                      <a:rPr lang="en-US" sz="3200" b="1" i="1">
                        <a:solidFill>
                          <a:srgbClr val="FF0000"/>
                        </a:solidFill>
                        <a:latin typeface="Cambria Math" panose="02040503050406030204" pitchFamily="18" charset="0"/>
                        <a:ea typeface="Cambria" panose="02040503050406030204" pitchFamily="18" charset="0"/>
                      </a:rPr>
                      <m:t>)+</m:t>
                    </m:r>
                    <m:f>
                      <m:fPr>
                        <m:ctrlPr>
                          <a:rPr lang="pt-BR" sz="3200" b="1" i="1">
                            <a:solidFill>
                              <a:srgbClr val="FF0000"/>
                            </a:solidFill>
                            <a:latin typeface="Cambria Math" panose="02040503050406030204" pitchFamily="18" charset="0"/>
                            <a:ea typeface="Cambria" panose="02040503050406030204" pitchFamily="18" charset="0"/>
                          </a:rPr>
                        </m:ctrlPr>
                      </m:fPr>
                      <m:num>
                        <m:r>
                          <a:rPr lang="en-US" sz="3200" b="1" i="1" smtClean="0">
                            <a:solidFill>
                              <a:srgbClr val="FF0000"/>
                            </a:solidFill>
                            <a:latin typeface="Cambria Math" panose="02040503050406030204" pitchFamily="18" charset="0"/>
                            <a:ea typeface="Cambria" panose="02040503050406030204" pitchFamily="18" charset="0"/>
                          </a:rPr>
                          <m:t>𝟑</m:t>
                        </m:r>
                      </m:num>
                      <m:den>
                        <m:r>
                          <a:rPr lang="en-US" sz="3200" b="1" i="1" smtClean="0">
                            <a:solidFill>
                              <a:srgbClr val="FF0000"/>
                            </a:solidFill>
                            <a:latin typeface="Cambria Math" panose="02040503050406030204" pitchFamily="18" charset="0"/>
                            <a:ea typeface="Cambria" panose="02040503050406030204" pitchFamily="18" charset="0"/>
                          </a:rPr>
                          <m:t>𝟓</m:t>
                        </m:r>
                      </m:den>
                    </m:f>
                  </m:oMath>
                </a14:m>
                <a:endParaRPr lang="en-US" sz="3200" b="1" dirty="0">
                  <a:solidFill>
                    <a:srgbClr val="FF0000"/>
                  </a:solidFill>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1 + </a:t>
                </a:r>
                <a14:m>
                  <m:oMath xmlns:m="http://schemas.openxmlformats.org/officeDocument/2006/math">
                    <m:f>
                      <m:fPr>
                        <m:ctrlPr>
                          <a:rPr lang="pt-BR" sz="3200" b="1" i="1">
                            <a:solidFill>
                              <a:srgbClr val="FF0000"/>
                            </a:solidFill>
                            <a:latin typeface="Cambria Math" panose="02040503050406030204" pitchFamily="18" charset="0"/>
                            <a:ea typeface="Cambria" panose="02040503050406030204" pitchFamily="18" charset="0"/>
                          </a:rPr>
                        </m:ctrlPr>
                      </m:fPr>
                      <m:num>
                        <m:r>
                          <a:rPr lang="en-US" sz="3200" b="1" i="1">
                            <a:solidFill>
                              <a:srgbClr val="FF0000"/>
                            </a:solidFill>
                            <a:latin typeface="Cambria Math" panose="02040503050406030204" pitchFamily="18" charset="0"/>
                            <a:ea typeface="Cambria" panose="02040503050406030204" pitchFamily="18" charset="0"/>
                          </a:rPr>
                          <m:t>𝟑</m:t>
                        </m:r>
                      </m:num>
                      <m:den>
                        <m:r>
                          <a:rPr lang="en-US" sz="3200" b="1" i="1">
                            <a:solidFill>
                              <a:srgbClr val="FF0000"/>
                            </a:solidFill>
                            <a:latin typeface="Cambria Math" panose="02040503050406030204" pitchFamily="18" charset="0"/>
                            <a:ea typeface="Cambria" panose="02040503050406030204" pitchFamily="18" charset="0"/>
                          </a:rPr>
                          <m:t>𝟓</m:t>
                        </m:r>
                      </m:den>
                    </m:f>
                  </m:oMath>
                </a14:m>
                <a:endParaRPr lang="en-US" sz="3200" b="0" i="0" dirty="0">
                  <a:solidFill>
                    <a:srgbClr val="FF0000"/>
                  </a:solidFill>
                  <a:effectLst/>
                  <a:latin typeface="Cambria" panose="02040503050406030204" pitchFamily="18" charset="0"/>
                  <a:ea typeface="Cambria" panose="02040503050406030204" pitchFamily="18" charset="0"/>
                </a:endParaRPr>
              </a:p>
              <a:p>
                <a:pPr algn="just"/>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pt-BR" sz="3200" b="1" i="1">
                            <a:solidFill>
                              <a:srgbClr val="FF0000"/>
                            </a:solidFill>
                            <a:latin typeface="Cambria Math" panose="02040503050406030204" pitchFamily="18" charset="0"/>
                            <a:ea typeface="Cambria" panose="02040503050406030204" pitchFamily="18" charset="0"/>
                          </a:rPr>
                        </m:ctrlPr>
                      </m:fPr>
                      <m:num>
                        <m:r>
                          <a:rPr lang="en-US" sz="3200" b="1" i="1" smtClean="0">
                            <a:solidFill>
                              <a:srgbClr val="FF0000"/>
                            </a:solidFill>
                            <a:latin typeface="Cambria Math" panose="02040503050406030204" pitchFamily="18" charset="0"/>
                            <a:ea typeface="Cambria" panose="02040503050406030204" pitchFamily="18" charset="0"/>
                          </a:rPr>
                          <m:t>𝟖</m:t>
                        </m:r>
                      </m:num>
                      <m:den>
                        <m:r>
                          <a:rPr lang="en-US" sz="3200" b="1" i="1">
                            <a:solidFill>
                              <a:srgbClr val="FF0000"/>
                            </a:solidFill>
                            <a:latin typeface="Cambria Math" panose="02040503050406030204" pitchFamily="18" charset="0"/>
                            <a:ea typeface="Cambria" panose="02040503050406030204" pitchFamily="18" charset="0"/>
                          </a:rPr>
                          <m:t>𝟓</m:t>
                        </m:r>
                      </m:den>
                    </m:f>
                  </m:oMath>
                </a14:m>
                <a:endParaRPr lang="en-US" sz="3200" b="0" i="0" dirty="0">
                  <a:solidFill>
                    <a:srgbClr val="FF0000"/>
                  </a:solidFill>
                  <a:effectLst/>
                  <a:latin typeface="Cambria" panose="02040503050406030204" pitchFamily="18" charset="0"/>
                  <a:ea typeface="Cambria" panose="02040503050406030204" pitchFamily="18" charset="0"/>
                </a:endParaRPr>
              </a:p>
              <a:p>
                <a:pPr algn="just"/>
                <a:endParaRPr lang="en-US" sz="3200" b="0" i="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mc:Choice>
        <mc:Fallback>
          <p:sp>
            <p:nvSpPr>
              <p:cNvPr id="7" name="TextBox 6">
                <a:extLst>
                  <a:ext uri="{FF2B5EF4-FFF2-40B4-BE49-F238E27FC236}">
                    <a16:creationId xmlns:a16="http://schemas.microsoft.com/office/drawing/2014/main" id="{0B232721-679C-48A4-109E-455A18DE4F34}"/>
                  </a:ext>
                </a:extLst>
              </p:cNvPr>
              <p:cNvSpPr txBox="1">
                <a:spLocks noRot="1" noChangeAspect="1" noMove="1" noResize="1" noEditPoints="1" noAdjustHandles="1" noChangeArrowheads="1" noChangeShapeType="1" noTextEdit="1"/>
              </p:cNvSpPr>
              <p:nvPr/>
            </p:nvSpPr>
            <p:spPr>
              <a:xfrm>
                <a:off x="7726680" y="1634490"/>
                <a:ext cx="4171950" cy="3218573"/>
              </a:xfrm>
              <a:prstGeom prst="rect">
                <a:avLst/>
              </a:prstGeom>
              <a:blipFill>
                <a:blip r:embed="rId3"/>
                <a:stretch>
                  <a:fillRect l="-380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921EC78-D75E-59AB-A84B-7E58D41C9151}"/>
              </a:ext>
            </a:extLst>
          </p:cNvPr>
          <p:cNvSpPr txBox="1"/>
          <p:nvPr/>
        </p:nvSpPr>
        <p:spPr>
          <a:xfrm>
            <a:off x="2788920" y="4503420"/>
            <a:ext cx="6275070"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(124,46 + 75,54) + 98,31</a:t>
            </a:r>
          </a:p>
          <a:p>
            <a:pPr algn="just"/>
            <a:r>
              <a:rPr lang="en-US" sz="3200" dirty="0">
                <a:solidFill>
                  <a:srgbClr val="FF0000"/>
                </a:solidFill>
                <a:latin typeface="Cambria" panose="02040503050406030204" pitchFamily="18" charset="0"/>
                <a:ea typeface="Cambria" panose="02040503050406030204" pitchFamily="18" charset="0"/>
              </a:rPr>
              <a:t>= 200 + 98,31</a:t>
            </a:r>
          </a:p>
          <a:p>
            <a:pPr algn="just"/>
            <a:r>
              <a:rPr lang="en-US" sz="3200" dirty="0">
                <a:solidFill>
                  <a:srgbClr val="FF0000"/>
                </a:solidFill>
                <a:latin typeface="Cambria" panose="02040503050406030204" pitchFamily="18" charset="0"/>
                <a:ea typeface="Cambria" panose="02040503050406030204" pitchFamily="18" charset="0"/>
              </a:rPr>
              <a:t>= 298,31</a:t>
            </a:r>
          </a:p>
        </p:txBody>
      </p:sp>
    </p:spTree>
    <p:extLst>
      <p:ext uri="{BB962C8B-B14F-4D97-AF65-F5344CB8AC3E}">
        <p14:creationId xmlns:p14="http://schemas.microsoft.com/office/powerpoint/2010/main" val="28460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wipe(down)">
                                      <p:cBhvr>
                                        <p:cTn id="33" dur="500"/>
                                        <p:tgtEl>
                                          <p:spTgt spid="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wipe(down)">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wipe(down)">
                                      <p:cBhvr>
                                        <p:cTn id="4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2965FE3-2414-75EC-0790-1E6F980BAFED}"/>
              </a:ext>
            </a:extLst>
          </p:cNvPr>
          <p:cNvSpPr/>
          <p:nvPr/>
        </p:nvSpPr>
        <p:spPr>
          <a:xfrm>
            <a:off x="584086" y="428580"/>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a:t>
            </a:r>
          </a:p>
        </p:txBody>
      </p:sp>
      <p:sp>
        <p:nvSpPr>
          <p:cNvPr id="4" name="TextBox 3">
            <a:extLst>
              <a:ext uri="{FF2B5EF4-FFF2-40B4-BE49-F238E27FC236}">
                <a16:creationId xmlns:a16="http://schemas.microsoft.com/office/drawing/2014/main" id="{DC52A4FD-D599-AFBA-9662-3C7634F2464D}"/>
              </a:ext>
            </a:extLst>
          </p:cNvPr>
          <p:cNvSpPr txBox="1"/>
          <p:nvPr/>
        </p:nvSpPr>
        <p:spPr>
          <a:xfrm>
            <a:off x="1412240" y="386080"/>
            <a:ext cx="996696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4DE2A27B-F388-CB1E-6AAF-7E173EAEA304}"/>
              </a:ext>
            </a:extLst>
          </p:cNvPr>
          <p:cNvGraphicFramePr>
            <a:graphicFrameLocks noGrp="1"/>
          </p:cNvGraphicFramePr>
          <p:nvPr>
            <p:extLst>
              <p:ext uri="{D42A27DB-BD31-4B8C-83A1-F6EECF244321}">
                <p14:modId xmlns:p14="http://schemas.microsoft.com/office/powerpoint/2010/main" val="3060738824"/>
              </p:ext>
            </p:extLst>
          </p:nvPr>
        </p:nvGraphicFramePr>
        <p:xfrm>
          <a:off x="754380" y="1726724"/>
          <a:ext cx="11201400" cy="1224534"/>
        </p:xfrm>
        <a:graphic>
          <a:graphicData uri="http://schemas.openxmlformats.org/drawingml/2006/table">
            <a:tbl>
              <a:tblPr/>
              <a:tblGrid>
                <a:gridCol w="5600700">
                  <a:extLst>
                    <a:ext uri="{9D8B030D-6E8A-4147-A177-3AD203B41FA5}">
                      <a16:colId xmlns:a16="http://schemas.microsoft.com/office/drawing/2014/main" val="4199894833"/>
                    </a:ext>
                  </a:extLst>
                </a:gridCol>
                <a:gridCol w="5600700">
                  <a:extLst>
                    <a:ext uri="{9D8B030D-6E8A-4147-A177-3AD203B41FA5}">
                      <a16:colId xmlns:a16="http://schemas.microsoft.com/office/drawing/2014/main" val="3497301109"/>
                    </a:ext>
                  </a:extLst>
                </a:gridCol>
              </a:tblGrid>
              <a:tr h="0">
                <a:tc>
                  <a:txBody>
                    <a:bodyPr/>
                    <a:lstStyle/>
                    <a:p>
                      <a:pPr algn="just">
                        <a:lnSpc>
                          <a:spcPct val="150000"/>
                        </a:lnSpc>
                      </a:pPr>
                      <a:r>
                        <a:rPr lang="en-US" sz="2600" b="1" u="none" strike="noStrike" dirty="0">
                          <a:solidFill>
                            <a:srgbClr val="313131"/>
                          </a:solidFill>
                          <a:effectLst/>
                          <a:latin typeface="Cambria" panose="02040503050406030204" pitchFamily="18" charset="0"/>
                          <a:ea typeface="Cambria" panose="02040503050406030204" pitchFamily="18" charset="0"/>
                        </a:rPr>
                        <a:t>a) 14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36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r>
                        <a:rPr lang="en-US" sz="2600" b="1" u="none" strike="noStrike" dirty="0">
                          <a:solidFill>
                            <a:srgbClr val="313131"/>
                          </a:solidFill>
                          <a:effectLst/>
                          <a:latin typeface="Cambria" panose="02040503050406030204" pitchFamily="18" charset="0"/>
                          <a:ea typeface="Cambria" panose="02040503050406030204" pitchFamily="18" charset="0"/>
                        </a:rPr>
                        <a:t> + 5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15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2600" b="1" u="none" strike="noStrike" dirty="0">
                          <a:solidFill>
                            <a:srgbClr val="313131"/>
                          </a:solidFill>
                          <a:effectLst/>
                          <a:latin typeface="Cambria" panose="02040503050406030204" pitchFamily="18" charset="0"/>
                          <a:ea typeface="Cambria" panose="02040503050406030204" pitchFamily="18" charset="0"/>
                        </a:rPr>
                        <a:t> b) 10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15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r>
                        <a:rPr lang="en-US" sz="2600" b="1" u="none" strike="noStrike" dirty="0">
                          <a:solidFill>
                            <a:srgbClr val="313131"/>
                          </a:solidFill>
                          <a:effectLst/>
                          <a:latin typeface="Cambria" panose="02040503050406030204" pitchFamily="18" charset="0"/>
                          <a:ea typeface="Cambria" panose="02040503050406030204" pitchFamily="18" charset="0"/>
                        </a:rPr>
                        <a:t> – 6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30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578374437"/>
                  </a:ext>
                </a:extLst>
              </a:tr>
              <a:tr h="0">
                <a:tc>
                  <a:txBody>
                    <a:bodyPr/>
                    <a:lstStyle/>
                    <a:p>
                      <a:pPr algn="just">
                        <a:lnSpc>
                          <a:spcPct val="150000"/>
                        </a:lnSpc>
                      </a:pPr>
                      <a:r>
                        <a:rPr lang="en-US" sz="2600" b="1" u="none" strike="noStrike" dirty="0">
                          <a:solidFill>
                            <a:srgbClr val="313131"/>
                          </a:solidFill>
                          <a:effectLst/>
                          <a:latin typeface="Cambria" panose="02040503050406030204" pitchFamily="18" charset="0"/>
                          <a:ea typeface="Cambria" panose="02040503050406030204" pitchFamily="18" charset="0"/>
                        </a:rPr>
                        <a:t>c) 4,5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 3</a:t>
                      </a:r>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2600" b="1" u="none" strike="noStrike" dirty="0">
                          <a:solidFill>
                            <a:srgbClr val="313131"/>
                          </a:solidFill>
                          <a:effectLst/>
                          <a:latin typeface="Cambria" panose="02040503050406030204" pitchFamily="18" charset="0"/>
                          <a:ea typeface="Cambria" panose="02040503050406030204" pitchFamily="18" charset="0"/>
                        </a:rPr>
                        <a:t> d) 38,5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r>
                        <a:rPr lang="en-US" sz="2600" b="1" u="none" strike="noStrike" dirty="0">
                          <a:solidFill>
                            <a:srgbClr val="313131"/>
                          </a:solidFill>
                          <a:effectLst/>
                          <a:latin typeface="Cambria" panose="02040503050406030204" pitchFamily="18" charset="0"/>
                          <a:ea typeface="Cambria" panose="02040503050406030204" pitchFamily="18" charset="0"/>
                        </a:rPr>
                        <a:t> : 5</a:t>
                      </a:r>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407528007"/>
                  </a:ext>
                </a:extLst>
              </a:tr>
            </a:tbl>
          </a:graphicData>
        </a:graphic>
      </p:graphicFrame>
    </p:spTree>
    <p:extLst>
      <p:ext uri="{BB962C8B-B14F-4D97-AF65-F5344CB8AC3E}">
        <p14:creationId xmlns:p14="http://schemas.microsoft.com/office/powerpoint/2010/main" val="22733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151D024-8BFF-ED76-7003-7C404890ABDD}"/>
              </a:ext>
            </a:extLst>
          </p:cNvPr>
          <p:cNvGraphicFramePr>
            <a:graphicFrameLocks noGrp="1"/>
          </p:cNvGraphicFramePr>
          <p:nvPr>
            <p:extLst>
              <p:ext uri="{D42A27DB-BD31-4B8C-83A1-F6EECF244321}">
                <p14:modId xmlns:p14="http://schemas.microsoft.com/office/powerpoint/2010/main" val="1256223767"/>
              </p:ext>
            </p:extLst>
          </p:nvPr>
        </p:nvGraphicFramePr>
        <p:xfrm>
          <a:off x="754380" y="1303814"/>
          <a:ext cx="11201400" cy="2413254"/>
        </p:xfrm>
        <a:graphic>
          <a:graphicData uri="http://schemas.openxmlformats.org/drawingml/2006/table">
            <a:tbl>
              <a:tblPr/>
              <a:tblGrid>
                <a:gridCol w="5600700">
                  <a:extLst>
                    <a:ext uri="{9D8B030D-6E8A-4147-A177-3AD203B41FA5}">
                      <a16:colId xmlns:a16="http://schemas.microsoft.com/office/drawing/2014/main" val="4199894833"/>
                    </a:ext>
                  </a:extLst>
                </a:gridCol>
                <a:gridCol w="5600700">
                  <a:extLst>
                    <a:ext uri="{9D8B030D-6E8A-4147-A177-3AD203B41FA5}">
                      <a16:colId xmlns:a16="http://schemas.microsoft.com/office/drawing/2014/main" val="3497301109"/>
                    </a:ext>
                  </a:extLst>
                </a:gridCol>
              </a:tblGrid>
              <a:tr h="0">
                <a:tc>
                  <a:txBody>
                    <a:bodyPr/>
                    <a:lstStyle/>
                    <a:p>
                      <a:pPr marL="514350" indent="-514350" algn="just">
                        <a:lnSpc>
                          <a:spcPct val="150000"/>
                        </a:lnSpc>
                        <a:buAutoNum type="alphaLcParenR"/>
                      </a:pPr>
                      <a:r>
                        <a:rPr lang="en-US" sz="2600" b="1" u="none" strike="noStrike" dirty="0">
                          <a:solidFill>
                            <a:srgbClr val="313131"/>
                          </a:solidFill>
                          <a:effectLst/>
                          <a:latin typeface="Cambria" panose="02040503050406030204" pitchFamily="18" charset="0"/>
                          <a:ea typeface="Cambria" panose="02040503050406030204" pitchFamily="18" charset="0"/>
                        </a:rPr>
                        <a:t>14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36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r>
                        <a:rPr lang="en-US" sz="2600" b="1" u="none" strike="noStrike" dirty="0">
                          <a:solidFill>
                            <a:srgbClr val="313131"/>
                          </a:solidFill>
                          <a:effectLst/>
                          <a:latin typeface="Cambria" panose="02040503050406030204" pitchFamily="18" charset="0"/>
                          <a:ea typeface="Cambria" panose="02040503050406030204" pitchFamily="18" charset="0"/>
                        </a:rPr>
                        <a:t> + 5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15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endParaRPr lang="en-US" sz="2600" b="1" u="none" strike="noStrike" dirty="0">
                        <a:solidFill>
                          <a:srgbClr val="313131"/>
                        </a:solidFill>
                        <a:effectLst/>
                        <a:latin typeface="Cambria" panose="02040503050406030204" pitchFamily="18" charset="0"/>
                        <a:ea typeface="Cambria" panose="02040503050406030204" pitchFamily="18" charset="0"/>
                      </a:endParaRPr>
                    </a:p>
                    <a:p>
                      <a:pPr marL="514350" indent="-514350" algn="just">
                        <a:lnSpc>
                          <a:spcPct val="150000"/>
                        </a:lnSpc>
                        <a:buAutoNum type="alphaLcParenR"/>
                      </a:pPr>
                      <a:endParaRPr lang="en-US" sz="2600" b="1" u="none" strike="noStrike" dirty="0">
                        <a:solidFill>
                          <a:srgbClr val="313131"/>
                        </a:solidFill>
                        <a:effectLst/>
                        <a:latin typeface="Cambria" panose="02040503050406030204" pitchFamily="18" charset="0"/>
                        <a:ea typeface="Cambria" panose="02040503050406030204" pitchFamily="18" charset="0"/>
                      </a:endParaRPr>
                    </a:p>
                    <a:p>
                      <a:pPr marL="514350" indent="-514350" algn="just">
                        <a:lnSpc>
                          <a:spcPct val="150000"/>
                        </a:lnSpc>
                        <a:buAutoNum type="alphaLcParenR"/>
                      </a:pPr>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2600" b="1" u="none" strike="noStrike" dirty="0">
                          <a:solidFill>
                            <a:srgbClr val="313131"/>
                          </a:solidFill>
                          <a:effectLst/>
                          <a:latin typeface="Cambria" panose="02040503050406030204" pitchFamily="18" charset="0"/>
                          <a:ea typeface="Cambria" panose="02040503050406030204" pitchFamily="18" charset="0"/>
                        </a:rPr>
                        <a:t> b) 10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15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r>
                        <a:rPr lang="en-US" sz="2600" b="1" u="none" strike="noStrike" dirty="0">
                          <a:solidFill>
                            <a:srgbClr val="313131"/>
                          </a:solidFill>
                          <a:effectLst/>
                          <a:latin typeface="Cambria" panose="02040503050406030204" pitchFamily="18" charset="0"/>
                          <a:ea typeface="Cambria" panose="02040503050406030204" pitchFamily="18" charset="0"/>
                        </a:rPr>
                        <a:t> – 6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30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endParaRPr lang="en-US" sz="2600" b="1" u="none" strike="noStrike" dirty="0">
                        <a:solidFill>
                          <a:srgbClr val="313131"/>
                        </a:solidFill>
                        <a:effectLst/>
                        <a:latin typeface="Cambria" panose="02040503050406030204" pitchFamily="18" charset="0"/>
                        <a:ea typeface="Cambria" panose="02040503050406030204" pitchFamily="18" charset="0"/>
                      </a:endParaRPr>
                    </a:p>
                    <a:p>
                      <a:pPr algn="just"/>
                      <a:endParaRPr lang="en-US" sz="2600" b="1" u="none" strike="noStrike" dirty="0">
                        <a:solidFill>
                          <a:srgbClr val="313131"/>
                        </a:solidFill>
                        <a:effectLst/>
                        <a:latin typeface="Cambria" panose="02040503050406030204" pitchFamily="18" charset="0"/>
                        <a:ea typeface="Cambria" panose="02040503050406030204" pitchFamily="18" charset="0"/>
                      </a:endParaRPr>
                    </a:p>
                    <a:p>
                      <a:pPr algn="just"/>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578374437"/>
                  </a:ext>
                </a:extLst>
              </a:tr>
              <a:tr h="0">
                <a:tc>
                  <a:txBody>
                    <a:bodyPr/>
                    <a:lstStyle/>
                    <a:p>
                      <a:pPr algn="just">
                        <a:lnSpc>
                          <a:spcPct val="150000"/>
                        </a:lnSpc>
                      </a:pPr>
                      <a:r>
                        <a:rPr lang="en-US" sz="2600" b="1" u="none" strike="noStrike" dirty="0">
                          <a:solidFill>
                            <a:srgbClr val="313131"/>
                          </a:solidFill>
                          <a:effectLst/>
                          <a:latin typeface="Cambria" panose="02040503050406030204" pitchFamily="18" charset="0"/>
                          <a:ea typeface="Cambria" panose="02040503050406030204" pitchFamily="18" charset="0"/>
                        </a:rPr>
                        <a:t>c) 4,5 </a:t>
                      </a:r>
                      <a:r>
                        <a:rPr lang="en-US" sz="2600" b="1" u="none" strike="noStrike" dirty="0" err="1">
                          <a:solidFill>
                            <a:srgbClr val="313131"/>
                          </a:solidFill>
                          <a:effectLst/>
                          <a:latin typeface="Cambria" panose="02040503050406030204" pitchFamily="18" charset="0"/>
                          <a:ea typeface="Cambria" panose="02040503050406030204" pitchFamily="18" charset="0"/>
                        </a:rPr>
                        <a:t>giờ</a:t>
                      </a:r>
                      <a:r>
                        <a:rPr lang="en-US" sz="2600" b="1" u="none" strike="noStrike" dirty="0">
                          <a:solidFill>
                            <a:srgbClr val="313131"/>
                          </a:solidFill>
                          <a:effectLst/>
                          <a:latin typeface="Cambria" panose="02040503050406030204" pitchFamily="18" charset="0"/>
                          <a:ea typeface="Cambria" panose="02040503050406030204" pitchFamily="18" charset="0"/>
                        </a:rPr>
                        <a:t> × 3</a:t>
                      </a:r>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2600" b="1" u="none" strike="noStrike" dirty="0">
                          <a:solidFill>
                            <a:srgbClr val="313131"/>
                          </a:solidFill>
                          <a:effectLst/>
                          <a:latin typeface="Cambria" panose="02040503050406030204" pitchFamily="18" charset="0"/>
                          <a:ea typeface="Cambria" panose="02040503050406030204" pitchFamily="18" charset="0"/>
                        </a:rPr>
                        <a:t> d) 38,5 </a:t>
                      </a:r>
                      <a:r>
                        <a:rPr lang="en-US" sz="2600" b="1" u="none" strike="noStrike" dirty="0" err="1">
                          <a:solidFill>
                            <a:srgbClr val="313131"/>
                          </a:solidFill>
                          <a:effectLst/>
                          <a:latin typeface="Cambria" panose="02040503050406030204" pitchFamily="18" charset="0"/>
                          <a:ea typeface="Cambria" panose="02040503050406030204" pitchFamily="18" charset="0"/>
                        </a:rPr>
                        <a:t>phút</a:t>
                      </a:r>
                      <a:r>
                        <a:rPr lang="en-US" sz="2600" b="1" u="none" strike="noStrike" dirty="0">
                          <a:solidFill>
                            <a:srgbClr val="313131"/>
                          </a:solidFill>
                          <a:effectLst/>
                          <a:latin typeface="Cambria" panose="02040503050406030204" pitchFamily="18" charset="0"/>
                          <a:ea typeface="Cambria" panose="02040503050406030204" pitchFamily="18" charset="0"/>
                        </a:rPr>
                        <a:t> : 5</a:t>
                      </a:r>
                      <a:endParaRPr lang="en-US" sz="26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1407528007"/>
                  </a:ext>
                </a:extLst>
              </a:tr>
            </a:tbl>
          </a:graphicData>
        </a:graphic>
      </p:graphicFrame>
      <p:sp>
        <p:nvSpPr>
          <p:cNvPr id="5" name="TextBox 4">
            <a:extLst>
              <a:ext uri="{FF2B5EF4-FFF2-40B4-BE49-F238E27FC236}">
                <a16:creationId xmlns:a16="http://schemas.microsoft.com/office/drawing/2014/main" id="{68385E95-C421-F71A-272C-FE1F77AC1EB8}"/>
              </a:ext>
            </a:extLst>
          </p:cNvPr>
          <p:cNvSpPr txBox="1"/>
          <p:nvPr/>
        </p:nvSpPr>
        <p:spPr>
          <a:xfrm>
            <a:off x="1048703" y="2072759"/>
            <a:ext cx="7035164" cy="584775"/>
          </a:xfrm>
          <a:prstGeom prst="rect">
            <a:avLst/>
          </a:prstGeom>
          <a:noFill/>
        </p:spPr>
        <p:txBody>
          <a:bodyPr wrap="square">
            <a:spAutoFit/>
          </a:bodyPr>
          <a:lstStyle/>
          <a:p>
            <a:r>
              <a:rPr lang="en-US" sz="3200" b="0" i="0" dirty="0">
                <a:solidFill>
                  <a:srgbClr val="FF0000"/>
                </a:solidFill>
                <a:effectLst/>
                <a:latin typeface="Cambria" panose="02040503050406030204" pitchFamily="18" charset="0"/>
                <a:ea typeface="Cambria" panose="02040503050406030204" pitchFamily="18" charset="0"/>
              </a:rPr>
              <a:t>= 19 </a:t>
            </a:r>
            <a:r>
              <a:rPr lang="en-US" sz="3200" b="0" i="0" dirty="0" err="1">
                <a:solidFill>
                  <a:srgbClr val="FF0000"/>
                </a:solidFill>
                <a:effectLst/>
                <a:latin typeface="Cambria" panose="02040503050406030204" pitchFamily="18" charset="0"/>
                <a:ea typeface="Cambria" panose="02040503050406030204" pitchFamily="18" charset="0"/>
              </a:rPr>
              <a:t>giờ</a:t>
            </a:r>
            <a:r>
              <a:rPr lang="en-US" sz="3200" b="0" i="0" dirty="0">
                <a:solidFill>
                  <a:srgbClr val="FF0000"/>
                </a:solidFill>
                <a:effectLst/>
                <a:latin typeface="Cambria" panose="02040503050406030204" pitchFamily="18" charset="0"/>
                <a:ea typeface="Cambria" panose="02040503050406030204" pitchFamily="18" charset="0"/>
              </a:rPr>
              <a:t> 51 </a:t>
            </a:r>
            <a:r>
              <a:rPr lang="en-US" sz="3200" b="0" i="0" dirty="0" err="1">
                <a:solidFill>
                  <a:srgbClr val="FF0000"/>
                </a:solidFill>
                <a:effectLst/>
                <a:latin typeface="Cambria" panose="02040503050406030204" pitchFamily="18" charset="0"/>
                <a:ea typeface="Cambria" panose="02040503050406030204" pitchFamily="18" charset="0"/>
              </a:rPr>
              <a:t>phút</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21B6475-AF75-5B83-D569-2CD22B5DED0A}"/>
              </a:ext>
            </a:extLst>
          </p:cNvPr>
          <p:cNvSpPr txBox="1"/>
          <p:nvPr/>
        </p:nvSpPr>
        <p:spPr>
          <a:xfrm>
            <a:off x="6695123" y="2049899"/>
            <a:ext cx="7035164" cy="584775"/>
          </a:xfrm>
          <a:prstGeom prst="rect">
            <a:avLst/>
          </a:prstGeom>
          <a:noFill/>
        </p:spPr>
        <p:txBody>
          <a:bodyPr wrap="square">
            <a:spAutoFit/>
          </a:bodyPr>
          <a:lstStyle/>
          <a:p>
            <a:r>
              <a:rPr lang="en-US" sz="3200" dirty="0">
                <a:solidFill>
                  <a:srgbClr val="FF0000"/>
                </a:solidFill>
                <a:latin typeface="Cambria" panose="02040503050406030204" pitchFamily="18" charset="0"/>
                <a:ea typeface="Cambria" panose="02040503050406030204" pitchFamily="18" charset="0"/>
              </a:rPr>
              <a:t>= 3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45 </a:t>
            </a:r>
            <a:r>
              <a:rPr lang="en-US" sz="3200" dirty="0" err="1">
                <a:solidFill>
                  <a:srgbClr val="FF0000"/>
                </a:solidFill>
                <a:latin typeface="Cambria" panose="02040503050406030204" pitchFamily="18" charset="0"/>
                <a:ea typeface="Cambria" panose="02040503050406030204" pitchFamily="18" charset="0"/>
              </a:rPr>
              <a:t>phút</a:t>
            </a:r>
            <a:endParaRPr lang="en-US" sz="32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D354825-1D33-E1CC-F4F4-8AD13D0C6B73}"/>
              </a:ext>
            </a:extLst>
          </p:cNvPr>
          <p:cNvSpPr txBox="1"/>
          <p:nvPr/>
        </p:nvSpPr>
        <p:spPr>
          <a:xfrm>
            <a:off x="934403" y="3878699"/>
            <a:ext cx="7035164" cy="584775"/>
          </a:xfrm>
          <a:prstGeom prst="rect">
            <a:avLst/>
          </a:prstGeom>
          <a:noFill/>
        </p:spPr>
        <p:txBody>
          <a:bodyPr wrap="square">
            <a:spAutoFit/>
          </a:bodyPr>
          <a:lstStyle/>
          <a:p>
            <a:r>
              <a:rPr lang="en-US" sz="3200" dirty="0">
                <a:solidFill>
                  <a:srgbClr val="FF0000"/>
                </a:solidFill>
                <a:latin typeface="Cambria" panose="02040503050406030204" pitchFamily="18" charset="0"/>
                <a:ea typeface="Cambria" panose="02040503050406030204" pitchFamily="18" charset="0"/>
              </a:rPr>
              <a:t>= 13,5 </a:t>
            </a:r>
            <a:r>
              <a:rPr lang="en-US" sz="3200" dirty="0" err="1">
                <a:solidFill>
                  <a:srgbClr val="FF0000"/>
                </a:solidFill>
                <a:latin typeface="Cambria" panose="02040503050406030204" pitchFamily="18" charset="0"/>
                <a:ea typeface="Cambria" panose="02040503050406030204" pitchFamily="18" charset="0"/>
              </a:rPr>
              <a:t>giờ</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DFE1707-9E3F-85FE-04D2-788C0E8DDAD8}"/>
              </a:ext>
            </a:extLst>
          </p:cNvPr>
          <p:cNvSpPr txBox="1"/>
          <p:nvPr/>
        </p:nvSpPr>
        <p:spPr>
          <a:xfrm>
            <a:off x="6717983" y="3844409"/>
            <a:ext cx="7035164" cy="584775"/>
          </a:xfrm>
          <a:prstGeom prst="rect">
            <a:avLst/>
          </a:prstGeom>
          <a:noFill/>
        </p:spPr>
        <p:txBody>
          <a:bodyPr wrap="square">
            <a:spAutoFit/>
          </a:bodyPr>
          <a:lstStyle/>
          <a:p>
            <a:r>
              <a:rPr lang="en-US" sz="3200" dirty="0">
                <a:solidFill>
                  <a:srgbClr val="FF0000"/>
                </a:solidFill>
                <a:latin typeface="Cambria" panose="02040503050406030204" pitchFamily="18" charset="0"/>
                <a:ea typeface="Cambria" panose="02040503050406030204" pitchFamily="18" charset="0"/>
              </a:rPr>
              <a:t>= 7,7 </a:t>
            </a:r>
            <a:r>
              <a:rPr lang="en-US" sz="3200" dirty="0" err="1">
                <a:solidFill>
                  <a:srgbClr val="FF0000"/>
                </a:solidFill>
                <a:latin typeface="Cambria" panose="02040503050406030204" pitchFamily="18" charset="0"/>
                <a:ea typeface="Cambria" panose="02040503050406030204" pitchFamily="18" charset="0"/>
              </a:rPr>
              <a:t>phút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328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37B146-3EA3-4FB5-A29C-40AB36262B8C}"/>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205108" y="542133"/>
            <a:ext cx="11781784" cy="5867998"/>
          </a:xfrm>
          <a:prstGeom prst="rect">
            <a:avLst/>
          </a:prstGeom>
        </p:spPr>
      </p:pic>
      <p:pic>
        <p:nvPicPr>
          <p:cNvPr id="12" name="图片 11">
            <a:extLst>
              <a:ext uri="{FF2B5EF4-FFF2-40B4-BE49-F238E27FC236}">
                <a16:creationId xmlns:a16="http://schemas.microsoft.com/office/drawing/2014/main" id="{29503CF0-267C-4AE3-9590-519444FBA1BD}"/>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474463" y="4016500"/>
            <a:ext cx="4051727" cy="2154921"/>
          </a:xfrm>
          <a:prstGeom prst="rect">
            <a:avLst/>
          </a:prstGeom>
        </p:spPr>
      </p:pic>
      <p:pic>
        <p:nvPicPr>
          <p:cNvPr id="18" name="图片 17">
            <a:extLst>
              <a:ext uri="{FF2B5EF4-FFF2-40B4-BE49-F238E27FC236}">
                <a16:creationId xmlns:a16="http://schemas.microsoft.com/office/drawing/2014/main" id="{5A1D5B4A-3B82-4547-8413-5A1C897C9B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13452" y="-419866"/>
            <a:ext cx="5140804" cy="5140804"/>
          </a:xfrm>
          <a:prstGeom prst="rect">
            <a:avLst/>
          </a:prstGeom>
        </p:spPr>
      </p:pic>
      <p:grpSp>
        <p:nvGrpSpPr>
          <p:cNvPr id="9" name="Group 8">
            <a:extLst>
              <a:ext uri="{FF2B5EF4-FFF2-40B4-BE49-F238E27FC236}">
                <a16:creationId xmlns:a16="http://schemas.microsoft.com/office/drawing/2014/main" id="{AFA78D94-CD95-B2B5-891C-1BCD0ADA2B0B}"/>
              </a:ext>
            </a:extLst>
          </p:cNvPr>
          <p:cNvGrpSpPr/>
          <p:nvPr/>
        </p:nvGrpSpPr>
        <p:grpSpPr>
          <a:xfrm>
            <a:off x="5377892" y="2877227"/>
            <a:ext cx="5343799" cy="1230073"/>
            <a:chOff x="674228" y="4862098"/>
            <a:chExt cx="5343799" cy="1230073"/>
          </a:xfrm>
        </p:grpSpPr>
        <p:sp>
          <p:nvSpPr>
            <p:cNvPr id="6" name="Rectangle: Rounded Corners 5">
              <a:extLst>
                <a:ext uri="{FF2B5EF4-FFF2-40B4-BE49-F238E27FC236}">
                  <a16:creationId xmlns:a16="http://schemas.microsoft.com/office/drawing/2014/main" id="{8AD05053-814D-94D5-70D4-93727C4CA59E}"/>
                </a:ext>
              </a:extLst>
            </p:cNvPr>
            <p:cNvSpPr/>
            <p:nvPr/>
          </p:nvSpPr>
          <p:spPr>
            <a:xfrm>
              <a:off x="674228" y="4862098"/>
              <a:ext cx="5343799" cy="1230073"/>
            </a:xfrm>
            <a:prstGeom prst="roundRect">
              <a:avLst>
                <a:gd name="adj" fmla="val 50000"/>
              </a:avLst>
            </a:prstGeom>
            <a:solidFill>
              <a:srgbClr val="E2F6F6"/>
            </a:solidFill>
            <a:ln w="28575">
              <a:solidFill>
                <a:srgbClr val="36A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4C36DFC5-8066-5FD9-EBDA-AD10E167FC4B}"/>
                </a:ext>
              </a:extLst>
            </p:cNvPr>
            <p:cNvSpPr txBox="1"/>
            <p:nvPr/>
          </p:nvSpPr>
          <p:spPr>
            <a:xfrm>
              <a:off x="783980" y="507156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Ôn tập </a:t>
              </a: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học</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1989E851-FC44-A791-4890-504875369E39}"/>
              </a:ext>
            </a:extLst>
          </p:cNvPr>
          <p:cNvGrpSpPr/>
          <p:nvPr/>
        </p:nvGrpSpPr>
        <p:grpSpPr>
          <a:xfrm>
            <a:off x="1974508" y="4184685"/>
            <a:ext cx="4188409" cy="1230073"/>
            <a:chOff x="608093" y="4877618"/>
            <a:chExt cx="4188409" cy="1230073"/>
          </a:xfrm>
        </p:grpSpPr>
        <p:sp>
          <p:nvSpPr>
            <p:cNvPr id="13" name="Rectangle: Rounded Corners 12">
              <a:extLst>
                <a:ext uri="{FF2B5EF4-FFF2-40B4-BE49-F238E27FC236}">
                  <a16:creationId xmlns:a16="http://schemas.microsoft.com/office/drawing/2014/main" id="{6016673D-4FE1-10EE-77FC-D3DACAA478FD}"/>
                </a:ext>
              </a:extLst>
            </p:cNvPr>
            <p:cNvSpPr/>
            <p:nvPr/>
          </p:nvSpPr>
          <p:spPr>
            <a:xfrm>
              <a:off x="608093" y="4877618"/>
              <a:ext cx="4188409" cy="1230073"/>
            </a:xfrm>
            <a:prstGeom prst="roundRect">
              <a:avLst>
                <a:gd name="adj" fmla="val 50000"/>
              </a:avLst>
            </a:prstGeom>
            <a:solidFill>
              <a:srgbClr val="E2F6F6"/>
            </a:solidFill>
            <a:ln w="28575">
              <a:solidFill>
                <a:srgbClr val="36A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19CE7425-A767-AC27-9E23-C967004FDE55}"/>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Chuẩn bị bài mới.</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Picture 15">
            <a:extLst>
              <a:ext uri="{FF2B5EF4-FFF2-40B4-BE49-F238E27FC236}">
                <a16:creationId xmlns:a16="http://schemas.microsoft.com/office/drawing/2014/main" id="{97819661-921A-B485-6598-AA705601DF4E}"/>
              </a:ext>
            </a:extLst>
          </p:cNvPr>
          <p:cNvPicPr>
            <a:picLocks noChangeAspect="1"/>
          </p:cNvPicPr>
          <p:nvPr/>
        </p:nvPicPr>
        <p:blipFill>
          <a:blip r:embed="rId5"/>
          <a:stretch>
            <a:fillRect/>
          </a:stretch>
        </p:blipFill>
        <p:spPr>
          <a:xfrm>
            <a:off x="4050004" y="1349361"/>
            <a:ext cx="3956647" cy="1822862"/>
          </a:xfrm>
          <a:prstGeom prst="rect">
            <a:avLst/>
          </a:prstGeom>
        </p:spPr>
      </p:pic>
    </p:spTree>
    <p:extLst>
      <p:ext uri="{BB962C8B-B14F-4D97-AF65-F5344CB8AC3E}">
        <p14:creationId xmlns:p14="http://schemas.microsoft.com/office/powerpoint/2010/main" val="1420037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4*#ppt_w"/>
                                          </p:val>
                                        </p:tav>
                                        <p:tav tm="100000">
                                          <p:val>
                                            <p:strVal val="#ppt_w"/>
                                          </p:val>
                                        </p:tav>
                                      </p:tavLst>
                                    </p:anim>
                                    <p:anim calcmode="lin" valueType="num">
                                      <p:cBhvr>
                                        <p:cTn id="30"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strVal val="4*#ppt_w"/>
                                          </p:val>
                                        </p:tav>
                                        <p:tav tm="100000">
                                          <p:val>
                                            <p:strVal val="#ppt_w"/>
                                          </p:val>
                                        </p:tav>
                                      </p:tavLst>
                                    </p:anim>
                                    <p:anim calcmode="lin" valueType="num">
                                      <p:cBhvr>
                                        <p:cTn id="36"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B313164-B1E6-4EFF-935A-27C0F791C9D6}"/>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8333"/>
          <a:stretch/>
        </p:blipFill>
        <p:spPr>
          <a:xfrm>
            <a:off x="4097" y="0"/>
            <a:ext cx="12192000" cy="6858000"/>
          </a:xfrm>
          <a:prstGeom prst="rect">
            <a:avLst/>
          </a:prstGeom>
        </p:spPr>
      </p:pic>
      <p:pic>
        <p:nvPicPr>
          <p:cNvPr id="19" name="图片 18">
            <a:extLst>
              <a:ext uri="{FF2B5EF4-FFF2-40B4-BE49-F238E27FC236}">
                <a16:creationId xmlns:a16="http://schemas.microsoft.com/office/drawing/2014/main" id="{01CF54DC-5811-4695-8B51-7D77DBE35256}"/>
              </a:ext>
            </a:extLst>
          </p:cNvPr>
          <p:cNvPicPr>
            <a:picLocks noChangeAspect="1"/>
          </p:cNvPicPr>
          <p:nvPr/>
        </p:nvPicPr>
        <p:blipFill rotWithShape="1">
          <a:blip r:embed="rId4">
            <a:extLst>
              <a:ext uri="{28A0092B-C50C-407E-A947-70E740481C1C}">
                <a14:useLocalDpi xmlns:a14="http://schemas.microsoft.com/office/drawing/2010/main" val="0"/>
              </a:ext>
            </a:extLst>
          </a:blip>
          <a:srcRect l="1948" r="14718"/>
          <a:stretch/>
        </p:blipFill>
        <p:spPr>
          <a:xfrm>
            <a:off x="0" y="0"/>
            <a:ext cx="12174794" cy="6848322"/>
          </a:xfrm>
          <a:prstGeom prst="rect">
            <a:avLst/>
          </a:prstGeom>
        </p:spPr>
      </p:pic>
      <p:grpSp>
        <p:nvGrpSpPr>
          <p:cNvPr id="22" name="组合 21">
            <a:extLst>
              <a:ext uri="{FF2B5EF4-FFF2-40B4-BE49-F238E27FC236}">
                <a16:creationId xmlns:a16="http://schemas.microsoft.com/office/drawing/2014/main" id="{9FE40BCE-5D60-4D64-B868-D24876D7FC7E}"/>
              </a:ext>
            </a:extLst>
          </p:cNvPr>
          <p:cNvGrpSpPr/>
          <p:nvPr/>
        </p:nvGrpSpPr>
        <p:grpSpPr>
          <a:xfrm>
            <a:off x="-8603" y="-126246"/>
            <a:ext cx="12200603" cy="6883794"/>
            <a:chOff x="-3640394" y="2713583"/>
            <a:chExt cx="12200603" cy="6883794"/>
          </a:xfrm>
        </p:grpSpPr>
        <p:grpSp>
          <p:nvGrpSpPr>
            <p:cNvPr id="21" name="组合 20">
              <a:extLst>
                <a:ext uri="{FF2B5EF4-FFF2-40B4-BE49-F238E27FC236}">
                  <a16:creationId xmlns:a16="http://schemas.microsoft.com/office/drawing/2014/main" id="{E3CE30D8-6742-401B-A9CB-E4463038E944}"/>
                </a:ext>
              </a:extLst>
            </p:cNvPr>
            <p:cNvGrpSpPr/>
            <p:nvPr/>
          </p:nvGrpSpPr>
          <p:grpSpPr>
            <a:xfrm>
              <a:off x="-3640394" y="2713583"/>
              <a:ext cx="12200603" cy="6883794"/>
              <a:chOff x="7462057" y="-25794"/>
              <a:chExt cx="12200603" cy="6883794"/>
            </a:xfrm>
          </p:grpSpPr>
          <p:pic>
            <p:nvPicPr>
              <p:cNvPr id="7" name="图片 6">
                <a:extLst>
                  <a:ext uri="{FF2B5EF4-FFF2-40B4-BE49-F238E27FC236}">
                    <a16:creationId xmlns:a16="http://schemas.microsoft.com/office/drawing/2014/main" id="{9F009A30-7D0A-4236-B79B-837F8C6E1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029" y="763192"/>
                <a:ext cx="11264056" cy="5280027"/>
              </a:xfrm>
              <a:prstGeom prst="rect">
                <a:avLst/>
              </a:prstGeom>
            </p:spPr>
          </p:pic>
          <p:pic>
            <p:nvPicPr>
              <p:cNvPr id="17" name="图片 16">
                <a:extLst>
                  <a:ext uri="{FF2B5EF4-FFF2-40B4-BE49-F238E27FC236}">
                    <a16:creationId xmlns:a16="http://schemas.microsoft.com/office/drawing/2014/main" id="{2B0B8ADB-B8EE-4348-8B59-B155E5AC7180}"/>
                  </a:ext>
                </a:extLst>
              </p:cNvPr>
              <p:cNvPicPr>
                <a:picLocks noChangeAspect="1"/>
              </p:cNvPicPr>
              <p:nvPr/>
            </p:nvPicPr>
            <p:blipFill rotWithShape="1">
              <a:blip r:embed="rId6">
                <a:extLst>
                  <a:ext uri="{28A0092B-C50C-407E-A947-70E740481C1C}">
                    <a14:useLocalDpi xmlns:a14="http://schemas.microsoft.com/office/drawing/2010/main" val="0"/>
                  </a:ext>
                </a:extLst>
              </a:blip>
              <a:srcRect l="84599" t="65934"/>
              <a:stretch/>
            </p:blipFill>
            <p:spPr>
              <a:xfrm>
                <a:off x="17795760" y="4922307"/>
                <a:ext cx="1866900" cy="1935693"/>
              </a:xfrm>
              <a:prstGeom prst="rect">
                <a:avLst/>
              </a:prstGeom>
            </p:spPr>
          </p:pic>
          <p:pic>
            <p:nvPicPr>
              <p:cNvPr id="20" name="图片 19">
                <a:extLst>
                  <a:ext uri="{FF2B5EF4-FFF2-40B4-BE49-F238E27FC236}">
                    <a16:creationId xmlns:a16="http://schemas.microsoft.com/office/drawing/2014/main" id="{5A215A47-D5F4-4467-873C-A93C5172B35F}"/>
                  </a:ext>
                </a:extLst>
              </p:cNvPr>
              <p:cNvPicPr>
                <a:picLocks noChangeAspect="1"/>
              </p:cNvPicPr>
              <p:nvPr/>
            </p:nvPicPr>
            <p:blipFill rotWithShape="1">
              <a:blip r:embed="rId6">
                <a:extLst>
                  <a:ext uri="{28A0092B-C50C-407E-A947-70E740481C1C}">
                    <a14:useLocalDpi xmlns:a14="http://schemas.microsoft.com/office/drawing/2010/main" val="0"/>
                  </a:ext>
                </a:extLst>
              </a:blip>
              <a:srcRect l="-577" t="-3241" r="85176" b="66763"/>
              <a:stretch/>
            </p:blipFill>
            <p:spPr>
              <a:xfrm>
                <a:off x="7462057" y="-22616"/>
                <a:ext cx="1866900" cy="2072744"/>
              </a:xfrm>
              <a:prstGeom prst="rect">
                <a:avLst/>
              </a:prstGeom>
            </p:spPr>
          </p:pic>
          <p:pic>
            <p:nvPicPr>
              <p:cNvPr id="13" name="图片 12">
                <a:extLst>
                  <a:ext uri="{FF2B5EF4-FFF2-40B4-BE49-F238E27FC236}">
                    <a16:creationId xmlns:a16="http://schemas.microsoft.com/office/drawing/2014/main" id="{F0BBC490-637B-45FE-BF34-AE291B48BE7D}"/>
                  </a:ext>
                </a:extLst>
              </p:cNvPr>
              <p:cNvPicPr>
                <a:picLocks noChangeAspect="1"/>
              </p:cNvPicPr>
              <p:nvPr/>
            </p:nvPicPr>
            <p:blipFill rotWithShape="1">
              <a:blip r:embed="rId7">
                <a:extLst>
                  <a:ext uri="{28A0092B-C50C-407E-A947-70E740481C1C}">
                    <a14:useLocalDpi xmlns:a14="http://schemas.microsoft.com/office/drawing/2010/main" val="0"/>
                  </a:ext>
                </a:extLst>
              </a:blip>
              <a:srcRect l="66702"/>
              <a:stretch/>
            </p:blipFill>
            <p:spPr>
              <a:xfrm>
                <a:off x="14819027" y="-25794"/>
                <a:ext cx="4835030" cy="6806411"/>
              </a:xfrm>
              <a:prstGeom prst="rect">
                <a:avLst/>
              </a:prstGeom>
            </p:spPr>
          </p:pic>
          <p:pic>
            <p:nvPicPr>
              <p:cNvPr id="11" name="图片 10">
                <a:extLst>
                  <a:ext uri="{FF2B5EF4-FFF2-40B4-BE49-F238E27FC236}">
                    <a16:creationId xmlns:a16="http://schemas.microsoft.com/office/drawing/2014/main" id="{E5AEF16B-03E9-4172-A507-F510D7824485}"/>
                  </a:ext>
                </a:extLst>
              </p:cNvPr>
              <p:cNvPicPr>
                <a:picLocks noChangeAspect="1"/>
              </p:cNvPicPr>
              <p:nvPr/>
            </p:nvPicPr>
            <p:blipFill rotWithShape="1">
              <a:blip r:embed="rId8">
                <a:extLst>
                  <a:ext uri="{28A0092B-C50C-407E-A947-70E740481C1C}">
                    <a14:useLocalDpi xmlns:a14="http://schemas.microsoft.com/office/drawing/2010/main" val="0"/>
                  </a:ext>
                </a:extLst>
              </a:blip>
              <a:srcRect r="61618"/>
              <a:stretch/>
            </p:blipFill>
            <p:spPr>
              <a:xfrm>
                <a:off x="7470660" y="25795"/>
                <a:ext cx="5575875" cy="6809589"/>
              </a:xfrm>
              <a:prstGeom prst="rect">
                <a:avLst/>
              </a:prstGeom>
            </p:spPr>
          </p:pic>
        </p:grpSp>
        <p:pic>
          <p:nvPicPr>
            <p:cNvPr id="15" name="图片 14">
              <a:extLst>
                <a:ext uri="{FF2B5EF4-FFF2-40B4-BE49-F238E27FC236}">
                  <a16:creationId xmlns:a16="http://schemas.microsoft.com/office/drawing/2014/main" id="{9D859401-34BA-4481-916F-19A205F3B68A}"/>
                </a:ext>
              </a:extLst>
            </p:cNvPr>
            <p:cNvPicPr>
              <a:picLocks noChangeAspect="1"/>
            </p:cNvPicPr>
            <p:nvPr/>
          </p:nvPicPr>
          <p:blipFill rotWithShape="1">
            <a:blip r:embed="rId9">
              <a:extLst>
                <a:ext uri="{28A0092B-C50C-407E-A947-70E740481C1C}">
                  <a14:useLocalDpi xmlns:a14="http://schemas.microsoft.com/office/drawing/2010/main" val="0"/>
                </a:ext>
              </a:extLst>
            </a:blip>
            <a:srcRect l="8333" r="8333"/>
            <a:stretch/>
          </p:blipFill>
          <p:spPr>
            <a:xfrm>
              <a:off x="-3636093" y="2726480"/>
              <a:ext cx="12192000" cy="6858000"/>
            </a:xfrm>
            <a:prstGeom prst="rect">
              <a:avLst/>
            </a:prstGeom>
          </p:spPr>
        </p:pic>
      </p:grpSp>
      <p:pic>
        <p:nvPicPr>
          <p:cNvPr id="10" name="Picture 9">
            <a:extLst>
              <a:ext uri="{FF2B5EF4-FFF2-40B4-BE49-F238E27FC236}">
                <a16:creationId xmlns:a16="http://schemas.microsoft.com/office/drawing/2014/main" id="{48070CEB-6DDE-164E-0F2E-EB2D413EC623}"/>
              </a:ext>
            </a:extLst>
          </p:cNvPr>
          <p:cNvPicPr>
            <a:picLocks noChangeAspect="1"/>
          </p:cNvPicPr>
          <p:nvPr/>
        </p:nvPicPr>
        <p:blipFill>
          <a:blip r:embed="rId10"/>
          <a:stretch>
            <a:fillRect/>
          </a:stretch>
        </p:blipFill>
        <p:spPr>
          <a:xfrm>
            <a:off x="2203908" y="1733883"/>
            <a:ext cx="7766977" cy="3450635"/>
          </a:xfrm>
          <a:prstGeom prst="rect">
            <a:avLst/>
          </a:prstGeom>
        </p:spPr>
      </p:pic>
    </p:spTree>
    <p:extLst>
      <p:ext uri="{BB962C8B-B14F-4D97-AF65-F5344CB8AC3E}">
        <p14:creationId xmlns:p14="http://schemas.microsoft.com/office/powerpoint/2010/main" val="31937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9604169" cy="3686085"/>
            <a:chOff x="-615991" y="642075"/>
            <a:chExt cx="960416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720224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ền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số</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thích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84 842 = 80 000 + 4 000 + … + 40 + 2</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800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234 x 11</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2574</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660383" cy="3686085"/>
            <a:chOff x="-182990" y="575905"/>
            <a:chExt cx="6371422"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339401"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giá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biểu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thức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2346 + 124 : 4</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2 377</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125E-6 7.40741E-7 L 0.73086 0.01018 " pathEditMode="relative" rAng="0" ptsTypes="AA">
                                      <p:cBhvr>
                                        <p:cTn id="14" dur="3500" fill="hold"/>
                                        <p:tgtEl>
                                          <p:spTgt spid="9"/>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8 L 1.64753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B313164-B1E6-4EFF-935A-27C0F791C9D6}"/>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8333"/>
          <a:stretch/>
        </p:blipFill>
        <p:spPr>
          <a:xfrm>
            <a:off x="4097" y="0"/>
            <a:ext cx="12192000" cy="6858000"/>
          </a:xfrm>
          <a:prstGeom prst="rect">
            <a:avLst/>
          </a:prstGeom>
        </p:spPr>
      </p:pic>
      <p:pic>
        <p:nvPicPr>
          <p:cNvPr id="19" name="图片 18">
            <a:extLst>
              <a:ext uri="{FF2B5EF4-FFF2-40B4-BE49-F238E27FC236}">
                <a16:creationId xmlns:a16="http://schemas.microsoft.com/office/drawing/2014/main" id="{01CF54DC-5811-4695-8B51-7D77DBE35256}"/>
              </a:ext>
            </a:extLst>
          </p:cNvPr>
          <p:cNvPicPr>
            <a:picLocks noChangeAspect="1"/>
          </p:cNvPicPr>
          <p:nvPr/>
        </p:nvPicPr>
        <p:blipFill rotWithShape="1">
          <a:blip r:embed="rId4">
            <a:extLst>
              <a:ext uri="{28A0092B-C50C-407E-A947-70E740481C1C}">
                <a14:useLocalDpi xmlns:a14="http://schemas.microsoft.com/office/drawing/2010/main" val="0"/>
              </a:ext>
            </a:extLst>
          </a:blip>
          <a:srcRect l="1948" r="14718"/>
          <a:stretch/>
        </p:blipFill>
        <p:spPr>
          <a:xfrm>
            <a:off x="0" y="0"/>
            <a:ext cx="12174794" cy="6848322"/>
          </a:xfrm>
          <a:prstGeom prst="rect">
            <a:avLst/>
          </a:prstGeom>
        </p:spPr>
      </p:pic>
      <p:grpSp>
        <p:nvGrpSpPr>
          <p:cNvPr id="22" name="组合 21">
            <a:extLst>
              <a:ext uri="{FF2B5EF4-FFF2-40B4-BE49-F238E27FC236}">
                <a16:creationId xmlns:a16="http://schemas.microsoft.com/office/drawing/2014/main" id="{9FE40BCE-5D60-4D64-B868-D24876D7FC7E}"/>
              </a:ext>
            </a:extLst>
          </p:cNvPr>
          <p:cNvGrpSpPr/>
          <p:nvPr/>
        </p:nvGrpSpPr>
        <p:grpSpPr>
          <a:xfrm>
            <a:off x="0" y="-279919"/>
            <a:ext cx="12257853" cy="6986778"/>
            <a:chOff x="-3640394" y="2713583"/>
            <a:chExt cx="12200603" cy="6883794"/>
          </a:xfrm>
        </p:grpSpPr>
        <p:grpSp>
          <p:nvGrpSpPr>
            <p:cNvPr id="21" name="组合 20">
              <a:extLst>
                <a:ext uri="{FF2B5EF4-FFF2-40B4-BE49-F238E27FC236}">
                  <a16:creationId xmlns:a16="http://schemas.microsoft.com/office/drawing/2014/main" id="{E3CE30D8-6742-401B-A9CB-E4463038E944}"/>
                </a:ext>
              </a:extLst>
            </p:cNvPr>
            <p:cNvGrpSpPr/>
            <p:nvPr/>
          </p:nvGrpSpPr>
          <p:grpSpPr>
            <a:xfrm>
              <a:off x="-3640394" y="2713583"/>
              <a:ext cx="12200603" cy="6883794"/>
              <a:chOff x="7462057" y="-25794"/>
              <a:chExt cx="12200603" cy="6883794"/>
            </a:xfrm>
          </p:grpSpPr>
          <p:pic>
            <p:nvPicPr>
              <p:cNvPr id="7" name="图片 6">
                <a:extLst>
                  <a:ext uri="{FF2B5EF4-FFF2-40B4-BE49-F238E27FC236}">
                    <a16:creationId xmlns:a16="http://schemas.microsoft.com/office/drawing/2014/main" id="{9F009A30-7D0A-4236-B79B-837F8C6E1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029" y="763192"/>
                <a:ext cx="11264056" cy="5280027"/>
              </a:xfrm>
              <a:prstGeom prst="rect">
                <a:avLst/>
              </a:prstGeom>
            </p:spPr>
          </p:pic>
          <p:pic>
            <p:nvPicPr>
              <p:cNvPr id="17" name="图片 16">
                <a:extLst>
                  <a:ext uri="{FF2B5EF4-FFF2-40B4-BE49-F238E27FC236}">
                    <a16:creationId xmlns:a16="http://schemas.microsoft.com/office/drawing/2014/main" id="{2B0B8ADB-B8EE-4348-8B59-B155E5AC7180}"/>
                  </a:ext>
                </a:extLst>
              </p:cNvPr>
              <p:cNvPicPr>
                <a:picLocks noChangeAspect="1"/>
              </p:cNvPicPr>
              <p:nvPr/>
            </p:nvPicPr>
            <p:blipFill rotWithShape="1">
              <a:blip r:embed="rId6">
                <a:extLst>
                  <a:ext uri="{28A0092B-C50C-407E-A947-70E740481C1C}">
                    <a14:useLocalDpi xmlns:a14="http://schemas.microsoft.com/office/drawing/2010/main" val="0"/>
                  </a:ext>
                </a:extLst>
              </a:blip>
              <a:srcRect l="84599" t="65934"/>
              <a:stretch/>
            </p:blipFill>
            <p:spPr>
              <a:xfrm>
                <a:off x="17795760" y="4922307"/>
                <a:ext cx="1866900" cy="1935693"/>
              </a:xfrm>
              <a:prstGeom prst="rect">
                <a:avLst/>
              </a:prstGeom>
            </p:spPr>
          </p:pic>
          <p:pic>
            <p:nvPicPr>
              <p:cNvPr id="20" name="图片 19">
                <a:extLst>
                  <a:ext uri="{FF2B5EF4-FFF2-40B4-BE49-F238E27FC236}">
                    <a16:creationId xmlns:a16="http://schemas.microsoft.com/office/drawing/2014/main" id="{5A215A47-D5F4-4467-873C-A93C5172B35F}"/>
                  </a:ext>
                </a:extLst>
              </p:cNvPr>
              <p:cNvPicPr>
                <a:picLocks noChangeAspect="1"/>
              </p:cNvPicPr>
              <p:nvPr/>
            </p:nvPicPr>
            <p:blipFill rotWithShape="1">
              <a:blip r:embed="rId6">
                <a:extLst>
                  <a:ext uri="{28A0092B-C50C-407E-A947-70E740481C1C}">
                    <a14:useLocalDpi xmlns:a14="http://schemas.microsoft.com/office/drawing/2010/main" val="0"/>
                  </a:ext>
                </a:extLst>
              </a:blip>
              <a:srcRect l="-577" t="-3241" r="85176" b="66763"/>
              <a:stretch/>
            </p:blipFill>
            <p:spPr>
              <a:xfrm>
                <a:off x="7462057" y="-22616"/>
                <a:ext cx="1866900" cy="2072744"/>
              </a:xfrm>
              <a:prstGeom prst="rect">
                <a:avLst/>
              </a:prstGeom>
            </p:spPr>
          </p:pic>
          <p:pic>
            <p:nvPicPr>
              <p:cNvPr id="13" name="图片 12">
                <a:extLst>
                  <a:ext uri="{FF2B5EF4-FFF2-40B4-BE49-F238E27FC236}">
                    <a16:creationId xmlns:a16="http://schemas.microsoft.com/office/drawing/2014/main" id="{F0BBC490-637B-45FE-BF34-AE291B48BE7D}"/>
                  </a:ext>
                </a:extLst>
              </p:cNvPr>
              <p:cNvPicPr>
                <a:picLocks noChangeAspect="1"/>
              </p:cNvPicPr>
              <p:nvPr/>
            </p:nvPicPr>
            <p:blipFill rotWithShape="1">
              <a:blip r:embed="rId7">
                <a:extLst>
                  <a:ext uri="{28A0092B-C50C-407E-A947-70E740481C1C}">
                    <a14:useLocalDpi xmlns:a14="http://schemas.microsoft.com/office/drawing/2010/main" val="0"/>
                  </a:ext>
                </a:extLst>
              </a:blip>
              <a:srcRect l="66702"/>
              <a:stretch/>
            </p:blipFill>
            <p:spPr>
              <a:xfrm>
                <a:off x="14819027" y="-25794"/>
                <a:ext cx="4835030" cy="6806411"/>
              </a:xfrm>
              <a:prstGeom prst="rect">
                <a:avLst/>
              </a:prstGeom>
            </p:spPr>
          </p:pic>
          <p:pic>
            <p:nvPicPr>
              <p:cNvPr id="11" name="图片 10">
                <a:extLst>
                  <a:ext uri="{FF2B5EF4-FFF2-40B4-BE49-F238E27FC236}">
                    <a16:creationId xmlns:a16="http://schemas.microsoft.com/office/drawing/2014/main" id="{E5AEF16B-03E9-4172-A507-F510D7824485}"/>
                  </a:ext>
                </a:extLst>
              </p:cNvPr>
              <p:cNvPicPr>
                <a:picLocks noChangeAspect="1"/>
              </p:cNvPicPr>
              <p:nvPr/>
            </p:nvPicPr>
            <p:blipFill rotWithShape="1">
              <a:blip r:embed="rId8">
                <a:extLst>
                  <a:ext uri="{28A0092B-C50C-407E-A947-70E740481C1C}">
                    <a14:useLocalDpi xmlns:a14="http://schemas.microsoft.com/office/drawing/2010/main" val="0"/>
                  </a:ext>
                </a:extLst>
              </a:blip>
              <a:srcRect r="61618"/>
              <a:stretch/>
            </p:blipFill>
            <p:spPr>
              <a:xfrm>
                <a:off x="7470660" y="25795"/>
                <a:ext cx="5575875" cy="6809589"/>
              </a:xfrm>
              <a:prstGeom prst="rect">
                <a:avLst/>
              </a:prstGeom>
            </p:spPr>
          </p:pic>
        </p:grpSp>
        <p:pic>
          <p:nvPicPr>
            <p:cNvPr id="15" name="图片 14">
              <a:extLst>
                <a:ext uri="{FF2B5EF4-FFF2-40B4-BE49-F238E27FC236}">
                  <a16:creationId xmlns:a16="http://schemas.microsoft.com/office/drawing/2014/main" id="{9D859401-34BA-4481-916F-19A205F3B68A}"/>
                </a:ext>
              </a:extLst>
            </p:cNvPr>
            <p:cNvPicPr>
              <a:picLocks noChangeAspect="1"/>
            </p:cNvPicPr>
            <p:nvPr/>
          </p:nvPicPr>
          <p:blipFill rotWithShape="1">
            <a:blip r:embed="rId9">
              <a:extLst>
                <a:ext uri="{28A0092B-C50C-407E-A947-70E740481C1C}">
                  <a14:useLocalDpi xmlns:a14="http://schemas.microsoft.com/office/drawing/2010/main" val="0"/>
                </a:ext>
              </a:extLst>
            </a:blip>
            <a:srcRect l="8333" r="8333"/>
            <a:stretch/>
          </p:blipFill>
          <p:spPr>
            <a:xfrm>
              <a:off x="-3636093" y="2726480"/>
              <a:ext cx="12192000" cy="6858000"/>
            </a:xfrm>
            <a:prstGeom prst="rect">
              <a:avLst/>
            </a:prstGeom>
          </p:spPr>
        </p:pic>
      </p:grpSp>
      <p:pic>
        <p:nvPicPr>
          <p:cNvPr id="4" name="Picture 3">
            <a:extLst>
              <a:ext uri="{FF2B5EF4-FFF2-40B4-BE49-F238E27FC236}">
                <a16:creationId xmlns:a16="http://schemas.microsoft.com/office/drawing/2014/main" id="{14813888-CAA2-53B7-06DA-82FB8A9FCAB9}"/>
              </a:ext>
            </a:extLst>
          </p:cNvPr>
          <p:cNvPicPr>
            <a:picLocks noChangeAspect="1"/>
          </p:cNvPicPr>
          <p:nvPr/>
        </p:nvPicPr>
        <p:blipFill>
          <a:blip r:embed="rId10"/>
          <a:stretch>
            <a:fillRect/>
          </a:stretch>
        </p:blipFill>
        <p:spPr>
          <a:xfrm>
            <a:off x="1892432" y="2639511"/>
            <a:ext cx="8681456" cy="1304657"/>
          </a:xfrm>
          <a:prstGeom prst="rect">
            <a:avLst/>
          </a:prstGeom>
        </p:spPr>
      </p:pic>
      <p:pic>
        <p:nvPicPr>
          <p:cNvPr id="8" name="Picture 7">
            <a:extLst>
              <a:ext uri="{FF2B5EF4-FFF2-40B4-BE49-F238E27FC236}">
                <a16:creationId xmlns:a16="http://schemas.microsoft.com/office/drawing/2014/main" id="{E74D0A3C-C99E-3B5D-2D69-65EAC40C93FC}"/>
              </a:ext>
            </a:extLst>
          </p:cNvPr>
          <p:cNvPicPr>
            <a:picLocks noChangeAspect="1"/>
          </p:cNvPicPr>
          <p:nvPr/>
        </p:nvPicPr>
        <p:blipFill>
          <a:blip r:embed="rId11"/>
          <a:stretch>
            <a:fillRect/>
          </a:stretch>
        </p:blipFill>
        <p:spPr>
          <a:xfrm>
            <a:off x="5334673" y="3806905"/>
            <a:ext cx="2048434" cy="1072989"/>
          </a:xfrm>
          <a:prstGeom prst="rect">
            <a:avLst/>
          </a:prstGeom>
        </p:spPr>
      </p:pic>
    </p:spTree>
    <p:extLst>
      <p:ext uri="{BB962C8B-B14F-4D97-AF65-F5344CB8AC3E}">
        <p14:creationId xmlns:p14="http://schemas.microsoft.com/office/powerpoint/2010/main" val="22231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37B146-3EA3-4FB5-A29C-40AB36262B8C}"/>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979382" y="924748"/>
            <a:ext cx="11072990" cy="5190465"/>
          </a:xfrm>
          <a:prstGeom prst="rect">
            <a:avLst/>
          </a:prstGeom>
        </p:spPr>
      </p:pic>
      <p:pic>
        <p:nvPicPr>
          <p:cNvPr id="12" name="图片 11">
            <a:extLst>
              <a:ext uri="{FF2B5EF4-FFF2-40B4-BE49-F238E27FC236}">
                <a16:creationId xmlns:a16="http://schemas.microsoft.com/office/drawing/2014/main" id="{29503CF0-267C-4AE3-9590-519444FBA1BD}"/>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810230" y="4515729"/>
            <a:ext cx="4051727" cy="2154921"/>
          </a:xfrm>
          <a:prstGeom prst="rect">
            <a:avLst/>
          </a:prstGeom>
        </p:spPr>
      </p:pic>
      <p:pic>
        <p:nvPicPr>
          <p:cNvPr id="18" name="图片 17">
            <a:extLst>
              <a:ext uri="{FF2B5EF4-FFF2-40B4-BE49-F238E27FC236}">
                <a16:creationId xmlns:a16="http://schemas.microsoft.com/office/drawing/2014/main" id="{5A1D5B4A-3B82-4547-8413-5A1C897C9B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391522"/>
            <a:ext cx="4378666" cy="4378666"/>
          </a:xfrm>
          <a:prstGeom prst="rect">
            <a:avLst/>
          </a:prstGeom>
        </p:spPr>
      </p:pic>
      <p:pic>
        <p:nvPicPr>
          <p:cNvPr id="5" name="图片 50">
            <a:extLst>
              <a:ext uri="{FF2B5EF4-FFF2-40B4-BE49-F238E27FC236}">
                <a16:creationId xmlns:a16="http://schemas.microsoft.com/office/drawing/2014/main" id="{ADDFD967-B89C-C78B-3642-9C3D2F59A1C1}"/>
              </a:ext>
            </a:extLst>
          </p:cNvPr>
          <p:cNvPicPr>
            <a:picLocks noChangeAspect="1"/>
          </p:cNvPicPr>
          <p:nvPr/>
        </p:nvPicPr>
        <p:blipFill rotWithShape="1">
          <a:blip r:embed="rId3">
            <a:extLst>
              <a:ext uri="{28A0092B-C50C-407E-A947-70E740481C1C}">
                <a14:useLocalDpi xmlns:a14="http://schemas.microsoft.com/office/drawing/2010/main" val="0"/>
              </a:ext>
            </a:extLst>
          </a:blip>
          <a:srcRect t="-1" r="60606" b="36945"/>
          <a:stretch/>
        </p:blipFill>
        <p:spPr>
          <a:xfrm>
            <a:off x="-7542" y="3528813"/>
            <a:ext cx="4437117" cy="3329187"/>
          </a:xfrm>
          <a:prstGeom prst="rect">
            <a:avLst/>
          </a:prstGeom>
        </p:spPr>
      </p:pic>
      <p:pic>
        <p:nvPicPr>
          <p:cNvPr id="7" name="Picture 6">
            <a:extLst>
              <a:ext uri="{FF2B5EF4-FFF2-40B4-BE49-F238E27FC236}">
                <a16:creationId xmlns:a16="http://schemas.microsoft.com/office/drawing/2014/main" id="{5A831359-577B-901D-9715-B8C18551A14A}"/>
              </a:ext>
            </a:extLst>
          </p:cNvPr>
          <p:cNvPicPr>
            <a:picLocks noChangeAspect="1"/>
          </p:cNvPicPr>
          <p:nvPr/>
        </p:nvPicPr>
        <p:blipFill>
          <a:blip r:embed="rId5"/>
          <a:stretch>
            <a:fillRect/>
          </a:stretch>
        </p:blipFill>
        <p:spPr>
          <a:xfrm>
            <a:off x="1831260" y="1997310"/>
            <a:ext cx="9577285" cy="2863379"/>
          </a:xfrm>
          <a:prstGeom prst="rect">
            <a:avLst/>
          </a:prstGeom>
        </p:spPr>
      </p:pic>
    </p:spTree>
    <p:extLst>
      <p:ext uri="{BB962C8B-B14F-4D97-AF65-F5344CB8AC3E}">
        <p14:creationId xmlns:p14="http://schemas.microsoft.com/office/powerpoint/2010/main" val="1732413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strVal val="4*#ppt_w"/>
                                          </p:val>
                                        </p:tav>
                                        <p:tav tm="100000">
                                          <p:val>
                                            <p:strVal val="#ppt_w"/>
                                          </p:val>
                                        </p:tav>
                                      </p:tavLst>
                                    </p:anim>
                                    <p:anim calcmode="lin" valueType="num">
                                      <p:cBhvr>
                                        <p:cTn id="31"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82C0A-882F-11E8-65C1-6D970684FB79}"/>
              </a:ext>
            </a:extLst>
          </p:cNvPr>
          <p:cNvPicPr>
            <a:picLocks noChangeAspect="1"/>
          </p:cNvPicPr>
          <p:nvPr/>
        </p:nvPicPr>
        <p:blipFill>
          <a:blip r:embed="rId3"/>
          <a:stretch>
            <a:fillRect/>
          </a:stretch>
        </p:blipFill>
        <p:spPr>
          <a:xfrm>
            <a:off x="1206276" y="315083"/>
            <a:ext cx="1347333" cy="1603387"/>
          </a:xfrm>
          <a:prstGeom prst="rect">
            <a:avLst/>
          </a:prstGeom>
        </p:spPr>
      </p:pic>
      <p:sp>
        <p:nvSpPr>
          <p:cNvPr id="2" name="TextBox 1">
            <a:extLst>
              <a:ext uri="{FF2B5EF4-FFF2-40B4-BE49-F238E27FC236}">
                <a16:creationId xmlns:a16="http://schemas.microsoft.com/office/drawing/2014/main" id="{B90F5EFF-776C-1A41-0D21-55621AD47E50}"/>
              </a:ext>
            </a:extLst>
          </p:cNvPr>
          <p:cNvSpPr txBox="1"/>
          <p:nvPr/>
        </p:nvSpPr>
        <p:spPr>
          <a:xfrm>
            <a:off x="2326640" y="731520"/>
            <a:ext cx="5344160" cy="646331"/>
          </a:xfrm>
          <a:prstGeom prst="rect">
            <a:avLst/>
          </a:prstGeom>
          <a:noFill/>
        </p:spPr>
        <p:txBody>
          <a:bodyPr wrap="square" rtlCol="0">
            <a:spAutoFit/>
          </a:bodyPr>
          <a:lstStyle/>
          <a:p>
            <a:r>
              <a:rPr lang="en-US" sz="3600" b="1" dirty="0" err="1">
                <a:solidFill>
                  <a:srgbClr val="008000"/>
                </a:solidFill>
                <a:latin typeface="Cambria" panose="02040503050406030204" pitchFamily="18" charset="0"/>
                <a:ea typeface="Cambria" panose="02040503050406030204" pitchFamily="18" charset="0"/>
              </a:rPr>
              <a:t>Đặt</a:t>
            </a:r>
            <a:r>
              <a:rPr lang="en-US" sz="3600" b="1" dirty="0">
                <a:solidFill>
                  <a:srgbClr val="008000"/>
                </a:solidFill>
                <a:latin typeface="Cambria" panose="02040503050406030204" pitchFamily="18" charset="0"/>
                <a:ea typeface="Cambria" panose="02040503050406030204" pitchFamily="18" charset="0"/>
              </a:rPr>
              <a:t> </a:t>
            </a:r>
            <a:r>
              <a:rPr lang="en-US" sz="3600" b="1" dirty="0" err="1">
                <a:solidFill>
                  <a:srgbClr val="008000"/>
                </a:solidFill>
                <a:latin typeface="Cambria" panose="02040503050406030204" pitchFamily="18" charset="0"/>
                <a:ea typeface="Cambria" panose="02040503050406030204" pitchFamily="18" charset="0"/>
              </a:rPr>
              <a:t>tính</a:t>
            </a:r>
            <a:r>
              <a:rPr lang="en-US" sz="3600" b="1" dirty="0">
                <a:solidFill>
                  <a:srgbClr val="008000"/>
                </a:solidFill>
                <a:latin typeface="Cambria" panose="02040503050406030204" pitchFamily="18" charset="0"/>
                <a:ea typeface="Cambria" panose="02040503050406030204" pitchFamily="18" charset="0"/>
              </a:rPr>
              <a:t> </a:t>
            </a:r>
            <a:r>
              <a:rPr lang="en-US" sz="3600" b="1" dirty="0" err="1">
                <a:solidFill>
                  <a:srgbClr val="008000"/>
                </a:solidFill>
                <a:latin typeface="Cambria" panose="02040503050406030204" pitchFamily="18" charset="0"/>
                <a:ea typeface="Cambria" panose="02040503050406030204" pitchFamily="18" charset="0"/>
              </a:rPr>
              <a:t>rồi</a:t>
            </a:r>
            <a:r>
              <a:rPr lang="en-US" sz="3600" b="1" dirty="0">
                <a:solidFill>
                  <a:srgbClr val="008000"/>
                </a:solidFill>
                <a:latin typeface="Cambria" panose="02040503050406030204" pitchFamily="18" charset="0"/>
                <a:ea typeface="Cambria" panose="02040503050406030204" pitchFamily="18" charset="0"/>
              </a:rPr>
              <a:t> </a:t>
            </a:r>
            <a:r>
              <a:rPr lang="en-US" sz="3600" b="1" dirty="0" err="1">
                <a:solidFill>
                  <a:srgbClr val="008000"/>
                </a:solidFill>
                <a:latin typeface="Cambria" panose="02040503050406030204" pitchFamily="18" charset="0"/>
                <a:ea typeface="Cambria" panose="02040503050406030204" pitchFamily="18" charset="0"/>
              </a:rPr>
              <a:t>tính</a:t>
            </a:r>
            <a:r>
              <a:rPr lang="en-US" sz="3600" b="1" dirty="0">
                <a:solidFill>
                  <a:srgbClr val="008000"/>
                </a:solidFill>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aphicFrame>
        <p:nvGraphicFramePr>
          <p:cNvPr id="15" name="Table 14">
            <a:extLst>
              <a:ext uri="{FF2B5EF4-FFF2-40B4-BE49-F238E27FC236}">
                <a16:creationId xmlns:a16="http://schemas.microsoft.com/office/drawing/2014/main" id="{F2722B97-831A-67BA-09FD-254094FB510B}"/>
              </a:ext>
            </a:extLst>
          </p:cNvPr>
          <p:cNvGraphicFramePr>
            <a:graphicFrameLocks noGrp="1"/>
          </p:cNvGraphicFramePr>
          <p:nvPr>
            <p:extLst>
              <p:ext uri="{D42A27DB-BD31-4B8C-83A1-F6EECF244321}">
                <p14:modId xmlns:p14="http://schemas.microsoft.com/office/powerpoint/2010/main" val="2559208210"/>
              </p:ext>
            </p:extLst>
          </p:nvPr>
        </p:nvGraphicFramePr>
        <p:xfrm>
          <a:off x="918210" y="1921034"/>
          <a:ext cx="10515600" cy="1402080"/>
        </p:xfrm>
        <a:graphic>
          <a:graphicData uri="http://schemas.openxmlformats.org/drawingml/2006/table">
            <a:tbl>
              <a:tblPr/>
              <a:tblGrid>
                <a:gridCol w="4705350">
                  <a:extLst>
                    <a:ext uri="{9D8B030D-6E8A-4147-A177-3AD203B41FA5}">
                      <a16:colId xmlns:a16="http://schemas.microsoft.com/office/drawing/2014/main" val="1580109056"/>
                    </a:ext>
                  </a:extLst>
                </a:gridCol>
                <a:gridCol w="5810250">
                  <a:extLst>
                    <a:ext uri="{9D8B030D-6E8A-4147-A177-3AD203B41FA5}">
                      <a16:colId xmlns:a16="http://schemas.microsoft.com/office/drawing/2014/main" val="735435071"/>
                    </a:ext>
                  </a:extLst>
                </a:gridCol>
              </a:tblGrid>
              <a:tr h="0">
                <a:tc>
                  <a:txBody>
                    <a:bodyPr/>
                    <a:lstStyle/>
                    <a:p>
                      <a:pPr algn="just"/>
                      <a:r>
                        <a:rPr lang="pt-BR" sz="4000" b="1" u="none" strike="noStrike" dirty="0">
                          <a:solidFill>
                            <a:srgbClr val="313131"/>
                          </a:solidFill>
                          <a:effectLst/>
                          <a:latin typeface="Cambria" panose="02040503050406030204" pitchFamily="18" charset="0"/>
                          <a:ea typeface="Cambria" panose="02040503050406030204" pitchFamily="18" charset="0"/>
                        </a:rPr>
                        <a:t>a) 2 564 + 3 819</a:t>
                      </a:r>
                      <a:endParaRPr lang="pt-BR" sz="4000" u="none"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pl-PL" sz="4000" b="1" u="none" strike="noStrike" dirty="0">
                          <a:solidFill>
                            <a:srgbClr val="313131"/>
                          </a:solidFill>
                          <a:effectLst/>
                          <a:latin typeface="Cambria" panose="02040503050406030204" pitchFamily="18" charset="0"/>
                          <a:ea typeface="Cambria" panose="02040503050406030204" pitchFamily="18" charset="0"/>
                        </a:rPr>
                        <a:t>  b) 62 835 – 24 173</a:t>
                      </a:r>
                      <a:endParaRPr lang="pl-PL" sz="4000" u="none"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3526582847"/>
                  </a:ext>
                </a:extLst>
              </a:tr>
              <a:tr h="0">
                <a:tc>
                  <a:txBody>
                    <a:bodyPr/>
                    <a:lstStyle/>
                    <a:p>
                      <a:pPr algn="just"/>
                      <a:r>
                        <a:rPr lang="en-US" sz="4000" b="1" u="none" strike="noStrike" dirty="0">
                          <a:solidFill>
                            <a:srgbClr val="313131"/>
                          </a:solidFill>
                          <a:effectLst/>
                          <a:latin typeface="Cambria" panose="02040503050406030204" pitchFamily="18" charset="0"/>
                          <a:ea typeface="Cambria" panose="02040503050406030204" pitchFamily="18" charset="0"/>
                        </a:rPr>
                        <a:t>c) 342 × 14</a:t>
                      </a:r>
                      <a:endParaRPr lang="en-US" sz="4000" u="none"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tc>
                  <a:txBody>
                    <a:bodyPr/>
                    <a:lstStyle/>
                    <a:p>
                      <a:pPr algn="just"/>
                      <a:r>
                        <a:rPr lang="en-US" sz="4000" b="1" u="none" strike="noStrike" dirty="0">
                          <a:solidFill>
                            <a:srgbClr val="313131"/>
                          </a:solidFill>
                          <a:effectLst/>
                          <a:latin typeface="Cambria" panose="02040503050406030204" pitchFamily="18" charset="0"/>
                          <a:ea typeface="Cambria" panose="02040503050406030204" pitchFamily="18" charset="0"/>
                        </a:rPr>
                        <a:t>  d) 2 625 : 15</a:t>
                      </a:r>
                      <a:endParaRPr lang="en-US" sz="4000" u="none"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224581909"/>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489</Words>
  <Application>Microsoft Office PowerPoint</Application>
  <PresentationFormat>Widescreen</PresentationFormat>
  <Paragraphs>111</Paragraphs>
  <Slides>20</Slides>
  <Notes>6</Notes>
  <HiddenSlides>0</HiddenSlides>
  <MMClips>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等线</vt:lpstr>
      <vt:lpstr>思源宋体 CN Heavy</vt:lpstr>
      <vt:lpstr>思源宋体 CN Medium</vt:lpstr>
      <vt:lpstr>Arial</vt:lpstr>
      <vt:lpstr>Arial-Rounded</vt:lpstr>
      <vt:lpstr>Calibri</vt:lpstr>
      <vt:lpstr>Cambria</vt:lpstr>
      <vt:lpstr>Cambria Math</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2024-02-13T12:59:58Z</dcterms:created>
  <dcterms:modified xsi:type="dcterms:W3CDTF">2025-02-14T09:33:57Z</dcterms:modified>
</cp:coreProperties>
</file>