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</p:sldMasterIdLst>
  <p:notesMasterIdLst>
    <p:notesMasterId r:id="rId15"/>
  </p:notesMasterIdLst>
  <p:handoutMasterIdLst>
    <p:handoutMasterId r:id="rId16"/>
  </p:handoutMasterIdLst>
  <p:sldIdLst>
    <p:sldId id="259" r:id="rId3"/>
    <p:sldId id="258" r:id="rId4"/>
    <p:sldId id="530" r:id="rId5"/>
    <p:sldId id="531" r:id="rId6"/>
    <p:sldId id="256" r:id="rId7"/>
    <p:sldId id="514" r:id="rId8"/>
    <p:sldId id="261" r:id="rId9"/>
    <p:sldId id="532" r:id="rId10"/>
    <p:sldId id="262" r:id="rId11"/>
    <p:sldId id="533" r:id="rId12"/>
    <p:sldId id="534" r:id="rId13"/>
    <p:sldId id="27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CC4E0"/>
    <a:srgbClr val="F4BEF1"/>
    <a:srgbClr val="F51D89"/>
    <a:srgbClr val="7030A0"/>
    <a:srgbClr val="9954CC"/>
    <a:srgbClr val="FF5400"/>
    <a:srgbClr val="F61CC2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2024-12-11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88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a48cadbab0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a48cadbab0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95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5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9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8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0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4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7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4F70FCA6-9391-443D-A050-990F0FEA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9806D960-0E7A-46E4-8441-3F727244472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A38E3E22-6F24-4B07-A766-DFB722233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E3D88CED-4698-45B7-AF54-180BAC9F734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12BC8D3B-E2DB-47BA-9402-8A35E773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2220BFBA-75D5-41C9-B1CC-508EAA05BB0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21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69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9870884-F408-FADB-C41D-3D525C4C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988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1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3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4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37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2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1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 userDrawn="1">
  <p:cSld name="Only Title 2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14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8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id="{A85D8B9E-7319-47C3-A1FE-3B06BC3A5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1" name="TextBox 30">
            <a:hlinkClick r:id="rId5"/>
            <a:extLst>
              <a:ext uri="{FF2B5EF4-FFF2-40B4-BE49-F238E27FC236}">
                <a16:creationId xmlns:a16="http://schemas.microsoft.com/office/drawing/2014/main" id="{CDB46F75-563F-4748-A5B3-77EB4E35C5F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3A238424-635C-4BFF-AC75-446CE80FD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F5CF4F07-D6D9-4CA9-8075-549D2684DEA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484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5" r:id="rId5"/>
    <p:sldLayoutId id="2147483697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72" r:id="rId19"/>
    <p:sldLayoutId id="214748366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9C9D100-56E0-F45C-D912-52178E42B3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2D1EFD-66D2-2BE8-F1F8-131180BB60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C9C3FDA-0648-A720-AE60-4257921CD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853" y="2337721"/>
            <a:ext cx="633429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6" name="Picture 2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6B202AAF-E25A-6F18-4FF3-BC1B55B58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9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7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26;p24">
            <a:extLst>
              <a:ext uri="{FF2B5EF4-FFF2-40B4-BE49-F238E27FC236}">
                <a16:creationId xmlns:a16="http://schemas.microsoft.com/office/drawing/2014/main" id="{3308E0E9-7159-3BDD-BAD8-BAF2B11AEC0C}"/>
              </a:ext>
            </a:extLst>
          </p:cNvPr>
          <p:cNvGrpSpPr/>
          <p:nvPr/>
        </p:nvGrpSpPr>
        <p:grpSpPr>
          <a:xfrm rot="10800000" flipH="1">
            <a:off x="7640993" y="-1222127"/>
            <a:ext cx="5510241" cy="2491468"/>
            <a:chOff x="4178350" y="2375050"/>
            <a:chExt cx="938350" cy="515775"/>
          </a:xfrm>
        </p:grpSpPr>
        <p:sp>
          <p:nvSpPr>
            <p:cNvPr id="8" name="Google Shape;2727;p24">
              <a:extLst>
                <a:ext uri="{FF2B5EF4-FFF2-40B4-BE49-F238E27FC236}">
                  <a16:creationId xmlns:a16="http://schemas.microsoft.com/office/drawing/2014/main" id="{15D4EA29-1564-A06E-5485-54871A8AF393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28;p24">
              <a:extLst>
                <a:ext uri="{FF2B5EF4-FFF2-40B4-BE49-F238E27FC236}">
                  <a16:creationId xmlns:a16="http://schemas.microsoft.com/office/drawing/2014/main" id="{1D858E76-6C07-602D-D5E0-A6E95BFA034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29;p24">
              <a:extLst>
                <a:ext uri="{FF2B5EF4-FFF2-40B4-BE49-F238E27FC236}">
                  <a16:creationId xmlns:a16="http://schemas.microsoft.com/office/drawing/2014/main" id="{C6F61531-0FD7-66D4-A6A9-14ADA527B9C0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30;p24">
              <a:extLst>
                <a:ext uri="{FF2B5EF4-FFF2-40B4-BE49-F238E27FC236}">
                  <a16:creationId xmlns:a16="http://schemas.microsoft.com/office/drawing/2014/main" id="{AEB9B349-339D-5C0A-8C4B-A001F9C81311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31;p24">
              <a:extLst>
                <a:ext uri="{FF2B5EF4-FFF2-40B4-BE49-F238E27FC236}">
                  <a16:creationId xmlns:a16="http://schemas.microsoft.com/office/drawing/2014/main" id="{3AE635C0-29ED-4928-7B67-4466DA08F981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32;p24">
              <a:extLst>
                <a:ext uri="{FF2B5EF4-FFF2-40B4-BE49-F238E27FC236}">
                  <a16:creationId xmlns:a16="http://schemas.microsoft.com/office/drawing/2014/main" id="{A80D8149-69C5-4F6F-616C-0F59D5A4D5D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33;p24">
              <a:extLst>
                <a:ext uri="{FF2B5EF4-FFF2-40B4-BE49-F238E27FC236}">
                  <a16:creationId xmlns:a16="http://schemas.microsoft.com/office/drawing/2014/main" id="{39641AA1-63A2-12E2-716E-7F07B108EC00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736;p24">
            <a:extLst>
              <a:ext uri="{FF2B5EF4-FFF2-40B4-BE49-F238E27FC236}">
                <a16:creationId xmlns:a16="http://schemas.microsoft.com/office/drawing/2014/main" id="{83643C1D-3EC2-C0DB-030F-F223504058FE}"/>
              </a:ext>
            </a:extLst>
          </p:cNvPr>
          <p:cNvGrpSpPr/>
          <p:nvPr/>
        </p:nvGrpSpPr>
        <p:grpSpPr>
          <a:xfrm rot="10799895">
            <a:off x="-580982" y="-1882975"/>
            <a:ext cx="7180915" cy="2864325"/>
            <a:chOff x="5619200" y="4458200"/>
            <a:chExt cx="1647150" cy="742900"/>
          </a:xfrm>
        </p:grpSpPr>
        <p:sp>
          <p:nvSpPr>
            <p:cNvPr id="16" name="Google Shape;2737;p24">
              <a:extLst>
                <a:ext uri="{FF2B5EF4-FFF2-40B4-BE49-F238E27FC236}">
                  <a16:creationId xmlns:a16="http://schemas.microsoft.com/office/drawing/2014/main" id="{059CEB7C-4DF2-2FEA-ADAB-56896D6EEE74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24">
              <a:extLst>
                <a:ext uri="{FF2B5EF4-FFF2-40B4-BE49-F238E27FC236}">
                  <a16:creationId xmlns:a16="http://schemas.microsoft.com/office/drawing/2014/main" id="{B3986336-9C9A-DC2C-2ACA-A3AD412CC73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24">
              <a:extLst>
                <a:ext uri="{FF2B5EF4-FFF2-40B4-BE49-F238E27FC236}">
                  <a16:creationId xmlns:a16="http://schemas.microsoft.com/office/drawing/2014/main" id="{284221E6-67C6-82E1-893D-2ED11266B3D6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24">
              <a:extLst>
                <a:ext uri="{FF2B5EF4-FFF2-40B4-BE49-F238E27FC236}">
                  <a16:creationId xmlns:a16="http://schemas.microsoft.com/office/drawing/2014/main" id="{8DCA5D53-CA2C-03CA-70A5-F2B1C2AA5F9A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24">
              <a:extLst>
                <a:ext uri="{FF2B5EF4-FFF2-40B4-BE49-F238E27FC236}">
                  <a16:creationId xmlns:a16="http://schemas.microsoft.com/office/drawing/2014/main" id="{537DABD3-C39E-7D2F-C01B-D8D428EE59F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742;p24">
            <a:extLst>
              <a:ext uri="{FF2B5EF4-FFF2-40B4-BE49-F238E27FC236}">
                <a16:creationId xmlns:a16="http://schemas.microsoft.com/office/drawing/2014/main" id="{5EFBB501-1CF3-6255-F6DD-0F8C871B8E03}"/>
              </a:ext>
            </a:extLst>
          </p:cNvPr>
          <p:cNvSpPr/>
          <p:nvPr/>
        </p:nvSpPr>
        <p:spPr>
          <a:xfrm rot="9218179" flipH="1">
            <a:off x="227655" y="-772718"/>
            <a:ext cx="2335368" cy="2088060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Google Shape;2743;p24">
            <a:extLst>
              <a:ext uri="{FF2B5EF4-FFF2-40B4-BE49-F238E27FC236}">
                <a16:creationId xmlns:a16="http://schemas.microsoft.com/office/drawing/2014/main" id="{1962F70D-19FD-A09C-626B-40A59E5473AF}"/>
              </a:ext>
            </a:extLst>
          </p:cNvPr>
          <p:cNvGrpSpPr/>
          <p:nvPr/>
        </p:nvGrpSpPr>
        <p:grpSpPr>
          <a:xfrm rot="7750108" flipH="1">
            <a:off x="5856985" y="-1105481"/>
            <a:ext cx="1270012" cy="2039567"/>
            <a:chOff x="2402100" y="3854125"/>
            <a:chExt cx="435600" cy="698825"/>
          </a:xfrm>
        </p:grpSpPr>
        <p:sp>
          <p:nvSpPr>
            <p:cNvPr id="23" name="Google Shape;2744;p24">
              <a:extLst>
                <a:ext uri="{FF2B5EF4-FFF2-40B4-BE49-F238E27FC236}">
                  <a16:creationId xmlns:a16="http://schemas.microsoft.com/office/drawing/2014/main" id="{90C41273-BFAD-D169-C750-404736E55D3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24">
              <a:extLst>
                <a:ext uri="{FF2B5EF4-FFF2-40B4-BE49-F238E27FC236}">
                  <a16:creationId xmlns:a16="http://schemas.microsoft.com/office/drawing/2014/main" id="{7169F1F4-31B3-89D0-C432-7BB74076A4AE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24">
              <a:extLst>
                <a:ext uri="{FF2B5EF4-FFF2-40B4-BE49-F238E27FC236}">
                  <a16:creationId xmlns:a16="http://schemas.microsoft.com/office/drawing/2014/main" id="{E6C56EFB-CC62-4D93-0267-AEAD870DF458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24">
              <a:extLst>
                <a:ext uri="{FF2B5EF4-FFF2-40B4-BE49-F238E27FC236}">
                  <a16:creationId xmlns:a16="http://schemas.microsoft.com/office/drawing/2014/main" id="{BAEDD5E0-9BA5-0B71-2856-A9323081709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24">
              <a:extLst>
                <a:ext uri="{FF2B5EF4-FFF2-40B4-BE49-F238E27FC236}">
                  <a16:creationId xmlns:a16="http://schemas.microsoft.com/office/drawing/2014/main" id="{9110A406-A547-3393-E25E-61065B858BCE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24">
              <a:extLst>
                <a:ext uri="{FF2B5EF4-FFF2-40B4-BE49-F238E27FC236}">
                  <a16:creationId xmlns:a16="http://schemas.microsoft.com/office/drawing/2014/main" id="{3CB173E4-4CE8-C030-B42A-34130DA0BF2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24">
              <a:extLst>
                <a:ext uri="{FF2B5EF4-FFF2-40B4-BE49-F238E27FC236}">
                  <a16:creationId xmlns:a16="http://schemas.microsoft.com/office/drawing/2014/main" id="{E2E78B3A-1204-1AB8-A8A3-7551DEC87607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24">
              <a:extLst>
                <a:ext uri="{FF2B5EF4-FFF2-40B4-BE49-F238E27FC236}">
                  <a16:creationId xmlns:a16="http://schemas.microsoft.com/office/drawing/2014/main" id="{073A2D14-9038-5823-6AB1-7C8B12CC94F2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24">
              <a:extLst>
                <a:ext uri="{FF2B5EF4-FFF2-40B4-BE49-F238E27FC236}">
                  <a16:creationId xmlns:a16="http://schemas.microsoft.com/office/drawing/2014/main" id="{64822014-716E-7BE7-B4E6-92FDB43BA3D1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24">
              <a:extLst>
                <a:ext uri="{FF2B5EF4-FFF2-40B4-BE49-F238E27FC236}">
                  <a16:creationId xmlns:a16="http://schemas.microsoft.com/office/drawing/2014/main" id="{7C0582C7-8C9D-8428-6ECC-46CB3E02D53E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24">
              <a:extLst>
                <a:ext uri="{FF2B5EF4-FFF2-40B4-BE49-F238E27FC236}">
                  <a16:creationId xmlns:a16="http://schemas.microsoft.com/office/drawing/2014/main" id="{53C3539C-316D-D028-AEBC-F3645686B79D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24">
              <a:extLst>
                <a:ext uri="{FF2B5EF4-FFF2-40B4-BE49-F238E27FC236}">
                  <a16:creationId xmlns:a16="http://schemas.microsoft.com/office/drawing/2014/main" id="{70562EA8-19F5-0D94-A994-DA0811F6D813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24">
              <a:extLst>
                <a:ext uri="{FF2B5EF4-FFF2-40B4-BE49-F238E27FC236}">
                  <a16:creationId xmlns:a16="http://schemas.microsoft.com/office/drawing/2014/main" id="{6866C458-F2D2-6618-C6B4-BFCC571D930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2757;p24">
            <a:extLst>
              <a:ext uri="{FF2B5EF4-FFF2-40B4-BE49-F238E27FC236}">
                <a16:creationId xmlns:a16="http://schemas.microsoft.com/office/drawing/2014/main" id="{3BD76E02-260D-6342-EF54-3A92877A9FBF}"/>
              </a:ext>
            </a:extLst>
          </p:cNvPr>
          <p:cNvGrpSpPr/>
          <p:nvPr/>
        </p:nvGrpSpPr>
        <p:grpSpPr>
          <a:xfrm rot="-9070246">
            <a:off x="10465346" y="-520813"/>
            <a:ext cx="2125157" cy="1584216"/>
            <a:chOff x="4500175" y="3779525"/>
            <a:chExt cx="1136425" cy="847075"/>
          </a:xfrm>
        </p:grpSpPr>
        <p:sp>
          <p:nvSpPr>
            <p:cNvPr id="37" name="Google Shape;2758;p24">
              <a:extLst>
                <a:ext uri="{FF2B5EF4-FFF2-40B4-BE49-F238E27FC236}">
                  <a16:creationId xmlns:a16="http://schemas.microsoft.com/office/drawing/2014/main" id="{25907D93-FACA-A423-430A-55FE073DD42A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24">
              <a:extLst>
                <a:ext uri="{FF2B5EF4-FFF2-40B4-BE49-F238E27FC236}">
                  <a16:creationId xmlns:a16="http://schemas.microsoft.com/office/drawing/2014/main" id="{71713BDF-2B30-7633-393A-E742700C9CF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24">
              <a:extLst>
                <a:ext uri="{FF2B5EF4-FFF2-40B4-BE49-F238E27FC236}">
                  <a16:creationId xmlns:a16="http://schemas.microsoft.com/office/drawing/2014/main" id="{0278049C-F39F-04D6-09F6-D234561F69BC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24">
              <a:extLst>
                <a:ext uri="{FF2B5EF4-FFF2-40B4-BE49-F238E27FC236}">
                  <a16:creationId xmlns:a16="http://schemas.microsoft.com/office/drawing/2014/main" id="{9049A3C1-1389-6255-60D4-97DD548BA8F7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24">
              <a:extLst>
                <a:ext uri="{FF2B5EF4-FFF2-40B4-BE49-F238E27FC236}">
                  <a16:creationId xmlns:a16="http://schemas.microsoft.com/office/drawing/2014/main" id="{E69B34EA-824E-5C92-2B6A-BD11AA0B36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24">
              <a:extLst>
                <a:ext uri="{FF2B5EF4-FFF2-40B4-BE49-F238E27FC236}">
                  <a16:creationId xmlns:a16="http://schemas.microsoft.com/office/drawing/2014/main" id="{55963B6C-95C7-9F06-ACC9-09CD7B0C5E0D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24">
              <a:extLst>
                <a:ext uri="{FF2B5EF4-FFF2-40B4-BE49-F238E27FC236}">
                  <a16:creationId xmlns:a16="http://schemas.microsoft.com/office/drawing/2014/main" id="{4C1334DF-4B7D-73CA-4271-1E22E98BA2D5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24">
              <a:extLst>
                <a:ext uri="{FF2B5EF4-FFF2-40B4-BE49-F238E27FC236}">
                  <a16:creationId xmlns:a16="http://schemas.microsoft.com/office/drawing/2014/main" id="{8B4DF492-47FF-A8E4-4C4A-47BF5A453A3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24">
              <a:extLst>
                <a:ext uri="{FF2B5EF4-FFF2-40B4-BE49-F238E27FC236}">
                  <a16:creationId xmlns:a16="http://schemas.microsoft.com/office/drawing/2014/main" id="{312061C8-895F-DEC8-5405-F5962B36C49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24">
              <a:extLst>
                <a:ext uri="{FF2B5EF4-FFF2-40B4-BE49-F238E27FC236}">
                  <a16:creationId xmlns:a16="http://schemas.microsoft.com/office/drawing/2014/main" id="{BC2A54E5-EED1-4AA0-50CE-6EA43EA074AB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24">
              <a:extLst>
                <a:ext uri="{FF2B5EF4-FFF2-40B4-BE49-F238E27FC236}">
                  <a16:creationId xmlns:a16="http://schemas.microsoft.com/office/drawing/2014/main" id="{3E76AB4D-A94E-D193-BA85-945C44DE9FB6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769;p24">
            <a:extLst>
              <a:ext uri="{FF2B5EF4-FFF2-40B4-BE49-F238E27FC236}">
                <a16:creationId xmlns:a16="http://schemas.microsoft.com/office/drawing/2014/main" id="{0C22CFD4-6DA9-C187-7BF9-EED51D7ED711}"/>
              </a:ext>
            </a:extLst>
          </p:cNvPr>
          <p:cNvGrpSpPr/>
          <p:nvPr/>
        </p:nvGrpSpPr>
        <p:grpSpPr>
          <a:xfrm>
            <a:off x="2617118" y="257218"/>
            <a:ext cx="933933" cy="848100"/>
            <a:chOff x="3652400" y="3788700"/>
            <a:chExt cx="700450" cy="636075"/>
          </a:xfrm>
        </p:grpSpPr>
        <p:sp>
          <p:nvSpPr>
            <p:cNvPr id="49" name="Google Shape;2770;p24">
              <a:extLst>
                <a:ext uri="{FF2B5EF4-FFF2-40B4-BE49-F238E27FC236}">
                  <a16:creationId xmlns:a16="http://schemas.microsoft.com/office/drawing/2014/main" id="{2700BD3B-7BA8-6D5B-08E0-8E1E82449830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24">
              <a:extLst>
                <a:ext uri="{FF2B5EF4-FFF2-40B4-BE49-F238E27FC236}">
                  <a16:creationId xmlns:a16="http://schemas.microsoft.com/office/drawing/2014/main" id="{B45CFA16-E276-DAF3-13D6-736A21BAA81C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24">
              <a:extLst>
                <a:ext uri="{FF2B5EF4-FFF2-40B4-BE49-F238E27FC236}">
                  <a16:creationId xmlns:a16="http://schemas.microsoft.com/office/drawing/2014/main" id="{EA2C2A24-FAB2-413B-94F2-6566C5897297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24">
              <a:extLst>
                <a:ext uri="{FF2B5EF4-FFF2-40B4-BE49-F238E27FC236}">
                  <a16:creationId xmlns:a16="http://schemas.microsoft.com/office/drawing/2014/main" id="{BC923001-E90A-4894-81EE-C889674110F2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24">
              <a:extLst>
                <a:ext uri="{FF2B5EF4-FFF2-40B4-BE49-F238E27FC236}">
                  <a16:creationId xmlns:a16="http://schemas.microsoft.com/office/drawing/2014/main" id="{CDC91270-8D72-1FC6-B36C-C219C3199303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24">
              <a:extLst>
                <a:ext uri="{FF2B5EF4-FFF2-40B4-BE49-F238E27FC236}">
                  <a16:creationId xmlns:a16="http://schemas.microsoft.com/office/drawing/2014/main" id="{06BC1436-9D4C-C0F0-0DE4-51E9E1A8C738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24">
              <a:extLst>
                <a:ext uri="{FF2B5EF4-FFF2-40B4-BE49-F238E27FC236}">
                  <a16:creationId xmlns:a16="http://schemas.microsoft.com/office/drawing/2014/main" id="{C7C08691-54B8-88D2-93F5-40FDA002036C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24">
              <a:extLst>
                <a:ext uri="{FF2B5EF4-FFF2-40B4-BE49-F238E27FC236}">
                  <a16:creationId xmlns:a16="http://schemas.microsoft.com/office/drawing/2014/main" id="{C3BC9973-0DF6-74D5-850E-DE28BE54C5D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24">
              <a:extLst>
                <a:ext uri="{FF2B5EF4-FFF2-40B4-BE49-F238E27FC236}">
                  <a16:creationId xmlns:a16="http://schemas.microsoft.com/office/drawing/2014/main" id="{8B40247C-AB1C-4AC8-C7AB-A832FC5981E6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24">
              <a:extLst>
                <a:ext uri="{FF2B5EF4-FFF2-40B4-BE49-F238E27FC236}">
                  <a16:creationId xmlns:a16="http://schemas.microsoft.com/office/drawing/2014/main" id="{5A6D642C-1F5E-E57B-9390-BDCBB58DFC0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24">
              <a:extLst>
                <a:ext uri="{FF2B5EF4-FFF2-40B4-BE49-F238E27FC236}">
                  <a16:creationId xmlns:a16="http://schemas.microsoft.com/office/drawing/2014/main" id="{C1E4AC73-E0FF-9E61-CB5D-6FE9F98A2AA6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24">
              <a:extLst>
                <a:ext uri="{FF2B5EF4-FFF2-40B4-BE49-F238E27FC236}">
                  <a16:creationId xmlns:a16="http://schemas.microsoft.com/office/drawing/2014/main" id="{F5312683-960B-6B74-0160-157B186D668B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24">
              <a:extLst>
                <a:ext uri="{FF2B5EF4-FFF2-40B4-BE49-F238E27FC236}">
                  <a16:creationId xmlns:a16="http://schemas.microsoft.com/office/drawing/2014/main" id="{A1622B8A-EF39-6711-B537-3B831D89AB8D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24">
              <a:extLst>
                <a:ext uri="{FF2B5EF4-FFF2-40B4-BE49-F238E27FC236}">
                  <a16:creationId xmlns:a16="http://schemas.microsoft.com/office/drawing/2014/main" id="{5306F996-20C1-20E9-E990-6A7C9B19837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24">
              <a:extLst>
                <a:ext uri="{FF2B5EF4-FFF2-40B4-BE49-F238E27FC236}">
                  <a16:creationId xmlns:a16="http://schemas.microsoft.com/office/drawing/2014/main" id="{861BE840-D31B-555E-53EC-2A05D7F10B79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2785;p24">
            <a:extLst>
              <a:ext uri="{FF2B5EF4-FFF2-40B4-BE49-F238E27FC236}">
                <a16:creationId xmlns:a16="http://schemas.microsoft.com/office/drawing/2014/main" id="{F29C97A4-EF90-39BF-3CA8-4E95A3F90D40}"/>
              </a:ext>
            </a:extLst>
          </p:cNvPr>
          <p:cNvSpPr/>
          <p:nvPr/>
        </p:nvSpPr>
        <p:spPr>
          <a:xfrm>
            <a:off x="10356833" y="1050717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2786;p24">
            <a:extLst>
              <a:ext uri="{FF2B5EF4-FFF2-40B4-BE49-F238E27FC236}">
                <a16:creationId xmlns:a16="http://schemas.microsoft.com/office/drawing/2014/main" id="{5E9AEEE7-8A72-2452-759B-EB1E780A6578}"/>
              </a:ext>
            </a:extLst>
          </p:cNvPr>
          <p:cNvSpPr/>
          <p:nvPr/>
        </p:nvSpPr>
        <p:spPr>
          <a:xfrm>
            <a:off x="5766833" y="6821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2787;p24">
            <a:extLst>
              <a:ext uri="{FF2B5EF4-FFF2-40B4-BE49-F238E27FC236}">
                <a16:creationId xmlns:a16="http://schemas.microsoft.com/office/drawing/2014/main" id="{5048B826-9289-1D50-E086-DDF2DD0436C6}"/>
              </a:ext>
            </a:extLst>
          </p:cNvPr>
          <p:cNvGrpSpPr/>
          <p:nvPr/>
        </p:nvGrpSpPr>
        <p:grpSpPr>
          <a:xfrm rot="-10423553">
            <a:off x="7469577" y="-880363"/>
            <a:ext cx="1107001" cy="1952585"/>
            <a:chOff x="2797700" y="3217325"/>
            <a:chExt cx="682725" cy="1204225"/>
          </a:xfrm>
        </p:grpSpPr>
        <p:sp>
          <p:nvSpPr>
            <p:cNvPr id="67" name="Google Shape;2788;p24">
              <a:extLst>
                <a:ext uri="{FF2B5EF4-FFF2-40B4-BE49-F238E27FC236}">
                  <a16:creationId xmlns:a16="http://schemas.microsoft.com/office/drawing/2014/main" id="{4FB42367-1598-F461-F778-62704E3CED4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24">
              <a:extLst>
                <a:ext uri="{FF2B5EF4-FFF2-40B4-BE49-F238E27FC236}">
                  <a16:creationId xmlns:a16="http://schemas.microsoft.com/office/drawing/2014/main" id="{C081390A-90B2-E0AF-3062-B6F2CEFBFC43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24">
              <a:extLst>
                <a:ext uri="{FF2B5EF4-FFF2-40B4-BE49-F238E27FC236}">
                  <a16:creationId xmlns:a16="http://schemas.microsoft.com/office/drawing/2014/main" id="{70FFBD41-9831-6EBB-B246-CAEA02171FCC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24">
              <a:extLst>
                <a:ext uri="{FF2B5EF4-FFF2-40B4-BE49-F238E27FC236}">
                  <a16:creationId xmlns:a16="http://schemas.microsoft.com/office/drawing/2014/main" id="{08204C4F-2215-7328-5851-483DBF577EB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24">
              <a:extLst>
                <a:ext uri="{FF2B5EF4-FFF2-40B4-BE49-F238E27FC236}">
                  <a16:creationId xmlns:a16="http://schemas.microsoft.com/office/drawing/2014/main" id="{42F71984-6E41-D9DD-F02C-8D9A1AC821E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24">
              <a:extLst>
                <a:ext uri="{FF2B5EF4-FFF2-40B4-BE49-F238E27FC236}">
                  <a16:creationId xmlns:a16="http://schemas.microsoft.com/office/drawing/2014/main" id="{C9D86B2B-639D-860C-06AF-4B24F99D5021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24">
              <a:extLst>
                <a:ext uri="{FF2B5EF4-FFF2-40B4-BE49-F238E27FC236}">
                  <a16:creationId xmlns:a16="http://schemas.microsoft.com/office/drawing/2014/main" id="{BEAF9125-C83B-A63F-2861-80B5DED46CA1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6956078-36A8-0CDB-E8FF-2E372CEFE9AE}"/>
              </a:ext>
            </a:extLst>
          </p:cNvPr>
          <p:cNvSpPr/>
          <p:nvPr/>
        </p:nvSpPr>
        <p:spPr>
          <a:xfrm>
            <a:off x="1049867" y="1341457"/>
            <a:ext cx="7078757" cy="3718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C1DC93-FA10-1BC9-2075-C7542E859687}"/>
              </a:ext>
            </a:extLst>
          </p:cNvPr>
          <p:cNvSpPr txBox="1"/>
          <p:nvPr/>
        </p:nvSpPr>
        <p:spPr>
          <a:xfrm>
            <a:off x="1557870" y="2111525"/>
            <a:ext cx="615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0">
              <a:buClr>
                <a:srgbClr val="000000"/>
              </a:buClr>
            </a:pPr>
            <a:r>
              <a:rPr lang="vi-VN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Trao đổi với người thân về một hoạt động của lớp hoặc của trường đã để lại cho em nhiều cảm xúc.</a:t>
            </a:r>
            <a:endParaRPr lang="en-US" sz="4000" b="1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E3420DF4-1934-028C-C16C-E93C3893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013670" y="2700774"/>
            <a:ext cx="4252679" cy="39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 animBg="1"/>
      <p:bldP spid="65" grpId="0" animBg="1"/>
      <p:bldP spid="74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05;p23">
            <a:extLst>
              <a:ext uri="{FF2B5EF4-FFF2-40B4-BE49-F238E27FC236}">
                <a16:creationId xmlns:a16="http://schemas.microsoft.com/office/drawing/2014/main" id="{80D69DCE-E5BF-4098-B4F6-97212C37DEC0}"/>
              </a:ext>
            </a:extLst>
          </p:cNvPr>
          <p:cNvGrpSpPr/>
          <p:nvPr/>
        </p:nvGrpSpPr>
        <p:grpSpPr>
          <a:xfrm>
            <a:off x="-1662465" y="5021163"/>
            <a:ext cx="7770789" cy="3775748"/>
            <a:chOff x="4178350" y="2375050"/>
            <a:chExt cx="938350" cy="515775"/>
          </a:xfrm>
        </p:grpSpPr>
        <p:sp>
          <p:nvSpPr>
            <p:cNvPr id="4" name="Google Shape;2506;p23">
              <a:extLst>
                <a:ext uri="{FF2B5EF4-FFF2-40B4-BE49-F238E27FC236}">
                  <a16:creationId xmlns:a16="http://schemas.microsoft.com/office/drawing/2014/main" id="{DDC7A73C-EF37-4586-BC07-649BB5381DCF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507;p23">
              <a:extLst>
                <a:ext uri="{FF2B5EF4-FFF2-40B4-BE49-F238E27FC236}">
                  <a16:creationId xmlns:a16="http://schemas.microsoft.com/office/drawing/2014/main" id="{AAA03A52-E628-4973-A512-FA87BAB10573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08;p23">
              <a:extLst>
                <a:ext uri="{FF2B5EF4-FFF2-40B4-BE49-F238E27FC236}">
                  <a16:creationId xmlns:a16="http://schemas.microsoft.com/office/drawing/2014/main" id="{C98D3EC1-9A2C-4796-AAF0-FAFF1F00202B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09;p23">
              <a:extLst>
                <a:ext uri="{FF2B5EF4-FFF2-40B4-BE49-F238E27FC236}">
                  <a16:creationId xmlns:a16="http://schemas.microsoft.com/office/drawing/2014/main" id="{AF358BAF-3526-4CE4-A0AA-51F5B00EA819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10;p23">
              <a:extLst>
                <a:ext uri="{FF2B5EF4-FFF2-40B4-BE49-F238E27FC236}">
                  <a16:creationId xmlns:a16="http://schemas.microsoft.com/office/drawing/2014/main" id="{7DE4BB48-5275-4D85-B701-342E9D34DAC2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11;p23">
              <a:extLst>
                <a:ext uri="{FF2B5EF4-FFF2-40B4-BE49-F238E27FC236}">
                  <a16:creationId xmlns:a16="http://schemas.microsoft.com/office/drawing/2014/main" id="{021D8D8F-7D50-4153-BCB5-304566D0D51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12;p23">
              <a:extLst>
                <a:ext uri="{FF2B5EF4-FFF2-40B4-BE49-F238E27FC236}">
                  <a16:creationId xmlns:a16="http://schemas.microsoft.com/office/drawing/2014/main" id="{C1659E9F-522B-4E37-AE54-2B6D2893A226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2513;p23">
            <a:extLst>
              <a:ext uri="{FF2B5EF4-FFF2-40B4-BE49-F238E27FC236}">
                <a16:creationId xmlns:a16="http://schemas.microsoft.com/office/drawing/2014/main" id="{4EE53027-8960-4D7F-A98D-57F770285891}"/>
              </a:ext>
            </a:extLst>
          </p:cNvPr>
          <p:cNvGrpSpPr/>
          <p:nvPr/>
        </p:nvGrpSpPr>
        <p:grpSpPr>
          <a:xfrm>
            <a:off x="9455831" y="1751325"/>
            <a:ext cx="4802792" cy="5455416"/>
            <a:chOff x="1992250" y="544500"/>
            <a:chExt cx="1080250" cy="975575"/>
          </a:xfrm>
        </p:grpSpPr>
        <p:sp>
          <p:nvSpPr>
            <p:cNvPr id="12" name="Google Shape;2514;p23">
              <a:extLst>
                <a:ext uri="{FF2B5EF4-FFF2-40B4-BE49-F238E27FC236}">
                  <a16:creationId xmlns:a16="http://schemas.microsoft.com/office/drawing/2014/main" id="{DA24904F-391C-4524-9457-BBA7B9D50114}"/>
                </a:ext>
              </a:extLst>
            </p:cNvPr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15;p23">
              <a:extLst>
                <a:ext uri="{FF2B5EF4-FFF2-40B4-BE49-F238E27FC236}">
                  <a16:creationId xmlns:a16="http://schemas.microsoft.com/office/drawing/2014/main" id="{8B63D0C4-27EA-4840-8C1C-3C4569D3E0DB}"/>
                </a:ext>
              </a:extLst>
            </p:cNvPr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16;p23">
            <a:extLst>
              <a:ext uri="{FF2B5EF4-FFF2-40B4-BE49-F238E27FC236}">
                <a16:creationId xmlns:a16="http://schemas.microsoft.com/office/drawing/2014/main" id="{FBA9A356-509B-4A40-AEA8-A5613E726799}"/>
              </a:ext>
            </a:extLst>
          </p:cNvPr>
          <p:cNvGrpSpPr/>
          <p:nvPr/>
        </p:nvGrpSpPr>
        <p:grpSpPr>
          <a:xfrm rot="-10799910" flipH="1">
            <a:off x="-907219" y="-1139707"/>
            <a:ext cx="8386848" cy="3557203"/>
            <a:chOff x="5619200" y="4458200"/>
            <a:chExt cx="1647150" cy="742900"/>
          </a:xfrm>
        </p:grpSpPr>
        <p:sp>
          <p:nvSpPr>
            <p:cNvPr id="15" name="Google Shape;2517;p23">
              <a:extLst>
                <a:ext uri="{FF2B5EF4-FFF2-40B4-BE49-F238E27FC236}">
                  <a16:creationId xmlns:a16="http://schemas.microsoft.com/office/drawing/2014/main" id="{121148D3-6A95-4E76-97B9-776C8D2A0689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8;p23">
              <a:extLst>
                <a:ext uri="{FF2B5EF4-FFF2-40B4-BE49-F238E27FC236}">
                  <a16:creationId xmlns:a16="http://schemas.microsoft.com/office/drawing/2014/main" id="{5F5951EA-6115-42E9-BCA7-D7EC657626C5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9;p23">
              <a:extLst>
                <a:ext uri="{FF2B5EF4-FFF2-40B4-BE49-F238E27FC236}">
                  <a16:creationId xmlns:a16="http://schemas.microsoft.com/office/drawing/2014/main" id="{455845B3-B02A-44EE-9F01-2287A08DCB77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20;p23">
              <a:extLst>
                <a:ext uri="{FF2B5EF4-FFF2-40B4-BE49-F238E27FC236}">
                  <a16:creationId xmlns:a16="http://schemas.microsoft.com/office/drawing/2014/main" id="{81530A51-18D6-4D23-A94C-DA9E1509DD50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21;p23">
              <a:extLst>
                <a:ext uri="{FF2B5EF4-FFF2-40B4-BE49-F238E27FC236}">
                  <a16:creationId xmlns:a16="http://schemas.microsoft.com/office/drawing/2014/main" id="{F993158F-4A60-4CCE-9203-DEE8DF06DC56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522;p23">
            <a:extLst>
              <a:ext uri="{FF2B5EF4-FFF2-40B4-BE49-F238E27FC236}">
                <a16:creationId xmlns:a16="http://schemas.microsoft.com/office/drawing/2014/main" id="{7FE1B9CE-13F6-425E-B9D4-921B85574DE2}"/>
              </a:ext>
            </a:extLst>
          </p:cNvPr>
          <p:cNvSpPr/>
          <p:nvPr/>
        </p:nvSpPr>
        <p:spPr>
          <a:xfrm rot="-594068" flipH="1">
            <a:off x="8742092" y="5093168"/>
            <a:ext cx="2335464" cy="208806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523;p23">
            <a:extLst>
              <a:ext uri="{FF2B5EF4-FFF2-40B4-BE49-F238E27FC236}">
                <a16:creationId xmlns:a16="http://schemas.microsoft.com/office/drawing/2014/main" id="{D398F069-7DF9-45B9-AF29-ECA70D210526}"/>
              </a:ext>
            </a:extLst>
          </p:cNvPr>
          <p:cNvGrpSpPr/>
          <p:nvPr/>
        </p:nvGrpSpPr>
        <p:grpSpPr>
          <a:xfrm rot="-8875866">
            <a:off x="9464227" y="-746376"/>
            <a:ext cx="3550128" cy="3771591"/>
            <a:chOff x="4159600" y="887163"/>
            <a:chExt cx="1265600" cy="1344550"/>
          </a:xfrm>
        </p:grpSpPr>
        <p:sp>
          <p:nvSpPr>
            <p:cNvPr id="22" name="Google Shape;2524;p23">
              <a:extLst>
                <a:ext uri="{FF2B5EF4-FFF2-40B4-BE49-F238E27FC236}">
                  <a16:creationId xmlns:a16="http://schemas.microsoft.com/office/drawing/2014/main" id="{2C401DB4-37E3-495F-A160-B071012E8FB9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25;p23">
              <a:extLst>
                <a:ext uri="{FF2B5EF4-FFF2-40B4-BE49-F238E27FC236}">
                  <a16:creationId xmlns:a16="http://schemas.microsoft.com/office/drawing/2014/main" id="{C355139B-10E4-4BFA-BA7A-2864A220FACB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26;p23">
              <a:extLst>
                <a:ext uri="{FF2B5EF4-FFF2-40B4-BE49-F238E27FC236}">
                  <a16:creationId xmlns:a16="http://schemas.microsoft.com/office/drawing/2014/main" id="{2F6B35A2-5B1A-4FD0-A898-82027DC72655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27;p23">
              <a:extLst>
                <a:ext uri="{FF2B5EF4-FFF2-40B4-BE49-F238E27FC236}">
                  <a16:creationId xmlns:a16="http://schemas.microsoft.com/office/drawing/2014/main" id="{49281798-375C-4FEA-9289-76CC0ABA7F84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28;p23">
              <a:extLst>
                <a:ext uri="{FF2B5EF4-FFF2-40B4-BE49-F238E27FC236}">
                  <a16:creationId xmlns:a16="http://schemas.microsoft.com/office/drawing/2014/main" id="{0E43E0DD-739C-4A02-BB35-9BCC1AAFE7D7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9;p23">
              <a:extLst>
                <a:ext uri="{FF2B5EF4-FFF2-40B4-BE49-F238E27FC236}">
                  <a16:creationId xmlns:a16="http://schemas.microsoft.com/office/drawing/2014/main" id="{F03EE7BD-34B9-429C-B5B0-54187005F2E8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30;p23">
              <a:extLst>
                <a:ext uri="{FF2B5EF4-FFF2-40B4-BE49-F238E27FC236}">
                  <a16:creationId xmlns:a16="http://schemas.microsoft.com/office/drawing/2014/main" id="{BB4AB644-B099-4A3B-B6DF-1E76F60960C3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31;p23">
              <a:extLst>
                <a:ext uri="{FF2B5EF4-FFF2-40B4-BE49-F238E27FC236}">
                  <a16:creationId xmlns:a16="http://schemas.microsoft.com/office/drawing/2014/main" id="{E24B23E4-2F45-4666-AC9E-9DCFEB6BD0B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32;p23">
              <a:extLst>
                <a:ext uri="{FF2B5EF4-FFF2-40B4-BE49-F238E27FC236}">
                  <a16:creationId xmlns:a16="http://schemas.microsoft.com/office/drawing/2014/main" id="{11A095E1-C6A1-43A4-808A-67F1EDA9E005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33;p23">
              <a:extLst>
                <a:ext uri="{FF2B5EF4-FFF2-40B4-BE49-F238E27FC236}">
                  <a16:creationId xmlns:a16="http://schemas.microsoft.com/office/drawing/2014/main" id="{B29C90A2-42F7-439C-881C-A5FA9A2AAF8B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34;p23">
              <a:extLst>
                <a:ext uri="{FF2B5EF4-FFF2-40B4-BE49-F238E27FC236}">
                  <a16:creationId xmlns:a16="http://schemas.microsoft.com/office/drawing/2014/main" id="{FC932DBF-52B7-4E62-8275-F2D0E5EF0BC7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35;p23">
              <a:extLst>
                <a:ext uri="{FF2B5EF4-FFF2-40B4-BE49-F238E27FC236}">
                  <a16:creationId xmlns:a16="http://schemas.microsoft.com/office/drawing/2014/main" id="{05DEC2EA-ABA9-4F04-AD80-915331D50B32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36;p23">
              <a:extLst>
                <a:ext uri="{FF2B5EF4-FFF2-40B4-BE49-F238E27FC236}">
                  <a16:creationId xmlns:a16="http://schemas.microsoft.com/office/drawing/2014/main" id="{5E618704-8286-49DD-9BE2-55C7EF09D9EB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37;p23">
              <a:extLst>
                <a:ext uri="{FF2B5EF4-FFF2-40B4-BE49-F238E27FC236}">
                  <a16:creationId xmlns:a16="http://schemas.microsoft.com/office/drawing/2014/main" id="{4DB98FDD-CA9A-42FD-8056-46CC37E39FB3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38;p23">
              <a:extLst>
                <a:ext uri="{FF2B5EF4-FFF2-40B4-BE49-F238E27FC236}">
                  <a16:creationId xmlns:a16="http://schemas.microsoft.com/office/drawing/2014/main" id="{9E0277DB-6021-4598-ACF1-52D5177B6CB1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39;p23">
              <a:extLst>
                <a:ext uri="{FF2B5EF4-FFF2-40B4-BE49-F238E27FC236}">
                  <a16:creationId xmlns:a16="http://schemas.microsoft.com/office/drawing/2014/main" id="{C98DDC37-03E5-487F-9C8F-7D1592084118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40;p23">
              <a:extLst>
                <a:ext uri="{FF2B5EF4-FFF2-40B4-BE49-F238E27FC236}">
                  <a16:creationId xmlns:a16="http://schemas.microsoft.com/office/drawing/2014/main" id="{76356A9E-2C08-450A-AFAE-135948613C58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41;p23">
              <a:extLst>
                <a:ext uri="{FF2B5EF4-FFF2-40B4-BE49-F238E27FC236}">
                  <a16:creationId xmlns:a16="http://schemas.microsoft.com/office/drawing/2014/main" id="{2610E6D6-AC65-4DC1-9E68-78399085E405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42;p23">
              <a:extLst>
                <a:ext uri="{FF2B5EF4-FFF2-40B4-BE49-F238E27FC236}">
                  <a16:creationId xmlns:a16="http://schemas.microsoft.com/office/drawing/2014/main" id="{A6B2E8AF-7BE4-4A38-8898-B957798A79FD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43;p23">
              <a:extLst>
                <a:ext uri="{FF2B5EF4-FFF2-40B4-BE49-F238E27FC236}">
                  <a16:creationId xmlns:a16="http://schemas.microsoft.com/office/drawing/2014/main" id="{20046747-8E5A-4D5A-8014-606F6928D72E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44;p23">
              <a:extLst>
                <a:ext uri="{FF2B5EF4-FFF2-40B4-BE49-F238E27FC236}">
                  <a16:creationId xmlns:a16="http://schemas.microsoft.com/office/drawing/2014/main" id="{9F3837E6-A013-47E2-B93A-5B6E021EEB05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45;p23">
              <a:extLst>
                <a:ext uri="{FF2B5EF4-FFF2-40B4-BE49-F238E27FC236}">
                  <a16:creationId xmlns:a16="http://schemas.microsoft.com/office/drawing/2014/main" id="{EADF9AF0-0925-4E6A-96D7-F46B806FAAC3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46;p23">
              <a:extLst>
                <a:ext uri="{FF2B5EF4-FFF2-40B4-BE49-F238E27FC236}">
                  <a16:creationId xmlns:a16="http://schemas.microsoft.com/office/drawing/2014/main" id="{AFDCB749-F655-4B92-A7EE-8EF77B948221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47;p23">
              <a:extLst>
                <a:ext uri="{FF2B5EF4-FFF2-40B4-BE49-F238E27FC236}">
                  <a16:creationId xmlns:a16="http://schemas.microsoft.com/office/drawing/2014/main" id="{F65C0CAE-8470-48D3-8D61-51CF677AB093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48;p23">
              <a:extLst>
                <a:ext uri="{FF2B5EF4-FFF2-40B4-BE49-F238E27FC236}">
                  <a16:creationId xmlns:a16="http://schemas.microsoft.com/office/drawing/2014/main" id="{11A78844-F499-4AE6-974A-D463565C399A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49;p23">
              <a:extLst>
                <a:ext uri="{FF2B5EF4-FFF2-40B4-BE49-F238E27FC236}">
                  <a16:creationId xmlns:a16="http://schemas.microsoft.com/office/drawing/2014/main" id="{2525BD39-E847-43B6-83A9-A3A3286024A7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50;p23">
              <a:extLst>
                <a:ext uri="{FF2B5EF4-FFF2-40B4-BE49-F238E27FC236}">
                  <a16:creationId xmlns:a16="http://schemas.microsoft.com/office/drawing/2014/main" id="{4284EC0E-223A-4483-97D5-0F54996E15DE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51;p23">
              <a:extLst>
                <a:ext uri="{FF2B5EF4-FFF2-40B4-BE49-F238E27FC236}">
                  <a16:creationId xmlns:a16="http://schemas.microsoft.com/office/drawing/2014/main" id="{6C9C1C83-0DA2-492F-8AA9-4438E4F6D495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52;p23">
              <a:extLst>
                <a:ext uri="{FF2B5EF4-FFF2-40B4-BE49-F238E27FC236}">
                  <a16:creationId xmlns:a16="http://schemas.microsoft.com/office/drawing/2014/main" id="{7BAC5591-6DB8-4EEF-B156-9F928D2A95BD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53;p23">
              <a:extLst>
                <a:ext uri="{FF2B5EF4-FFF2-40B4-BE49-F238E27FC236}">
                  <a16:creationId xmlns:a16="http://schemas.microsoft.com/office/drawing/2014/main" id="{4FACDC68-7615-4A32-9199-373107480ED5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54;p23">
              <a:extLst>
                <a:ext uri="{FF2B5EF4-FFF2-40B4-BE49-F238E27FC236}">
                  <a16:creationId xmlns:a16="http://schemas.microsoft.com/office/drawing/2014/main" id="{35613AA8-0F9D-43DA-AF2B-AE11AC940831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55;p23">
              <a:extLst>
                <a:ext uri="{FF2B5EF4-FFF2-40B4-BE49-F238E27FC236}">
                  <a16:creationId xmlns:a16="http://schemas.microsoft.com/office/drawing/2014/main" id="{E031C0D3-2AED-4414-AD03-57D27450DDE1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56;p23">
              <a:extLst>
                <a:ext uri="{FF2B5EF4-FFF2-40B4-BE49-F238E27FC236}">
                  <a16:creationId xmlns:a16="http://schemas.microsoft.com/office/drawing/2014/main" id="{88C81867-5417-426F-A58B-DFA7B60F53BB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57;p23">
              <a:extLst>
                <a:ext uri="{FF2B5EF4-FFF2-40B4-BE49-F238E27FC236}">
                  <a16:creationId xmlns:a16="http://schemas.microsoft.com/office/drawing/2014/main" id="{2488245C-D30E-45E0-88C3-7500372E7C93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58;p23">
              <a:extLst>
                <a:ext uri="{FF2B5EF4-FFF2-40B4-BE49-F238E27FC236}">
                  <a16:creationId xmlns:a16="http://schemas.microsoft.com/office/drawing/2014/main" id="{956B293F-24DD-4453-BD27-572945A4638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59;p23">
              <a:extLst>
                <a:ext uri="{FF2B5EF4-FFF2-40B4-BE49-F238E27FC236}">
                  <a16:creationId xmlns:a16="http://schemas.microsoft.com/office/drawing/2014/main" id="{59B896A3-F143-44B5-A347-8751F4244944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60;p23">
              <a:extLst>
                <a:ext uri="{FF2B5EF4-FFF2-40B4-BE49-F238E27FC236}">
                  <a16:creationId xmlns:a16="http://schemas.microsoft.com/office/drawing/2014/main" id="{18F7D189-9A39-4380-BEDF-9A6CE202944B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61;p23">
              <a:extLst>
                <a:ext uri="{FF2B5EF4-FFF2-40B4-BE49-F238E27FC236}">
                  <a16:creationId xmlns:a16="http://schemas.microsoft.com/office/drawing/2014/main" id="{B7896682-AD0D-4F6F-90C6-0C2B0D023570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62;p23">
              <a:extLst>
                <a:ext uri="{FF2B5EF4-FFF2-40B4-BE49-F238E27FC236}">
                  <a16:creationId xmlns:a16="http://schemas.microsoft.com/office/drawing/2014/main" id="{751802DC-C288-41DB-8391-848E80430151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63;p23">
              <a:extLst>
                <a:ext uri="{FF2B5EF4-FFF2-40B4-BE49-F238E27FC236}">
                  <a16:creationId xmlns:a16="http://schemas.microsoft.com/office/drawing/2014/main" id="{80F00C37-7286-45CF-8840-89C3110CA4DB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64;p23">
              <a:extLst>
                <a:ext uri="{FF2B5EF4-FFF2-40B4-BE49-F238E27FC236}">
                  <a16:creationId xmlns:a16="http://schemas.microsoft.com/office/drawing/2014/main" id="{5B95B444-37E9-4780-A14E-499AD4005C42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65;p23">
              <a:extLst>
                <a:ext uri="{FF2B5EF4-FFF2-40B4-BE49-F238E27FC236}">
                  <a16:creationId xmlns:a16="http://schemas.microsoft.com/office/drawing/2014/main" id="{1247AD5C-5CC3-4737-B620-DBB9415F7880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566;p23">
              <a:extLst>
                <a:ext uri="{FF2B5EF4-FFF2-40B4-BE49-F238E27FC236}">
                  <a16:creationId xmlns:a16="http://schemas.microsoft.com/office/drawing/2014/main" id="{6E014D6D-0BFB-4C7D-9445-925524119946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67;p23">
              <a:extLst>
                <a:ext uri="{FF2B5EF4-FFF2-40B4-BE49-F238E27FC236}">
                  <a16:creationId xmlns:a16="http://schemas.microsoft.com/office/drawing/2014/main" id="{3FBA7016-5FFB-4597-AB60-71DC0D10878B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68;p23">
              <a:extLst>
                <a:ext uri="{FF2B5EF4-FFF2-40B4-BE49-F238E27FC236}">
                  <a16:creationId xmlns:a16="http://schemas.microsoft.com/office/drawing/2014/main" id="{A42E2FBA-496A-4D8B-92ED-90C9303DBDEA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69;p23">
              <a:extLst>
                <a:ext uri="{FF2B5EF4-FFF2-40B4-BE49-F238E27FC236}">
                  <a16:creationId xmlns:a16="http://schemas.microsoft.com/office/drawing/2014/main" id="{0215227F-0456-4377-A36F-640793E488B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70;p23">
              <a:extLst>
                <a:ext uri="{FF2B5EF4-FFF2-40B4-BE49-F238E27FC236}">
                  <a16:creationId xmlns:a16="http://schemas.microsoft.com/office/drawing/2014/main" id="{E3CEFFF1-42E3-48A5-84BB-0D5CC951F730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71;p23">
              <a:extLst>
                <a:ext uri="{FF2B5EF4-FFF2-40B4-BE49-F238E27FC236}">
                  <a16:creationId xmlns:a16="http://schemas.microsoft.com/office/drawing/2014/main" id="{92009A51-3031-4500-A804-3B4A660273AF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72;p23">
              <a:extLst>
                <a:ext uri="{FF2B5EF4-FFF2-40B4-BE49-F238E27FC236}">
                  <a16:creationId xmlns:a16="http://schemas.microsoft.com/office/drawing/2014/main" id="{BE196E59-DA87-4D16-A86E-8F4F7C8946FA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73;p23">
              <a:extLst>
                <a:ext uri="{FF2B5EF4-FFF2-40B4-BE49-F238E27FC236}">
                  <a16:creationId xmlns:a16="http://schemas.microsoft.com/office/drawing/2014/main" id="{09D99ADC-07FF-4C86-9590-77096720EEB9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74;p23">
              <a:extLst>
                <a:ext uri="{FF2B5EF4-FFF2-40B4-BE49-F238E27FC236}">
                  <a16:creationId xmlns:a16="http://schemas.microsoft.com/office/drawing/2014/main" id="{9EBAA224-CA5F-48DE-BD1D-235646E3E9CD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75;p23">
              <a:extLst>
                <a:ext uri="{FF2B5EF4-FFF2-40B4-BE49-F238E27FC236}">
                  <a16:creationId xmlns:a16="http://schemas.microsoft.com/office/drawing/2014/main" id="{C8E73624-55B2-410C-8C95-D67E2C173E63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76;p23">
              <a:extLst>
                <a:ext uri="{FF2B5EF4-FFF2-40B4-BE49-F238E27FC236}">
                  <a16:creationId xmlns:a16="http://schemas.microsoft.com/office/drawing/2014/main" id="{0E5AA6BC-3FCA-4011-A2C9-07522F86C1AB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77;p23">
              <a:extLst>
                <a:ext uri="{FF2B5EF4-FFF2-40B4-BE49-F238E27FC236}">
                  <a16:creationId xmlns:a16="http://schemas.microsoft.com/office/drawing/2014/main" id="{655C771A-85CE-47DC-913F-9ED8E0DAD6BE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78;p23">
              <a:extLst>
                <a:ext uri="{FF2B5EF4-FFF2-40B4-BE49-F238E27FC236}">
                  <a16:creationId xmlns:a16="http://schemas.microsoft.com/office/drawing/2014/main" id="{CC577623-AF6A-4128-B5BD-368FC2875B8E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79;p23">
              <a:extLst>
                <a:ext uri="{FF2B5EF4-FFF2-40B4-BE49-F238E27FC236}">
                  <a16:creationId xmlns:a16="http://schemas.microsoft.com/office/drawing/2014/main" id="{AA7C5CB1-2EBA-4B24-BF04-E0B39219044F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80;p23">
              <a:extLst>
                <a:ext uri="{FF2B5EF4-FFF2-40B4-BE49-F238E27FC236}">
                  <a16:creationId xmlns:a16="http://schemas.microsoft.com/office/drawing/2014/main" id="{3613620D-D05C-4934-A0D7-2462FDE2130A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81;p23">
              <a:extLst>
                <a:ext uri="{FF2B5EF4-FFF2-40B4-BE49-F238E27FC236}">
                  <a16:creationId xmlns:a16="http://schemas.microsoft.com/office/drawing/2014/main" id="{CC7D7003-7E53-48AC-87AF-0F9712428BA6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82;p23">
              <a:extLst>
                <a:ext uri="{FF2B5EF4-FFF2-40B4-BE49-F238E27FC236}">
                  <a16:creationId xmlns:a16="http://schemas.microsoft.com/office/drawing/2014/main" id="{B7CF2EBB-3662-4A83-AE1F-F52C1621F4D2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83;p23">
              <a:extLst>
                <a:ext uri="{FF2B5EF4-FFF2-40B4-BE49-F238E27FC236}">
                  <a16:creationId xmlns:a16="http://schemas.microsoft.com/office/drawing/2014/main" id="{3F3DADF8-F452-43C8-BB28-899699DAC195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84;p23">
              <a:extLst>
                <a:ext uri="{FF2B5EF4-FFF2-40B4-BE49-F238E27FC236}">
                  <a16:creationId xmlns:a16="http://schemas.microsoft.com/office/drawing/2014/main" id="{24DF81CE-7347-4012-BF54-32F5021F40B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85;p23">
              <a:extLst>
                <a:ext uri="{FF2B5EF4-FFF2-40B4-BE49-F238E27FC236}">
                  <a16:creationId xmlns:a16="http://schemas.microsoft.com/office/drawing/2014/main" id="{BEC85392-7470-405C-AFCB-1FFBDB9A4B11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86;p23">
              <a:extLst>
                <a:ext uri="{FF2B5EF4-FFF2-40B4-BE49-F238E27FC236}">
                  <a16:creationId xmlns:a16="http://schemas.microsoft.com/office/drawing/2014/main" id="{3BA5E25F-4170-4DA1-A96F-4C8E4CD99473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87;p23">
              <a:extLst>
                <a:ext uri="{FF2B5EF4-FFF2-40B4-BE49-F238E27FC236}">
                  <a16:creationId xmlns:a16="http://schemas.microsoft.com/office/drawing/2014/main" id="{FCA1BC7C-9F28-4E5F-A2B3-6A3826D48EA8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88;p23">
              <a:extLst>
                <a:ext uri="{FF2B5EF4-FFF2-40B4-BE49-F238E27FC236}">
                  <a16:creationId xmlns:a16="http://schemas.microsoft.com/office/drawing/2014/main" id="{D7565551-0AA8-435D-A874-14A9672FCB44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89;p23">
              <a:extLst>
                <a:ext uri="{FF2B5EF4-FFF2-40B4-BE49-F238E27FC236}">
                  <a16:creationId xmlns:a16="http://schemas.microsoft.com/office/drawing/2014/main" id="{068307BA-1F03-4566-BAF6-C326A69AB86B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90;p23">
              <a:extLst>
                <a:ext uri="{FF2B5EF4-FFF2-40B4-BE49-F238E27FC236}">
                  <a16:creationId xmlns:a16="http://schemas.microsoft.com/office/drawing/2014/main" id="{82E7BDEB-81C4-462B-B33A-C01A8CABA445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91;p23">
              <a:extLst>
                <a:ext uri="{FF2B5EF4-FFF2-40B4-BE49-F238E27FC236}">
                  <a16:creationId xmlns:a16="http://schemas.microsoft.com/office/drawing/2014/main" id="{1035DB1E-E09C-4D46-929D-916FB9C0D150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92;p23">
              <a:extLst>
                <a:ext uri="{FF2B5EF4-FFF2-40B4-BE49-F238E27FC236}">
                  <a16:creationId xmlns:a16="http://schemas.microsoft.com/office/drawing/2014/main" id="{72D84EF1-F5D5-490A-8225-E8A79A5967E9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93;p23">
              <a:extLst>
                <a:ext uri="{FF2B5EF4-FFF2-40B4-BE49-F238E27FC236}">
                  <a16:creationId xmlns:a16="http://schemas.microsoft.com/office/drawing/2014/main" id="{3E2BB4C7-B265-4FF0-B29C-429B0DEA6972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94;p23">
              <a:extLst>
                <a:ext uri="{FF2B5EF4-FFF2-40B4-BE49-F238E27FC236}">
                  <a16:creationId xmlns:a16="http://schemas.microsoft.com/office/drawing/2014/main" id="{2820EBAF-D1BA-4E61-BB81-345F312AF138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95;p23">
              <a:extLst>
                <a:ext uri="{FF2B5EF4-FFF2-40B4-BE49-F238E27FC236}">
                  <a16:creationId xmlns:a16="http://schemas.microsoft.com/office/drawing/2014/main" id="{E536B83E-8B5E-4519-B3F4-5B287CE241A8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96;p23">
              <a:extLst>
                <a:ext uri="{FF2B5EF4-FFF2-40B4-BE49-F238E27FC236}">
                  <a16:creationId xmlns:a16="http://schemas.microsoft.com/office/drawing/2014/main" id="{A1F0E110-A406-4836-85CE-E8F35A19E4BD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97;p23">
              <a:extLst>
                <a:ext uri="{FF2B5EF4-FFF2-40B4-BE49-F238E27FC236}">
                  <a16:creationId xmlns:a16="http://schemas.microsoft.com/office/drawing/2014/main" id="{64ACD2B4-EBFD-4B74-9D34-9F32F155C458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98;p23">
              <a:extLst>
                <a:ext uri="{FF2B5EF4-FFF2-40B4-BE49-F238E27FC236}">
                  <a16:creationId xmlns:a16="http://schemas.microsoft.com/office/drawing/2014/main" id="{2D4C1F29-12B3-4213-8775-793EDF2FAB8F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9;p23">
              <a:extLst>
                <a:ext uri="{FF2B5EF4-FFF2-40B4-BE49-F238E27FC236}">
                  <a16:creationId xmlns:a16="http://schemas.microsoft.com/office/drawing/2014/main" id="{3B10E021-85DB-433C-B579-0D5EB57CAED2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0;p23">
              <a:extLst>
                <a:ext uri="{FF2B5EF4-FFF2-40B4-BE49-F238E27FC236}">
                  <a16:creationId xmlns:a16="http://schemas.microsoft.com/office/drawing/2014/main" id="{5A9E9AC4-4992-459C-B635-B14ED48B0294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01;p23">
              <a:extLst>
                <a:ext uri="{FF2B5EF4-FFF2-40B4-BE49-F238E27FC236}">
                  <a16:creationId xmlns:a16="http://schemas.microsoft.com/office/drawing/2014/main" id="{536FAF28-F007-493C-9E87-80BF6D56AED6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02;p23">
              <a:extLst>
                <a:ext uri="{FF2B5EF4-FFF2-40B4-BE49-F238E27FC236}">
                  <a16:creationId xmlns:a16="http://schemas.microsoft.com/office/drawing/2014/main" id="{0F524813-6898-4E62-B644-71FD107F45D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03;p23">
              <a:extLst>
                <a:ext uri="{FF2B5EF4-FFF2-40B4-BE49-F238E27FC236}">
                  <a16:creationId xmlns:a16="http://schemas.microsoft.com/office/drawing/2014/main" id="{4A730512-2392-448C-A154-D552F32521D4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04;p23">
              <a:extLst>
                <a:ext uri="{FF2B5EF4-FFF2-40B4-BE49-F238E27FC236}">
                  <a16:creationId xmlns:a16="http://schemas.microsoft.com/office/drawing/2014/main" id="{B35CF6F8-7221-4E74-B34C-E8CBDA20017A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05;p23">
              <a:extLst>
                <a:ext uri="{FF2B5EF4-FFF2-40B4-BE49-F238E27FC236}">
                  <a16:creationId xmlns:a16="http://schemas.microsoft.com/office/drawing/2014/main" id="{A8AC6663-7D89-47BB-BD07-F812FB8E43B8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06;p23">
              <a:extLst>
                <a:ext uri="{FF2B5EF4-FFF2-40B4-BE49-F238E27FC236}">
                  <a16:creationId xmlns:a16="http://schemas.microsoft.com/office/drawing/2014/main" id="{B5173F82-0CD0-4B79-9DDC-5736614483FA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07;p23">
              <a:extLst>
                <a:ext uri="{FF2B5EF4-FFF2-40B4-BE49-F238E27FC236}">
                  <a16:creationId xmlns:a16="http://schemas.microsoft.com/office/drawing/2014/main" id="{EF768755-E7BF-4C4E-85E6-D16F69025B67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08;p23">
              <a:extLst>
                <a:ext uri="{FF2B5EF4-FFF2-40B4-BE49-F238E27FC236}">
                  <a16:creationId xmlns:a16="http://schemas.microsoft.com/office/drawing/2014/main" id="{7054013E-29F7-4A59-95FA-81BEFB6A42A9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09;p23">
              <a:extLst>
                <a:ext uri="{FF2B5EF4-FFF2-40B4-BE49-F238E27FC236}">
                  <a16:creationId xmlns:a16="http://schemas.microsoft.com/office/drawing/2014/main" id="{D0F68019-39CF-455C-8C3E-562AD6EA14FE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10;p23">
              <a:extLst>
                <a:ext uri="{FF2B5EF4-FFF2-40B4-BE49-F238E27FC236}">
                  <a16:creationId xmlns:a16="http://schemas.microsoft.com/office/drawing/2014/main" id="{B19FC0B2-7004-4514-AAD5-229307E642F9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11;p23">
              <a:extLst>
                <a:ext uri="{FF2B5EF4-FFF2-40B4-BE49-F238E27FC236}">
                  <a16:creationId xmlns:a16="http://schemas.microsoft.com/office/drawing/2014/main" id="{D8D81962-926E-4235-9FD7-5E5A9E60B3EC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12;p23">
              <a:extLst>
                <a:ext uri="{FF2B5EF4-FFF2-40B4-BE49-F238E27FC236}">
                  <a16:creationId xmlns:a16="http://schemas.microsoft.com/office/drawing/2014/main" id="{EBFBFA8D-A4FF-42B2-BD8B-43645C478A00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613;p23">
              <a:extLst>
                <a:ext uri="{FF2B5EF4-FFF2-40B4-BE49-F238E27FC236}">
                  <a16:creationId xmlns:a16="http://schemas.microsoft.com/office/drawing/2014/main" id="{272ECE92-82B1-4E30-AFF2-3E4C4E3A229C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614;p23">
              <a:extLst>
                <a:ext uri="{FF2B5EF4-FFF2-40B4-BE49-F238E27FC236}">
                  <a16:creationId xmlns:a16="http://schemas.microsoft.com/office/drawing/2014/main" id="{66EE33F4-72C0-4E67-8CF6-4C448237985A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15;p23">
              <a:extLst>
                <a:ext uri="{FF2B5EF4-FFF2-40B4-BE49-F238E27FC236}">
                  <a16:creationId xmlns:a16="http://schemas.microsoft.com/office/drawing/2014/main" id="{7C13CF30-0309-4709-B79D-AB620B5431E0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16;p23">
              <a:extLst>
                <a:ext uri="{FF2B5EF4-FFF2-40B4-BE49-F238E27FC236}">
                  <a16:creationId xmlns:a16="http://schemas.microsoft.com/office/drawing/2014/main" id="{61013E54-F02D-4EC0-90F1-4DADDAC6434C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17;p23">
              <a:extLst>
                <a:ext uri="{FF2B5EF4-FFF2-40B4-BE49-F238E27FC236}">
                  <a16:creationId xmlns:a16="http://schemas.microsoft.com/office/drawing/2014/main" id="{D0125F09-3D59-4A22-AFDB-D93CF5BDFD2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18;p23">
              <a:extLst>
                <a:ext uri="{FF2B5EF4-FFF2-40B4-BE49-F238E27FC236}">
                  <a16:creationId xmlns:a16="http://schemas.microsoft.com/office/drawing/2014/main" id="{A785D1A2-6D1A-4768-AA07-7061291955BC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19;p23">
              <a:extLst>
                <a:ext uri="{FF2B5EF4-FFF2-40B4-BE49-F238E27FC236}">
                  <a16:creationId xmlns:a16="http://schemas.microsoft.com/office/drawing/2014/main" id="{238FD047-B5C6-48E0-8876-D09436B53701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20;p23">
              <a:extLst>
                <a:ext uri="{FF2B5EF4-FFF2-40B4-BE49-F238E27FC236}">
                  <a16:creationId xmlns:a16="http://schemas.microsoft.com/office/drawing/2014/main" id="{42DC420A-4C35-412F-9496-CD24207426C8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21;p23">
              <a:extLst>
                <a:ext uri="{FF2B5EF4-FFF2-40B4-BE49-F238E27FC236}">
                  <a16:creationId xmlns:a16="http://schemas.microsoft.com/office/drawing/2014/main" id="{E79A6184-7C49-4738-A65F-63CE28922462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22;p23">
              <a:extLst>
                <a:ext uri="{FF2B5EF4-FFF2-40B4-BE49-F238E27FC236}">
                  <a16:creationId xmlns:a16="http://schemas.microsoft.com/office/drawing/2014/main" id="{E3694A38-4C0F-46FD-BECF-0DA8945E7D5D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23;p23">
              <a:extLst>
                <a:ext uri="{FF2B5EF4-FFF2-40B4-BE49-F238E27FC236}">
                  <a16:creationId xmlns:a16="http://schemas.microsoft.com/office/drawing/2014/main" id="{D4D15469-EBC9-40DF-97F2-7DE9BCE6920D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24;p23">
              <a:extLst>
                <a:ext uri="{FF2B5EF4-FFF2-40B4-BE49-F238E27FC236}">
                  <a16:creationId xmlns:a16="http://schemas.microsoft.com/office/drawing/2014/main" id="{76F08224-3998-437D-841E-FDFB8F856F7F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25;p23">
              <a:extLst>
                <a:ext uri="{FF2B5EF4-FFF2-40B4-BE49-F238E27FC236}">
                  <a16:creationId xmlns:a16="http://schemas.microsoft.com/office/drawing/2014/main" id="{4BC491EE-2BF5-4F32-8533-3A69E7CE4E35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26;p23">
              <a:extLst>
                <a:ext uri="{FF2B5EF4-FFF2-40B4-BE49-F238E27FC236}">
                  <a16:creationId xmlns:a16="http://schemas.microsoft.com/office/drawing/2014/main" id="{DB1778FC-B0C6-429A-81A7-BE42D4F8A176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7;p23">
              <a:extLst>
                <a:ext uri="{FF2B5EF4-FFF2-40B4-BE49-F238E27FC236}">
                  <a16:creationId xmlns:a16="http://schemas.microsoft.com/office/drawing/2014/main" id="{68ABD952-4913-4986-817C-528AF808E1EF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28;p23">
              <a:extLst>
                <a:ext uri="{FF2B5EF4-FFF2-40B4-BE49-F238E27FC236}">
                  <a16:creationId xmlns:a16="http://schemas.microsoft.com/office/drawing/2014/main" id="{81D50828-63C2-4FBF-8782-2CFE1293432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629;p23">
            <a:extLst>
              <a:ext uri="{FF2B5EF4-FFF2-40B4-BE49-F238E27FC236}">
                <a16:creationId xmlns:a16="http://schemas.microsoft.com/office/drawing/2014/main" id="{8044C1F7-3B0C-4300-B1A7-106A44A1DB03}"/>
              </a:ext>
            </a:extLst>
          </p:cNvPr>
          <p:cNvGrpSpPr/>
          <p:nvPr/>
        </p:nvGrpSpPr>
        <p:grpSpPr>
          <a:xfrm rot="-8100000">
            <a:off x="8510340" y="-337397"/>
            <a:ext cx="1107000" cy="1952583"/>
            <a:chOff x="2797700" y="3217325"/>
            <a:chExt cx="682725" cy="1204225"/>
          </a:xfrm>
        </p:grpSpPr>
        <p:sp>
          <p:nvSpPr>
            <p:cNvPr id="128" name="Google Shape;2630;p23">
              <a:extLst>
                <a:ext uri="{FF2B5EF4-FFF2-40B4-BE49-F238E27FC236}">
                  <a16:creationId xmlns:a16="http://schemas.microsoft.com/office/drawing/2014/main" id="{0D541992-1A25-440E-A0D2-37B8FD3BC2BC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31;p23">
              <a:extLst>
                <a:ext uri="{FF2B5EF4-FFF2-40B4-BE49-F238E27FC236}">
                  <a16:creationId xmlns:a16="http://schemas.microsoft.com/office/drawing/2014/main" id="{36024E2A-F2F3-4B68-A7B1-72F7016BCFFB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32;p23">
              <a:extLst>
                <a:ext uri="{FF2B5EF4-FFF2-40B4-BE49-F238E27FC236}">
                  <a16:creationId xmlns:a16="http://schemas.microsoft.com/office/drawing/2014/main" id="{F30E9342-D2EE-41E1-AC4F-83B810A2DC60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33;p23">
              <a:extLst>
                <a:ext uri="{FF2B5EF4-FFF2-40B4-BE49-F238E27FC236}">
                  <a16:creationId xmlns:a16="http://schemas.microsoft.com/office/drawing/2014/main" id="{7A23852B-BB6D-4A89-9A48-4981F987EE5E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34;p23">
              <a:extLst>
                <a:ext uri="{FF2B5EF4-FFF2-40B4-BE49-F238E27FC236}">
                  <a16:creationId xmlns:a16="http://schemas.microsoft.com/office/drawing/2014/main" id="{8EBA40D4-713C-4492-875F-DC950F855029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35;p23">
              <a:extLst>
                <a:ext uri="{FF2B5EF4-FFF2-40B4-BE49-F238E27FC236}">
                  <a16:creationId xmlns:a16="http://schemas.microsoft.com/office/drawing/2014/main" id="{816A73C2-C099-4269-BDDF-67603C4DD853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36;p23">
              <a:extLst>
                <a:ext uri="{FF2B5EF4-FFF2-40B4-BE49-F238E27FC236}">
                  <a16:creationId xmlns:a16="http://schemas.microsoft.com/office/drawing/2014/main" id="{1B068E1D-C088-4674-B8C7-9BCD5BC95633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2637;p23">
            <a:extLst>
              <a:ext uri="{FF2B5EF4-FFF2-40B4-BE49-F238E27FC236}">
                <a16:creationId xmlns:a16="http://schemas.microsoft.com/office/drawing/2014/main" id="{01521093-FAE6-472F-B63E-E0891638610A}"/>
              </a:ext>
            </a:extLst>
          </p:cNvPr>
          <p:cNvSpPr/>
          <p:nvPr/>
        </p:nvSpPr>
        <p:spPr>
          <a:xfrm rot="10799784" flipH="1">
            <a:off x="1762623" y="-594569"/>
            <a:ext cx="2335477" cy="208811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2638;p23">
            <a:extLst>
              <a:ext uri="{FF2B5EF4-FFF2-40B4-BE49-F238E27FC236}">
                <a16:creationId xmlns:a16="http://schemas.microsoft.com/office/drawing/2014/main" id="{F3DC0C8F-9254-4732-94CD-F6F348E3B6E4}"/>
              </a:ext>
            </a:extLst>
          </p:cNvPr>
          <p:cNvGrpSpPr/>
          <p:nvPr/>
        </p:nvGrpSpPr>
        <p:grpSpPr>
          <a:xfrm rot="-1844995" flipH="1">
            <a:off x="4933989" y="5431623"/>
            <a:ext cx="1537276" cy="2468764"/>
            <a:chOff x="2402100" y="3854125"/>
            <a:chExt cx="435600" cy="698825"/>
          </a:xfrm>
        </p:grpSpPr>
        <p:sp>
          <p:nvSpPr>
            <p:cNvPr id="137" name="Google Shape;2639;p23">
              <a:extLst>
                <a:ext uri="{FF2B5EF4-FFF2-40B4-BE49-F238E27FC236}">
                  <a16:creationId xmlns:a16="http://schemas.microsoft.com/office/drawing/2014/main" id="{CF42A32C-8510-4C02-A099-3B3BA75A6D0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40;p23">
              <a:extLst>
                <a:ext uri="{FF2B5EF4-FFF2-40B4-BE49-F238E27FC236}">
                  <a16:creationId xmlns:a16="http://schemas.microsoft.com/office/drawing/2014/main" id="{379BAB4F-8D9D-4F9A-95A6-E729F5273840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41;p23">
              <a:extLst>
                <a:ext uri="{FF2B5EF4-FFF2-40B4-BE49-F238E27FC236}">
                  <a16:creationId xmlns:a16="http://schemas.microsoft.com/office/drawing/2014/main" id="{863B3F85-60A6-4017-9C84-BA04F8D4E33A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42;p23">
              <a:extLst>
                <a:ext uri="{FF2B5EF4-FFF2-40B4-BE49-F238E27FC236}">
                  <a16:creationId xmlns:a16="http://schemas.microsoft.com/office/drawing/2014/main" id="{63CF3F41-B7C3-4EE3-BF20-9F51F6BB83EF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43;p23">
              <a:extLst>
                <a:ext uri="{FF2B5EF4-FFF2-40B4-BE49-F238E27FC236}">
                  <a16:creationId xmlns:a16="http://schemas.microsoft.com/office/drawing/2014/main" id="{259C3132-5ACE-46CB-9E7E-3C652FA59473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44;p23">
              <a:extLst>
                <a:ext uri="{FF2B5EF4-FFF2-40B4-BE49-F238E27FC236}">
                  <a16:creationId xmlns:a16="http://schemas.microsoft.com/office/drawing/2014/main" id="{2A687BE3-001D-4CE0-8494-405E7CCEE8E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645;p23">
              <a:extLst>
                <a:ext uri="{FF2B5EF4-FFF2-40B4-BE49-F238E27FC236}">
                  <a16:creationId xmlns:a16="http://schemas.microsoft.com/office/drawing/2014/main" id="{314B1F01-E78B-4F5E-9689-BC6C119A5D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646;p23">
              <a:extLst>
                <a:ext uri="{FF2B5EF4-FFF2-40B4-BE49-F238E27FC236}">
                  <a16:creationId xmlns:a16="http://schemas.microsoft.com/office/drawing/2014/main" id="{BACC0E58-0B1A-454B-8D31-DEF27E55B0E5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7;p23">
              <a:extLst>
                <a:ext uri="{FF2B5EF4-FFF2-40B4-BE49-F238E27FC236}">
                  <a16:creationId xmlns:a16="http://schemas.microsoft.com/office/drawing/2014/main" id="{A96CDE43-DC93-4B9B-BA83-09441731B78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648;p23">
              <a:extLst>
                <a:ext uri="{FF2B5EF4-FFF2-40B4-BE49-F238E27FC236}">
                  <a16:creationId xmlns:a16="http://schemas.microsoft.com/office/drawing/2014/main" id="{D6C24BB1-A3F3-4914-9D41-9AF41E8688B9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649;p23">
              <a:extLst>
                <a:ext uri="{FF2B5EF4-FFF2-40B4-BE49-F238E27FC236}">
                  <a16:creationId xmlns:a16="http://schemas.microsoft.com/office/drawing/2014/main" id="{7FE248A5-8D62-40B1-AA54-2E014872A541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50;p23">
              <a:extLst>
                <a:ext uri="{FF2B5EF4-FFF2-40B4-BE49-F238E27FC236}">
                  <a16:creationId xmlns:a16="http://schemas.microsoft.com/office/drawing/2014/main" id="{DE26598A-2F88-4598-8CC9-1AE5FED5EA55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51;p23">
              <a:extLst>
                <a:ext uri="{FF2B5EF4-FFF2-40B4-BE49-F238E27FC236}">
                  <a16:creationId xmlns:a16="http://schemas.microsoft.com/office/drawing/2014/main" id="{D0D66DA3-8AB3-4C13-A691-707A765ED95C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2652;p23">
            <a:extLst>
              <a:ext uri="{FF2B5EF4-FFF2-40B4-BE49-F238E27FC236}">
                <a16:creationId xmlns:a16="http://schemas.microsoft.com/office/drawing/2014/main" id="{AF09C8A6-2F27-443B-A566-28D3E1BA91AB}"/>
              </a:ext>
            </a:extLst>
          </p:cNvPr>
          <p:cNvGrpSpPr/>
          <p:nvPr/>
        </p:nvGrpSpPr>
        <p:grpSpPr>
          <a:xfrm rot="-729370">
            <a:off x="-468078" y="3219901"/>
            <a:ext cx="1974748" cy="3326263"/>
            <a:chOff x="3026750" y="1552825"/>
            <a:chExt cx="1108700" cy="1867600"/>
          </a:xfrm>
        </p:grpSpPr>
        <p:sp>
          <p:nvSpPr>
            <p:cNvPr id="151" name="Google Shape;2653;p23">
              <a:extLst>
                <a:ext uri="{FF2B5EF4-FFF2-40B4-BE49-F238E27FC236}">
                  <a16:creationId xmlns:a16="http://schemas.microsoft.com/office/drawing/2014/main" id="{42F5496C-C351-4A9D-A87B-B14C9525D856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54;p23">
              <a:extLst>
                <a:ext uri="{FF2B5EF4-FFF2-40B4-BE49-F238E27FC236}">
                  <a16:creationId xmlns:a16="http://schemas.microsoft.com/office/drawing/2014/main" id="{21668DEE-415E-432E-BD69-8F0A1633D1A0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5;p23">
              <a:extLst>
                <a:ext uri="{FF2B5EF4-FFF2-40B4-BE49-F238E27FC236}">
                  <a16:creationId xmlns:a16="http://schemas.microsoft.com/office/drawing/2014/main" id="{CE4B9546-84C1-4B1D-87DE-5EE92809EACD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6;p23">
              <a:extLst>
                <a:ext uri="{FF2B5EF4-FFF2-40B4-BE49-F238E27FC236}">
                  <a16:creationId xmlns:a16="http://schemas.microsoft.com/office/drawing/2014/main" id="{37F0B438-6F35-407E-9DC7-5685E43AA507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7;p23">
              <a:extLst>
                <a:ext uri="{FF2B5EF4-FFF2-40B4-BE49-F238E27FC236}">
                  <a16:creationId xmlns:a16="http://schemas.microsoft.com/office/drawing/2014/main" id="{049C65EA-DA9D-4980-BF60-6E8FE23F3BD9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8;p23">
              <a:extLst>
                <a:ext uri="{FF2B5EF4-FFF2-40B4-BE49-F238E27FC236}">
                  <a16:creationId xmlns:a16="http://schemas.microsoft.com/office/drawing/2014/main" id="{7B784FD9-7B2F-4B65-8B7A-727F002002DD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9;p23">
              <a:extLst>
                <a:ext uri="{FF2B5EF4-FFF2-40B4-BE49-F238E27FC236}">
                  <a16:creationId xmlns:a16="http://schemas.microsoft.com/office/drawing/2014/main" id="{ADFAD45E-59D9-452C-937C-306A60C95489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60;p23">
              <a:extLst>
                <a:ext uri="{FF2B5EF4-FFF2-40B4-BE49-F238E27FC236}">
                  <a16:creationId xmlns:a16="http://schemas.microsoft.com/office/drawing/2014/main" id="{B45FB5D6-BEB1-4497-92CF-591DCA631FE8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661;p23">
              <a:extLst>
                <a:ext uri="{FF2B5EF4-FFF2-40B4-BE49-F238E27FC236}">
                  <a16:creationId xmlns:a16="http://schemas.microsoft.com/office/drawing/2014/main" id="{A8DE723A-05DA-4462-ADB9-13A018882667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662;p23">
              <a:extLst>
                <a:ext uri="{FF2B5EF4-FFF2-40B4-BE49-F238E27FC236}">
                  <a16:creationId xmlns:a16="http://schemas.microsoft.com/office/drawing/2014/main" id="{9EA36447-9EE1-47C7-8599-3C9969B28ACD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663;p23">
              <a:extLst>
                <a:ext uri="{FF2B5EF4-FFF2-40B4-BE49-F238E27FC236}">
                  <a16:creationId xmlns:a16="http://schemas.microsoft.com/office/drawing/2014/main" id="{808FFEBF-6615-4F77-BA4F-1B198A345885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664;p23">
              <a:extLst>
                <a:ext uri="{FF2B5EF4-FFF2-40B4-BE49-F238E27FC236}">
                  <a16:creationId xmlns:a16="http://schemas.microsoft.com/office/drawing/2014/main" id="{676604F0-023A-4297-8175-3AD558511CC0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665;p23">
              <a:extLst>
                <a:ext uri="{FF2B5EF4-FFF2-40B4-BE49-F238E27FC236}">
                  <a16:creationId xmlns:a16="http://schemas.microsoft.com/office/drawing/2014/main" id="{4F7B9A57-5521-432C-A82C-F9F9B28CD74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666;p23">
              <a:extLst>
                <a:ext uri="{FF2B5EF4-FFF2-40B4-BE49-F238E27FC236}">
                  <a16:creationId xmlns:a16="http://schemas.microsoft.com/office/drawing/2014/main" id="{4F778162-E245-4CAE-BA23-348445CF6E85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667;p23">
              <a:extLst>
                <a:ext uri="{FF2B5EF4-FFF2-40B4-BE49-F238E27FC236}">
                  <a16:creationId xmlns:a16="http://schemas.microsoft.com/office/drawing/2014/main" id="{2AE8CBE9-9EB3-4546-948D-F68198B8898D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668;p23">
              <a:extLst>
                <a:ext uri="{FF2B5EF4-FFF2-40B4-BE49-F238E27FC236}">
                  <a16:creationId xmlns:a16="http://schemas.microsoft.com/office/drawing/2014/main" id="{4B9715EB-0BA5-45A7-A258-89B923462729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669;p23">
              <a:extLst>
                <a:ext uri="{FF2B5EF4-FFF2-40B4-BE49-F238E27FC236}">
                  <a16:creationId xmlns:a16="http://schemas.microsoft.com/office/drawing/2014/main" id="{C3A5F898-2CFB-4A66-A57E-8CE3EA7E9A3F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70;p23">
              <a:extLst>
                <a:ext uri="{FF2B5EF4-FFF2-40B4-BE49-F238E27FC236}">
                  <a16:creationId xmlns:a16="http://schemas.microsoft.com/office/drawing/2014/main" id="{73CDD6EF-D99B-4A8C-AF71-0FC6E8EEEE89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71;p23">
              <a:extLst>
                <a:ext uri="{FF2B5EF4-FFF2-40B4-BE49-F238E27FC236}">
                  <a16:creationId xmlns:a16="http://schemas.microsoft.com/office/drawing/2014/main" id="{D92A9423-611C-4C3C-A8BE-FAE978A1DF00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672;p23">
            <a:extLst>
              <a:ext uri="{FF2B5EF4-FFF2-40B4-BE49-F238E27FC236}">
                <a16:creationId xmlns:a16="http://schemas.microsoft.com/office/drawing/2014/main" id="{27EC6A2F-E01F-4167-8393-39C07CC9D0E3}"/>
              </a:ext>
            </a:extLst>
          </p:cNvPr>
          <p:cNvGrpSpPr/>
          <p:nvPr/>
        </p:nvGrpSpPr>
        <p:grpSpPr>
          <a:xfrm>
            <a:off x="952384" y="1938867"/>
            <a:ext cx="933933" cy="848100"/>
            <a:chOff x="3652400" y="3788700"/>
            <a:chExt cx="700450" cy="636075"/>
          </a:xfrm>
        </p:grpSpPr>
        <p:sp>
          <p:nvSpPr>
            <p:cNvPr id="171" name="Google Shape;2673;p23">
              <a:extLst>
                <a:ext uri="{FF2B5EF4-FFF2-40B4-BE49-F238E27FC236}">
                  <a16:creationId xmlns:a16="http://schemas.microsoft.com/office/drawing/2014/main" id="{CE2FFC1F-136F-4027-B473-B707634D199C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74;p23">
              <a:extLst>
                <a:ext uri="{FF2B5EF4-FFF2-40B4-BE49-F238E27FC236}">
                  <a16:creationId xmlns:a16="http://schemas.microsoft.com/office/drawing/2014/main" id="{C86622AB-773D-43D4-9228-D889C6A0746D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75;p23">
              <a:extLst>
                <a:ext uri="{FF2B5EF4-FFF2-40B4-BE49-F238E27FC236}">
                  <a16:creationId xmlns:a16="http://schemas.microsoft.com/office/drawing/2014/main" id="{945EF9B8-0359-42CD-8101-358F8881FF22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76;p23">
              <a:extLst>
                <a:ext uri="{FF2B5EF4-FFF2-40B4-BE49-F238E27FC236}">
                  <a16:creationId xmlns:a16="http://schemas.microsoft.com/office/drawing/2014/main" id="{ECEE2B3D-58AA-414F-92F3-897CB715A29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77;p23">
              <a:extLst>
                <a:ext uri="{FF2B5EF4-FFF2-40B4-BE49-F238E27FC236}">
                  <a16:creationId xmlns:a16="http://schemas.microsoft.com/office/drawing/2014/main" id="{E84860BD-7AB9-4FE9-81FE-C3D64BE38EB5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78;p23">
              <a:extLst>
                <a:ext uri="{FF2B5EF4-FFF2-40B4-BE49-F238E27FC236}">
                  <a16:creationId xmlns:a16="http://schemas.microsoft.com/office/drawing/2014/main" id="{291A8153-C8C6-48A0-95AA-1D5D4C80BE84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79;p23">
              <a:extLst>
                <a:ext uri="{FF2B5EF4-FFF2-40B4-BE49-F238E27FC236}">
                  <a16:creationId xmlns:a16="http://schemas.microsoft.com/office/drawing/2014/main" id="{A947BD9A-6A92-4AF2-8A04-15A0E41247B9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80;p23">
              <a:extLst>
                <a:ext uri="{FF2B5EF4-FFF2-40B4-BE49-F238E27FC236}">
                  <a16:creationId xmlns:a16="http://schemas.microsoft.com/office/drawing/2014/main" id="{2803CCDC-4D8E-4DDC-9B1A-46B808C5F60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681;p23">
              <a:extLst>
                <a:ext uri="{FF2B5EF4-FFF2-40B4-BE49-F238E27FC236}">
                  <a16:creationId xmlns:a16="http://schemas.microsoft.com/office/drawing/2014/main" id="{2AE97D95-5782-4188-9376-A45CE299A6BD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682;p23">
              <a:extLst>
                <a:ext uri="{FF2B5EF4-FFF2-40B4-BE49-F238E27FC236}">
                  <a16:creationId xmlns:a16="http://schemas.microsoft.com/office/drawing/2014/main" id="{B872757B-49AD-4D31-AC31-6B5196081A78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683;p23">
              <a:extLst>
                <a:ext uri="{FF2B5EF4-FFF2-40B4-BE49-F238E27FC236}">
                  <a16:creationId xmlns:a16="http://schemas.microsoft.com/office/drawing/2014/main" id="{A5EBF733-6DF8-42E4-A3D8-98E91F232FB9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684;p23">
              <a:extLst>
                <a:ext uri="{FF2B5EF4-FFF2-40B4-BE49-F238E27FC236}">
                  <a16:creationId xmlns:a16="http://schemas.microsoft.com/office/drawing/2014/main" id="{A9FA111B-10FA-4D81-B522-8D3106E9D250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2685;p23">
              <a:extLst>
                <a:ext uri="{FF2B5EF4-FFF2-40B4-BE49-F238E27FC236}">
                  <a16:creationId xmlns:a16="http://schemas.microsoft.com/office/drawing/2014/main" id="{562DD1D8-3C82-44FD-927B-48C39764977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686;p23">
              <a:extLst>
                <a:ext uri="{FF2B5EF4-FFF2-40B4-BE49-F238E27FC236}">
                  <a16:creationId xmlns:a16="http://schemas.microsoft.com/office/drawing/2014/main" id="{BE9B30A8-032E-423B-8D5F-B7BA479F16E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687;p23">
              <a:extLst>
                <a:ext uri="{FF2B5EF4-FFF2-40B4-BE49-F238E27FC236}">
                  <a16:creationId xmlns:a16="http://schemas.microsoft.com/office/drawing/2014/main" id="{9F5C1B78-FBE5-42B2-8A68-2F5B7DDEF82C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2688;p23">
            <a:extLst>
              <a:ext uri="{FF2B5EF4-FFF2-40B4-BE49-F238E27FC236}">
                <a16:creationId xmlns:a16="http://schemas.microsoft.com/office/drawing/2014/main" id="{798D9077-6DAF-4DFB-BA89-61B533F1F55F}"/>
              </a:ext>
            </a:extLst>
          </p:cNvPr>
          <p:cNvGrpSpPr/>
          <p:nvPr/>
        </p:nvGrpSpPr>
        <p:grpSpPr>
          <a:xfrm rot="-9204427">
            <a:off x="-1008199" y="-807710"/>
            <a:ext cx="2650020" cy="1975843"/>
            <a:chOff x="4500175" y="3779525"/>
            <a:chExt cx="1136425" cy="847075"/>
          </a:xfrm>
        </p:grpSpPr>
        <p:sp>
          <p:nvSpPr>
            <p:cNvPr id="187" name="Google Shape;2689;p23">
              <a:extLst>
                <a:ext uri="{FF2B5EF4-FFF2-40B4-BE49-F238E27FC236}">
                  <a16:creationId xmlns:a16="http://schemas.microsoft.com/office/drawing/2014/main" id="{C59DB36C-0438-413F-90DF-F5046A82D9CB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690;p23">
              <a:extLst>
                <a:ext uri="{FF2B5EF4-FFF2-40B4-BE49-F238E27FC236}">
                  <a16:creationId xmlns:a16="http://schemas.microsoft.com/office/drawing/2014/main" id="{C13362A3-ED03-4311-9F5E-3129307FCF07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91;p23">
              <a:extLst>
                <a:ext uri="{FF2B5EF4-FFF2-40B4-BE49-F238E27FC236}">
                  <a16:creationId xmlns:a16="http://schemas.microsoft.com/office/drawing/2014/main" id="{E8D5B8CF-D055-4BF2-8299-83095B6B7566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92;p23">
              <a:extLst>
                <a:ext uri="{FF2B5EF4-FFF2-40B4-BE49-F238E27FC236}">
                  <a16:creationId xmlns:a16="http://schemas.microsoft.com/office/drawing/2014/main" id="{C287F57C-A0F1-441C-8E8A-F9ED3D65A505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93;p23">
              <a:extLst>
                <a:ext uri="{FF2B5EF4-FFF2-40B4-BE49-F238E27FC236}">
                  <a16:creationId xmlns:a16="http://schemas.microsoft.com/office/drawing/2014/main" id="{199AB4C5-864D-4348-98F1-4AA450E8C2A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94;p23">
              <a:extLst>
                <a:ext uri="{FF2B5EF4-FFF2-40B4-BE49-F238E27FC236}">
                  <a16:creationId xmlns:a16="http://schemas.microsoft.com/office/drawing/2014/main" id="{1E2BDDBF-6A01-4FAE-98C9-E141786493D9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95;p23">
              <a:extLst>
                <a:ext uri="{FF2B5EF4-FFF2-40B4-BE49-F238E27FC236}">
                  <a16:creationId xmlns:a16="http://schemas.microsoft.com/office/drawing/2014/main" id="{4E48D3E3-70E0-4D1D-8C8E-7D5E7B6F3F8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96;p23">
              <a:extLst>
                <a:ext uri="{FF2B5EF4-FFF2-40B4-BE49-F238E27FC236}">
                  <a16:creationId xmlns:a16="http://schemas.microsoft.com/office/drawing/2014/main" id="{338D453B-D288-49F4-B698-3D2FF6D8C773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97;p23">
              <a:extLst>
                <a:ext uri="{FF2B5EF4-FFF2-40B4-BE49-F238E27FC236}">
                  <a16:creationId xmlns:a16="http://schemas.microsoft.com/office/drawing/2014/main" id="{63E60672-628A-4E79-89F5-66FE95D9160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98;p23">
              <a:extLst>
                <a:ext uri="{FF2B5EF4-FFF2-40B4-BE49-F238E27FC236}">
                  <a16:creationId xmlns:a16="http://schemas.microsoft.com/office/drawing/2014/main" id="{B05E91A7-E93A-481D-BCA0-E161EC7487C9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99;p23">
              <a:extLst>
                <a:ext uri="{FF2B5EF4-FFF2-40B4-BE49-F238E27FC236}">
                  <a16:creationId xmlns:a16="http://schemas.microsoft.com/office/drawing/2014/main" id="{ABA5A553-7D6A-4340-B30D-44682C5FFF6B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2700;p23">
            <a:extLst>
              <a:ext uri="{FF2B5EF4-FFF2-40B4-BE49-F238E27FC236}">
                <a16:creationId xmlns:a16="http://schemas.microsoft.com/office/drawing/2014/main" id="{AD49508A-6477-4A90-A52C-2F836A4D7C9D}"/>
              </a:ext>
            </a:extLst>
          </p:cNvPr>
          <p:cNvGrpSpPr/>
          <p:nvPr/>
        </p:nvGrpSpPr>
        <p:grpSpPr>
          <a:xfrm rot="7750108" flipH="1">
            <a:off x="6504985" y="-965814"/>
            <a:ext cx="1270012" cy="2039567"/>
            <a:chOff x="2402100" y="3854125"/>
            <a:chExt cx="435600" cy="698825"/>
          </a:xfrm>
        </p:grpSpPr>
        <p:sp>
          <p:nvSpPr>
            <p:cNvPr id="199" name="Google Shape;2701;p23">
              <a:extLst>
                <a:ext uri="{FF2B5EF4-FFF2-40B4-BE49-F238E27FC236}">
                  <a16:creationId xmlns:a16="http://schemas.microsoft.com/office/drawing/2014/main" id="{79AF08CF-3C24-489A-8617-54F8C206E21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702;p23">
              <a:extLst>
                <a:ext uri="{FF2B5EF4-FFF2-40B4-BE49-F238E27FC236}">
                  <a16:creationId xmlns:a16="http://schemas.microsoft.com/office/drawing/2014/main" id="{6C79AEA0-271F-4FC3-8E11-B34648A76CB5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703;p23">
              <a:extLst>
                <a:ext uri="{FF2B5EF4-FFF2-40B4-BE49-F238E27FC236}">
                  <a16:creationId xmlns:a16="http://schemas.microsoft.com/office/drawing/2014/main" id="{BA99C048-EDF9-4FD4-B3B5-0A224072241B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704;p23">
              <a:extLst>
                <a:ext uri="{FF2B5EF4-FFF2-40B4-BE49-F238E27FC236}">
                  <a16:creationId xmlns:a16="http://schemas.microsoft.com/office/drawing/2014/main" id="{53A7DFBC-DC53-4094-987C-F3FBA173CC67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705;p23">
              <a:extLst>
                <a:ext uri="{FF2B5EF4-FFF2-40B4-BE49-F238E27FC236}">
                  <a16:creationId xmlns:a16="http://schemas.microsoft.com/office/drawing/2014/main" id="{17A7AE8A-42C8-4FBC-89EC-261FD6BF00D1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706;p23">
              <a:extLst>
                <a:ext uri="{FF2B5EF4-FFF2-40B4-BE49-F238E27FC236}">
                  <a16:creationId xmlns:a16="http://schemas.microsoft.com/office/drawing/2014/main" id="{CF44268E-753B-4A34-8C16-8AEFFF4852D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707;p23">
              <a:extLst>
                <a:ext uri="{FF2B5EF4-FFF2-40B4-BE49-F238E27FC236}">
                  <a16:creationId xmlns:a16="http://schemas.microsoft.com/office/drawing/2014/main" id="{57D6002E-FCA7-44DE-ABA7-AC78EDC3ED99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708;p23">
              <a:extLst>
                <a:ext uri="{FF2B5EF4-FFF2-40B4-BE49-F238E27FC236}">
                  <a16:creationId xmlns:a16="http://schemas.microsoft.com/office/drawing/2014/main" id="{F39AF961-5CA6-4779-924C-CA42314D486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709;p23">
              <a:extLst>
                <a:ext uri="{FF2B5EF4-FFF2-40B4-BE49-F238E27FC236}">
                  <a16:creationId xmlns:a16="http://schemas.microsoft.com/office/drawing/2014/main" id="{D7C656FB-D728-4E53-90F2-7761756B756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710;p23">
              <a:extLst>
                <a:ext uri="{FF2B5EF4-FFF2-40B4-BE49-F238E27FC236}">
                  <a16:creationId xmlns:a16="http://schemas.microsoft.com/office/drawing/2014/main" id="{26CC5B68-D7EE-4DB1-85A0-A01235181A9D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711;p23">
              <a:extLst>
                <a:ext uri="{FF2B5EF4-FFF2-40B4-BE49-F238E27FC236}">
                  <a16:creationId xmlns:a16="http://schemas.microsoft.com/office/drawing/2014/main" id="{8B342632-B53F-4A07-B251-82765EAF504E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712;p23">
              <a:extLst>
                <a:ext uri="{FF2B5EF4-FFF2-40B4-BE49-F238E27FC236}">
                  <a16:creationId xmlns:a16="http://schemas.microsoft.com/office/drawing/2014/main" id="{D1A96C8D-1C4F-49FD-8EC9-66471CC2D1D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713;p23">
              <a:extLst>
                <a:ext uri="{FF2B5EF4-FFF2-40B4-BE49-F238E27FC236}">
                  <a16:creationId xmlns:a16="http://schemas.microsoft.com/office/drawing/2014/main" id="{B619A1A1-CD18-4A5E-9145-CFE48BBE1236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714;p23">
            <a:extLst>
              <a:ext uri="{FF2B5EF4-FFF2-40B4-BE49-F238E27FC236}">
                <a16:creationId xmlns:a16="http://schemas.microsoft.com/office/drawing/2014/main" id="{3E25D663-3D62-4A79-AEDF-3F61A738B469}"/>
              </a:ext>
            </a:extLst>
          </p:cNvPr>
          <p:cNvGrpSpPr/>
          <p:nvPr/>
        </p:nvGrpSpPr>
        <p:grpSpPr>
          <a:xfrm rot="-7507142">
            <a:off x="11622535" y="1820133"/>
            <a:ext cx="1347016" cy="2125655"/>
            <a:chOff x="322650" y="2571325"/>
            <a:chExt cx="573100" cy="904450"/>
          </a:xfrm>
        </p:grpSpPr>
        <p:sp>
          <p:nvSpPr>
            <p:cNvPr id="213" name="Google Shape;2715;p23">
              <a:extLst>
                <a:ext uri="{FF2B5EF4-FFF2-40B4-BE49-F238E27FC236}">
                  <a16:creationId xmlns:a16="http://schemas.microsoft.com/office/drawing/2014/main" id="{BBD08190-C731-4CC8-86F8-0A43CC0F093C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716;p23">
              <a:extLst>
                <a:ext uri="{FF2B5EF4-FFF2-40B4-BE49-F238E27FC236}">
                  <a16:creationId xmlns:a16="http://schemas.microsoft.com/office/drawing/2014/main" id="{B8CBDF2C-B3BB-4696-A713-02D754E92362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717;p23">
              <a:extLst>
                <a:ext uri="{FF2B5EF4-FFF2-40B4-BE49-F238E27FC236}">
                  <a16:creationId xmlns:a16="http://schemas.microsoft.com/office/drawing/2014/main" id="{49CD9D05-9C4B-4E65-B3E8-480A72D1E5C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718;p23">
              <a:extLst>
                <a:ext uri="{FF2B5EF4-FFF2-40B4-BE49-F238E27FC236}">
                  <a16:creationId xmlns:a16="http://schemas.microsoft.com/office/drawing/2014/main" id="{5B63DA41-185F-4169-ADA6-E23EC3DAABC6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719;p23">
              <a:extLst>
                <a:ext uri="{FF2B5EF4-FFF2-40B4-BE49-F238E27FC236}">
                  <a16:creationId xmlns:a16="http://schemas.microsoft.com/office/drawing/2014/main" id="{4C178383-2DC8-4397-9C21-0D2F93A966F8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720;p23">
              <a:extLst>
                <a:ext uri="{FF2B5EF4-FFF2-40B4-BE49-F238E27FC236}">
                  <a16:creationId xmlns:a16="http://schemas.microsoft.com/office/drawing/2014/main" id="{11B8BFBD-4913-4377-8D0B-7939D1CDD8DD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721;p23">
              <a:extLst>
                <a:ext uri="{FF2B5EF4-FFF2-40B4-BE49-F238E27FC236}">
                  <a16:creationId xmlns:a16="http://schemas.microsoft.com/office/drawing/2014/main" id="{F6D75FE7-DD65-42E9-B177-84178EF741B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722;p23">
            <a:extLst>
              <a:ext uri="{FF2B5EF4-FFF2-40B4-BE49-F238E27FC236}">
                <a16:creationId xmlns:a16="http://schemas.microsoft.com/office/drawing/2014/main" id="{A341D909-4F96-46A1-B759-49FE773493B5}"/>
              </a:ext>
            </a:extLst>
          </p:cNvPr>
          <p:cNvSpPr/>
          <p:nvPr/>
        </p:nvSpPr>
        <p:spPr>
          <a:xfrm>
            <a:off x="7972667" y="58469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723;p23">
            <a:extLst>
              <a:ext uri="{FF2B5EF4-FFF2-40B4-BE49-F238E27FC236}">
                <a16:creationId xmlns:a16="http://schemas.microsoft.com/office/drawing/2014/main" id="{9EB18C80-7581-42F3-96C1-8E8556E2B5B5}"/>
              </a:ext>
            </a:extLst>
          </p:cNvPr>
          <p:cNvSpPr/>
          <p:nvPr/>
        </p:nvSpPr>
        <p:spPr>
          <a:xfrm>
            <a:off x="1762634" y="4485600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724;p23">
            <a:extLst>
              <a:ext uri="{FF2B5EF4-FFF2-40B4-BE49-F238E27FC236}">
                <a16:creationId xmlns:a16="http://schemas.microsoft.com/office/drawing/2014/main" id="{DAFDCC83-4939-4E98-A28B-1E780A2E2BB6}"/>
              </a:ext>
            </a:extLst>
          </p:cNvPr>
          <p:cNvSpPr/>
          <p:nvPr/>
        </p:nvSpPr>
        <p:spPr>
          <a:xfrm>
            <a:off x="9259601" y="12983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577E4-9D8B-FA2C-6BD8-3F548452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44" y="2018666"/>
            <a:ext cx="8864352" cy="29019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5" grpId="0" animBg="1"/>
      <p:bldP spid="220" grpId="0" animBg="1"/>
      <p:bldP spid="221" grpId="0" animBg="1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585;p13">
            <a:extLst>
              <a:ext uri="{FF2B5EF4-FFF2-40B4-BE49-F238E27FC236}">
                <a16:creationId xmlns:a16="http://schemas.microsoft.com/office/drawing/2014/main" id="{2783924C-B92D-428A-8E4F-C5F5EA62C7B5}"/>
              </a:ext>
            </a:extLst>
          </p:cNvPr>
          <p:cNvGrpSpPr/>
          <p:nvPr/>
        </p:nvGrpSpPr>
        <p:grpSpPr>
          <a:xfrm>
            <a:off x="-1719885" y="5129838"/>
            <a:ext cx="6775277" cy="3055895"/>
            <a:chOff x="5619200" y="4458200"/>
            <a:chExt cx="1647150" cy="742900"/>
          </a:xfrm>
        </p:grpSpPr>
        <p:sp>
          <p:nvSpPr>
            <p:cNvPr id="15" name="Google Shape;1586;p13">
              <a:extLst>
                <a:ext uri="{FF2B5EF4-FFF2-40B4-BE49-F238E27FC236}">
                  <a16:creationId xmlns:a16="http://schemas.microsoft.com/office/drawing/2014/main" id="{1CC9A022-D711-4A4E-94E5-1660428E701D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587;p13">
              <a:extLst>
                <a:ext uri="{FF2B5EF4-FFF2-40B4-BE49-F238E27FC236}">
                  <a16:creationId xmlns:a16="http://schemas.microsoft.com/office/drawing/2014/main" id="{9D3D1CDC-BBDA-4BA3-929A-B63940DCF6D0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588;p13">
              <a:extLst>
                <a:ext uri="{FF2B5EF4-FFF2-40B4-BE49-F238E27FC236}">
                  <a16:creationId xmlns:a16="http://schemas.microsoft.com/office/drawing/2014/main" id="{D23F985A-CFE1-4900-A438-1E3C013A00FE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589;p13">
              <a:extLst>
                <a:ext uri="{FF2B5EF4-FFF2-40B4-BE49-F238E27FC236}">
                  <a16:creationId xmlns:a16="http://schemas.microsoft.com/office/drawing/2014/main" id="{2ECB40EE-AC48-4772-ADAF-FB42817D4697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590;p13">
              <a:extLst>
                <a:ext uri="{FF2B5EF4-FFF2-40B4-BE49-F238E27FC236}">
                  <a16:creationId xmlns:a16="http://schemas.microsoft.com/office/drawing/2014/main" id="{B348951E-4500-4298-99E7-4EF9F02D6680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1591;p13">
            <a:extLst>
              <a:ext uri="{FF2B5EF4-FFF2-40B4-BE49-F238E27FC236}">
                <a16:creationId xmlns:a16="http://schemas.microsoft.com/office/drawing/2014/main" id="{D900825F-E946-4092-AF49-59373F1DC027}"/>
              </a:ext>
            </a:extLst>
          </p:cNvPr>
          <p:cNvGrpSpPr/>
          <p:nvPr/>
        </p:nvGrpSpPr>
        <p:grpSpPr>
          <a:xfrm rot="15299353" flipH="1">
            <a:off x="9694057" y="-1286395"/>
            <a:ext cx="5675641" cy="2940605"/>
            <a:chOff x="4178350" y="2375050"/>
            <a:chExt cx="938350" cy="515775"/>
          </a:xfrm>
        </p:grpSpPr>
        <p:sp>
          <p:nvSpPr>
            <p:cNvPr id="21" name="Google Shape;1592;p13">
              <a:extLst>
                <a:ext uri="{FF2B5EF4-FFF2-40B4-BE49-F238E27FC236}">
                  <a16:creationId xmlns:a16="http://schemas.microsoft.com/office/drawing/2014/main" id="{37E4BF91-E1C1-468B-AF40-E3B3978B7316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593;p13">
              <a:extLst>
                <a:ext uri="{FF2B5EF4-FFF2-40B4-BE49-F238E27FC236}">
                  <a16:creationId xmlns:a16="http://schemas.microsoft.com/office/drawing/2014/main" id="{F936231D-9744-4270-8567-C97ADF5F753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594;p13">
              <a:extLst>
                <a:ext uri="{FF2B5EF4-FFF2-40B4-BE49-F238E27FC236}">
                  <a16:creationId xmlns:a16="http://schemas.microsoft.com/office/drawing/2014/main" id="{9C8A1712-7BFD-4EE3-8DCC-21931F3D36A7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595;p13">
              <a:extLst>
                <a:ext uri="{FF2B5EF4-FFF2-40B4-BE49-F238E27FC236}">
                  <a16:creationId xmlns:a16="http://schemas.microsoft.com/office/drawing/2014/main" id="{2C0815D5-AF0B-4A52-8D1F-56805768AD8B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596;p13">
              <a:extLst>
                <a:ext uri="{FF2B5EF4-FFF2-40B4-BE49-F238E27FC236}">
                  <a16:creationId xmlns:a16="http://schemas.microsoft.com/office/drawing/2014/main" id="{921B5CB4-DE05-4189-8EA2-264DFD80CEC7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597;p13">
              <a:extLst>
                <a:ext uri="{FF2B5EF4-FFF2-40B4-BE49-F238E27FC236}">
                  <a16:creationId xmlns:a16="http://schemas.microsoft.com/office/drawing/2014/main" id="{4BB1A102-0959-4686-AE84-B74AD76146E5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598;p13">
              <a:extLst>
                <a:ext uri="{FF2B5EF4-FFF2-40B4-BE49-F238E27FC236}">
                  <a16:creationId xmlns:a16="http://schemas.microsoft.com/office/drawing/2014/main" id="{128BEC6B-8740-4256-876B-F388076E43ED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1599;p13">
            <a:extLst>
              <a:ext uri="{FF2B5EF4-FFF2-40B4-BE49-F238E27FC236}">
                <a16:creationId xmlns:a16="http://schemas.microsoft.com/office/drawing/2014/main" id="{16AEE60B-1A27-4334-8038-EC336F395140}"/>
              </a:ext>
            </a:extLst>
          </p:cNvPr>
          <p:cNvGrpSpPr/>
          <p:nvPr/>
        </p:nvGrpSpPr>
        <p:grpSpPr>
          <a:xfrm>
            <a:off x="149134" y="1610367"/>
            <a:ext cx="933933" cy="848100"/>
            <a:chOff x="3652400" y="3788700"/>
            <a:chExt cx="700450" cy="636075"/>
          </a:xfrm>
        </p:grpSpPr>
        <p:sp>
          <p:nvSpPr>
            <p:cNvPr id="29" name="Google Shape;1600;p13">
              <a:extLst>
                <a:ext uri="{FF2B5EF4-FFF2-40B4-BE49-F238E27FC236}">
                  <a16:creationId xmlns:a16="http://schemas.microsoft.com/office/drawing/2014/main" id="{8BB0AC3C-C8D7-4BA8-84F7-0129145FF0A6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1;p13">
              <a:extLst>
                <a:ext uri="{FF2B5EF4-FFF2-40B4-BE49-F238E27FC236}">
                  <a16:creationId xmlns:a16="http://schemas.microsoft.com/office/drawing/2014/main" id="{4AA19158-27C6-44BD-B464-7D2A95236C35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2;p13">
              <a:extLst>
                <a:ext uri="{FF2B5EF4-FFF2-40B4-BE49-F238E27FC236}">
                  <a16:creationId xmlns:a16="http://schemas.microsoft.com/office/drawing/2014/main" id="{67AB43C9-9589-4A95-B5CC-BA7158426FC5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3;p13">
              <a:extLst>
                <a:ext uri="{FF2B5EF4-FFF2-40B4-BE49-F238E27FC236}">
                  <a16:creationId xmlns:a16="http://schemas.microsoft.com/office/drawing/2014/main" id="{7B4597FF-97C1-46BE-9A50-A1FE8529A86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4;p13">
              <a:extLst>
                <a:ext uri="{FF2B5EF4-FFF2-40B4-BE49-F238E27FC236}">
                  <a16:creationId xmlns:a16="http://schemas.microsoft.com/office/drawing/2014/main" id="{0F212234-07E1-4278-9D58-8399B6062E10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5;p13">
              <a:extLst>
                <a:ext uri="{FF2B5EF4-FFF2-40B4-BE49-F238E27FC236}">
                  <a16:creationId xmlns:a16="http://schemas.microsoft.com/office/drawing/2014/main" id="{A1248F82-849B-4C5F-8C90-FCB16A2DADFB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;p13">
              <a:extLst>
                <a:ext uri="{FF2B5EF4-FFF2-40B4-BE49-F238E27FC236}">
                  <a16:creationId xmlns:a16="http://schemas.microsoft.com/office/drawing/2014/main" id="{43C61AB0-C3F5-4EC5-B5FC-5AA4BC0A38B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7;p13">
              <a:extLst>
                <a:ext uri="{FF2B5EF4-FFF2-40B4-BE49-F238E27FC236}">
                  <a16:creationId xmlns:a16="http://schemas.microsoft.com/office/drawing/2014/main" id="{DFE191B5-D741-4C8B-A011-CD3AAEDD44C3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8;p13">
              <a:extLst>
                <a:ext uri="{FF2B5EF4-FFF2-40B4-BE49-F238E27FC236}">
                  <a16:creationId xmlns:a16="http://schemas.microsoft.com/office/drawing/2014/main" id="{3E03FF26-ADA4-4CB4-A9A0-88BD0132482A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9;p13">
              <a:extLst>
                <a:ext uri="{FF2B5EF4-FFF2-40B4-BE49-F238E27FC236}">
                  <a16:creationId xmlns:a16="http://schemas.microsoft.com/office/drawing/2014/main" id="{788341FD-27AC-4F74-B58F-E29FD64BF279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610;p13">
              <a:extLst>
                <a:ext uri="{FF2B5EF4-FFF2-40B4-BE49-F238E27FC236}">
                  <a16:creationId xmlns:a16="http://schemas.microsoft.com/office/drawing/2014/main" id="{EBE2C679-C4C6-4D63-A7AF-2CDDC2907A8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611;p13">
              <a:extLst>
                <a:ext uri="{FF2B5EF4-FFF2-40B4-BE49-F238E27FC236}">
                  <a16:creationId xmlns:a16="http://schemas.microsoft.com/office/drawing/2014/main" id="{9D984FBE-BFBE-4C69-8921-60F240B8C52A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612;p13">
              <a:extLst>
                <a:ext uri="{FF2B5EF4-FFF2-40B4-BE49-F238E27FC236}">
                  <a16:creationId xmlns:a16="http://schemas.microsoft.com/office/drawing/2014/main" id="{0124937E-2C74-4BCE-AA86-D45662BEA30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613;p13">
              <a:extLst>
                <a:ext uri="{FF2B5EF4-FFF2-40B4-BE49-F238E27FC236}">
                  <a16:creationId xmlns:a16="http://schemas.microsoft.com/office/drawing/2014/main" id="{3BE608FD-1DD0-40A5-AA39-354D91DBB3C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614;p13">
              <a:extLst>
                <a:ext uri="{FF2B5EF4-FFF2-40B4-BE49-F238E27FC236}">
                  <a16:creationId xmlns:a16="http://schemas.microsoft.com/office/drawing/2014/main" id="{2419F779-6C3C-4A6D-BF03-AD0CFE6EDC72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615;p13">
            <a:extLst>
              <a:ext uri="{FF2B5EF4-FFF2-40B4-BE49-F238E27FC236}">
                <a16:creationId xmlns:a16="http://schemas.microsoft.com/office/drawing/2014/main" id="{679F760C-CE06-4913-89DF-3733CF812817}"/>
              </a:ext>
            </a:extLst>
          </p:cNvPr>
          <p:cNvGrpSpPr/>
          <p:nvPr/>
        </p:nvGrpSpPr>
        <p:grpSpPr>
          <a:xfrm rot="-2328237">
            <a:off x="9578621" y="5203591"/>
            <a:ext cx="2062364" cy="3308816"/>
            <a:chOff x="2402100" y="3854125"/>
            <a:chExt cx="435600" cy="698825"/>
          </a:xfrm>
        </p:grpSpPr>
        <p:sp>
          <p:nvSpPr>
            <p:cNvPr id="45" name="Google Shape;1616;p13">
              <a:extLst>
                <a:ext uri="{FF2B5EF4-FFF2-40B4-BE49-F238E27FC236}">
                  <a16:creationId xmlns:a16="http://schemas.microsoft.com/office/drawing/2014/main" id="{08EC960B-A826-458D-A706-A04EABFC43A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617;p13">
              <a:extLst>
                <a:ext uri="{FF2B5EF4-FFF2-40B4-BE49-F238E27FC236}">
                  <a16:creationId xmlns:a16="http://schemas.microsoft.com/office/drawing/2014/main" id="{C032BE66-3358-424C-9ADC-34EB215136F1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618;p13">
              <a:extLst>
                <a:ext uri="{FF2B5EF4-FFF2-40B4-BE49-F238E27FC236}">
                  <a16:creationId xmlns:a16="http://schemas.microsoft.com/office/drawing/2014/main" id="{D50F5DE5-29B8-430F-8F3B-3E3D3193201F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619;p13">
              <a:extLst>
                <a:ext uri="{FF2B5EF4-FFF2-40B4-BE49-F238E27FC236}">
                  <a16:creationId xmlns:a16="http://schemas.microsoft.com/office/drawing/2014/main" id="{117BCBC2-1082-4850-A8F8-14EFBE87FA2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620;p13">
              <a:extLst>
                <a:ext uri="{FF2B5EF4-FFF2-40B4-BE49-F238E27FC236}">
                  <a16:creationId xmlns:a16="http://schemas.microsoft.com/office/drawing/2014/main" id="{18CB4272-1E6C-4F27-954A-D8A410BB53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621;p13">
              <a:extLst>
                <a:ext uri="{FF2B5EF4-FFF2-40B4-BE49-F238E27FC236}">
                  <a16:creationId xmlns:a16="http://schemas.microsoft.com/office/drawing/2014/main" id="{E45E1877-3774-4EDA-A2CC-BC30AD0560DC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622;p13">
              <a:extLst>
                <a:ext uri="{FF2B5EF4-FFF2-40B4-BE49-F238E27FC236}">
                  <a16:creationId xmlns:a16="http://schemas.microsoft.com/office/drawing/2014/main" id="{0990CD5E-F38C-40B4-B3E1-8B06B973EA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623;p13">
              <a:extLst>
                <a:ext uri="{FF2B5EF4-FFF2-40B4-BE49-F238E27FC236}">
                  <a16:creationId xmlns:a16="http://schemas.microsoft.com/office/drawing/2014/main" id="{0D28F293-641A-4594-828F-247B13AE51F1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24;p13">
              <a:extLst>
                <a:ext uri="{FF2B5EF4-FFF2-40B4-BE49-F238E27FC236}">
                  <a16:creationId xmlns:a16="http://schemas.microsoft.com/office/drawing/2014/main" id="{66C61165-30E1-4B3F-9EE2-2179F32ADD8C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25;p13">
              <a:extLst>
                <a:ext uri="{FF2B5EF4-FFF2-40B4-BE49-F238E27FC236}">
                  <a16:creationId xmlns:a16="http://schemas.microsoft.com/office/drawing/2014/main" id="{189EE53B-13A6-4992-9879-932B50C50FB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26;p13">
              <a:extLst>
                <a:ext uri="{FF2B5EF4-FFF2-40B4-BE49-F238E27FC236}">
                  <a16:creationId xmlns:a16="http://schemas.microsoft.com/office/drawing/2014/main" id="{72833A77-8013-4273-8994-13E1DF9132B9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627;p13">
              <a:extLst>
                <a:ext uri="{FF2B5EF4-FFF2-40B4-BE49-F238E27FC236}">
                  <a16:creationId xmlns:a16="http://schemas.microsoft.com/office/drawing/2014/main" id="{BEEFB76F-E4D3-4F47-B850-1A78D14FF4B4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628;p13">
              <a:extLst>
                <a:ext uri="{FF2B5EF4-FFF2-40B4-BE49-F238E27FC236}">
                  <a16:creationId xmlns:a16="http://schemas.microsoft.com/office/drawing/2014/main" id="{AACFA5EB-1B22-4043-AFAF-5C64687B898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1629;p13">
            <a:extLst>
              <a:ext uri="{FF2B5EF4-FFF2-40B4-BE49-F238E27FC236}">
                <a16:creationId xmlns:a16="http://schemas.microsoft.com/office/drawing/2014/main" id="{84683BE3-6861-49C7-A496-6FF7EBDAAD1A}"/>
              </a:ext>
            </a:extLst>
          </p:cNvPr>
          <p:cNvSpPr/>
          <p:nvPr/>
        </p:nvSpPr>
        <p:spPr>
          <a:xfrm rot="10156090">
            <a:off x="-362812" y="-357812"/>
            <a:ext cx="1957864" cy="175069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9" name="Google Shape;1630;p13">
            <a:extLst>
              <a:ext uri="{FF2B5EF4-FFF2-40B4-BE49-F238E27FC236}">
                <a16:creationId xmlns:a16="http://schemas.microsoft.com/office/drawing/2014/main" id="{8B91F9B7-47C5-4C6D-AB34-3167B0AEFE77}"/>
              </a:ext>
            </a:extLst>
          </p:cNvPr>
          <p:cNvGrpSpPr/>
          <p:nvPr/>
        </p:nvGrpSpPr>
        <p:grpSpPr>
          <a:xfrm rot="-1366232">
            <a:off x="10768355" y="4885317"/>
            <a:ext cx="1352392" cy="2134305"/>
            <a:chOff x="322650" y="2571325"/>
            <a:chExt cx="573100" cy="904450"/>
          </a:xfrm>
        </p:grpSpPr>
        <p:sp>
          <p:nvSpPr>
            <p:cNvPr id="60" name="Google Shape;1631;p13">
              <a:extLst>
                <a:ext uri="{FF2B5EF4-FFF2-40B4-BE49-F238E27FC236}">
                  <a16:creationId xmlns:a16="http://schemas.microsoft.com/office/drawing/2014/main" id="{BBA6820B-2FB2-4D47-B636-2C82BEE18542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632;p13">
              <a:extLst>
                <a:ext uri="{FF2B5EF4-FFF2-40B4-BE49-F238E27FC236}">
                  <a16:creationId xmlns:a16="http://schemas.microsoft.com/office/drawing/2014/main" id="{FB37EC18-242D-44AA-968A-95C59811677C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633;p13">
              <a:extLst>
                <a:ext uri="{FF2B5EF4-FFF2-40B4-BE49-F238E27FC236}">
                  <a16:creationId xmlns:a16="http://schemas.microsoft.com/office/drawing/2014/main" id="{CC7C2291-9AEF-465E-9721-7A2CA9B185DB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634;p13">
              <a:extLst>
                <a:ext uri="{FF2B5EF4-FFF2-40B4-BE49-F238E27FC236}">
                  <a16:creationId xmlns:a16="http://schemas.microsoft.com/office/drawing/2014/main" id="{94961E14-3C9C-4FB3-8C39-140C077DA131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635;p13">
              <a:extLst>
                <a:ext uri="{FF2B5EF4-FFF2-40B4-BE49-F238E27FC236}">
                  <a16:creationId xmlns:a16="http://schemas.microsoft.com/office/drawing/2014/main" id="{E818292E-315F-4D9B-A3D8-42C81A7DB395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636;p13">
              <a:extLst>
                <a:ext uri="{FF2B5EF4-FFF2-40B4-BE49-F238E27FC236}">
                  <a16:creationId xmlns:a16="http://schemas.microsoft.com/office/drawing/2014/main" id="{191FA57F-F01B-4F02-B6C8-80D4CED24EE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637;p13">
              <a:extLst>
                <a:ext uri="{FF2B5EF4-FFF2-40B4-BE49-F238E27FC236}">
                  <a16:creationId xmlns:a16="http://schemas.microsoft.com/office/drawing/2014/main" id="{E6CE204E-ADA6-46C6-80CB-382FE34615A1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1638;p13">
            <a:extLst>
              <a:ext uri="{FF2B5EF4-FFF2-40B4-BE49-F238E27FC236}">
                <a16:creationId xmlns:a16="http://schemas.microsoft.com/office/drawing/2014/main" id="{49A7FC6B-26D9-4FED-BC37-6AABBEEAAA4A}"/>
              </a:ext>
            </a:extLst>
          </p:cNvPr>
          <p:cNvGrpSpPr/>
          <p:nvPr/>
        </p:nvGrpSpPr>
        <p:grpSpPr>
          <a:xfrm>
            <a:off x="11239585" y="1301217"/>
            <a:ext cx="813767" cy="556467"/>
            <a:chOff x="364525" y="2023775"/>
            <a:chExt cx="610325" cy="417350"/>
          </a:xfrm>
        </p:grpSpPr>
        <p:sp>
          <p:nvSpPr>
            <p:cNvPr id="68" name="Google Shape;1639;p13">
              <a:extLst>
                <a:ext uri="{FF2B5EF4-FFF2-40B4-BE49-F238E27FC236}">
                  <a16:creationId xmlns:a16="http://schemas.microsoft.com/office/drawing/2014/main" id="{831F92CF-55AC-4900-A3E3-5495C6C8443F}"/>
                </a:ext>
              </a:extLst>
            </p:cNvPr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640;p13">
              <a:extLst>
                <a:ext uri="{FF2B5EF4-FFF2-40B4-BE49-F238E27FC236}">
                  <a16:creationId xmlns:a16="http://schemas.microsoft.com/office/drawing/2014/main" id="{6F5BFC80-437E-41BE-8F9D-3E84B7216E75}"/>
                </a:ext>
              </a:extLst>
            </p:cNvPr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641;p13">
              <a:extLst>
                <a:ext uri="{FF2B5EF4-FFF2-40B4-BE49-F238E27FC236}">
                  <a16:creationId xmlns:a16="http://schemas.microsoft.com/office/drawing/2014/main" id="{71A29AE1-A36C-4D40-BBA5-11B2C3D5D17C}"/>
                </a:ext>
              </a:extLst>
            </p:cNvPr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642;p13">
              <a:extLst>
                <a:ext uri="{FF2B5EF4-FFF2-40B4-BE49-F238E27FC236}">
                  <a16:creationId xmlns:a16="http://schemas.microsoft.com/office/drawing/2014/main" id="{07D65F0E-3B8B-4809-B4B5-C446FDF4543A}"/>
                </a:ext>
              </a:extLst>
            </p:cNvPr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643;p13">
              <a:extLst>
                <a:ext uri="{FF2B5EF4-FFF2-40B4-BE49-F238E27FC236}">
                  <a16:creationId xmlns:a16="http://schemas.microsoft.com/office/drawing/2014/main" id="{6A12C525-E8BE-4B7D-8F6C-0E66F5A99085}"/>
                </a:ext>
              </a:extLst>
            </p:cNvPr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644;p13">
              <a:extLst>
                <a:ext uri="{FF2B5EF4-FFF2-40B4-BE49-F238E27FC236}">
                  <a16:creationId xmlns:a16="http://schemas.microsoft.com/office/drawing/2014/main" id="{EF40C074-641B-4044-89D8-9218327A2E69}"/>
                </a:ext>
              </a:extLst>
            </p:cNvPr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645;p13">
              <a:extLst>
                <a:ext uri="{FF2B5EF4-FFF2-40B4-BE49-F238E27FC236}">
                  <a16:creationId xmlns:a16="http://schemas.microsoft.com/office/drawing/2014/main" id="{E903A93F-7AC6-4918-A90B-621D740F3AEE}"/>
                </a:ext>
              </a:extLst>
            </p:cNvPr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646;p13">
              <a:extLst>
                <a:ext uri="{FF2B5EF4-FFF2-40B4-BE49-F238E27FC236}">
                  <a16:creationId xmlns:a16="http://schemas.microsoft.com/office/drawing/2014/main" id="{0F8EBE7C-4A2D-4B9B-98C4-B1839BA9B949}"/>
                </a:ext>
              </a:extLst>
            </p:cNvPr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3" name="Picture 4">
            <a:extLst>
              <a:ext uri="{FF2B5EF4-FFF2-40B4-BE49-F238E27FC236}">
                <a16:creationId xmlns:a16="http://schemas.microsoft.com/office/drawing/2014/main" id="{39D67CAC-FFF8-4AA0-9210-327C2D8DB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07" y="2555194"/>
            <a:ext cx="6626720" cy="4392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089254-0E37-BE11-974E-EA900E52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15" y="1030014"/>
            <a:ext cx="7851429" cy="1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9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649540" y="1227592"/>
            <a:ext cx="6790267" cy="11792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 văn thể hiện tình cảm, cảm xúc thường có mấy phần?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1316208" y="3092555"/>
            <a:ext cx="6114606" cy="2036493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31" name="Google Shape;3531;p41"/>
          <p:cNvSpPr txBox="1">
            <a:spLocks noGrp="1"/>
          </p:cNvSpPr>
          <p:nvPr>
            <p:ph type="title" idx="4294967295"/>
          </p:nvPr>
        </p:nvSpPr>
        <p:spPr>
          <a:xfrm>
            <a:off x="1489345" y="3206633"/>
            <a:ext cx="5762793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thể hiện tình cảm, cảm xúc về một sự việc thường có 3 phần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070420" y="932952"/>
            <a:ext cx="7809420" cy="8247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 dung chính của mỗi phần là gì?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  <p:sp>
        <p:nvSpPr>
          <p:cNvPr id="5" name="Plaque 4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904240" y="2103121"/>
            <a:ext cx="6746240" cy="3779520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Google Shape;3531;p41"/>
          <p:cNvSpPr txBox="1">
            <a:spLocks/>
          </p:cNvSpPr>
          <p:nvPr/>
        </p:nvSpPr>
        <p:spPr>
          <a:xfrm>
            <a:off x="1143905" y="3105033"/>
            <a:ext cx="6303375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sự việc nêu ấn tượng chung về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tình cảm, cảm xúc về những chi tiết nổi bật của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ý nghĩa của sự việc khẳng định lại tình cảm, cảm xúc, đối với sự việc,..</a:t>
            </a:r>
          </a:p>
        </p:txBody>
      </p:sp>
    </p:spTree>
    <p:extLst>
      <p:ext uri="{BB962C8B-B14F-4D97-AF65-F5344CB8AC3E}">
        <p14:creationId xmlns:p14="http://schemas.microsoft.com/office/powerpoint/2010/main" val="304711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232;p2">
            <a:extLst>
              <a:ext uri="{FF2B5EF4-FFF2-40B4-BE49-F238E27FC236}">
                <a16:creationId xmlns:a16="http://schemas.microsoft.com/office/drawing/2014/main" id="{6D5EE387-92CE-417D-822C-EC949D2BF531}"/>
              </a:ext>
            </a:extLst>
          </p:cNvPr>
          <p:cNvGrpSpPr/>
          <p:nvPr/>
        </p:nvGrpSpPr>
        <p:grpSpPr>
          <a:xfrm rot="3920554">
            <a:off x="-92184" y="4671337"/>
            <a:ext cx="1417407" cy="2500095"/>
            <a:chOff x="2797700" y="3217325"/>
            <a:chExt cx="682725" cy="1204225"/>
          </a:xfrm>
        </p:grpSpPr>
        <p:sp>
          <p:nvSpPr>
            <p:cNvPr id="66" name="Google Shape;233;p2">
              <a:extLst>
                <a:ext uri="{FF2B5EF4-FFF2-40B4-BE49-F238E27FC236}">
                  <a16:creationId xmlns:a16="http://schemas.microsoft.com/office/drawing/2014/main" id="{8BFD5403-F204-4ED8-9EEB-57C7A473AA84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4;p2">
              <a:extLst>
                <a:ext uri="{FF2B5EF4-FFF2-40B4-BE49-F238E27FC236}">
                  <a16:creationId xmlns:a16="http://schemas.microsoft.com/office/drawing/2014/main" id="{08856869-0911-4DC5-84EF-B1CC8C187627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5;p2">
              <a:extLst>
                <a:ext uri="{FF2B5EF4-FFF2-40B4-BE49-F238E27FC236}">
                  <a16:creationId xmlns:a16="http://schemas.microsoft.com/office/drawing/2014/main" id="{10BB12E4-B9A9-45D1-A4D2-97DA1817CD3E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36;p2">
              <a:extLst>
                <a:ext uri="{FF2B5EF4-FFF2-40B4-BE49-F238E27FC236}">
                  <a16:creationId xmlns:a16="http://schemas.microsoft.com/office/drawing/2014/main" id="{9AAB0EEE-D703-4F30-B0EE-AEAAAE4C021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37;p2">
              <a:extLst>
                <a:ext uri="{FF2B5EF4-FFF2-40B4-BE49-F238E27FC236}">
                  <a16:creationId xmlns:a16="http://schemas.microsoft.com/office/drawing/2014/main" id="{5E850832-64C1-43B1-AE09-AD895D0BFF6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8;p2">
              <a:extLst>
                <a:ext uri="{FF2B5EF4-FFF2-40B4-BE49-F238E27FC236}">
                  <a16:creationId xmlns:a16="http://schemas.microsoft.com/office/drawing/2014/main" id="{5745B3DB-2179-446A-893E-056353136535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9;p2">
              <a:extLst>
                <a:ext uri="{FF2B5EF4-FFF2-40B4-BE49-F238E27FC236}">
                  <a16:creationId xmlns:a16="http://schemas.microsoft.com/office/drawing/2014/main" id="{24E60FE0-B547-4D53-994D-425BED4CD77C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67;p2">
            <a:extLst>
              <a:ext uri="{FF2B5EF4-FFF2-40B4-BE49-F238E27FC236}">
                <a16:creationId xmlns:a16="http://schemas.microsoft.com/office/drawing/2014/main" id="{2E3784BE-C332-4A32-BFAF-AE0FB4CDA9DE}"/>
              </a:ext>
            </a:extLst>
          </p:cNvPr>
          <p:cNvGrpSpPr/>
          <p:nvPr/>
        </p:nvGrpSpPr>
        <p:grpSpPr>
          <a:xfrm>
            <a:off x="7809004" y="5599317"/>
            <a:ext cx="4896557" cy="1774740"/>
            <a:chOff x="-1068128" y="3996204"/>
            <a:chExt cx="3672418" cy="1331055"/>
          </a:xfrm>
        </p:grpSpPr>
        <p:sp>
          <p:nvSpPr>
            <p:cNvPr id="11" name="Google Shape;68;p2">
              <a:extLst>
                <a:ext uri="{FF2B5EF4-FFF2-40B4-BE49-F238E27FC236}">
                  <a16:creationId xmlns:a16="http://schemas.microsoft.com/office/drawing/2014/main" id="{65692908-A200-4637-88B2-3707A448E64D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69;p2">
              <a:extLst>
                <a:ext uri="{FF2B5EF4-FFF2-40B4-BE49-F238E27FC236}">
                  <a16:creationId xmlns:a16="http://schemas.microsoft.com/office/drawing/2014/main" id="{FB65180A-5C42-4E5C-A846-EBF4E7B395E7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3" name="Google Shape;70;p2">
                <a:extLst>
                  <a:ext uri="{FF2B5EF4-FFF2-40B4-BE49-F238E27FC236}">
                    <a16:creationId xmlns:a16="http://schemas.microsoft.com/office/drawing/2014/main" id="{DF991540-D2AC-46C4-91C7-02DEE4F26669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1;p2">
                <a:extLst>
                  <a:ext uri="{FF2B5EF4-FFF2-40B4-BE49-F238E27FC236}">
                    <a16:creationId xmlns:a16="http://schemas.microsoft.com/office/drawing/2014/main" id="{DDE42E42-7BA2-442F-A297-397F5CAA0792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2;p2">
                <a:extLst>
                  <a:ext uri="{FF2B5EF4-FFF2-40B4-BE49-F238E27FC236}">
                    <a16:creationId xmlns:a16="http://schemas.microsoft.com/office/drawing/2014/main" id="{59071893-C77E-48E1-958F-78E7A1352C54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;p2">
                <a:extLst>
                  <a:ext uri="{FF2B5EF4-FFF2-40B4-BE49-F238E27FC236}">
                    <a16:creationId xmlns:a16="http://schemas.microsoft.com/office/drawing/2014/main" id="{97320F17-B5C3-490D-B2DF-E9945091EDBF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;p2">
                <a:extLst>
                  <a:ext uri="{FF2B5EF4-FFF2-40B4-BE49-F238E27FC236}">
                    <a16:creationId xmlns:a16="http://schemas.microsoft.com/office/drawing/2014/main" id="{C8D6A30F-444E-4863-8C4F-2C5A5ED33F94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;p2">
                <a:extLst>
                  <a:ext uri="{FF2B5EF4-FFF2-40B4-BE49-F238E27FC236}">
                    <a16:creationId xmlns:a16="http://schemas.microsoft.com/office/drawing/2014/main" id="{0CEB1996-022D-410C-A1E9-FC7A0BD2B041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;p2">
                <a:extLst>
                  <a:ext uri="{FF2B5EF4-FFF2-40B4-BE49-F238E27FC236}">
                    <a16:creationId xmlns:a16="http://schemas.microsoft.com/office/drawing/2014/main" id="{5292C5E1-4019-4E53-8623-225E2F261864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;p2">
                <a:extLst>
                  <a:ext uri="{FF2B5EF4-FFF2-40B4-BE49-F238E27FC236}">
                    <a16:creationId xmlns:a16="http://schemas.microsoft.com/office/drawing/2014/main" id="{138E7A30-A580-47F1-9FF2-3FC96345E490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;p2">
                <a:extLst>
                  <a:ext uri="{FF2B5EF4-FFF2-40B4-BE49-F238E27FC236}">
                    <a16:creationId xmlns:a16="http://schemas.microsoft.com/office/drawing/2014/main" id="{BBFD8D9C-6755-40CB-B298-9390DB426B29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9;p2">
                <a:extLst>
                  <a:ext uri="{FF2B5EF4-FFF2-40B4-BE49-F238E27FC236}">
                    <a16:creationId xmlns:a16="http://schemas.microsoft.com/office/drawing/2014/main" id="{C661116F-6207-4A3E-AE5C-3C20F8C88249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0;p2">
                <a:extLst>
                  <a:ext uri="{FF2B5EF4-FFF2-40B4-BE49-F238E27FC236}">
                    <a16:creationId xmlns:a16="http://schemas.microsoft.com/office/drawing/2014/main" id="{496A5831-A730-45C4-804C-AA82633D6991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1;p2">
                <a:extLst>
                  <a:ext uri="{FF2B5EF4-FFF2-40B4-BE49-F238E27FC236}">
                    <a16:creationId xmlns:a16="http://schemas.microsoft.com/office/drawing/2014/main" id="{E5B79F41-BC65-42FD-B4FC-329734E15A6A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2;p2">
                <a:extLst>
                  <a:ext uri="{FF2B5EF4-FFF2-40B4-BE49-F238E27FC236}">
                    <a16:creationId xmlns:a16="http://schemas.microsoft.com/office/drawing/2014/main" id="{4CA59B39-8269-47DB-92A8-5F8A1FA8FD3B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3;p2">
                <a:extLst>
                  <a:ext uri="{FF2B5EF4-FFF2-40B4-BE49-F238E27FC236}">
                    <a16:creationId xmlns:a16="http://schemas.microsoft.com/office/drawing/2014/main" id="{08AE513E-0813-43F9-A7BD-D0FA61BEA795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4;p2">
                <a:extLst>
                  <a:ext uri="{FF2B5EF4-FFF2-40B4-BE49-F238E27FC236}">
                    <a16:creationId xmlns:a16="http://schemas.microsoft.com/office/drawing/2014/main" id="{1AA9C95E-AB1F-485E-9B9E-AB3C87DAAE2B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5;p2">
                <a:extLst>
                  <a:ext uri="{FF2B5EF4-FFF2-40B4-BE49-F238E27FC236}">
                    <a16:creationId xmlns:a16="http://schemas.microsoft.com/office/drawing/2014/main" id="{DE07C271-37AE-4545-8252-341F7840759A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6;p2">
                <a:extLst>
                  <a:ext uri="{FF2B5EF4-FFF2-40B4-BE49-F238E27FC236}">
                    <a16:creationId xmlns:a16="http://schemas.microsoft.com/office/drawing/2014/main" id="{840A6AE6-3899-4DD6-8FD8-41541E52DD7B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7;p2">
                <a:extLst>
                  <a:ext uri="{FF2B5EF4-FFF2-40B4-BE49-F238E27FC236}">
                    <a16:creationId xmlns:a16="http://schemas.microsoft.com/office/drawing/2014/main" id="{FE5DD0A1-0819-4206-ADA7-BAFF3478F808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8;p2">
                <a:extLst>
                  <a:ext uri="{FF2B5EF4-FFF2-40B4-BE49-F238E27FC236}">
                    <a16:creationId xmlns:a16="http://schemas.microsoft.com/office/drawing/2014/main" id="{9D76A735-F57A-4535-B826-C91919904894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89;p2">
                <a:extLst>
                  <a:ext uri="{FF2B5EF4-FFF2-40B4-BE49-F238E27FC236}">
                    <a16:creationId xmlns:a16="http://schemas.microsoft.com/office/drawing/2014/main" id="{E09FC2AE-5A54-4F3E-98A3-E02C2A92A7D3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0;p2">
                <a:extLst>
                  <a:ext uri="{FF2B5EF4-FFF2-40B4-BE49-F238E27FC236}">
                    <a16:creationId xmlns:a16="http://schemas.microsoft.com/office/drawing/2014/main" id="{DBE8AF66-5A91-4996-AD9B-4180B51506F6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1;p2">
                <a:extLst>
                  <a:ext uri="{FF2B5EF4-FFF2-40B4-BE49-F238E27FC236}">
                    <a16:creationId xmlns:a16="http://schemas.microsoft.com/office/drawing/2014/main" id="{13A3F7CC-09EE-4FA9-8A78-1FFB1ACFD274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;p2">
                <a:extLst>
                  <a:ext uri="{FF2B5EF4-FFF2-40B4-BE49-F238E27FC236}">
                    <a16:creationId xmlns:a16="http://schemas.microsoft.com/office/drawing/2014/main" id="{1C7D6C63-EBC0-4E77-8B35-B53A1D88BCB9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;p2">
                <a:extLst>
                  <a:ext uri="{FF2B5EF4-FFF2-40B4-BE49-F238E27FC236}">
                    <a16:creationId xmlns:a16="http://schemas.microsoft.com/office/drawing/2014/main" id="{A252D8AB-DB31-4454-9763-72A046925E93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4;p2">
                <a:extLst>
                  <a:ext uri="{FF2B5EF4-FFF2-40B4-BE49-F238E27FC236}">
                    <a16:creationId xmlns:a16="http://schemas.microsoft.com/office/drawing/2014/main" id="{3820A6E7-C446-477A-AF27-D2BB07C8C499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5;p2">
                <a:extLst>
                  <a:ext uri="{FF2B5EF4-FFF2-40B4-BE49-F238E27FC236}">
                    <a16:creationId xmlns:a16="http://schemas.microsoft.com/office/drawing/2014/main" id="{8B85FE82-5E34-4624-A97C-C91948E182A9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6;p2">
                <a:extLst>
                  <a:ext uri="{FF2B5EF4-FFF2-40B4-BE49-F238E27FC236}">
                    <a16:creationId xmlns:a16="http://schemas.microsoft.com/office/drawing/2014/main" id="{67A1867D-C509-44ED-81A0-F66A05D247A8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7;p2">
                <a:extLst>
                  <a:ext uri="{FF2B5EF4-FFF2-40B4-BE49-F238E27FC236}">
                    <a16:creationId xmlns:a16="http://schemas.microsoft.com/office/drawing/2014/main" id="{4AB72C38-18CC-43F7-A547-B58746448A2F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8;p2">
                <a:extLst>
                  <a:ext uri="{FF2B5EF4-FFF2-40B4-BE49-F238E27FC236}">
                    <a16:creationId xmlns:a16="http://schemas.microsoft.com/office/drawing/2014/main" id="{2ED53C7F-A5DE-4BA9-93A9-D5FEDBC43BD7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9;p2">
                <a:extLst>
                  <a:ext uri="{FF2B5EF4-FFF2-40B4-BE49-F238E27FC236}">
                    <a16:creationId xmlns:a16="http://schemas.microsoft.com/office/drawing/2014/main" id="{5D8DFFA5-E4C5-4D0C-813E-D087B12DA60D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00;p2">
                <a:extLst>
                  <a:ext uri="{FF2B5EF4-FFF2-40B4-BE49-F238E27FC236}">
                    <a16:creationId xmlns:a16="http://schemas.microsoft.com/office/drawing/2014/main" id="{BDB6D147-BC1E-41F8-8F8F-FD624C3F4E41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01;p2">
                <a:extLst>
                  <a:ext uri="{FF2B5EF4-FFF2-40B4-BE49-F238E27FC236}">
                    <a16:creationId xmlns:a16="http://schemas.microsoft.com/office/drawing/2014/main" id="{E91B8367-D807-4173-8000-D72C47B0BF9E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02;p2">
                <a:extLst>
                  <a:ext uri="{FF2B5EF4-FFF2-40B4-BE49-F238E27FC236}">
                    <a16:creationId xmlns:a16="http://schemas.microsoft.com/office/drawing/2014/main" id="{D28CEB08-0912-47F8-882A-4DCD7DAF2417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03;p2">
                <a:extLst>
                  <a:ext uri="{FF2B5EF4-FFF2-40B4-BE49-F238E27FC236}">
                    <a16:creationId xmlns:a16="http://schemas.microsoft.com/office/drawing/2014/main" id="{81F76A03-B3F1-41F7-AC90-81AED5E189EA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04;p2">
                <a:extLst>
                  <a:ext uri="{FF2B5EF4-FFF2-40B4-BE49-F238E27FC236}">
                    <a16:creationId xmlns:a16="http://schemas.microsoft.com/office/drawing/2014/main" id="{40496C5E-FDE5-4CED-A61A-B95ACE348771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5;p2">
                <a:extLst>
                  <a:ext uri="{FF2B5EF4-FFF2-40B4-BE49-F238E27FC236}">
                    <a16:creationId xmlns:a16="http://schemas.microsoft.com/office/drawing/2014/main" id="{ABABBBF9-66A3-49E8-B73B-1704DCDE2F9F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06;p2">
                <a:extLst>
                  <a:ext uri="{FF2B5EF4-FFF2-40B4-BE49-F238E27FC236}">
                    <a16:creationId xmlns:a16="http://schemas.microsoft.com/office/drawing/2014/main" id="{743410E5-952D-4E04-97CD-37A37C50ADE1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7;p2">
                <a:extLst>
                  <a:ext uri="{FF2B5EF4-FFF2-40B4-BE49-F238E27FC236}">
                    <a16:creationId xmlns:a16="http://schemas.microsoft.com/office/drawing/2014/main" id="{E7BD8D89-69EC-487B-8739-530C744A8438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8;p2">
                <a:extLst>
                  <a:ext uri="{FF2B5EF4-FFF2-40B4-BE49-F238E27FC236}">
                    <a16:creationId xmlns:a16="http://schemas.microsoft.com/office/drawing/2014/main" id="{B4BBCAE2-6F02-47F4-9B1B-F433E379CD8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09;p2">
                <a:extLst>
                  <a:ext uri="{FF2B5EF4-FFF2-40B4-BE49-F238E27FC236}">
                    <a16:creationId xmlns:a16="http://schemas.microsoft.com/office/drawing/2014/main" id="{216B218F-584E-483C-9261-4D442B76B755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10;p2">
                <a:extLst>
                  <a:ext uri="{FF2B5EF4-FFF2-40B4-BE49-F238E27FC236}">
                    <a16:creationId xmlns:a16="http://schemas.microsoft.com/office/drawing/2014/main" id="{754A47B7-77EC-4237-A232-2368DA9327B9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1;p2">
                <a:extLst>
                  <a:ext uri="{FF2B5EF4-FFF2-40B4-BE49-F238E27FC236}">
                    <a16:creationId xmlns:a16="http://schemas.microsoft.com/office/drawing/2014/main" id="{DF6AA547-6E75-439A-B7DF-A85721C3603C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2;p2">
                <a:extLst>
                  <a:ext uri="{FF2B5EF4-FFF2-40B4-BE49-F238E27FC236}">
                    <a16:creationId xmlns:a16="http://schemas.microsoft.com/office/drawing/2014/main" id="{CA7FAD6C-3D72-414C-B242-BA4DCD6068F7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13;p2">
                <a:extLst>
                  <a:ext uri="{FF2B5EF4-FFF2-40B4-BE49-F238E27FC236}">
                    <a16:creationId xmlns:a16="http://schemas.microsoft.com/office/drawing/2014/main" id="{B3C5069D-3586-4FDD-B724-D8F0A9E9C28F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14;p2">
                <a:extLst>
                  <a:ext uri="{FF2B5EF4-FFF2-40B4-BE49-F238E27FC236}">
                    <a16:creationId xmlns:a16="http://schemas.microsoft.com/office/drawing/2014/main" id="{DBCB8B19-CD09-4D56-9831-CEF3823544DD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15;p2">
                <a:extLst>
                  <a:ext uri="{FF2B5EF4-FFF2-40B4-BE49-F238E27FC236}">
                    <a16:creationId xmlns:a16="http://schemas.microsoft.com/office/drawing/2014/main" id="{4E58E611-7AAE-41D2-8666-C7FB2085C417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16;p2">
                <a:extLst>
                  <a:ext uri="{FF2B5EF4-FFF2-40B4-BE49-F238E27FC236}">
                    <a16:creationId xmlns:a16="http://schemas.microsoft.com/office/drawing/2014/main" id="{92C915D3-26E1-4396-8308-75C189E0DBCC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17;p2">
                <a:extLst>
                  <a:ext uri="{FF2B5EF4-FFF2-40B4-BE49-F238E27FC236}">
                    <a16:creationId xmlns:a16="http://schemas.microsoft.com/office/drawing/2014/main" id="{A86F8393-A038-4D88-9953-80581FD95068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8;p2">
                <a:extLst>
                  <a:ext uri="{FF2B5EF4-FFF2-40B4-BE49-F238E27FC236}">
                    <a16:creationId xmlns:a16="http://schemas.microsoft.com/office/drawing/2014/main" id="{D7EA7D00-0B65-43E1-BE57-6B4592A5AD4B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19;p2">
                <a:extLst>
                  <a:ext uri="{FF2B5EF4-FFF2-40B4-BE49-F238E27FC236}">
                    <a16:creationId xmlns:a16="http://schemas.microsoft.com/office/drawing/2014/main" id="{2F849B94-B32E-47DD-8357-EF971732EB13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20;p2">
                <a:extLst>
                  <a:ext uri="{FF2B5EF4-FFF2-40B4-BE49-F238E27FC236}">
                    <a16:creationId xmlns:a16="http://schemas.microsoft.com/office/drawing/2014/main" id="{9D0F0D68-41E2-4BCC-A381-0D714D098012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21;p2">
                <a:extLst>
                  <a:ext uri="{FF2B5EF4-FFF2-40B4-BE49-F238E27FC236}">
                    <a16:creationId xmlns:a16="http://schemas.microsoft.com/office/drawing/2014/main" id="{D0554BF8-9AD6-42D1-BBBB-5ABAA08A68B6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47F3344-EE49-49B4-A3DD-B9AEE98D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2589" y="4210827"/>
            <a:ext cx="4603776" cy="2647172"/>
          </a:xfrm>
          <a:prstGeom prst="rect">
            <a:avLst/>
          </a:prstGeom>
        </p:spPr>
      </p:pic>
      <p:pic>
        <p:nvPicPr>
          <p:cNvPr id="461" name="Picture 2">
            <a:extLst>
              <a:ext uri="{FF2B5EF4-FFF2-40B4-BE49-F238E27FC236}">
                <a16:creationId xmlns:a16="http://schemas.microsoft.com/office/drawing/2014/main" id="{209F9ACC-3360-49F0-BF75-0DD0A871C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54591" y="5063654"/>
            <a:ext cx="2561747" cy="1588284"/>
          </a:xfrm>
          <a:prstGeom prst="rect">
            <a:avLst/>
          </a:prstGeom>
        </p:spPr>
      </p:pic>
      <p:grpSp>
        <p:nvGrpSpPr>
          <p:cNvPr id="81" name="Google Shape;11;p2">
            <a:extLst>
              <a:ext uri="{FF2B5EF4-FFF2-40B4-BE49-F238E27FC236}">
                <a16:creationId xmlns:a16="http://schemas.microsoft.com/office/drawing/2014/main" id="{816C6475-2501-472F-8C14-A4FE4B6DE559}"/>
              </a:ext>
            </a:extLst>
          </p:cNvPr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82" name="Google Shape;12;p2">
              <a:extLst>
                <a:ext uri="{FF2B5EF4-FFF2-40B4-BE49-F238E27FC236}">
                  <a16:creationId xmlns:a16="http://schemas.microsoft.com/office/drawing/2014/main" id="{1609DE65-D781-40E6-A702-0CA9EA3EB700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;p2">
              <a:extLst>
                <a:ext uri="{FF2B5EF4-FFF2-40B4-BE49-F238E27FC236}">
                  <a16:creationId xmlns:a16="http://schemas.microsoft.com/office/drawing/2014/main" id="{9539702F-9775-4EA4-853B-EE97433F4B01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;p2">
              <a:extLst>
                <a:ext uri="{FF2B5EF4-FFF2-40B4-BE49-F238E27FC236}">
                  <a16:creationId xmlns:a16="http://schemas.microsoft.com/office/drawing/2014/main" id="{6B527D5E-5DEC-4533-9A3A-8ED493A3177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;p2">
              <a:extLst>
                <a:ext uri="{FF2B5EF4-FFF2-40B4-BE49-F238E27FC236}">
                  <a16:creationId xmlns:a16="http://schemas.microsoft.com/office/drawing/2014/main" id="{DE07256F-1D44-4334-AB1C-9B5DA4560F60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;p2">
              <a:extLst>
                <a:ext uri="{FF2B5EF4-FFF2-40B4-BE49-F238E27FC236}">
                  <a16:creationId xmlns:a16="http://schemas.microsoft.com/office/drawing/2014/main" id="{58944072-7EF8-4294-8AFA-53683A9FC627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;p2">
              <a:extLst>
                <a:ext uri="{FF2B5EF4-FFF2-40B4-BE49-F238E27FC236}">
                  <a16:creationId xmlns:a16="http://schemas.microsoft.com/office/drawing/2014/main" id="{3C453436-B21D-465D-98C4-0836CE3C14F8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;p2">
              <a:extLst>
                <a:ext uri="{FF2B5EF4-FFF2-40B4-BE49-F238E27FC236}">
                  <a16:creationId xmlns:a16="http://schemas.microsoft.com/office/drawing/2014/main" id="{3BE49604-F2E6-4A6C-B981-49C72CF46CB8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9;p2">
              <a:extLst>
                <a:ext uri="{FF2B5EF4-FFF2-40B4-BE49-F238E27FC236}">
                  <a16:creationId xmlns:a16="http://schemas.microsoft.com/office/drawing/2014/main" id="{6F32E49A-E978-40CE-893D-CFA3D5249F5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0;p2">
              <a:extLst>
                <a:ext uri="{FF2B5EF4-FFF2-40B4-BE49-F238E27FC236}">
                  <a16:creationId xmlns:a16="http://schemas.microsoft.com/office/drawing/2014/main" id="{4CF4E711-62DD-449F-AF6F-07759005B543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;p2">
              <a:extLst>
                <a:ext uri="{FF2B5EF4-FFF2-40B4-BE49-F238E27FC236}">
                  <a16:creationId xmlns:a16="http://schemas.microsoft.com/office/drawing/2014/main" id="{CA0CA5AD-BB95-4A74-ADE5-3FE30CF4B45E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;p2">
              <a:extLst>
                <a:ext uri="{FF2B5EF4-FFF2-40B4-BE49-F238E27FC236}">
                  <a16:creationId xmlns:a16="http://schemas.microsoft.com/office/drawing/2014/main" id="{72DBEAE1-2B66-4A07-A564-4806098C7073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255;p2">
            <a:extLst>
              <a:ext uri="{FF2B5EF4-FFF2-40B4-BE49-F238E27FC236}">
                <a16:creationId xmlns:a16="http://schemas.microsoft.com/office/drawing/2014/main" id="{AF3977D9-0482-4933-910A-A12C4E4BF082}"/>
              </a:ext>
            </a:extLst>
          </p:cNvPr>
          <p:cNvGrpSpPr/>
          <p:nvPr/>
        </p:nvGrpSpPr>
        <p:grpSpPr>
          <a:xfrm rot="-6923304">
            <a:off x="10491612" y="-1433922"/>
            <a:ext cx="3550056" cy="3771515"/>
            <a:chOff x="4159600" y="887163"/>
            <a:chExt cx="1265600" cy="1344550"/>
          </a:xfrm>
        </p:grpSpPr>
        <p:sp>
          <p:nvSpPr>
            <p:cNvPr id="94" name="Google Shape;256;p2">
              <a:extLst>
                <a:ext uri="{FF2B5EF4-FFF2-40B4-BE49-F238E27FC236}">
                  <a16:creationId xmlns:a16="http://schemas.microsoft.com/office/drawing/2014/main" id="{E10F3AAF-3F8F-45CF-8541-2317EDD14FC8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7;p2">
              <a:extLst>
                <a:ext uri="{FF2B5EF4-FFF2-40B4-BE49-F238E27FC236}">
                  <a16:creationId xmlns:a16="http://schemas.microsoft.com/office/drawing/2014/main" id="{49C1CCD7-25F9-4DB9-A0F4-634F516EEA8E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8;p2">
              <a:extLst>
                <a:ext uri="{FF2B5EF4-FFF2-40B4-BE49-F238E27FC236}">
                  <a16:creationId xmlns:a16="http://schemas.microsoft.com/office/drawing/2014/main" id="{15F142E5-935A-4CC1-B2E0-63E9EAD4A953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;p2">
              <a:extLst>
                <a:ext uri="{FF2B5EF4-FFF2-40B4-BE49-F238E27FC236}">
                  <a16:creationId xmlns:a16="http://schemas.microsoft.com/office/drawing/2014/main" id="{0B7167BE-86EA-4F3B-A2CC-1E346AB325C0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;p2">
              <a:extLst>
                <a:ext uri="{FF2B5EF4-FFF2-40B4-BE49-F238E27FC236}">
                  <a16:creationId xmlns:a16="http://schemas.microsoft.com/office/drawing/2014/main" id="{69D00BCF-A6EE-44FE-B8AB-12160F288A46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1;p2">
              <a:extLst>
                <a:ext uri="{FF2B5EF4-FFF2-40B4-BE49-F238E27FC236}">
                  <a16:creationId xmlns:a16="http://schemas.microsoft.com/office/drawing/2014/main" id="{9E376B07-079D-4358-9DD2-63DEB97FCA32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2;p2">
              <a:extLst>
                <a:ext uri="{FF2B5EF4-FFF2-40B4-BE49-F238E27FC236}">
                  <a16:creationId xmlns:a16="http://schemas.microsoft.com/office/drawing/2014/main" id="{75799793-B3FA-4F8C-AF2E-2684C403C470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3;p2">
              <a:extLst>
                <a:ext uri="{FF2B5EF4-FFF2-40B4-BE49-F238E27FC236}">
                  <a16:creationId xmlns:a16="http://schemas.microsoft.com/office/drawing/2014/main" id="{4661A49A-B34A-4DEC-923E-FF8555A8657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;p2">
              <a:extLst>
                <a:ext uri="{FF2B5EF4-FFF2-40B4-BE49-F238E27FC236}">
                  <a16:creationId xmlns:a16="http://schemas.microsoft.com/office/drawing/2014/main" id="{71C155E3-14D6-4019-B62D-68C1E2FE8718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;p2">
              <a:extLst>
                <a:ext uri="{FF2B5EF4-FFF2-40B4-BE49-F238E27FC236}">
                  <a16:creationId xmlns:a16="http://schemas.microsoft.com/office/drawing/2014/main" id="{EB944B61-8F17-472B-8ED1-0B57CAB05100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6;p2">
              <a:extLst>
                <a:ext uri="{FF2B5EF4-FFF2-40B4-BE49-F238E27FC236}">
                  <a16:creationId xmlns:a16="http://schemas.microsoft.com/office/drawing/2014/main" id="{EE994035-2F95-4766-B4FC-2B76A2A72C15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7;p2">
              <a:extLst>
                <a:ext uri="{FF2B5EF4-FFF2-40B4-BE49-F238E27FC236}">
                  <a16:creationId xmlns:a16="http://schemas.microsoft.com/office/drawing/2014/main" id="{D633FE11-D24E-4955-9986-177E6FD8B500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8;p2">
              <a:extLst>
                <a:ext uri="{FF2B5EF4-FFF2-40B4-BE49-F238E27FC236}">
                  <a16:creationId xmlns:a16="http://schemas.microsoft.com/office/drawing/2014/main" id="{53139A59-4CFB-4B87-B008-BE870F917677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9;p2">
              <a:extLst>
                <a:ext uri="{FF2B5EF4-FFF2-40B4-BE49-F238E27FC236}">
                  <a16:creationId xmlns:a16="http://schemas.microsoft.com/office/drawing/2014/main" id="{C3F4D395-9C7B-41A5-A85C-29EAA7C49F2C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0;p2">
              <a:extLst>
                <a:ext uri="{FF2B5EF4-FFF2-40B4-BE49-F238E27FC236}">
                  <a16:creationId xmlns:a16="http://schemas.microsoft.com/office/drawing/2014/main" id="{D7208BA5-4BE0-4E9C-9C9E-2A3C86F64C5B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1;p2">
              <a:extLst>
                <a:ext uri="{FF2B5EF4-FFF2-40B4-BE49-F238E27FC236}">
                  <a16:creationId xmlns:a16="http://schemas.microsoft.com/office/drawing/2014/main" id="{1B7EB630-219E-4700-BB83-83259850B707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2;p2">
              <a:extLst>
                <a:ext uri="{FF2B5EF4-FFF2-40B4-BE49-F238E27FC236}">
                  <a16:creationId xmlns:a16="http://schemas.microsoft.com/office/drawing/2014/main" id="{7C1D81C4-1AF5-41C5-9A8D-AAA959AB8D7F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3;p2">
              <a:extLst>
                <a:ext uri="{FF2B5EF4-FFF2-40B4-BE49-F238E27FC236}">
                  <a16:creationId xmlns:a16="http://schemas.microsoft.com/office/drawing/2014/main" id="{4042BAC6-EE92-4506-B6C0-7C26AD178CCA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4;p2">
              <a:extLst>
                <a:ext uri="{FF2B5EF4-FFF2-40B4-BE49-F238E27FC236}">
                  <a16:creationId xmlns:a16="http://schemas.microsoft.com/office/drawing/2014/main" id="{9C7AF31F-D088-43C0-B6DA-52EEA7DE6778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75;p2">
              <a:extLst>
                <a:ext uri="{FF2B5EF4-FFF2-40B4-BE49-F238E27FC236}">
                  <a16:creationId xmlns:a16="http://schemas.microsoft.com/office/drawing/2014/main" id="{F4C37688-EF67-4FAF-AC99-9B558DCBE308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76;p2">
              <a:extLst>
                <a:ext uri="{FF2B5EF4-FFF2-40B4-BE49-F238E27FC236}">
                  <a16:creationId xmlns:a16="http://schemas.microsoft.com/office/drawing/2014/main" id="{497A91A5-4918-4835-A4AE-D6B7FCD94250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77;p2">
              <a:extLst>
                <a:ext uri="{FF2B5EF4-FFF2-40B4-BE49-F238E27FC236}">
                  <a16:creationId xmlns:a16="http://schemas.microsoft.com/office/drawing/2014/main" id="{7CE7FC62-0143-4038-AB77-20306594D99F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78;p2">
              <a:extLst>
                <a:ext uri="{FF2B5EF4-FFF2-40B4-BE49-F238E27FC236}">
                  <a16:creationId xmlns:a16="http://schemas.microsoft.com/office/drawing/2014/main" id="{DD376D71-4279-43C8-80E7-FDFE8A2768F7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2">
              <a:extLst>
                <a:ext uri="{FF2B5EF4-FFF2-40B4-BE49-F238E27FC236}">
                  <a16:creationId xmlns:a16="http://schemas.microsoft.com/office/drawing/2014/main" id="{A55D608C-929D-476E-8386-19FC39ACE771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80;p2">
              <a:extLst>
                <a:ext uri="{FF2B5EF4-FFF2-40B4-BE49-F238E27FC236}">
                  <a16:creationId xmlns:a16="http://schemas.microsoft.com/office/drawing/2014/main" id="{48F49850-E190-4FF9-A7B6-B6A7BC3241D2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81;p2">
              <a:extLst>
                <a:ext uri="{FF2B5EF4-FFF2-40B4-BE49-F238E27FC236}">
                  <a16:creationId xmlns:a16="http://schemas.microsoft.com/office/drawing/2014/main" id="{76FD8385-798C-4A4D-934E-DE39DD1F8DEF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82;p2">
              <a:extLst>
                <a:ext uri="{FF2B5EF4-FFF2-40B4-BE49-F238E27FC236}">
                  <a16:creationId xmlns:a16="http://schemas.microsoft.com/office/drawing/2014/main" id="{0286291D-91E9-4E45-94AC-D2901EB723AB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83;p2">
              <a:extLst>
                <a:ext uri="{FF2B5EF4-FFF2-40B4-BE49-F238E27FC236}">
                  <a16:creationId xmlns:a16="http://schemas.microsoft.com/office/drawing/2014/main" id="{59777CB7-316E-41C5-A156-FA292F24C8C3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84;p2">
              <a:extLst>
                <a:ext uri="{FF2B5EF4-FFF2-40B4-BE49-F238E27FC236}">
                  <a16:creationId xmlns:a16="http://schemas.microsoft.com/office/drawing/2014/main" id="{6033BB64-FB66-4A9E-8CEE-569EBF0B4C35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85;p2">
              <a:extLst>
                <a:ext uri="{FF2B5EF4-FFF2-40B4-BE49-F238E27FC236}">
                  <a16:creationId xmlns:a16="http://schemas.microsoft.com/office/drawing/2014/main" id="{75ABB957-569F-4092-ABE5-F905FA7C962A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86;p2">
              <a:extLst>
                <a:ext uri="{FF2B5EF4-FFF2-40B4-BE49-F238E27FC236}">
                  <a16:creationId xmlns:a16="http://schemas.microsoft.com/office/drawing/2014/main" id="{954066A9-D72F-463F-ACD5-C0F47068962E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87;p2">
              <a:extLst>
                <a:ext uri="{FF2B5EF4-FFF2-40B4-BE49-F238E27FC236}">
                  <a16:creationId xmlns:a16="http://schemas.microsoft.com/office/drawing/2014/main" id="{75159740-6613-48AF-BF3B-E265F04F2D43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88;p2">
              <a:extLst>
                <a:ext uri="{FF2B5EF4-FFF2-40B4-BE49-F238E27FC236}">
                  <a16:creationId xmlns:a16="http://schemas.microsoft.com/office/drawing/2014/main" id="{691B3262-5458-423E-AD52-8805CEFC0908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9;p2">
              <a:extLst>
                <a:ext uri="{FF2B5EF4-FFF2-40B4-BE49-F238E27FC236}">
                  <a16:creationId xmlns:a16="http://schemas.microsoft.com/office/drawing/2014/main" id="{FD81A03C-FBAA-4AA9-A7C2-D198AD9AB422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90;p2">
              <a:extLst>
                <a:ext uri="{FF2B5EF4-FFF2-40B4-BE49-F238E27FC236}">
                  <a16:creationId xmlns:a16="http://schemas.microsoft.com/office/drawing/2014/main" id="{FC6F25DE-7432-42BF-A9C6-B4CD5B5799A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91;p2">
              <a:extLst>
                <a:ext uri="{FF2B5EF4-FFF2-40B4-BE49-F238E27FC236}">
                  <a16:creationId xmlns:a16="http://schemas.microsoft.com/office/drawing/2014/main" id="{CA2CC614-BABE-4A31-A615-CB12F7AB0ADF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92;p2">
              <a:extLst>
                <a:ext uri="{FF2B5EF4-FFF2-40B4-BE49-F238E27FC236}">
                  <a16:creationId xmlns:a16="http://schemas.microsoft.com/office/drawing/2014/main" id="{C42D7AAB-66FC-4E74-AFB9-8707A86B916A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93;p2">
              <a:extLst>
                <a:ext uri="{FF2B5EF4-FFF2-40B4-BE49-F238E27FC236}">
                  <a16:creationId xmlns:a16="http://schemas.microsoft.com/office/drawing/2014/main" id="{E9AA9289-EE1B-4C96-9AFC-560CFF9C82D1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94;p2">
              <a:extLst>
                <a:ext uri="{FF2B5EF4-FFF2-40B4-BE49-F238E27FC236}">
                  <a16:creationId xmlns:a16="http://schemas.microsoft.com/office/drawing/2014/main" id="{295487C5-3D8B-4359-BF63-1D7900F0B55C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95;p2">
              <a:extLst>
                <a:ext uri="{FF2B5EF4-FFF2-40B4-BE49-F238E27FC236}">
                  <a16:creationId xmlns:a16="http://schemas.microsoft.com/office/drawing/2014/main" id="{A592C6F9-3D40-4BA1-B820-7B325644DBA5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96;p2">
              <a:extLst>
                <a:ext uri="{FF2B5EF4-FFF2-40B4-BE49-F238E27FC236}">
                  <a16:creationId xmlns:a16="http://schemas.microsoft.com/office/drawing/2014/main" id="{B65F5910-DF05-453C-963E-F401AA189D39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97;p2">
              <a:extLst>
                <a:ext uri="{FF2B5EF4-FFF2-40B4-BE49-F238E27FC236}">
                  <a16:creationId xmlns:a16="http://schemas.microsoft.com/office/drawing/2014/main" id="{7E068839-B889-4E23-B3AF-41859937F1F4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98;p2">
              <a:extLst>
                <a:ext uri="{FF2B5EF4-FFF2-40B4-BE49-F238E27FC236}">
                  <a16:creationId xmlns:a16="http://schemas.microsoft.com/office/drawing/2014/main" id="{BED27402-674A-471E-BE9D-E32496E7966F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99;p2">
              <a:extLst>
                <a:ext uri="{FF2B5EF4-FFF2-40B4-BE49-F238E27FC236}">
                  <a16:creationId xmlns:a16="http://schemas.microsoft.com/office/drawing/2014/main" id="{3CA34448-54FA-47CD-B375-E455954E8CF1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00;p2">
              <a:extLst>
                <a:ext uri="{FF2B5EF4-FFF2-40B4-BE49-F238E27FC236}">
                  <a16:creationId xmlns:a16="http://schemas.microsoft.com/office/drawing/2014/main" id="{04F52A08-E324-4DDA-B495-307BD7F53CE7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1;p2">
              <a:extLst>
                <a:ext uri="{FF2B5EF4-FFF2-40B4-BE49-F238E27FC236}">
                  <a16:creationId xmlns:a16="http://schemas.microsoft.com/office/drawing/2014/main" id="{EF7CF7C4-474F-4CFA-88CE-E4EBD4DD9D7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02;p2">
              <a:extLst>
                <a:ext uri="{FF2B5EF4-FFF2-40B4-BE49-F238E27FC236}">
                  <a16:creationId xmlns:a16="http://schemas.microsoft.com/office/drawing/2014/main" id="{5E1F2A80-195D-4C10-8A8B-88C584011CEB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03;p2">
              <a:extLst>
                <a:ext uri="{FF2B5EF4-FFF2-40B4-BE49-F238E27FC236}">
                  <a16:creationId xmlns:a16="http://schemas.microsoft.com/office/drawing/2014/main" id="{8B9C51D2-BE30-4DA4-9377-8E8BB4939C5A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04;p2">
              <a:extLst>
                <a:ext uri="{FF2B5EF4-FFF2-40B4-BE49-F238E27FC236}">
                  <a16:creationId xmlns:a16="http://schemas.microsoft.com/office/drawing/2014/main" id="{A8C99754-7D52-4C7D-98A1-C0E379445B55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05;p2">
              <a:extLst>
                <a:ext uri="{FF2B5EF4-FFF2-40B4-BE49-F238E27FC236}">
                  <a16:creationId xmlns:a16="http://schemas.microsoft.com/office/drawing/2014/main" id="{B946CB00-6DE8-4B8E-AE8E-C5AE340E0EF4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06;p2">
              <a:extLst>
                <a:ext uri="{FF2B5EF4-FFF2-40B4-BE49-F238E27FC236}">
                  <a16:creationId xmlns:a16="http://schemas.microsoft.com/office/drawing/2014/main" id="{54BA38D6-04B7-4986-8FEC-85638DBDCE7F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07;p2">
              <a:extLst>
                <a:ext uri="{FF2B5EF4-FFF2-40B4-BE49-F238E27FC236}">
                  <a16:creationId xmlns:a16="http://schemas.microsoft.com/office/drawing/2014/main" id="{A1000734-B5A0-4624-BBA0-DA6A11FA904C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08;p2">
              <a:extLst>
                <a:ext uri="{FF2B5EF4-FFF2-40B4-BE49-F238E27FC236}">
                  <a16:creationId xmlns:a16="http://schemas.microsoft.com/office/drawing/2014/main" id="{5BE19C15-65E4-419F-A645-BFF721854D45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09;p2">
              <a:extLst>
                <a:ext uri="{FF2B5EF4-FFF2-40B4-BE49-F238E27FC236}">
                  <a16:creationId xmlns:a16="http://schemas.microsoft.com/office/drawing/2014/main" id="{45B54071-A18E-4FF7-A28D-0E4244F5D670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10;p2">
              <a:extLst>
                <a:ext uri="{FF2B5EF4-FFF2-40B4-BE49-F238E27FC236}">
                  <a16:creationId xmlns:a16="http://schemas.microsoft.com/office/drawing/2014/main" id="{BA3D3640-0A91-4F74-8C40-3D7225C56B46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11;p2">
              <a:extLst>
                <a:ext uri="{FF2B5EF4-FFF2-40B4-BE49-F238E27FC236}">
                  <a16:creationId xmlns:a16="http://schemas.microsoft.com/office/drawing/2014/main" id="{17F6ADD7-C7FF-4F44-A370-264232D7C389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12;p2">
              <a:extLst>
                <a:ext uri="{FF2B5EF4-FFF2-40B4-BE49-F238E27FC236}">
                  <a16:creationId xmlns:a16="http://schemas.microsoft.com/office/drawing/2014/main" id="{F58AE34E-8E3C-4C88-8BD2-D464E4839A64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13;p2">
              <a:extLst>
                <a:ext uri="{FF2B5EF4-FFF2-40B4-BE49-F238E27FC236}">
                  <a16:creationId xmlns:a16="http://schemas.microsoft.com/office/drawing/2014/main" id="{5A386FAD-94D6-47DA-9C92-462D6EBF00D5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14;p2">
              <a:extLst>
                <a:ext uri="{FF2B5EF4-FFF2-40B4-BE49-F238E27FC236}">
                  <a16:creationId xmlns:a16="http://schemas.microsoft.com/office/drawing/2014/main" id="{B23DDADD-6E19-4EE6-97EA-BC94D97F0CC9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15;p2">
              <a:extLst>
                <a:ext uri="{FF2B5EF4-FFF2-40B4-BE49-F238E27FC236}">
                  <a16:creationId xmlns:a16="http://schemas.microsoft.com/office/drawing/2014/main" id="{CEDB6B85-BADF-4ADE-8135-4BC5DBFBBC02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16;p2">
              <a:extLst>
                <a:ext uri="{FF2B5EF4-FFF2-40B4-BE49-F238E27FC236}">
                  <a16:creationId xmlns:a16="http://schemas.microsoft.com/office/drawing/2014/main" id="{6292B1DB-9F46-40DC-BE19-92BE1F94924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17;p2">
              <a:extLst>
                <a:ext uri="{FF2B5EF4-FFF2-40B4-BE49-F238E27FC236}">
                  <a16:creationId xmlns:a16="http://schemas.microsoft.com/office/drawing/2014/main" id="{DD852753-3126-4D29-AB54-1802F9A7F4DA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18;p2">
              <a:extLst>
                <a:ext uri="{FF2B5EF4-FFF2-40B4-BE49-F238E27FC236}">
                  <a16:creationId xmlns:a16="http://schemas.microsoft.com/office/drawing/2014/main" id="{8032EEA4-218E-497E-A9D0-A3F6F3DF27D4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19;p2">
              <a:extLst>
                <a:ext uri="{FF2B5EF4-FFF2-40B4-BE49-F238E27FC236}">
                  <a16:creationId xmlns:a16="http://schemas.microsoft.com/office/drawing/2014/main" id="{29C8269F-08B0-4C64-AE03-2A26DE585215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20;p2">
              <a:extLst>
                <a:ext uri="{FF2B5EF4-FFF2-40B4-BE49-F238E27FC236}">
                  <a16:creationId xmlns:a16="http://schemas.microsoft.com/office/drawing/2014/main" id="{3BBFE1AC-FDB0-4FA0-AC61-3027D9B90D50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21;p2">
              <a:extLst>
                <a:ext uri="{FF2B5EF4-FFF2-40B4-BE49-F238E27FC236}">
                  <a16:creationId xmlns:a16="http://schemas.microsoft.com/office/drawing/2014/main" id="{2794A4D5-E2F6-4122-AF34-019C87AEA46F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22;p2">
              <a:extLst>
                <a:ext uri="{FF2B5EF4-FFF2-40B4-BE49-F238E27FC236}">
                  <a16:creationId xmlns:a16="http://schemas.microsoft.com/office/drawing/2014/main" id="{E159A164-76A4-4D4D-9632-FD0432223DE9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23;p2">
              <a:extLst>
                <a:ext uri="{FF2B5EF4-FFF2-40B4-BE49-F238E27FC236}">
                  <a16:creationId xmlns:a16="http://schemas.microsoft.com/office/drawing/2014/main" id="{D03983F2-DB4B-4740-86D7-34589A1975E4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24;p2">
              <a:extLst>
                <a:ext uri="{FF2B5EF4-FFF2-40B4-BE49-F238E27FC236}">
                  <a16:creationId xmlns:a16="http://schemas.microsoft.com/office/drawing/2014/main" id="{BB44A697-10BB-4C97-B4A9-B6F3BEA996DB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25;p2">
              <a:extLst>
                <a:ext uri="{FF2B5EF4-FFF2-40B4-BE49-F238E27FC236}">
                  <a16:creationId xmlns:a16="http://schemas.microsoft.com/office/drawing/2014/main" id="{A5D617DC-FD02-47F4-9B28-D149241D5473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26;p2">
              <a:extLst>
                <a:ext uri="{FF2B5EF4-FFF2-40B4-BE49-F238E27FC236}">
                  <a16:creationId xmlns:a16="http://schemas.microsoft.com/office/drawing/2014/main" id="{69AE4D24-5D5D-4C0D-A6C7-1EBD6C86E143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27;p2">
              <a:extLst>
                <a:ext uri="{FF2B5EF4-FFF2-40B4-BE49-F238E27FC236}">
                  <a16:creationId xmlns:a16="http://schemas.microsoft.com/office/drawing/2014/main" id="{085ECD44-C998-4804-AB1F-D52CE7BCB76E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28;p2">
              <a:extLst>
                <a:ext uri="{FF2B5EF4-FFF2-40B4-BE49-F238E27FC236}">
                  <a16:creationId xmlns:a16="http://schemas.microsoft.com/office/drawing/2014/main" id="{26F4B79C-3A01-4918-8FE3-8BE81C97D097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29;p2">
              <a:extLst>
                <a:ext uri="{FF2B5EF4-FFF2-40B4-BE49-F238E27FC236}">
                  <a16:creationId xmlns:a16="http://schemas.microsoft.com/office/drawing/2014/main" id="{B079A5A1-0303-45C3-97E1-B47245DD9A56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30;p2">
              <a:extLst>
                <a:ext uri="{FF2B5EF4-FFF2-40B4-BE49-F238E27FC236}">
                  <a16:creationId xmlns:a16="http://schemas.microsoft.com/office/drawing/2014/main" id="{3F52D63B-3884-419E-8F23-DAF528F75B29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31;p2">
              <a:extLst>
                <a:ext uri="{FF2B5EF4-FFF2-40B4-BE49-F238E27FC236}">
                  <a16:creationId xmlns:a16="http://schemas.microsoft.com/office/drawing/2014/main" id="{7E413706-3879-4C34-80E8-0B9CB7600EA1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32;p2">
              <a:extLst>
                <a:ext uri="{FF2B5EF4-FFF2-40B4-BE49-F238E27FC236}">
                  <a16:creationId xmlns:a16="http://schemas.microsoft.com/office/drawing/2014/main" id="{16907B35-F59C-427D-A133-CF76A5C34810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33;p2">
              <a:extLst>
                <a:ext uri="{FF2B5EF4-FFF2-40B4-BE49-F238E27FC236}">
                  <a16:creationId xmlns:a16="http://schemas.microsoft.com/office/drawing/2014/main" id="{450DEF0A-E0C5-44F1-925E-44913F39AA9D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34;p2">
              <a:extLst>
                <a:ext uri="{FF2B5EF4-FFF2-40B4-BE49-F238E27FC236}">
                  <a16:creationId xmlns:a16="http://schemas.microsoft.com/office/drawing/2014/main" id="{4FB910A5-B142-4281-A893-EA184CC8350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35;p2">
              <a:extLst>
                <a:ext uri="{FF2B5EF4-FFF2-40B4-BE49-F238E27FC236}">
                  <a16:creationId xmlns:a16="http://schemas.microsoft.com/office/drawing/2014/main" id="{46E64F04-80D2-49A9-B531-3BAF8E033982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36;p2">
              <a:extLst>
                <a:ext uri="{FF2B5EF4-FFF2-40B4-BE49-F238E27FC236}">
                  <a16:creationId xmlns:a16="http://schemas.microsoft.com/office/drawing/2014/main" id="{BF3927FE-199B-46EF-BD95-FA10F6CA4172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37;p2">
              <a:extLst>
                <a:ext uri="{FF2B5EF4-FFF2-40B4-BE49-F238E27FC236}">
                  <a16:creationId xmlns:a16="http://schemas.microsoft.com/office/drawing/2014/main" id="{F20DC03E-A191-4606-A5BA-B92A049C9964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38;p2">
              <a:extLst>
                <a:ext uri="{FF2B5EF4-FFF2-40B4-BE49-F238E27FC236}">
                  <a16:creationId xmlns:a16="http://schemas.microsoft.com/office/drawing/2014/main" id="{DFE3052B-8DB7-49D0-9B07-5534DFCE4417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39;p2">
              <a:extLst>
                <a:ext uri="{FF2B5EF4-FFF2-40B4-BE49-F238E27FC236}">
                  <a16:creationId xmlns:a16="http://schemas.microsoft.com/office/drawing/2014/main" id="{ECA214CB-5243-42A2-AB4C-8106FE39941E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0;p2">
              <a:extLst>
                <a:ext uri="{FF2B5EF4-FFF2-40B4-BE49-F238E27FC236}">
                  <a16:creationId xmlns:a16="http://schemas.microsoft.com/office/drawing/2014/main" id="{194B9510-19D6-4F24-B6B8-A6C075C3F336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1;p2">
              <a:extLst>
                <a:ext uri="{FF2B5EF4-FFF2-40B4-BE49-F238E27FC236}">
                  <a16:creationId xmlns:a16="http://schemas.microsoft.com/office/drawing/2014/main" id="{77E35E0C-18F3-4EA2-9D7E-F7337BB11981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2;p2">
              <a:extLst>
                <a:ext uri="{FF2B5EF4-FFF2-40B4-BE49-F238E27FC236}">
                  <a16:creationId xmlns:a16="http://schemas.microsoft.com/office/drawing/2014/main" id="{899183C3-F777-4E16-816F-8C1233E7C4B8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3;p2">
              <a:extLst>
                <a:ext uri="{FF2B5EF4-FFF2-40B4-BE49-F238E27FC236}">
                  <a16:creationId xmlns:a16="http://schemas.microsoft.com/office/drawing/2014/main" id="{36483679-AF84-42DD-A1FF-B7665D65243A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;p2">
              <a:extLst>
                <a:ext uri="{FF2B5EF4-FFF2-40B4-BE49-F238E27FC236}">
                  <a16:creationId xmlns:a16="http://schemas.microsoft.com/office/drawing/2014/main" id="{17F6F129-2CA4-4F0E-AA7A-BAED7211D5FF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5;p2">
              <a:extLst>
                <a:ext uri="{FF2B5EF4-FFF2-40B4-BE49-F238E27FC236}">
                  <a16:creationId xmlns:a16="http://schemas.microsoft.com/office/drawing/2014/main" id="{CE187C61-7D8B-4EF0-9D4D-5BE431813993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6;p2">
              <a:extLst>
                <a:ext uri="{FF2B5EF4-FFF2-40B4-BE49-F238E27FC236}">
                  <a16:creationId xmlns:a16="http://schemas.microsoft.com/office/drawing/2014/main" id="{F7F94F1F-3E64-4F5F-8771-C4F0AB2D3044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7;p2">
              <a:extLst>
                <a:ext uri="{FF2B5EF4-FFF2-40B4-BE49-F238E27FC236}">
                  <a16:creationId xmlns:a16="http://schemas.microsoft.com/office/drawing/2014/main" id="{EC8F5415-3B92-4EAD-B77A-6811278B4A13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8;p2">
              <a:extLst>
                <a:ext uri="{FF2B5EF4-FFF2-40B4-BE49-F238E27FC236}">
                  <a16:creationId xmlns:a16="http://schemas.microsoft.com/office/drawing/2014/main" id="{F6D4E6F8-3324-404D-A7A6-F9100FD3F580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9;p2">
              <a:extLst>
                <a:ext uri="{FF2B5EF4-FFF2-40B4-BE49-F238E27FC236}">
                  <a16:creationId xmlns:a16="http://schemas.microsoft.com/office/drawing/2014/main" id="{16656ABE-F615-4A59-B1CE-DBE087189BA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0;p2">
              <a:extLst>
                <a:ext uri="{FF2B5EF4-FFF2-40B4-BE49-F238E27FC236}">
                  <a16:creationId xmlns:a16="http://schemas.microsoft.com/office/drawing/2014/main" id="{1842BD6E-CB24-4056-8B44-EBF9C31F6D81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1;p2">
              <a:extLst>
                <a:ext uri="{FF2B5EF4-FFF2-40B4-BE49-F238E27FC236}">
                  <a16:creationId xmlns:a16="http://schemas.microsoft.com/office/drawing/2014/main" id="{AEED3DB8-F789-46F3-BAFD-085966E2901C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;p2">
              <a:extLst>
                <a:ext uri="{FF2B5EF4-FFF2-40B4-BE49-F238E27FC236}">
                  <a16:creationId xmlns:a16="http://schemas.microsoft.com/office/drawing/2014/main" id="{ADFD3A11-23C4-450B-AA12-19ABB919914D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3;p2">
              <a:extLst>
                <a:ext uri="{FF2B5EF4-FFF2-40B4-BE49-F238E27FC236}">
                  <a16:creationId xmlns:a16="http://schemas.microsoft.com/office/drawing/2014/main" id="{5A2285A9-E688-4AD4-B2B2-78996D140E7F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4;p2">
              <a:extLst>
                <a:ext uri="{FF2B5EF4-FFF2-40B4-BE49-F238E27FC236}">
                  <a16:creationId xmlns:a16="http://schemas.microsoft.com/office/drawing/2014/main" id="{5199F010-246C-47AB-9480-07FC8B8DF284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355;p2">
              <a:extLst>
                <a:ext uri="{FF2B5EF4-FFF2-40B4-BE49-F238E27FC236}">
                  <a16:creationId xmlns:a16="http://schemas.microsoft.com/office/drawing/2014/main" id="{113E8499-801D-4B42-924E-5C7C4A3F77EA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356;p2">
              <a:extLst>
                <a:ext uri="{FF2B5EF4-FFF2-40B4-BE49-F238E27FC236}">
                  <a16:creationId xmlns:a16="http://schemas.microsoft.com/office/drawing/2014/main" id="{4819702F-956A-4254-A565-5DDF221582E6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7;p2">
              <a:extLst>
                <a:ext uri="{FF2B5EF4-FFF2-40B4-BE49-F238E27FC236}">
                  <a16:creationId xmlns:a16="http://schemas.microsoft.com/office/drawing/2014/main" id="{52B7A463-93F9-4C72-A7E3-3B5E027BB6DE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8;p2">
              <a:extLst>
                <a:ext uri="{FF2B5EF4-FFF2-40B4-BE49-F238E27FC236}">
                  <a16:creationId xmlns:a16="http://schemas.microsoft.com/office/drawing/2014/main" id="{6EC4E7BF-0D5F-457F-8D60-A39BF59EA4C9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9;p2">
              <a:extLst>
                <a:ext uri="{FF2B5EF4-FFF2-40B4-BE49-F238E27FC236}">
                  <a16:creationId xmlns:a16="http://schemas.microsoft.com/office/drawing/2014/main" id="{C4C83D3D-EEEF-4915-8699-3924C0D6942D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60;p2">
              <a:extLst>
                <a:ext uri="{FF2B5EF4-FFF2-40B4-BE49-F238E27FC236}">
                  <a16:creationId xmlns:a16="http://schemas.microsoft.com/office/drawing/2014/main" id="{7EC8A800-3288-4AA9-9802-24053E540B0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413;p2">
            <a:extLst>
              <a:ext uri="{FF2B5EF4-FFF2-40B4-BE49-F238E27FC236}">
                <a16:creationId xmlns:a16="http://schemas.microsoft.com/office/drawing/2014/main" id="{493A05D3-90F7-459C-AFC6-9DBF69501D0C}"/>
              </a:ext>
            </a:extLst>
          </p:cNvPr>
          <p:cNvGrpSpPr/>
          <p:nvPr/>
        </p:nvGrpSpPr>
        <p:grpSpPr>
          <a:xfrm rot="-10030981">
            <a:off x="8095215" y="-1337216"/>
            <a:ext cx="1417332" cy="2499963"/>
            <a:chOff x="2797700" y="3217325"/>
            <a:chExt cx="682725" cy="1204225"/>
          </a:xfrm>
        </p:grpSpPr>
        <p:sp>
          <p:nvSpPr>
            <p:cNvPr id="200" name="Google Shape;414;p2">
              <a:extLst>
                <a:ext uri="{FF2B5EF4-FFF2-40B4-BE49-F238E27FC236}">
                  <a16:creationId xmlns:a16="http://schemas.microsoft.com/office/drawing/2014/main" id="{03C93330-D6A8-4A32-9FE0-FE9860C1365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15;p2">
              <a:extLst>
                <a:ext uri="{FF2B5EF4-FFF2-40B4-BE49-F238E27FC236}">
                  <a16:creationId xmlns:a16="http://schemas.microsoft.com/office/drawing/2014/main" id="{4542AB47-A38E-4DFA-AAAC-CF864C5454C8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16;p2">
              <a:extLst>
                <a:ext uri="{FF2B5EF4-FFF2-40B4-BE49-F238E27FC236}">
                  <a16:creationId xmlns:a16="http://schemas.microsoft.com/office/drawing/2014/main" id="{EEC583CC-F018-4BA6-B54B-F61792AAA813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17;p2">
              <a:extLst>
                <a:ext uri="{FF2B5EF4-FFF2-40B4-BE49-F238E27FC236}">
                  <a16:creationId xmlns:a16="http://schemas.microsoft.com/office/drawing/2014/main" id="{8963389D-8C89-43C1-BFF7-A8FAE0B18344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18;p2">
              <a:extLst>
                <a:ext uri="{FF2B5EF4-FFF2-40B4-BE49-F238E27FC236}">
                  <a16:creationId xmlns:a16="http://schemas.microsoft.com/office/drawing/2014/main" id="{16B7A74D-B24A-45B1-98F4-88C87FC310E4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19;p2">
              <a:extLst>
                <a:ext uri="{FF2B5EF4-FFF2-40B4-BE49-F238E27FC236}">
                  <a16:creationId xmlns:a16="http://schemas.microsoft.com/office/drawing/2014/main" id="{FDC98DE1-4621-475E-999A-2AE2911B0B0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20;p2">
              <a:extLst>
                <a:ext uri="{FF2B5EF4-FFF2-40B4-BE49-F238E27FC236}">
                  <a16:creationId xmlns:a16="http://schemas.microsoft.com/office/drawing/2014/main" id="{7068A46C-B8BD-4457-BE51-B19FF1E181D2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E22F69-3B23-B21B-D076-FE7302904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0" y="673538"/>
            <a:ext cx="5060119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F8490-6097-BEDB-5B33-A30D40ABD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32" y="1934343"/>
            <a:ext cx="11705335" cy="2786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31DDD06-769B-8205-16F8-7F47621DAFD5}"/>
              </a:ext>
            </a:extLst>
          </p:cNvPr>
          <p:cNvSpPr/>
          <p:nvPr/>
        </p:nvSpPr>
        <p:spPr>
          <a:xfrm>
            <a:off x="633915" y="1127760"/>
            <a:ext cx="10897685" cy="435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Chọn một trong những đề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1: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lễ hội của quê hương.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2: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buổi hoạt động ngoại khoá của trường hoặc lớp em.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3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hoạt động gói bánh chưng hoặc bánh tét ngày Tết.</a:t>
            </a:r>
            <a:endParaRPr lang="en-US" sz="32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699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</a:rPr>
              <a:t>Dựa vào các ý đã tìm được trong hoạt động Viết ở Bài 10, 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</a:rPr>
              <a:t>viết đoạn văn theo yêu cầu của đề bài.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FAB6B-6F01-5876-C8E4-60307920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82" y="2038985"/>
            <a:ext cx="8220075" cy="4324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vi-VN" sz="3600" b="1" dirty="0">
                <a:solidFill>
                  <a:srgbClr val="002060"/>
                </a:solidFill>
              </a:rPr>
              <a:t>Đọc soát và chỉnh sửa bài viết.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32EBD1-6B7D-52AF-1C3B-12094A173905}"/>
              </a:ext>
            </a:extLst>
          </p:cNvPr>
          <p:cNvSpPr/>
          <p:nvPr/>
        </p:nvSpPr>
        <p:spPr>
          <a:xfrm>
            <a:off x="802641" y="2015867"/>
            <a:ext cx="10353040" cy="381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Tự nhận xét bài làm của em theo những yêu cầu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Giới thiệu được sự việc và nêu ấn tượng chung về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Thể hiện được tình cảm, cảm xúc về khung cảnh, hoạt động, người tham gia,...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Sử dụng từ ngữ phong phú, câu văn đúng và hay.</a:t>
            </a:r>
            <a:endParaRPr lang="en-US" sz="3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41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439333" y="2015867"/>
            <a:ext cx="6790267" cy="15909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r>
              <a:rPr lang="vi-VN" sz="4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Chỉnh sửa lỗi (nếu có).</a:t>
            </a:r>
            <a:endParaRPr lang="en-US" sz="40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238" grpId="0" animBg="1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3346</TotalTime>
  <Words>312</Words>
  <Application>Microsoft Office PowerPoint</Application>
  <PresentationFormat>Widescreen</PresentationFormat>
  <Paragraphs>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UTM Alberta Heavy</vt:lpstr>
      <vt:lpstr>Times New Roman</vt:lpstr>
      <vt:lpstr>SVN-Hole Hearted</vt:lpstr>
      <vt:lpstr>Rubik Light</vt:lpstr>
      <vt:lpstr>Lobster</vt:lpstr>
      <vt:lpstr>Calibri</vt:lpstr>
      <vt:lpstr>맑은 고딕</vt:lpstr>
      <vt:lpstr>Pastel Portfolio by Slidesgo</vt:lpstr>
      <vt:lpstr>1_Pastel Portfolio by Slidesgo</vt:lpstr>
      <vt:lpstr>PowerPoint Presentation</vt:lpstr>
      <vt:lpstr>PowerPoint Presentation</vt:lpstr>
      <vt:lpstr>Đoạn văn thể hiện tình cảm, cảm xúc về một sự việc thường có 3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9Slide.vn</dc:subject>
  <dc:creator>huong</dc:creator>
  <dc:description>9Slide.vn</dc:description>
  <cp:lastModifiedBy>Thao Tran</cp:lastModifiedBy>
  <cp:revision>280</cp:revision>
  <dcterms:created xsi:type="dcterms:W3CDTF">2019-04-06T05:20:47Z</dcterms:created>
  <dcterms:modified xsi:type="dcterms:W3CDTF">2024-12-11T09:30:51Z</dcterms:modified>
  <cp:category>9Slide.vn</cp:category>
</cp:coreProperties>
</file>