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8" r:id="rId3"/>
    <p:sldMasterId id="2147483690" r:id="rId4"/>
    <p:sldMasterId id="2147483702" r:id="rId5"/>
  </p:sldMasterIdLst>
  <p:notesMasterIdLst>
    <p:notesMasterId r:id="rId17"/>
  </p:notesMasterIdLst>
  <p:sldIdLst>
    <p:sldId id="269" r:id="rId6"/>
    <p:sldId id="271" r:id="rId7"/>
    <p:sldId id="263" r:id="rId8"/>
    <p:sldId id="259" r:id="rId9"/>
    <p:sldId id="258" r:id="rId10"/>
    <p:sldId id="273" r:id="rId11"/>
    <p:sldId id="260" r:id="rId12"/>
    <p:sldId id="267" r:id="rId13"/>
    <p:sldId id="261" r:id="rId14"/>
    <p:sldId id="265" r:id="rId15"/>
    <p:sldId id="266" r:id="rId16"/>
  </p:sldIdLst>
  <p:sldSz cx="12192000" cy="6858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Century Gothic" pitchFamily="34" charset="0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  <p:embeddedFont>
      <p:font typeface="HP001 5H" charset="0"/>
      <p:regular r:id="rId28"/>
      <p:bold r:id="rId29"/>
    </p:embeddedFont>
    <p:embeddedFont>
      <p:font typeface="Roboto" pitchFamily="2" charset="0"/>
      <p:regular r:id="rId30"/>
      <p:bold r:id="rId31"/>
    </p:embeddedFont>
    <p:embeddedFont>
      <p:font typeface="VNI-Avo" pitchFamily="2" charset="0"/>
      <p:regular r:id="rId32"/>
      <p:bold r:id="rId33"/>
      <p:italic r:id="rId34"/>
      <p:boldItalic r:id="rId35"/>
    </p:embeddedFont>
    <p:embeddedFont>
      <p:font typeface="Lato" pitchFamily="34" charset="0"/>
      <p:regular r:id="rId36"/>
      <p:bold r:id="rId37"/>
      <p:italic r:id="rId38"/>
    </p:embeddedFont>
  </p:embeddedFontLst>
  <p:defaultTextStyle>
    <a:defPPr>
      <a:defRPr lang="en-US"/>
    </a:defPPr>
    <a:lvl1pPr marL="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9D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80" d="100"/>
          <a:sy n="80" d="100"/>
        </p:scale>
        <p:origin x="432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75317-316C-4AB2-88CA-DD5522C9F75C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B51E8F-958E-489E-954A-A7B6A8D58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57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2EC8A8A-6F8B-4AF7-A924-9DFE5A330B2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47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9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9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49"/>
            <a:ext cx="12192000" cy="248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9"/>
            <a:ext cx="2910840" cy="374643"/>
          </a:xfrm>
        </p:spPr>
        <p:txBody>
          <a:bodyPr/>
          <a:lstStyle/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8"/>
            <a:ext cx="6400800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8"/>
            <a:ext cx="2743200" cy="365125"/>
          </a:xfrm>
        </p:spPr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56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46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49"/>
            <a:ext cx="12192000" cy="248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5" y="753537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3" y="381005"/>
            <a:ext cx="6991492" cy="364065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5" y="381000"/>
            <a:ext cx="643748" cy="365125"/>
          </a:xfrm>
        </p:spPr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26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60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13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3" y="2183803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5" y="3132669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3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9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44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261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992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1" y="746760"/>
            <a:ext cx="6510619" cy="5471925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0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5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7" y="751241"/>
            <a:ext cx="3644963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0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49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1"/>
            <a:ext cx="10822035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44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20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7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49"/>
            <a:ext cx="12192000" cy="248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3" y="379944"/>
            <a:ext cx="6991492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5" y="381000"/>
            <a:ext cx="643748" cy="365125"/>
          </a:xfrm>
        </p:spPr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86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49"/>
            <a:ext cx="12192000" cy="248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8" y="753537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7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8" y="3959866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3" y="379944"/>
            <a:ext cx="6991492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5" y="381000"/>
            <a:ext cx="643748" cy="365125"/>
          </a:xfrm>
        </p:spPr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6251" y="933451"/>
            <a:ext cx="609600" cy="584776"/>
          </a:xfrm>
          <a:prstGeom prst="rect">
            <a:avLst/>
          </a:prstGeom>
        </p:spPr>
        <p:txBody>
          <a:bodyPr vert="horz" lIns="91434" tIns="45718" rIns="91434" bIns="4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1" y="2701291"/>
            <a:ext cx="609600" cy="584776"/>
          </a:xfrm>
          <a:prstGeom prst="rect">
            <a:avLst/>
          </a:prstGeom>
        </p:spPr>
        <p:txBody>
          <a:bodyPr vert="horz" lIns="91434" tIns="45718" rIns="91434" bIns="4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33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19977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49"/>
            <a:ext cx="12192000" cy="2482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7" y="1124701"/>
            <a:ext cx="10146187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70" y="3648316"/>
            <a:ext cx="10144655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3" y="378884"/>
            <a:ext cx="6991492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5" y="381000"/>
            <a:ext cx="643748" cy="365125"/>
          </a:xfrm>
        </p:spPr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4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5" y="762001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7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5"/>
            <a:ext cx="3456432" cy="6265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9" y="2904069"/>
            <a:ext cx="3456432" cy="331461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9"/>
            <a:ext cx="3456432" cy="6265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7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237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5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21" y="4191000"/>
            <a:ext cx="3451583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21" y="2362200"/>
            <a:ext cx="34515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67" indent="0">
              <a:buNone/>
              <a:defRPr sz="1600"/>
            </a:lvl2pPr>
            <a:lvl3pPr marL="914332" indent="0">
              <a:buNone/>
              <a:defRPr sz="1600"/>
            </a:lvl3pPr>
            <a:lvl4pPr marL="1371498" indent="0">
              <a:buNone/>
              <a:defRPr sz="1600"/>
            </a:lvl4pPr>
            <a:lvl5pPr marL="1828664" indent="0">
              <a:buNone/>
              <a:defRPr sz="1600"/>
            </a:lvl5pPr>
            <a:lvl6pPr marL="2285830" indent="0">
              <a:buNone/>
              <a:defRPr sz="1600"/>
            </a:lvl6pPr>
            <a:lvl7pPr marL="2742994" indent="0">
              <a:buNone/>
              <a:defRPr sz="1600"/>
            </a:lvl7pPr>
            <a:lvl8pPr marL="3200160" indent="0">
              <a:buNone/>
              <a:defRPr sz="1600"/>
            </a:lvl8pPr>
            <a:lvl9pPr marL="3657327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21" y="4873768"/>
            <a:ext cx="3451583" cy="1344921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7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67" indent="0">
              <a:buNone/>
              <a:defRPr sz="1600"/>
            </a:lvl2pPr>
            <a:lvl3pPr marL="914332" indent="0">
              <a:buNone/>
              <a:defRPr sz="1600"/>
            </a:lvl3pPr>
            <a:lvl4pPr marL="1371498" indent="0">
              <a:buNone/>
              <a:defRPr sz="1600"/>
            </a:lvl4pPr>
            <a:lvl5pPr marL="1828664" indent="0">
              <a:buNone/>
              <a:defRPr sz="1600"/>
            </a:lvl5pPr>
            <a:lvl6pPr marL="2285830" indent="0">
              <a:buNone/>
              <a:defRPr sz="1600"/>
            </a:lvl6pPr>
            <a:lvl7pPr marL="2742994" indent="0">
              <a:buNone/>
              <a:defRPr sz="1600"/>
            </a:lvl7pPr>
            <a:lvl8pPr marL="3200160" indent="0">
              <a:buNone/>
              <a:defRPr sz="1600"/>
            </a:lvl8pPr>
            <a:lvl9pPr marL="3657327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8" y="4873768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2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8" y="2362200"/>
            <a:ext cx="344787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67" indent="0">
              <a:buNone/>
              <a:defRPr sz="1600"/>
            </a:lvl2pPr>
            <a:lvl3pPr marL="914332" indent="0">
              <a:buNone/>
              <a:defRPr sz="1600"/>
            </a:lvl3pPr>
            <a:lvl4pPr marL="1371498" indent="0">
              <a:buNone/>
              <a:defRPr sz="1600"/>
            </a:lvl4pPr>
            <a:lvl5pPr marL="1828664" indent="0">
              <a:buNone/>
              <a:defRPr sz="1600"/>
            </a:lvl5pPr>
            <a:lvl6pPr marL="2285830" indent="0">
              <a:buNone/>
              <a:defRPr sz="1600"/>
            </a:lvl6pPr>
            <a:lvl7pPr marL="2742994" indent="0">
              <a:buNone/>
              <a:defRPr sz="1600"/>
            </a:lvl7pPr>
            <a:lvl8pPr marL="3200160" indent="0">
              <a:buNone/>
              <a:defRPr sz="1600"/>
            </a:lvl8pPr>
            <a:lvl9pPr marL="3657327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2" y="4873765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129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60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51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49"/>
            <a:ext cx="12192000" cy="2482851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7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70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4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3" y="381000"/>
            <a:ext cx="6991492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5" y="381000"/>
            <a:ext cx="643748" cy="365125"/>
          </a:xfrm>
        </p:spPr>
        <p:txBody>
          <a:bodyPr/>
          <a:lstStyle/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51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889" tIns="121889" rIns="121889" bIns="12188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26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marL="609539" lvl="0" indent="-45715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080" lvl="1" indent="-42329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618" lvl="2" indent="-42329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158" lvl="3" indent="-42329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96" lvl="4" indent="-42329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235" lvl="5" indent="-42329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773" lvl="6" indent="-42329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313" lvl="7" indent="-42329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854" lvl="8" indent="-423291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09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marL="609539" lvl="0" indent="-42329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080" lvl="1" indent="-40636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18" lvl="2" indent="-40636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158" lvl="3" indent="-40636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696" lvl="4" indent="-40636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235" lvl="5" indent="-40636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773" lvl="6" indent="-40636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313" lvl="7" indent="-40636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854" lvl="8" indent="-40636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marL="609539" lvl="0" indent="-42329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080" lvl="1" indent="-40636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18" lvl="2" indent="-40636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158" lvl="3" indent="-40636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696" lvl="4" indent="-40636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235" lvl="5" indent="-40636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773" lvl="6" indent="-40636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313" lvl="7" indent="-40636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854" lvl="8" indent="-40636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89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66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121889" tIns="121889" rIns="121889" bIns="121889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marL="609539" lvl="0" indent="-40636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080" lvl="1" indent="-40636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18" lvl="2" indent="-40636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158" lvl="3" indent="-40636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696" lvl="4" indent="-40636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235" lvl="5" indent="-40636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773" lvl="6" indent="-40636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313" lvl="7" indent="-40636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854" lvl="8" indent="-40636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948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5713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889" tIns="121889" rIns="121889" bIns="12188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marL="609539" lvl="0" indent="-457155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080" lvl="1" indent="-42329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618" lvl="2" indent="-42329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158" lvl="3" indent="-42329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96" lvl="4" indent="-42329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235" lvl="5" indent="-42329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773" lvl="6" indent="-42329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313" lvl="7" indent="-42329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854" lvl="8" indent="-423291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62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marL="609539" lvl="0" indent="-30476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95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121889" tIns="121889" rIns="121889" bIns="12188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121889" tIns="121889" rIns="121889" bIns="121889" anchor="t" anchorCtr="0">
            <a:noAutofit/>
          </a:bodyPr>
          <a:lstStyle>
            <a:lvl1pPr marL="609539" lvl="0" indent="-457155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080" lvl="1" indent="-423291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618" lvl="2" indent="-423291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158" lvl="3" indent="-423291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96" lvl="4" indent="-423291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235" lvl="5" indent="-423291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773" lvl="6" indent="-423291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313" lvl="7" indent="-423291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854" lvl="8" indent="-423291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495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lIns="121909" tIns="60954" rIns="121909" bIns="60954"/>
          <a:lstStyle/>
          <a:p>
            <a:pPr>
              <a:buClr>
                <a:srgbClr val="000000"/>
              </a:buClr>
              <a:buFont typeface="Arial"/>
              <a:buNone/>
            </a:pPr>
            <a:fld id="{3D864D30-42DC-4542-81D3-4F58E777823E}" type="datetimeFigureOut">
              <a:rPr lang="en-US" sz="19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11/22/2023</a:t>
            </a:fld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lIns="121909" tIns="60954" rIns="121909" bIns="60954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>
                <a:solidFill>
                  <a:srgbClr val="595959"/>
                </a:solidFill>
              </a:rPr>
              <a:pPr/>
              <a:t>‹#›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48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1171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536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marL="609555" lvl="0" indent="-45716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10" lvl="1" indent="-42330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664" lvl="2" indent="-42330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18" lvl="3" indent="-42330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772" lvl="4" indent="-42330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327" lvl="5" indent="-42330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880" lvl="6" indent="-42330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435" lvl="7" indent="-42330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990" lvl="8" indent="-423301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448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marL="609555" lvl="0" indent="-42330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10" lvl="1" indent="-40637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64" lvl="2" indent="-40637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18" lvl="3" indent="-40637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772" lvl="4" indent="-40637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327" lvl="5" indent="-40637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880" lvl="6" indent="-40637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435" lvl="7" indent="-40637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990" lvl="8" indent="-40637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marL="609555" lvl="0" indent="-423301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10" lvl="1" indent="-40637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64" lvl="2" indent="-40637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18" lvl="3" indent="-40637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772" lvl="4" indent="-40637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327" lvl="5" indent="-40637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880" lvl="6" indent="-40637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435" lvl="7" indent="-40637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990" lvl="8" indent="-40637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2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230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marL="609555" lvl="0" indent="-40637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10" lvl="1" indent="-40637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64" lvl="2" indent="-40637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18" lvl="3" indent="-40637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772" lvl="4" indent="-40637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327" lvl="5" indent="-40637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880" lvl="6" indent="-40637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435" lvl="7" indent="-40637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990" lvl="8" indent="-40637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6168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096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marL="609555" lvl="0" indent="-45716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10" lvl="1" indent="-42330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664" lvl="2" indent="-42330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18" lvl="3" indent="-42330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772" lvl="4" indent="-42330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327" lvl="5" indent="-423301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880" lvl="6" indent="-423301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435" lvl="7" indent="-423301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990" lvl="8" indent="-423301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99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marL="609555" lvl="0" indent="-3047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4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121892" tIns="121892" rIns="121892" bIns="121892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121892" tIns="121892" rIns="121892" bIns="121892" anchor="t" anchorCtr="0">
            <a:noAutofit/>
          </a:bodyPr>
          <a:lstStyle>
            <a:lvl1pPr marL="609555" lvl="0" indent="-457167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10" lvl="1" indent="-423301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664" lvl="2" indent="-423301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18" lvl="3" indent="-423301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772" lvl="4" indent="-423301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327" lvl="5" indent="-423301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880" lvl="6" indent="-423301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435" lvl="7" indent="-423301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990" lvl="8" indent="-423301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41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lIns="121912" tIns="60956" rIns="121912" bIns="60956"/>
          <a:lstStyle/>
          <a:p>
            <a:pPr defTabSz="914354">
              <a:buClr>
                <a:srgbClr val="000000"/>
              </a:buClr>
            </a:pPr>
            <a:fld id="{3D864D30-42DC-4542-81D3-4F58E777823E}" type="datetimeFigureOut">
              <a:rPr lang="en-US" kern="0" smtClean="0">
                <a:solidFill>
                  <a:srgbClr val="000000"/>
                </a:solidFill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11/22/2023</a:t>
            </a:fld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lIns="121912" tIns="60956" rIns="121912" bIns="60956"/>
          <a:lstStyle/>
          <a:p>
            <a:pPr defTabSz="914354">
              <a:buClr>
                <a:srgbClr val="000000"/>
              </a:buClr>
            </a:pPr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>
                <a:solidFill>
                  <a:srgbClr val="595959"/>
                </a:solidFill>
              </a:rPr>
              <a:pPr/>
              <a:t>‹#›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953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434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305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886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862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614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84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657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20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0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69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400">
              <a:buClr>
                <a:srgbClr val="000000"/>
              </a:buClr>
              <a:buFont typeface="Arial"/>
              <a:buNone/>
            </a:pPr>
            <a:fld id="{3D864D30-42DC-4542-81D3-4F58E777823E}" type="datetimeFigureOut">
              <a:rPr lang="en-US" kern="0" smtClean="0">
                <a:solidFill>
                  <a:srgbClr val="000000"/>
                </a:solidFill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11/22/2023</a:t>
            </a:fld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>
                <a:solidFill>
                  <a:srgbClr val="595959"/>
                </a:solidFill>
              </a:rPr>
              <a:pPr/>
              <a:t>‹#›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711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4414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5"/>
            <a:ext cx="8610600" cy="1293028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2"/>
            <a:ext cx="291084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17D0CEF-B417-44AB-A987-9193B90D188A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11/22/2023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8"/>
            <a:ext cx="77724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984658C-399F-40C5-8F1C-3F8262FA4BFF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774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332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9" tIns="121889" rIns="121889" bIns="121889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065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defTabSz="914354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914354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4412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089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4KJdxTA14SyBEAm7x2c09w?sub_confirmation=1" TargetMode="External"/><Relationship Id="rId2" Type="http://schemas.openxmlformats.org/officeDocument/2006/relationships/hyperlink" Target="https://www.youtube.com/playlist?list=PLkcD0OEnerH6a1syt67CQmnPHNXipOX52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vGc-W0cYj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channel/UC4KJdxTA14SyBEAm7x2c09w?sub_confirmation=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channel/UC4KJdxTA14SyBEAm7x2c09w?sub_confirmation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992738" y="5024015"/>
            <a:ext cx="862959" cy="607844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37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8836" y="163500"/>
            <a:ext cx="4299840" cy="943848"/>
          </a:xfrm>
          <a:prstGeom prst="rect">
            <a:avLst/>
          </a:prstGeom>
          <a:solidFill>
            <a:srgbClr val="CC00CC"/>
          </a:solidFill>
        </p:spPr>
        <p:txBody>
          <a:bodyPr wrap="square" lIns="121906" tIns="60953" rIns="121906" bIns="60953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5300" b="1" kern="0" dirty="0" err="1">
                <a:solidFill>
                  <a:srgbClr val="FFFFFF"/>
                </a:solidFill>
                <a:cs typeface="Arial-SGK-TV" pitchFamily="2" charset="0"/>
                <a:sym typeface="Arial"/>
              </a:rPr>
              <a:t>Khởi</a:t>
            </a:r>
            <a:r>
              <a:rPr lang="en-US" sz="5300" b="1" kern="0" dirty="0">
                <a:solidFill>
                  <a:srgbClr val="FFFFFF"/>
                </a:solidFill>
                <a:cs typeface="Arial-SGK-TV" pitchFamily="2" charset="0"/>
                <a:sym typeface="Arial"/>
              </a:rPr>
              <a:t> </a:t>
            </a:r>
            <a:r>
              <a:rPr lang="en-US" sz="5300" b="1" kern="0" dirty="0" err="1">
                <a:solidFill>
                  <a:srgbClr val="FFFFFF"/>
                </a:solidFill>
                <a:cs typeface="Arial-SGK-TV" pitchFamily="2" charset="0"/>
                <a:sym typeface="Arial"/>
              </a:rPr>
              <a:t>động</a:t>
            </a:r>
            <a:endParaRPr lang="en-US" sz="5300" b="1" kern="0" dirty="0">
              <a:solidFill>
                <a:srgbClr val="FFFFFF"/>
              </a:solidFill>
              <a:cs typeface="Arial-SGK-TV" pitchFamily="2" charset="0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6598" y="1493533"/>
            <a:ext cx="8505737" cy="943848"/>
          </a:xfrm>
          <a:prstGeom prst="rect">
            <a:avLst/>
          </a:prstGeom>
          <a:noFill/>
          <a:ln w="0">
            <a:noFill/>
          </a:ln>
        </p:spPr>
        <p:txBody>
          <a:bodyPr wrap="square" lIns="121906" tIns="60953" rIns="121906" bIns="60953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5300" b="1" kern="0" dirty="0" err="1">
                <a:solidFill>
                  <a:srgbClr val="FF0000"/>
                </a:solidFill>
                <a:cs typeface="Arial" pitchFamily="34" charset="0"/>
                <a:sym typeface="Arial"/>
              </a:rPr>
              <a:t>ang</a:t>
            </a:r>
            <a:r>
              <a:rPr lang="en-US" sz="5300" b="1" kern="0" dirty="0">
                <a:solidFill>
                  <a:srgbClr val="FF0000"/>
                </a:solidFill>
                <a:cs typeface="Arial" pitchFamily="34" charset="0"/>
                <a:sym typeface="Arial"/>
              </a:rPr>
              <a:t>        </a:t>
            </a:r>
            <a:r>
              <a:rPr lang="en-US" sz="5300" b="1" kern="0" dirty="0" err="1">
                <a:solidFill>
                  <a:srgbClr val="FF0000"/>
                </a:solidFill>
                <a:cs typeface="Arial" pitchFamily="34" charset="0"/>
                <a:sym typeface="Arial"/>
              </a:rPr>
              <a:t>ăng</a:t>
            </a:r>
            <a:r>
              <a:rPr lang="en-US" sz="5300" b="1" kern="0" dirty="0">
                <a:solidFill>
                  <a:srgbClr val="FF0000"/>
                </a:solidFill>
                <a:cs typeface="Arial" pitchFamily="34" charset="0"/>
                <a:sym typeface="Arial"/>
              </a:rPr>
              <a:t>          </a:t>
            </a:r>
            <a:r>
              <a:rPr lang="en-US" sz="5300" b="1" kern="0" dirty="0" err="1">
                <a:solidFill>
                  <a:srgbClr val="FF0000"/>
                </a:solidFill>
                <a:cs typeface="Arial" pitchFamily="34" charset="0"/>
                <a:sym typeface="Arial"/>
              </a:rPr>
              <a:t>âng</a:t>
            </a:r>
            <a:endParaRPr lang="en-US" sz="5300" b="1" kern="0" dirty="0">
              <a:solidFill>
                <a:srgbClr val="FF0000"/>
              </a:solidFill>
              <a:cs typeface="Arial" pitchFamily="34" charset="0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741369" y="2687935"/>
            <a:ext cx="5938120" cy="607844"/>
          </a:xfrm>
          <a:prstGeom prst="roundRect">
            <a:avLst/>
          </a:prstGeom>
          <a:solidFill>
            <a:schemeClr val="bg1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dirty="0" err="1">
                <a:solidFill>
                  <a:srgbClr val="000000"/>
                </a:solidFill>
                <a:cs typeface="Arial-SGK-TV" pitchFamily="2" charset="0"/>
                <a:sym typeface="Arial"/>
              </a:rPr>
              <a:t>làng</a:t>
            </a:r>
            <a:r>
              <a:rPr lang="en-US" sz="4800" b="1" kern="0" dirty="0">
                <a:solidFill>
                  <a:srgbClr val="000000"/>
                </a:solidFill>
                <a:cs typeface="Arial-SGK-TV" pitchFamily="2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-SGK-TV" pitchFamily="2" charset="0"/>
                <a:sym typeface="Arial"/>
              </a:rPr>
              <a:t>rạng</a:t>
            </a:r>
            <a:r>
              <a:rPr lang="en-US" sz="4800" b="1" kern="0" dirty="0">
                <a:solidFill>
                  <a:srgbClr val="000000"/>
                </a:solidFill>
                <a:cs typeface="Arial-SGK-TV" pitchFamily="2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-SGK-TV" pitchFamily="2" charset="0"/>
                <a:sym typeface="Arial"/>
              </a:rPr>
              <a:t>sáng</a:t>
            </a:r>
            <a:r>
              <a:rPr lang="en-US" sz="4800" b="1" kern="0" dirty="0">
                <a:solidFill>
                  <a:srgbClr val="000000"/>
                </a:solidFill>
                <a:cs typeface="Arial-SGK-TV" pitchFamily="2" charset="0"/>
                <a:sym typeface="Arial"/>
              </a:rPr>
              <a:t> 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928529" y="4340359"/>
            <a:ext cx="5570483" cy="607844"/>
          </a:xfrm>
          <a:prstGeom prst="roundRect">
            <a:avLst/>
          </a:prstGeom>
          <a:solidFill>
            <a:schemeClr val="bg1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dirty="0" err="1">
                <a:solidFill>
                  <a:srgbClr val="000000"/>
                </a:solidFill>
                <a:cs typeface="Arial-SGK-TV" pitchFamily="2" charset="0"/>
                <a:sym typeface="Arial"/>
              </a:rPr>
              <a:t>hẫng</a:t>
            </a:r>
            <a:r>
              <a:rPr lang="en-US" sz="4800" b="1" kern="0" dirty="0">
                <a:solidFill>
                  <a:srgbClr val="000000"/>
                </a:solidFill>
                <a:cs typeface="Arial-SGK-TV" pitchFamily="2" charset="0"/>
                <a:sym typeface="Arial"/>
              </a:rPr>
              <a:t>, </a:t>
            </a:r>
            <a:r>
              <a:rPr lang="en-US" sz="4800" b="1" kern="0" dirty="0" err="1">
                <a:solidFill>
                  <a:srgbClr val="000000"/>
                </a:solidFill>
                <a:cs typeface="Arial-SGK-TV" pitchFamily="2" charset="0"/>
                <a:sym typeface="Arial"/>
              </a:rPr>
              <a:t>tầng</a:t>
            </a:r>
            <a:r>
              <a:rPr lang="en-US" sz="4800" b="1" kern="0" dirty="0">
                <a:solidFill>
                  <a:srgbClr val="000000"/>
                </a:solidFill>
                <a:cs typeface="Arial-SGK-TV" pitchFamily="2" charset="0"/>
                <a:sym typeface="Arial"/>
              </a:rPr>
              <a:t>, </a:t>
            </a:r>
            <a:r>
              <a:rPr lang="en-US" sz="4800" b="1" kern="0" dirty="0" err="1">
                <a:solidFill>
                  <a:srgbClr val="000000"/>
                </a:solidFill>
                <a:cs typeface="Arial-SGK-TV" pitchFamily="2" charset="0"/>
                <a:sym typeface="Arial"/>
              </a:rPr>
              <a:t>vâng</a:t>
            </a:r>
            <a:endParaRPr lang="en-US" sz="4800" b="1" kern="0" dirty="0">
              <a:solidFill>
                <a:srgbClr val="FF0000"/>
              </a:solidFill>
              <a:cs typeface="Arial-SGK-TV" pitchFamily="2" charset="0"/>
              <a:sym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41961" y="5711575"/>
            <a:ext cx="3289736" cy="607844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dirty="0" err="1">
                <a:solidFill>
                  <a:srgbClr val="000000"/>
                </a:solidFill>
                <a:cs typeface="Arial-SGK-TV" pitchFamily="2" charset="0"/>
                <a:sym typeface="Arial"/>
              </a:rPr>
              <a:t>cá</a:t>
            </a:r>
            <a:r>
              <a:rPr lang="en-US" sz="4800" b="1" kern="0" dirty="0">
                <a:solidFill>
                  <a:srgbClr val="000000"/>
                </a:solidFill>
                <a:cs typeface="Arial-SGK-TV" pitchFamily="2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-SGK-TV" pitchFamily="2" charset="0"/>
                <a:sym typeface="Arial"/>
              </a:rPr>
              <a:t>v</a:t>
            </a:r>
            <a:r>
              <a:rPr lang="en-US" sz="4800" b="1" kern="0" dirty="0" err="1">
                <a:solidFill>
                  <a:srgbClr val="FF0000"/>
                </a:solidFill>
                <a:cs typeface="Arial-SGK-TV" pitchFamily="2" charset="0"/>
                <a:sym typeface="Arial"/>
              </a:rPr>
              <a:t>àng</a:t>
            </a:r>
            <a:endParaRPr lang="en-US" sz="4800" b="1" kern="0" dirty="0">
              <a:solidFill>
                <a:srgbClr val="FF0000"/>
              </a:solidFill>
              <a:cs typeface="Arial-SGK-TV" pitchFamily="2" charset="0"/>
              <a:sym typeface="Arial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151873" y="5729119"/>
            <a:ext cx="3632307" cy="607844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dirty="0" err="1">
                <a:solidFill>
                  <a:srgbClr val="000000"/>
                </a:solidFill>
                <a:cs typeface="Arial-SGK-TV" pitchFamily="2" charset="0"/>
                <a:sym typeface="Arial"/>
              </a:rPr>
              <a:t>m</a:t>
            </a:r>
            <a:r>
              <a:rPr lang="en-US" sz="4800" b="1" kern="0" dirty="0" err="1">
                <a:solidFill>
                  <a:srgbClr val="FF0000"/>
                </a:solidFill>
                <a:cs typeface="Arial-SGK-TV" pitchFamily="2" charset="0"/>
                <a:sym typeface="Arial"/>
              </a:rPr>
              <a:t>ăng</a:t>
            </a:r>
            <a:r>
              <a:rPr lang="en-US" sz="4800" b="1" kern="0" dirty="0">
                <a:solidFill>
                  <a:srgbClr val="000000"/>
                </a:solidFill>
                <a:cs typeface="Arial-SGK-TV" pitchFamily="2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-SGK-TV" pitchFamily="2" charset="0"/>
                <a:sym typeface="Arial"/>
              </a:rPr>
              <a:t>tre</a:t>
            </a:r>
            <a:endParaRPr lang="en-US" sz="4800" b="1" kern="0" dirty="0">
              <a:solidFill>
                <a:srgbClr val="FF0000"/>
              </a:solidFill>
              <a:cs typeface="Arial-SGK-TV" pitchFamily="2" charset="0"/>
              <a:sym typeface="Arial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8258804" y="5659963"/>
            <a:ext cx="3477093" cy="607844"/>
          </a:xfrm>
          <a:prstGeom prst="roundRect">
            <a:avLst/>
          </a:prstGeom>
          <a:noFill/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dirty="0" err="1">
                <a:solidFill>
                  <a:srgbClr val="000000"/>
                </a:solidFill>
                <a:cs typeface="Arial-SGK-TV" pitchFamily="2" charset="0"/>
                <a:sym typeface="Arial"/>
              </a:rPr>
              <a:t>nhà</a:t>
            </a:r>
            <a:r>
              <a:rPr lang="en-US" sz="4800" b="1" kern="0" dirty="0">
                <a:solidFill>
                  <a:srgbClr val="000000"/>
                </a:solidFill>
                <a:cs typeface="Arial-SGK-TV" pitchFamily="2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cs typeface="Arial-SGK-TV" pitchFamily="2" charset="0"/>
                <a:sym typeface="Arial"/>
              </a:rPr>
              <a:t>t</a:t>
            </a:r>
            <a:r>
              <a:rPr lang="en-US" sz="4800" b="1" kern="0" dirty="0" err="1">
                <a:solidFill>
                  <a:srgbClr val="FF0000"/>
                </a:solidFill>
                <a:cs typeface="Arial-SGK-TV" pitchFamily="2" charset="0"/>
                <a:sym typeface="Arial"/>
              </a:rPr>
              <a:t>ầng</a:t>
            </a:r>
            <a:endParaRPr lang="en-US" sz="4800" b="1" kern="0" dirty="0">
              <a:solidFill>
                <a:srgbClr val="FF0000"/>
              </a:solidFill>
              <a:cs typeface="Arial-SGK-TV" pitchFamily="2" charset="0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797899" y="3477815"/>
            <a:ext cx="5938120" cy="607844"/>
          </a:xfrm>
          <a:prstGeom prst="roundRect">
            <a:avLst/>
          </a:prstGeom>
          <a:solidFill>
            <a:schemeClr val="bg1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800" b="1" kern="0" dirty="0" err="1">
                <a:solidFill>
                  <a:srgbClr val="0070C0"/>
                </a:solidFill>
                <a:cs typeface="Arial-SGK-TV" pitchFamily="2" charset="0"/>
                <a:sym typeface="Arial"/>
              </a:rPr>
              <a:t>bằng</a:t>
            </a:r>
            <a:r>
              <a:rPr lang="en-US" sz="4800" b="1" kern="0" dirty="0">
                <a:solidFill>
                  <a:srgbClr val="0070C0"/>
                </a:solidFill>
                <a:cs typeface="Arial-SGK-TV" pitchFamily="2" charset="0"/>
                <a:sym typeface="Arial"/>
              </a:rPr>
              <a:t>  </a:t>
            </a:r>
            <a:r>
              <a:rPr lang="en-US" sz="4800" b="1" kern="0" dirty="0" err="1">
                <a:solidFill>
                  <a:srgbClr val="0070C0"/>
                </a:solidFill>
                <a:cs typeface="Arial-SGK-TV" pitchFamily="2" charset="0"/>
                <a:sym typeface="Arial"/>
              </a:rPr>
              <a:t>rặng</a:t>
            </a:r>
            <a:r>
              <a:rPr lang="en-US" sz="4800" b="1" kern="0" dirty="0">
                <a:solidFill>
                  <a:srgbClr val="0070C0"/>
                </a:solidFill>
                <a:cs typeface="Arial-SGK-TV" pitchFamily="2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70C0"/>
                </a:solidFill>
                <a:cs typeface="Arial-SGK-TV" pitchFamily="2" charset="0"/>
                <a:sym typeface="Arial"/>
              </a:rPr>
              <a:t>vẳng</a:t>
            </a:r>
            <a:endParaRPr lang="en-US" sz="4800" b="1" kern="0" dirty="0">
              <a:solidFill>
                <a:srgbClr val="0070C0"/>
              </a:solidFill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995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  <p:bldP spid="25" grpId="0" animBg="1"/>
      <p:bldP spid="26" grpId="0" animBg="1"/>
      <p:bldP spid="30" grpId="0"/>
      <p:bldP spid="31" grpId="0"/>
      <p:bldP spid="32" grpId="0"/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Sử dụng để dạy học thầy cô xoá 2 slide cuối cùng</a:t>
            </a:r>
          </a:p>
          <a:p>
            <a:r>
              <a:rPr lang="en-US" smtClean="0"/>
              <a:t>Font chữ sử dụng là VNI Ariston các thầy cô sử dụng bảng mã VNI Window để sửa bài.</a:t>
            </a:r>
          </a:p>
          <a:p>
            <a:pPr marL="0" indent="0">
              <a:buNone/>
            </a:pPr>
            <a:r>
              <a:rPr lang="en-US" smtClean="0">
                <a:hlinkClick r:id="rId2"/>
              </a:rPr>
              <a:t>Danh sách các bài giảng </a:t>
            </a:r>
            <a:r>
              <a:rPr lang="en-US" sz="1900">
                <a:hlinkClick r:id="rId2"/>
              </a:rPr>
              <a:t>https</a:t>
            </a:r>
            <a:r>
              <a:rPr lang="en-US" sz="1900">
                <a:hlinkClick r:id="rId2"/>
              </a:rPr>
              <a:t>://</a:t>
            </a:r>
            <a:r>
              <a:rPr lang="en-US" sz="1900">
                <a:hlinkClick r:id="rId2"/>
              </a:rPr>
              <a:t>www.youtube.com/playlist?list=PLkcD0OEnerH6a1syt67CQmnPHNXipOX52</a:t>
            </a:r>
            <a:endParaRPr lang="en-US" sz="1900"/>
          </a:p>
          <a:p>
            <a:pPr marL="0" indent="0">
              <a:buNone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</a:rPr>
              <a:t>Hướng dẫn sửa bài giảng</a:t>
            </a:r>
            <a:endParaRPr lang="en-US" sz="60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1" y="4001296"/>
            <a:ext cx="10206795" cy="677107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  <a:latin typeface="Roboto"/>
              </a:rPr>
              <a:t>Link đăng kí kênh </a:t>
            </a:r>
            <a:r>
              <a:rPr lang="en-US">
                <a:solidFill>
                  <a:srgbClr val="FF0000"/>
                </a:solidFill>
                <a:latin typeface="Roboto"/>
                <a:hlinkClick r:id="rId3"/>
              </a:rPr>
              <a:t>https</a:t>
            </a:r>
            <a:r>
              <a:rPr lang="en-US">
                <a:solidFill>
                  <a:prstClr val="white"/>
                </a:solidFill>
                <a:latin typeface="Roboto"/>
                <a:hlinkClick r:id="rId3"/>
              </a:rPr>
              <a:t>://www.youtube.com/channel/UC4KJdxTA14SyBEAm7x2c09w?sub_confirmation=1</a:t>
            </a:r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1260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vGc-W0cYj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19962" y="365127"/>
            <a:ext cx="10898255" cy="613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69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01997" y="4196085"/>
            <a:ext cx="920601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endParaRPr lang="en-US" sz="4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04" y="822249"/>
            <a:ext cx="1431701" cy="6096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7692899" y="4865261"/>
            <a:ext cx="632188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493431" y="5040058"/>
            <a:ext cx="632188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3107303" y="5100349"/>
            <a:ext cx="632188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4609153" y="4946989"/>
            <a:ext cx="598896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6126467" y="4875867"/>
            <a:ext cx="632188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Quicksand Medium" panose="00000600000000000000" pitchFamily="2" charset="0"/>
                <a:cs typeface="Arial"/>
                <a:sym typeface="Arial"/>
              </a:rPr>
              <a:t>Ê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46674" y="1622544"/>
          <a:ext cx="11935329" cy="2640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29"/>
                <a:gridCol w="1633451"/>
                <a:gridCol w="1754104"/>
                <a:gridCol w="1568484"/>
                <a:gridCol w="1698419"/>
                <a:gridCol w="2127995"/>
                <a:gridCol w="1705047"/>
              </a:tblGrid>
              <a:tr h="1320036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/>
                </a:tc>
              </a:tr>
              <a:tr h="1320036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0009" y="1873269"/>
            <a:ext cx="1475875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đẹp</a:t>
            </a:r>
            <a:endParaRPr lang="en-US" sz="4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57541" y="1929798"/>
            <a:ext cx="1475875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kịp</a:t>
            </a:r>
            <a:endParaRPr lang="en-US" sz="4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3281" y="1940491"/>
            <a:ext cx="1475875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cúp</a:t>
            </a:r>
            <a:endParaRPr lang="en-US" sz="4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24015" y="1914518"/>
            <a:ext cx="1782964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rãnh</a:t>
            </a:r>
            <a:endParaRPr lang="en-US" sz="4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61150" y="1879379"/>
            <a:ext cx="2154225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ghềnh</a:t>
            </a:r>
            <a:endParaRPr lang="en-US" sz="4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77177" y="1853406"/>
            <a:ext cx="1475875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đình</a:t>
            </a:r>
            <a:endParaRPr lang="en-US" sz="4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24077" y="1920630"/>
            <a:ext cx="1475875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xếp</a:t>
            </a:r>
            <a:endParaRPr lang="en-US" sz="4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58" y="3231499"/>
            <a:ext cx="1844081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vách</a:t>
            </a:r>
            <a:endParaRPr lang="en-US" sz="4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97268" y="3223859"/>
            <a:ext cx="1949497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chếch</a:t>
            </a:r>
            <a:endParaRPr lang="en-US" sz="4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68845" y="3243722"/>
            <a:ext cx="1475875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đích</a:t>
            </a:r>
            <a:endParaRPr lang="en-US" sz="4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11253" y="3217750"/>
            <a:ext cx="1689767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sáng</a:t>
            </a:r>
            <a:endParaRPr lang="en-US" sz="4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80323" y="3265111"/>
            <a:ext cx="1981580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thẳng</a:t>
            </a:r>
            <a:endParaRPr lang="en-US" sz="4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33567" y="3266639"/>
            <a:ext cx="1778380" cy="861775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defTabSz="121911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cs typeface="Arial"/>
                <a:sym typeface="Arial"/>
              </a:rPr>
              <a:t>vâng</a:t>
            </a:r>
            <a:endParaRPr lang="en-US" sz="48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84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2"/>
          </p:cNvPr>
          <p:cNvSpPr/>
          <p:nvPr/>
        </p:nvSpPr>
        <p:spPr>
          <a:xfrm>
            <a:off x="10433323" y="25363"/>
            <a:ext cx="1751631" cy="2616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34" tIns="45718" rIns="91434" bIns="45718">
            <a:spAutoFit/>
          </a:bodyPr>
          <a:lstStyle/>
          <a:p>
            <a:pPr algn="ctr"/>
            <a:r>
              <a:rPr lang="en-US" sz="1100" b="1" spc="5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100" b="1" spc="51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75" y="271584"/>
            <a:ext cx="1508463" cy="597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226" y="271588"/>
            <a:ext cx="9931871" cy="658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5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4"/>
          </p:cNvPr>
          <p:cNvSpPr/>
          <p:nvPr/>
        </p:nvSpPr>
        <p:spPr>
          <a:xfrm>
            <a:off x="10433323" y="25363"/>
            <a:ext cx="1751631" cy="2616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34" tIns="45718" rIns="91434" bIns="45718">
            <a:spAutoFit/>
          </a:bodyPr>
          <a:lstStyle/>
          <a:p>
            <a:pPr algn="ctr"/>
            <a:r>
              <a:rPr lang="en-US" sz="1100" b="1" spc="5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100" b="1" spc="51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33" y="424045"/>
            <a:ext cx="1514687" cy="600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956" y="3107565"/>
            <a:ext cx="6630325" cy="372479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5629" y="1152037"/>
            <a:ext cx="11339283" cy="1955531"/>
            <a:chOff x="485629" y="1152035"/>
            <a:chExt cx="11339282" cy="19555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5629" y="1152035"/>
              <a:ext cx="11274344" cy="1955531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11372675" y="2207637"/>
              <a:ext cx="452236" cy="766791"/>
            </a:xfrm>
            <a:custGeom>
              <a:avLst/>
              <a:gdLst>
                <a:gd name="connsiteX0" fmla="*/ 442792 w 452236"/>
                <a:gd name="connsiteY0" fmla="*/ 10046 h 766791"/>
                <a:gd name="connsiteX1" fmla="*/ 243095 w 452236"/>
                <a:gd name="connsiteY1" fmla="*/ 20556 h 766791"/>
                <a:gd name="connsiteX2" fmla="*/ 180033 w 452236"/>
                <a:gd name="connsiteY2" fmla="*/ 41577 h 766791"/>
                <a:gd name="connsiteX3" fmla="*/ 148502 w 452236"/>
                <a:gd name="connsiteY3" fmla="*/ 52087 h 766791"/>
                <a:gd name="connsiteX4" fmla="*/ 116971 w 452236"/>
                <a:gd name="connsiteY4" fmla="*/ 62597 h 766791"/>
                <a:gd name="connsiteX5" fmla="*/ 85440 w 452236"/>
                <a:gd name="connsiteY5" fmla="*/ 83618 h 766791"/>
                <a:gd name="connsiteX6" fmla="*/ 32888 w 452236"/>
                <a:gd name="connsiteY6" fmla="*/ 178211 h 766791"/>
                <a:gd name="connsiteX7" fmla="*/ 11868 w 452236"/>
                <a:gd name="connsiteY7" fmla="*/ 209742 h 766791"/>
                <a:gd name="connsiteX8" fmla="*/ 11868 w 452236"/>
                <a:gd name="connsiteY8" fmla="*/ 483011 h 766791"/>
                <a:gd name="connsiteX9" fmla="*/ 22378 w 452236"/>
                <a:gd name="connsiteY9" fmla="*/ 514542 h 766791"/>
                <a:gd name="connsiteX10" fmla="*/ 53909 w 452236"/>
                <a:gd name="connsiteY10" fmla="*/ 588115 h 766791"/>
                <a:gd name="connsiteX11" fmla="*/ 85440 w 452236"/>
                <a:gd name="connsiteY11" fmla="*/ 609135 h 766791"/>
                <a:gd name="connsiteX12" fmla="*/ 106461 w 452236"/>
                <a:gd name="connsiteY12" fmla="*/ 661687 h 766791"/>
                <a:gd name="connsiteX13" fmla="*/ 116971 w 452236"/>
                <a:gd name="connsiteY13" fmla="*/ 693218 h 766791"/>
                <a:gd name="connsiteX14" fmla="*/ 148502 w 452236"/>
                <a:gd name="connsiteY14" fmla="*/ 724749 h 766791"/>
                <a:gd name="connsiteX15" fmla="*/ 211564 w 452236"/>
                <a:gd name="connsiteY15" fmla="*/ 766791 h 766791"/>
                <a:gd name="connsiteX16" fmla="*/ 432282 w 452236"/>
                <a:gd name="connsiteY16" fmla="*/ 756280 h 766791"/>
                <a:gd name="connsiteX17" fmla="*/ 411261 w 452236"/>
                <a:gd name="connsiteY17" fmla="*/ 714239 h 766791"/>
                <a:gd name="connsiteX18" fmla="*/ 421771 w 452236"/>
                <a:gd name="connsiteY18" fmla="*/ 167701 h 766791"/>
                <a:gd name="connsiteX19" fmla="*/ 442792 w 452236"/>
                <a:gd name="connsiteY19" fmla="*/ 10046 h 76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52236" h="766791">
                  <a:moveTo>
                    <a:pt x="442792" y="10046"/>
                  </a:moveTo>
                  <a:cubicBezTo>
                    <a:pt x="413013" y="-14478"/>
                    <a:pt x="309278" y="12614"/>
                    <a:pt x="243095" y="20556"/>
                  </a:cubicBezTo>
                  <a:cubicBezTo>
                    <a:pt x="221095" y="23196"/>
                    <a:pt x="201054" y="34570"/>
                    <a:pt x="180033" y="41577"/>
                  </a:cubicBezTo>
                  <a:lnTo>
                    <a:pt x="148502" y="52087"/>
                  </a:lnTo>
                  <a:lnTo>
                    <a:pt x="116971" y="62597"/>
                  </a:lnTo>
                  <a:cubicBezTo>
                    <a:pt x="106461" y="69604"/>
                    <a:pt x="93758" y="74111"/>
                    <a:pt x="85440" y="83618"/>
                  </a:cubicBezTo>
                  <a:cubicBezTo>
                    <a:pt x="8122" y="171982"/>
                    <a:pt x="64164" y="115660"/>
                    <a:pt x="32888" y="178211"/>
                  </a:cubicBezTo>
                  <a:cubicBezTo>
                    <a:pt x="27239" y="189509"/>
                    <a:pt x="18875" y="199232"/>
                    <a:pt x="11868" y="209742"/>
                  </a:cubicBezTo>
                  <a:cubicBezTo>
                    <a:pt x="-2808" y="341817"/>
                    <a:pt x="-5065" y="313688"/>
                    <a:pt x="11868" y="483011"/>
                  </a:cubicBezTo>
                  <a:cubicBezTo>
                    <a:pt x="12970" y="494035"/>
                    <a:pt x="19335" y="503889"/>
                    <a:pt x="22378" y="514542"/>
                  </a:cubicBezTo>
                  <a:cubicBezTo>
                    <a:pt x="32026" y="548313"/>
                    <a:pt x="28307" y="562514"/>
                    <a:pt x="53909" y="588115"/>
                  </a:cubicBezTo>
                  <a:cubicBezTo>
                    <a:pt x="62841" y="597047"/>
                    <a:pt x="74930" y="602128"/>
                    <a:pt x="85440" y="609135"/>
                  </a:cubicBezTo>
                  <a:cubicBezTo>
                    <a:pt x="92447" y="626652"/>
                    <a:pt x="99836" y="644021"/>
                    <a:pt x="106461" y="661687"/>
                  </a:cubicBezTo>
                  <a:cubicBezTo>
                    <a:pt x="110351" y="672060"/>
                    <a:pt x="110826" y="684000"/>
                    <a:pt x="116971" y="693218"/>
                  </a:cubicBezTo>
                  <a:cubicBezTo>
                    <a:pt x="125216" y="705586"/>
                    <a:pt x="136769" y="715623"/>
                    <a:pt x="148502" y="724749"/>
                  </a:cubicBezTo>
                  <a:cubicBezTo>
                    <a:pt x="168444" y="740260"/>
                    <a:pt x="211564" y="766791"/>
                    <a:pt x="211564" y="766791"/>
                  </a:cubicBezTo>
                  <a:lnTo>
                    <a:pt x="432282" y="756280"/>
                  </a:lnTo>
                  <a:cubicBezTo>
                    <a:pt x="447434" y="752293"/>
                    <a:pt x="411541" y="729904"/>
                    <a:pt x="411261" y="714239"/>
                  </a:cubicBezTo>
                  <a:cubicBezTo>
                    <a:pt x="408008" y="532055"/>
                    <a:pt x="418968" y="349892"/>
                    <a:pt x="421771" y="167701"/>
                  </a:cubicBezTo>
                  <a:cubicBezTo>
                    <a:pt x="422472" y="122161"/>
                    <a:pt x="472571" y="34570"/>
                    <a:pt x="442792" y="10046"/>
                  </a:cubicBezTo>
                  <a:close/>
                </a:path>
              </a:pathLst>
            </a:custGeom>
            <a:solidFill>
              <a:srgbClr val="FEF69D"/>
            </a:solidFill>
            <a:ln>
              <a:solidFill>
                <a:srgbClr val="FEF6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1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73524" y="3514225"/>
            <a:ext cx="609600" cy="61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1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10433323" y="25363"/>
            <a:ext cx="1751631" cy="2616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34" tIns="45718" rIns="91434" bIns="45718">
            <a:spAutoFit/>
          </a:bodyPr>
          <a:lstStyle/>
          <a:p>
            <a:pPr algn="ctr"/>
            <a:r>
              <a:rPr lang="en-US" sz="1100" b="1" spc="5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100" b="1" spc="51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776251" y="2438404"/>
            <a:ext cx="9154511" cy="1618593"/>
            <a:chOff x="1734207" y="1755228"/>
            <a:chExt cx="9154510" cy="16185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68694"/>
            <a:stretch/>
          </p:blipFill>
          <p:spPr>
            <a:xfrm>
              <a:off x="1734207" y="1755228"/>
              <a:ext cx="8366235" cy="161859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65738" y="2253788"/>
              <a:ext cx="9122979" cy="902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100" spc="-400">
                  <a:latin typeface="HP001 5H" panose="020B0603050302020204" pitchFamily="34" charset="0"/>
                  <a:cs typeface="HP001 5H" panose="020B0603050302020204" pitchFamily="34" charset="0"/>
                </a:rPr>
                <a:t>Em</a:t>
              </a:r>
              <a:r>
                <a:rPr lang="en-US" sz="5100">
                  <a:latin typeface="HP001 5H" panose="020B0603050302020204" pitchFamily="34" charset="0"/>
                  <a:cs typeface="HP001 5H" panose="020B0603050302020204" pitchFamily="34" charset="0"/>
                </a:rPr>
                <a:t> Ȭȿ </a:t>
              </a:r>
              <a:r>
                <a:rPr lang="en-US" sz="5100" spc="-200">
                  <a:latin typeface="HP001 5H" panose="020B0603050302020204" pitchFamily="34" charset="0"/>
                  <a:cs typeface="HP001 5H" panose="020B0603050302020204" pitchFamily="34" charset="0"/>
                </a:rPr>
                <a:t>Ȫ</a:t>
              </a:r>
              <a:r>
                <a:rPr lang="en-US" sz="5100">
                  <a:latin typeface="HP001 5H" panose="020B0603050302020204" pitchFamily="34" charset="0"/>
                  <a:cs typeface="HP001 5H" panose="020B0603050302020204" pitchFamily="34" charset="0"/>
                </a:rPr>
                <a:t>ầng trăng Ȥáng.</a:t>
              </a:r>
              <a:endParaRPr lang="en-US" sz="5100">
                <a:latin typeface="HP001 5H" panose="020B0603050302020204" pitchFamily="34" charset="0"/>
                <a:cs typeface="HP001 5H" panose="020B06030503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965" y="866405"/>
            <a:ext cx="1600423" cy="64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6" y="895514"/>
            <a:ext cx="1853873" cy="541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7947" t="4585" r="50835" b="2570"/>
          <a:stretch/>
        </p:blipFill>
        <p:spPr>
          <a:xfrm>
            <a:off x="583391" y="1436611"/>
            <a:ext cx="2651384" cy="2558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51377" t="4464" r="7420" b="2162"/>
          <a:stretch/>
        </p:blipFill>
        <p:spPr>
          <a:xfrm>
            <a:off x="6341812" y="1436611"/>
            <a:ext cx="2651384" cy="2558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3892" t="2880" r="51644" b="3074"/>
          <a:stretch/>
        </p:blipFill>
        <p:spPr>
          <a:xfrm>
            <a:off x="3444616" y="4073387"/>
            <a:ext cx="2651384" cy="255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50858" t="3185" r="4716" b="2864"/>
          <a:stretch/>
        </p:blipFill>
        <p:spPr>
          <a:xfrm>
            <a:off x="9168551" y="4073387"/>
            <a:ext cx="2651384" cy="2558901"/>
          </a:xfrm>
          <a:prstGeom prst="rect">
            <a:avLst/>
          </a:prstGeom>
        </p:spPr>
      </p:pic>
      <p:pic>
        <p:nvPicPr>
          <p:cNvPr id="4" name="Quạ và đàn bồ câ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1489" y="5245100"/>
            <a:ext cx="812800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96885" y="261257"/>
            <a:ext cx="7761515" cy="64633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3600" dirty="0" err="1">
                <a:latin typeface="VNI-Avo" pitchFamily="2" charset="0"/>
              </a:rPr>
              <a:t>Quïa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ñaøn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boà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caâu</a:t>
            </a:r>
            <a:endParaRPr lang="en-US" sz="36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7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6885" y="261257"/>
            <a:ext cx="7761515" cy="64633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3600" dirty="0" err="1">
                <a:latin typeface="VNI-Avo" pitchFamily="2" charset="0"/>
              </a:rPr>
              <a:t>Quïa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ñaøn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boà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caâu</a:t>
            </a:r>
            <a:endParaRPr lang="en-US" sz="3600" dirty="0">
              <a:latin typeface="VNI-Avo" pitchFamily="2" charset="0"/>
            </a:endParaRPr>
          </a:p>
        </p:txBody>
      </p:sp>
      <p:sp>
        <p:nvSpPr>
          <p:cNvPr id="6" name="Rectangle 5">
            <a:hlinkClick r:id="rId4"/>
          </p:cNvPr>
          <p:cNvSpPr/>
          <p:nvPr/>
        </p:nvSpPr>
        <p:spPr>
          <a:xfrm>
            <a:off x="10433323" y="25363"/>
            <a:ext cx="1751631" cy="2616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34" tIns="45718" rIns="91434" bIns="45718">
            <a:spAutoFit/>
          </a:bodyPr>
          <a:lstStyle/>
          <a:p>
            <a:pPr algn="ctr"/>
            <a:r>
              <a:rPr lang="en-US" sz="1100" b="1" spc="5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100" b="1" spc="51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79" y="438665"/>
            <a:ext cx="1848108" cy="5144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9283" y="953086"/>
            <a:ext cx="10513919" cy="5826089"/>
          </a:xfrm>
          <a:prstGeom prst="rect">
            <a:avLst/>
          </a:prstGeom>
        </p:spPr>
      </p:pic>
      <p:pic>
        <p:nvPicPr>
          <p:cNvPr id="7" name="Quạ và đàn bồ câ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6942" y="36662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2"/>
          </p:cNvPr>
          <p:cNvSpPr/>
          <p:nvPr/>
        </p:nvSpPr>
        <p:spPr>
          <a:xfrm>
            <a:off x="10433323" y="25363"/>
            <a:ext cx="1751631" cy="2616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34" tIns="45718" rIns="91434" bIns="45718">
            <a:spAutoFit/>
          </a:bodyPr>
          <a:lstStyle/>
          <a:p>
            <a:pPr algn="ctr"/>
            <a:r>
              <a:rPr lang="en-US" sz="1100" b="1" spc="5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100" b="1" spc="51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79" y="438665"/>
            <a:ext cx="1848108" cy="5144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6885" y="261257"/>
            <a:ext cx="7761515" cy="64633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/>
            <a:r>
              <a:rPr lang="en-US" sz="3600">
                <a:latin typeface="VNI-Avo" pitchFamily="2" charset="0"/>
              </a:rPr>
              <a:t>Quïa vaø ñaøn boà caâu</a:t>
            </a:r>
            <a:endParaRPr lang="en-US" sz="3600"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72" y="942573"/>
            <a:ext cx="10744739" cy="57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7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94583" y="1495887"/>
            <a:ext cx="9539792" cy="933589"/>
          </a:xfrm>
          <a:prstGeom prst="rect">
            <a:avLst/>
          </a:prstGeom>
          <a:noFill/>
        </p:spPr>
        <p:txBody>
          <a:bodyPr wrap="none" lIns="91434" tIns="45718" rIns="91434" bIns="45718">
            <a:spAutoFit/>
          </a:bodyPr>
          <a:lstStyle/>
          <a:p>
            <a:pPr algn="ctr">
              <a:defRPr/>
            </a:pPr>
            <a:r>
              <a:rPr lang="en-US" sz="5500" b="1">
                <a:ln w="6600">
                  <a:solidFill>
                    <a:srgbClr val="FE80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E801A"/>
                  </a:outerShdw>
                </a:effectLst>
                <a:latin typeface="Century Gothic" panose="020B0502020202020204"/>
              </a:rPr>
              <a:t>CÁM ƠN CÁC BẠN ĐÃ XEM</a:t>
            </a:r>
            <a:endParaRPr lang="en-US" sz="5500" b="1">
              <a:ln w="6600">
                <a:solidFill>
                  <a:srgbClr val="FE80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E801A"/>
                </a:outerShdw>
              </a:effectLst>
              <a:latin typeface="Century Gothic" panose="020B0502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1129" y="2866856"/>
            <a:ext cx="7889767" cy="933589"/>
          </a:xfrm>
          <a:prstGeom prst="rect">
            <a:avLst/>
          </a:prstGeom>
          <a:noFill/>
        </p:spPr>
        <p:txBody>
          <a:bodyPr wrap="none" lIns="91434" tIns="45718" rIns="91434" bIns="45718">
            <a:spAutoFit/>
          </a:bodyPr>
          <a:lstStyle/>
          <a:p>
            <a:pPr algn="ctr">
              <a:defRPr/>
            </a:pPr>
            <a:r>
              <a:rPr lang="en-US" sz="5500">
                <a:ln w="0"/>
                <a:solidFill>
                  <a:srgbClr val="DF2E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Bấm like để ủng hộ kênh</a:t>
            </a:r>
            <a:endParaRPr lang="en-US" sz="5500">
              <a:ln w="0"/>
              <a:solidFill>
                <a:srgbClr val="DF2E2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3311" y="4004372"/>
            <a:ext cx="10685404" cy="933589"/>
          </a:xfrm>
          <a:prstGeom prst="rect">
            <a:avLst/>
          </a:prstGeom>
          <a:noFill/>
        </p:spPr>
        <p:txBody>
          <a:bodyPr wrap="none" lIns="91434" tIns="45718" rIns="91434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5500" b="1">
                <a:ln/>
                <a:solidFill>
                  <a:srgbClr val="81BB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Coment:  để nêu ý kiến của bạn</a:t>
            </a:r>
            <a:endParaRPr lang="en-US" sz="5500" b="1">
              <a:ln/>
              <a:solidFill>
                <a:srgbClr val="81BB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hlinkClick r:id="rId4"/>
          </p:cNvPr>
          <p:cNvSpPr/>
          <p:nvPr/>
        </p:nvSpPr>
        <p:spPr>
          <a:xfrm>
            <a:off x="723918" y="5141888"/>
            <a:ext cx="10681129" cy="933589"/>
          </a:xfrm>
          <a:prstGeom prst="rect">
            <a:avLst/>
          </a:prstGeom>
          <a:noFill/>
        </p:spPr>
        <p:txBody>
          <a:bodyPr wrap="none" lIns="91434" tIns="45718" rIns="91434" bIns="4571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500" b="1">
                <a:ln/>
                <a:solidFill>
                  <a:srgbClr val="E9BF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Đăng kí kênh để xem video mới</a:t>
            </a:r>
            <a:endParaRPr lang="en-US" sz="5500" b="1">
              <a:ln/>
              <a:solidFill>
                <a:srgbClr val="E9BF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5685" y="6065217"/>
            <a:ext cx="10206795" cy="677107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>
              <a:defRPr/>
            </a:pPr>
            <a:r>
              <a:rPr lang="en-US">
                <a:solidFill>
                  <a:prstClr val="white"/>
                </a:solidFill>
                <a:latin typeface="Roboto"/>
              </a:rPr>
              <a:t>Link đăng kí kênh: </a:t>
            </a:r>
            <a:r>
              <a:rPr lang="en-US">
                <a:solidFill>
                  <a:prstClr val="white"/>
                </a:solidFill>
                <a:latin typeface="Roboto"/>
                <a:hlinkClick r:id="rId4"/>
              </a:rPr>
              <a:t>https</a:t>
            </a:r>
            <a:r>
              <a:rPr lang="en-US">
                <a:solidFill>
                  <a:prstClr val="white"/>
                </a:solidFill>
                <a:latin typeface="Roboto"/>
                <a:hlinkClick r:id="rId4"/>
              </a:rPr>
              <a:t>://www.youtube.com/channel/UC4KJdxTA14SyBEAm7x2c09w?sub_confirmation=1</a:t>
            </a:r>
            <a:endParaRPr lang="en-US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293" y="118173"/>
            <a:ext cx="1860161" cy="930081"/>
          </a:xfrm>
          <a:prstGeom prst="rect">
            <a:avLst/>
          </a:prstGeom>
        </p:spPr>
      </p:pic>
      <p:pic>
        <p:nvPicPr>
          <p:cNvPr id="10" name="FormatFactoryPart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617" y="118169"/>
            <a:ext cx="272355" cy="27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480</TotalTime>
  <Words>193</Words>
  <Application>Microsoft Office PowerPoint</Application>
  <PresentationFormat>Custom</PresentationFormat>
  <Paragraphs>48</Paragraphs>
  <Slides>11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Arial</vt:lpstr>
      <vt:lpstr>Arial-SGK-TV</vt:lpstr>
      <vt:lpstr>Calibri</vt:lpstr>
      <vt:lpstr>Quicksand Medium</vt:lpstr>
      <vt:lpstr>Century Gothic</vt:lpstr>
      <vt:lpstr>Calibri Light</vt:lpstr>
      <vt:lpstr>HP001 5H</vt:lpstr>
      <vt:lpstr>Roboto</vt:lpstr>
      <vt:lpstr>VNI-Avo</vt:lpstr>
      <vt:lpstr>Lato</vt:lpstr>
      <vt:lpstr>Office Theme</vt:lpstr>
      <vt:lpstr>Vapor Trail</vt:lpstr>
      <vt:lpstr>Simple Light</vt:lpstr>
      <vt:lpstr>1_Simple Light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sửa bài giảng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PC</cp:lastModifiedBy>
  <cp:revision>217</cp:revision>
  <dcterms:created xsi:type="dcterms:W3CDTF">2020-10-19T12:51:54Z</dcterms:created>
  <dcterms:modified xsi:type="dcterms:W3CDTF">2023-11-22T15:43:11Z</dcterms:modified>
  <cp:category>Kết nối tri thức với cuộc sống</cp:category>
</cp:coreProperties>
</file>