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Hµ </a:t>
            </a:r>
            <a:r>
              <a:rPr lang="en-US" sz="3200" dirty="0" err="1">
                <a:latin typeface=".VnAvant" pitchFamily="34" charset="0"/>
              </a:rPr>
              <a:t>theo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Õn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S©n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s¸o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bå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n«ng</a:t>
            </a:r>
            <a:r>
              <a:rPr lang="en-US" sz="3200" dirty="0">
                <a:latin typeface=".VnAvant" pitchFamily="34" charset="0"/>
              </a:rPr>
              <a:t>,… Hµ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chó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cß</a:t>
            </a:r>
            <a:r>
              <a:rPr lang="en-US" sz="3200" dirty="0">
                <a:latin typeface=".VnAvant" pitchFamily="34" charset="0"/>
              </a:rPr>
              <a:t> tr¾ng, </a:t>
            </a:r>
            <a:r>
              <a:rPr lang="en-US" sz="3200" dirty="0" err="1">
                <a:latin typeface=".VnAvant" pitchFamily="34" charset="0"/>
              </a:rPr>
              <a:t>diÖc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x¸m</a:t>
            </a:r>
            <a:r>
              <a:rPr lang="en-US" sz="3200" dirty="0">
                <a:latin typeface=".VnAvant" pitchFamily="34" charset="0"/>
              </a:rPr>
              <a:t> bay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, ®</a:t>
            </a:r>
            <a:r>
              <a:rPr lang="en-US" sz="3200" dirty="0" err="1">
                <a:latin typeface=".VnAvant" pitchFamily="34" charset="0"/>
              </a:rPr>
              <a:t>Ëu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kÝn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ngän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c©y</a:t>
            </a:r>
            <a:r>
              <a:rPr lang="en-US" sz="3200" dirty="0">
                <a:latin typeface=".VnAvant" pitchFamily="34" charset="0"/>
              </a:rPr>
              <a:t>. Sau </a:t>
            </a:r>
            <a:r>
              <a:rPr lang="en-US" sz="3200" dirty="0" err="1">
                <a:latin typeface=".VnAvant" pitchFamily="34" charset="0"/>
              </a:rPr>
              <a:t>mét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ngµy</a:t>
            </a:r>
            <a:r>
              <a:rPr lang="en-US" sz="3200" dirty="0">
                <a:latin typeface=".VnAvant" pitchFamily="34" charset="0"/>
              </a:rPr>
              <a:t> ®i </a:t>
            </a:r>
            <a:r>
              <a:rPr lang="en-US" sz="3200" dirty="0" err="1">
                <a:latin typeface=".VnAvant" pitchFamily="34" charset="0"/>
              </a:rPr>
              <a:t>kiÕm</a:t>
            </a:r>
            <a:r>
              <a:rPr lang="en-US" sz="3200" dirty="0">
                <a:latin typeface=".VnAvant" pitchFamily="34" charset="0"/>
              </a:rPr>
              <a:t> ¨n, </a:t>
            </a:r>
            <a:r>
              <a:rPr lang="en-US" sz="3200" dirty="0" err="1">
                <a:latin typeface=".VnAvant" pitchFamily="34" charset="0"/>
              </a:rPr>
              <a:t>tõng</a:t>
            </a:r>
            <a:r>
              <a:rPr lang="en-US" sz="3200" dirty="0">
                <a:latin typeface=".VnAvant" pitchFamily="34" charset="0"/>
              </a:rPr>
              <a:t> ®µn </a:t>
            </a:r>
            <a:r>
              <a:rPr lang="en-US" sz="3200" dirty="0" err="1">
                <a:latin typeface=".VnAvant" pitchFamily="34" charset="0"/>
              </a:rPr>
              <a:t>chim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rÝt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vÒ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tæ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tr«ng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b×nh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9713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.VnAvant" pitchFamily="34" charset="0"/>
              </a:rPr>
              <a:t>KiÓm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tra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bµi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 err="1">
                <a:latin typeface=".VnAvant" pitchFamily="34" charset="0"/>
              </a:rPr>
              <a:t>tÊm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thiÖp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tiÖc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mõng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tiÕn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bé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Sau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c¬n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b·o</a:t>
            </a:r>
            <a:r>
              <a:rPr lang="en-US" sz="3600" dirty="0">
                <a:latin typeface=".VnAvant" pitchFamily="34" charset="0"/>
              </a:rPr>
              <a:t>­, </a:t>
            </a:r>
            <a:r>
              <a:rPr lang="en-US" sz="3600" dirty="0" err="1">
                <a:latin typeface=".VnAvant" pitchFamily="34" charset="0"/>
              </a:rPr>
              <a:t>kiÕn</a:t>
            </a:r>
            <a:r>
              <a:rPr lang="en-US" sz="3600" dirty="0">
                <a:latin typeface=".VnAvant" pitchFamily="34" charset="0"/>
              </a:rPr>
              <a:t> ®en l¹i </a:t>
            </a:r>
            <a:r>
              <a:rPr lang="en-US" sz="3600" dirty="0" err="1">
                <a:latin typeface=".VnAvant" pitchFamily="34" charset="0"/>
              </a:rPr>
              <a:t>tha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måi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vÒ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tæ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kiÔng</a:t>
            </a:r>
            <a:r>
              <a:rPr lang="en-US" sz="3200" b="1" dirty="0">
                <a:latin typeface=".VnAvant" pitchFamily="34" charset="0"/>
              </a:rPr>
              <a:t>     </a:t>
            </a:r>
            <a:r>
              <a:rPr lang="en-US" sz="3200" b="1" dirty="0" err="1">
                <a:latin typeface=".VnAvant" pitchFamily="34" charset="0"/>
              </a:rPr>
              <a:t>liÖng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riÒng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diÒm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kiÓm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xiªm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yªn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SÇu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c¸ </a:t>
            </a:r>
            <a:r>
              <a:rPr lang="en-US" sz="3200" b="1" dirty="0" err="1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tæ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gi¶i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iêng</a:t>
            </a:r>
            <a:r>
              <a:rPr lang="en-US" sz="9600" dirty="0">
                <a:latin typeface="HP001 4 hàng 2 ô ly" pitchFamily="34" charset="0"/>
              </a:rPr>
              <a:t>  </a:t>
            </a:r>
            <a:r>
              <a:rPr lang="en-US" sz="9600" dirty="0" err="1">
                <a:latin typeface="HP001 4 hàng 2 ô ly" pitchFamily="34" charset="0"/>
              </a:rPr>
              <a:t>iêm</a:t>
            </a:r>
            <a:r>
              <a:rPr lang="en-US" sz="9600" dirty="0">
                <a:latin typeface="HP001 4 hàng 2 ô ly" pitchFamily="34" charset="0"/>
              </a:rPr>
              <a:t>  </a:t>
            </a:r>
            <a:r>
              <a:rPr lang="en-US" sz="9600" dirty="0" err="1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cá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 - </a:t>
            </a:r>
            <a:r>
              <a:rPr lang="en-US" sz="4800" dirty="0" err="1"/>
              <a:t>Đọc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ở </a:t>
            </a:r>
            <a:r>
              <a:rPr lang="en-US" sz="4800" dirty="0" err="1"/>
              <a:t>tiết</a:t>
            </a:r>
            <a:r>
              <a:rPr lang="en-US" sz="4800" dirty="0"/>
              <a:t> 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300</Words>
  <Application>Microsoft Office PowerPoint</Application>
  <PresentationFormat>On-screen Show (4:3)</PresentationFormat>
  <Paragraphs>53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2020-08-18T13:57:32Z</dcterms:created>
  <dcterms:modified xsi:type="dcterms:W3CDTF">2024-12-04T02:56:39Z</dcterms:modified>
</cp:coreProperties>
</file>