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cho</a:t>
            </a:r>
            <a:r>
              <a:rPr lang="en-US" sz="3200" dirty="0">
                <a:latin typeface=".VnAvant" pitchFamily="34" charset="0"/>
              </a:rPr>
              <a:t> Nam vµ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.VnAvant" pitchFamily="34" charset="0"/>
              </a:rPr>
              <a:t>KiÓm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tra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bµi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tõ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bay </a:t>
            </a:r>
            <a:r>
              <a:rPr lang="en-US" sz="3600" dirty="0" err="1">
                <a:latin typeface=".VnAvant" pitchFamily="34" charset="0"/>
              </a:rPr>
              <a:t>liÖng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chim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yÕn</a:t>
            </a:r>
            <a:r>
              <a:rPr lang="en-US" sz="3600" dirty="0">
                <a:latin typeface=".VnAvant" pitchFamily="34" charset="0"/>
              </a:rPr>
              <a:t>       </a:t>
            </a:r>
            <a:r>
              <a:rPr lang="en-US" sz="3600" dirty="0" err="1">
                <a:latin typeface=".VnAvant" pitchFamily="34" charset="0"/>
              </a:rPr>
              <a:t>t×m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Avant" pitchFamily="34" charset="0"/>
              </a:rPr>
              <a:t>§</a:t>
            </a:r>
            <a:r>
              <a:rPr lang="en-US" sz="3600" b="1" u="sng" dirty="0" err="1">
                <a:latin typeface=".VnAvant" pitchFamily="34" charset="0"/>
              </a:rPr>
              <a:t>äc</a:t>
            </a:r>
            <a:r>
              <a:rPr lang="en-US" sz="3600" b="1" u="sng" dirty="0">
                <a:latin typeface=".VnAvant" pitchFamily="34" charset="0"/>
              </a:rPr>
              <a:t> </a:t>
            </a:r>
            <a:r>
              <a:rPr lang="en-US" sz="3600" b="1" u="sng" dirty="0" err="1">
                <a:latin typeface=".VnAvant" pitchFamily="34" charset="0"/>
              </a:rPr>
              <a:t>c©u</a:t>
            </a:r>
            <a:r>
              <a:rPr lang="en-US" sz="3600" b="1" u="sng" dirty="0">
                <a:latin typeface=".VnAvant" pitchFamily="34" charset="0"/>
              </a:rPr>
              <a:t>:</a:t>
            </a:r>
          </a:p>
          <a:p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Trong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giê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häc</a:t>
            </a:r>
            <a:r>
              <a:rPr lang="en-US" sz="3600" dirty="0">
                <a:latin typeface=".VnAvant" pitchFamily="34" charset="0"/>
              </a:rPr>
              <a:t>, Nam </a:t>
            </a:r>
            <a:r>
              <a:rPr lang="en-US" sz="3600" dirty="0" err="1">
                <a:latin typeface=".VnAvant" pitchFamily="34" charset="0"/>
              </a:rPr>
              <a:t>lµm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viÖc</a:t>
            </a:r>
            <a:r>
              <a:rPr lang="en-US" sz="3600" dirty="0">
                <a:latin typeface=".VnAvant" pitchFamily="34" charset="0"/>
              </a:rPr>
              <a:t> </a:t>
            </a:r>
            <a:r>
              <a:rPr lang="en-US" sz="3600" dirty="0" err="1">
                <a:latin typeface=".VnAvant" pitchFamily="34" charset="0"/>
              </a:rPr>
              <a:t>riªng</a:t>
            </a:r>
            <a:r>
              <a:rPr lang="en-US" sz="36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.VnAvant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chiÕt</a:t>
            </a:r>
            <a:r>
              <a:rPr lang="en-US" sz="3200" b="1" dirty="0">
                <a:latin typeface=".VnAvant" pitchFamily="34" charset="0"/>
              </a:rPr>
              <a:t>      </a:t>
            </a:r>
            <a:r>
              <a:rPr lang="en-US" sz="3200" b="1" dirty="0" err="1">
                <a:latin typeface=".VnAvant" pitchFamily="34" charset="0"/>
              </a:rPr>
              <a:t>viÕt</a:t>
            </a:r>
            <a:r>
              <a:rPr lang="en-US" sz="3200" b="1" dirty="0">
                <a:latin typeface=".VnAvant" pitchFamily="34" charset="0"/>
              </a:rPr>
              <a:t>      </a:t>
            </a:r>
            <a:r>
              <a:rPr lang="en-US" sz="3200" b="1" dirty="0" err="1">
                <a:latin typeface=".VnAvant" pitchFamily="34" charset="0"/>
              </a:rPr>
              <a:t>viÖt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chiÒu</a:t>
            </a:r>
            <a:r>
              <a:rPr lang="en-US" sz="3200" b="1" dirty="0">
                <a:latin typeface=".VnAvant" pitchFamily="34" charset="0"/>
              </a:rPr>
              <a:t>     </a:t>
            </a:r>
            <a:r>
              <a:rPr lang="en-US" sz="3200" b="1" dirty="0" err="1">
                <a:latin typeface=".VnAvant" pitchFamily="34" charset="0"/>
              </a:rPr>
              <a:t>diÔu</a:t>
            </a:r>
            <a:r>
              <a:rPr lang="en-US" sz="3200" b="1" dirty="0">
                <a:latin typeface=".VnAvant" pitchFamily="34" charset="0"/>
              </a:rPr>
              <a:t>     </a:t>
            </a:r>
            <a:r>
              <a:rPr lang="en-US" sz="3200" b="1" dirty="0" err="1">
                <a:latin typeface=".VnAvant" pitchFamily="34" charset="0"/>
              </a:rPr>
              <a:t>kiÓu</a:t>
            </a:r>
            <a:endParaRPr lang="en-US" sz="3200" b="1" dirty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       </a:t>
            </a:r>
            <a:r>
              <a:rPr lang="en-US" sz="3200" b="1" dirty="0" err="1">
                <a:latin typeface=".VnAvant" pitchFamily="34" charset="0"/>
              </a:rPr>
              <a:t>yÕu</a:t>
            </a:r>
            <a:r>
              <a:rPr lang="en-US" sz="3200" b="1" dirty="0">
                <a:latin typeface=".VnAvant" pitchFamily="34" charset="0"/>
              </a:rPr>
              <a:t>       </a:t>
            </a:r>
            <a:r>
              <a:rPr lang="en-US" sz="3200" b="1" dirty="0" err="1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nhiÖt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con </a:t>
            </a:r>
            <a:r>
              <a:rPr lang="en-US" sz="3200" b="1" dirty="0" err="1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yªu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atin typeface=".VnAvant" pitchFamily="34" charset="0"/>
              </a:rPr>
              <a:t>gi¶i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iêt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iêu</a:t>
            </a:r>
            <a:r>
              <a:rPr lang="en-US" sz="9600" dirty="0">
                <a:latin typeface="HP001 4 hàng 2 ô ly" pitchFamily="34" charset="0"/>
              </a:rPr>
              <a:t>   </a:t>
            </a:r>
            <a:r>
              <a:rPr lang="en-US" sz="9600" dirty="0" err="1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yêu</a:t>
            </a:r>
            <a:r>
              <a:rPr lang="en-US" sz="9600" dirty="0">
                <a:latin typeface="HP001 4 hàng 2 ô ly" pitchFamily="34" charset="0"/>
              </a:rPr>
              <a:t> </a:t>
            </a:r>
            <a:r>
              <a:rPr lang="en-US" sz="9600" dirty="0" err="1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 - </a:t>
            </a:r>
            <a:r>
              <a:rPr lang="en-US" sz="4800" dirty="0" err="1"/>
              <a:t>Đọc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 </a:t>
            </a:r>
            <a:r>
              <a:rPr lang="en-US" sz="4800" dirty="0" err="1"/>
              <a:t>bài</a:t>
            </a:r>
            <a:r>
              <a:rPr lang="en-US" sz="4800" dirty="0"/>
              <a:t> ở </a:t>
            </a:r>
            <a:r>
              <a:rPr lang="en-US" sz="4800" dirty="0" err="1"/>
              <a:t>tiết</a:t>
            </a:r>
            <a:r>
              <a:rPr lang="en-US" sz="4800" dirty="0"/>
              <a:t> 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187</Words>
  <Application>Microsoft Office PowerPoint</Application>
  <PresentationFormat>On-screen Show (4:3)</PresentationFormat>
  <Paragraphs>39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Arial</vt:lpstr>
      <vt:lpstr>Calibri</vt:lpstr>
      <vt:lpstr>HP001 4 hàng 2 ô ly</vt:lpstr>
      <vt:lpstr>Times New Roman</vt:lpstr>
      <vt:lpstr>Wingdings</vt:lpstr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2020-08-18T14:45:28Z</dcterms:created>
  <dcterms:modified xsi:type="dcterms:W3CDTF">2024-12-05T02:27:33Z</dcterms:modified>
</cp:coreProperties>
</file>