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6"/>
  </p:notesMasterIdLst>
  <p:sldIdLst>
    <p:sldId id="280" r:id="rId3"/>
    <p:sldId id="260" r:id="rId4"/>
    <p:sldId id="257" r:id="rId5"/>
    <p:sldId id="258" r:id="rId6"/>
    <p:sldId id="272" r:id="rId7"/>
    <p:sldId id="266" r:id="rId8"/>
    <p:sldId id="268" r:id="rId9"/>
    <p:sldId id="269" r:id="rId10"/>
    <p:sldId id="259" r:id="rId11"/>
    <p:sldId id="261" r:id="rId12"/>
    <p:sldId id="281" r:id="rId13"/>
    <p:sldId id="263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4527B-1E9A-4F73-A504-5EB77C04EE7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848872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16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8064896" cy="5472607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2348880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66: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344816" cy="4896544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056783" cy="6048671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488677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1690" y="456959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3418" y="1731267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x    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2746930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93305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038888"/>
            <a:ext cx="914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nhuốm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7848872" cy="5256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5805264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7776864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5661248"/>
            <a:ext cx="385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136904" cy="54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1800" y="5936879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muỗm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6624736" cy="3528392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</TotalTime>
  <Words>45</Words>
  <Application>Microsoft Office PowerPoint</Application>
  <PresentationFormat>On-screen Show (4:3)</PresentationFormat>
  <Paragraphs>15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Microsoft YaHei</vt:lpstr>
      <vt:lpstr>宋体</vt:lpstr>
      <vt:lpstr>宋体</vt:lpstr>
      <vt:lpstr>Arial</vt:lpstr>
      <vt:lpstr>Calibri</vt:lpstr>
      <vt:lpstr>Chivo</vt:lpstr>
      <vt:lpstr>Chivo Light</vt:lpstr>
      <vt:lpstr>Shadows Into Light Two</vt:lpstr>
      <vt:lpstr>Tahoma</vt:lpstr>
      <vt:lpstr>Times New Roman</vt:lpstr>
      <vt:lpstr>Office Theme</vt:lpstr>
      <vt:lpstr>Aumerle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8</cp:revision>
  <dcterms:created xsi:type="dcterms:W3CDTF">2020-08-21T16:44:00Z</dcterms:created>
  <dcterms:modified xsi:type="dcterms:W3CDTF">2024-12-09T01:09:47Z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