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</Words>
  <Application>Microsoft Office PowerPoint</Application>
  <PresentationFormat>On-screen Show (4:3)</PresentationFormat>
  <Paragraphs>14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2020-08-21T17:40:00Z</dcterms:created>
  <dcterms:modified xsi:type="dcterms:W3CDTF">2024-12-10T03:22:02Z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