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678454" cy="5228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56084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344815" cy="51125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2879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9"/>
            <a:ext cx="72728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586636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7776864" cy="4849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66124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1682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" y="-1899592"/>
            <a:ext cx="9144000" cy="85689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</Words>
  <Application>Microsoft Office PowerPoint</Application>
  <PresentationFormat>On-screen Show (4:3)</PresentationFormat>
  <Paragraphs>9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2020-08-22T03:34:00Z</dcterms:created>
  <dcterms:modified xsi:type="dcterms:W3CDTF">2024-12-11T03:23:26Z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