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5" r:id="rId2"/>
    <p:sldMasterId id="2147483699" r:id="rId3"/>
    <p:sldMasterId id="2147483711" r:id="rId4"/>
    <p:sldMasterId id="2147483723" r:id="rId5"/>
  </p:sldMasterIdLst>
  <p:notesMasterIdLst>
    <p:notesMasterId r:id="rId26"/>
  </p:notesMasterIdLst>
  <p:sldIdLst>
    <p:sldId id="257" r:id="rId6"/>
    <p:sldId id="304" r:id="rId7"/>
    <p:sldId id="305" r:id="rId8"/>
    <p:sldId id="307" r:id="rId9"/>
    <p:sldId id="308" r:id="rId10"/>
    <p:sldId id="309" r:id="rId11"/>
    <p:sldId id="310" r:id="rId12"/>
    <p:sldId id="312" r:id="rId13"/>
    <p:sldId id="302" r:id="rId14"/>
    <p:sldId id="266" r:id="rId15"/>
    <p:sldId id="321" r:id="rId16"/>
    <p:sldId id="326" r:id="rId17"/>
    <p:sldId id="303" r:id="rId18"/>
    <p:sldId id="323" r:id="rId19"/>
    <p:sldId id="324" r:id="rId20"/>
    <p:sldId id="325" r:id="rId21"/>
    <p:sldId id="487" r:id="rId22"/>
    <p:sldId id="486" r:id="rId23"/>
    <p:sldId id="293" r:id="rId24"/>
    <p:sldId id="28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5AF046"/>
    <a:srgbClr val="05BDF2"/>
    <a:srgbClr val="EF3A78"/>
    <a:srgbClr val="FFFFFF"/>
    <a:srgbClr val="F04977"/>
    <a:srgbClr val="4AB4EE"/>
    <a:srgbClr val="29B794"/>
    <a:srgbClr val="EF246D"/>
    <a:srgbClr val="15A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5501" autoAdjust="0"/>
  </p:normalViewPr>
  <p:slideViewPr>
    <p:cSldViewPr snapToGrid="0">
      <p:cViewPr varScale="1">
        <p:scale>
          <a:sx n="92" d="100"/>
          <a:sy n="92" d="100"/>
        </p:scale>
        <p:origin x="76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5af97229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5af97229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5869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3199209" y="1314450"/>
            <a:ext cx="5143502" cy="1371600"/>
          </a:xfrm>
        </p:spPr>
        <p:txBody>
          <a:bodyPr rtlCol="0" anchor="b">
            <a:normAutofit/>
          </a:bodyPr>
          <a:lstStyle>
            <a:lvl1pPr algn="l" rtl="0">
              <a:defRPr sz="3038"/>
            </a:lvl1pPr>
          </a:lstStyle>
          <a:p>
            <a:pPr rtl="0"/>
            <a:r>
              <a:rPr lang="vi-VN"/>
              <a:t>Bấm để sửa kiểu tiêu đề Bản cái</a:t>
            </a:r>
            <a:endParaRPr lang="vi-VN" dirty="0"/>
          </a:p>
        </p:txBody>
      </p:sp>
      <p:sp>
        <p:nvSpPr>
          <p:cNvPr id="3" name="Phụ đề 2"/>
          <p:cNvSpPr>
            <a:spLocks noGrp="1"/>
          </p:cNvSpPr>
          <p:nvPr>
            <p:ph type="subTitle" idx="1" hasCustomPrompt="1"/>
          </p:nvPr>
        </p:nvSpPr>
        <p:spPr>
          <a:xfrm>
            <a:off x="3199207" y="2800350"/>
            <a:ext cx="5143502" cy="685800"/>
          </a:xfrm>
        </p:spPr>
        <p:txBody>
          <a:bodyPr rtlCol="0"/>
          <a:lstStyle>
            <a:lvl1pPr marL="0" indent="0" algn="l" rtl="0">
              <a:spcBef>
                <a:spcPts val="0"/>
              </a:spcBef>
              <a:buNone/>
              <a:defRPr sz="1350"/>
            </a:lvl1pPr>
            <a:lvl2pPr marL="257175" indent="0" algn="ctr" rtl="0">
              <a:buNone/>
              <a:defRPr sz="1125"/>
            </a:lvl2pPr>
            <a:lvl3pPr marL="514350" indent="0" algn="ctr" rtl="0">
              <a:buNone/>
              <a:defRPr sz="1013"/>
            </a:lvl3pPr>
            <a:lvl4pPr marL="771525" indent="0" algn="ctr" rtl="0">
              <a:buNone/>
              <a:defRPr sz="900"/>
            </a:lvl4pPr>
            <a:lvl5pPr marL="1028700" indent="0" algn="ctr" rtl="0">
              <a:buNone/>
              <a:defRPr sz="900"/>
            </a:lvl5pPr>
            <a:lvl6pPr marL="1285875" indent="0" algn="ctr" rtl="0">
              <a:buNone/>
              <a:defRPr sz="900"/>
            </a:lvl6pPr>
            <a:lvl7pPr marL="1543050" indent="0" algn="ctr" rtl="0">
              <a:buNone/>
              <a:defRPr sz="900"/>
            </a:lvl7pPr>
            <a:lvl8pPr marL="1800225" indent="0" algn="ctr" rtl="0">
              <a:buNone/>
              <a:defRPr sz="900"/>
            </a:lvl8pPr>
            <a:lvl9pPr marL="2057400" indent="0" algn="ctr" rtl="0">
              <a:buNone/>
              <a:defRPr sz="900"/>
            </a:lvl9pPr>
          </a:lstStyle>
          <a:p>
            <a:r>
              <a:rPr lang="vi-VN" dirty="0"/>
              <a:t>Bấm &amp; sửa kiểu phụ đề của Bản chính</a:t>
            </a:r>
          </a:p>
        </p:txBody>
      </p:sp>
    </p:spTree>
    <p:extLst>
      <p:ext uri="{BB962C8B-B14F-4D97-AF65-F5344CB8AC3E}">
        <p14:creationId xmlns:p14="http://schemas.microsoft.com/office/powerpoint/2010/main" val="295141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799661" y="316195"/>
            <a:ext cx="1714500" cy="1414131"/>
          </a:xfrm>
        </p:spPr>
        <p:txBody>
          <a:bodyPr rtlCol="0">
            <a:normAutofit/>
          </a:bodyPr>
          <a:lstStyle>
            <a:lvl1pPr algn="l" rtl="0">
              <a:defRPr sz="1350"/>
            </a:lvl1pPr>
          </a:lstStyle>
          <a:p>
            <a:pPr rtl="0"/>
            <a:r>
              <a:rPr lang="vi-VN"/>
              <a:t>Bấm để sửa kiểu tiêu đề Bản cái</a:t>
            </a:r>
            <a:endParaRPr lang="vi-VN" dirty="0"/>
          </a:p>
        </p:txBody>
      </p:sp>
      <p:grpSp>
        <p:nvGrpSpPr>
          <p:cNvPr id="84" name="Nhóm 83"/>
          <p:cNvGrpSpPr>
            <a:grpSpLocks noChangeAspect="1"/>
          </p:cNvGrpSpPr>
          <p:nvPr/>
        </p:nvGrpSpPr>
        <p:grpSpPr>
          <a:xfrm rot="16200000" flipV="1">
            <a:off x="205736" y="826729"/>
            <a:ext cx="3790248" cy="3308889"/>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gr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630596" y="765145"/>
            <a:ext cx="2914650" cy="3429000"/>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grpSp>
        <p:nvGrpSpPr>
          <p:cNvPr id="98" name="Nhóm 97"/>
          <p:cNvGrpSpPr/>
          <p:nvPr/>
        </p:nvGrpSpPr>
        <p:grpSpPr>
          <a:xfrm>
            <a:off x="3991868" y="239383"/>
            <a:ext cx="2542205" cy="2033129"/>
            <a:chOff x="895350" y="3313113"/>
            <a:chExt cx="3613151" cy="2790825"/>
          </a:xfrm>
          <a:solidFill>
            <a:schemeClr val="tx1">
              <a:lumMod val="50000"/>
            </a:schemeClr>
          </a:solidFill>
        </p:grpSpPr>
        <p:sp>
          <p:nvSpPr>
            <p:cNvPr id="99"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0"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1"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2"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gr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4160086" y="397202"/>
            <a:ext cx="2245025" cy="1729004"/>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grpSp>
        <p:nvGrpSpPr>
          <p:cNvPr id="112" name="Nhóm 111"/>
          <p:cNvGrpSpPr/>
          <p:nvPr/>
        </p:nvGrpSpPr>
        <p:grpSpPr>
          <a:xfrm>
            <a:off x="3991868" y="2434230"/>
            <a:ext cx="2542205" cy="2033129"/>
            <a:chOff x="895350" y="3313113"/>
            <a:chExt cx="3613151" cy="2790825"/>
          </a:xfrm>
          <a:solidFill>
            <a:schemeClr val="tx1">
              <a:lumMod val="50000"/>
            </a:schemeClr>
          </a:solidFill>
        </p:grpSpPr>
        <p:sp>
          <p:nvSpPr>
            <p:cNvPr id="11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1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1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1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gr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4160086" y="2592049"/>
            <a:ext cx="2245025" cy="1729004"/>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126" name="Chỗ dành sẵn cho Văn bản 3"/>
          <p:cNvSpPr>
            <a:spLocks noGrp="1"/>
          </p:cNvSpPr>
          <p:nvPr>
            <p:ph type="body" sz="half" idx="21"/>
          </p:nvPr>
        </p:nvSpPr>
        <p:spPr>
          <a:xfrm>
            <a:off x="6799661" y="1863746"/>
            <a:ext cx="1714500" cy="2436547"/>
          </a:xfrm>
        </p:spPr>
        <p:txBody>
          <a:bodyPr rtlCol="0" anchor="t" anchorCtr="0">
            <a:normAutofit/>
          </a:bodyPr>
          <a:lstStyle>
            <a:lvl1pPr marL="0" indent="0" algn="l" rtl="0">
              <a:spcBef>
                <a:spcPts val="900"/>
              </a:spcBef>
              <a:buNone/>
              <a:defRPr sz="900"/>
            </a:lvl1pPr>
            <a:lvl2pPr marL="257175" indent="0" algn="l" rtl="0">
              <a:buNone/>
              <a:defRPr sz="788"/>
            </a:lvl2pPr>
            <a:lvl3pPr marL="514350" indent="0" algn="l" rtl="0">
              <a:buNone/>
              <a:defRPr sz="675"/>
            </a:lvl3pPr>
            <a:lvl4pPr marL="771525" indent="0" algn="l" rtl="0">
              <a:buNone/>
              <a:defRPr sz="563"/>
            </a:lvl4pPr>
            <a:lvl5pPr marL="1028700" indent="0" algn="l" rtl="0">
              <a:buNone/>
              <a:defRPr sz="563"/>
            </a:lvl5pPr>
            <a:lvl6pPr marL="1285875" indent="0" algn="l" rtl="0">
              <a:buNone/>
              <a:defRPr sz="563"/>
            </a:lvl6pPr>
            <a:lvl7pPr marL="1543050" indent="0" algn="l" rtl="0">
              <a:buNone/>
              <a:defRPr sz="563"/>
            </a:lvl7pPr>
            <a:lvl8pPr marL="1800225" indent="0" algn="l" rtl="0">
              <a:buNone/>
              <a:defRPr sz="563"/>
            </a:lvl8pPr>
            <a:lvl9pPr marL="2057400" indent="0" algn="l" rtl="0">
              <a:buNone/>
              <a:defRPr sz="563"/>
            </a:lvl9pPr>
          </a:lstStyle>
          <a:p>
            <a:pPr lvl="0" rtl="0"/>
            <a:r>
              <a:rPr lang="vi-VN"/>
              <a:t>Bấm để chỉnh sửa kiểu văn bản của Bản cái</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CFA4A2AB-6C7F-472B-AF69-6C017576AABF}" type="datetime1">
              <a:rPr lang="vi-VN" smtClean="0"/>
              <a:pPr/>
              <a:t>17/12/2023</a:t>
            </a:fld>
            <a:endParaRPr lang="vi-VN" dirty="0"/>
          </a:p>
        </p:txBody>
      </p:sp>
    </p:spTree>
    <p:extLst>
      <p:ext uri="{BB962C8B-B14F-4D97-AF65-F5344CB8AC3E}">
        <p14:creationId xmlns:p14="http://schemas.microsoft.com/office/powerpoint/2010/main" val="377293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5633799" y="997760"/>
            <a:ext cx="2880360" cy="1577340"/>
          </a:xfrm>
        </p:spPr>
        <p:txBody>
          <a:bodyPr rtlCol="0" anchor="b">
            <a:normAutofit/>
          </a:bodyPr>
          <a:lstStyle>
            <a:lvl1pPr algn="l" rtl="0">
              <a:defRPr sz="2025"/>
            </a:lvl1pPr>
          </a:lstStyle>
          <a:p>
            <a:pPr rtl="0"/>
            <a:r>
              <a:rPr lang="vi-VN"/>
              <a:t>Bấm để sửa kiểu tiêu đề Bản cái</a:t>
            </a:r>
            <a:endParaRPr lang="vi-VN" dirty="0"/>
          </a:p>
        </p:txBody>
      </p:sp>
      <p:sp>
        <p:nvSpPr>
          <p:cNvPr id="3" name="Chỗ dành sẵn cho Nội dung 2"/>
          <p:cNvSpPr>
            <a:spLocks noGrp="1"/>
          </p:cNvSpPr>
          <p:nvPr>
            <p:ph idx="1"/>
          </p:nvPr>
        </p:nvSpPr>
        <p:spPr>
          <a:xfrm>
            <a:off x="627461" y="685800"/>
            <a:ext cx="4629151" cy="3771900"/>
          </a:xfrm>
        </p:spPr>
        <p:txBody>
          <a:bodyPr rtlCol="0">
            <a:normAutofit/>
          </a:bodyPr>
          <a:lstStyle>
            <a:lvl1pPr algn="l" rtl="0">
              <a:defRPr sz="1350"/>
            </a:lvl1pPr>
            <a:lvl2pPr algn="l" rtl="0">
              <a:defRPr sz="1125"/>
            </a:lvl2pPr>
            <a:lvl3pPr algn="l" rtl="0">
              <a:defRPr sz="1013"/>
            </a:lvl3pPr>
            <a:lvl4pPr algn="l" rtl="0">
              <a:defRPr sz="900"/>
            </a:lvl4pPr>
            <a:lvl5pPr algn="l" rtl="0">
              <a:defRPr sz="900"/>
            </a:lvl5pPr>
            <a:lvl6pPr algn="l" rtl="0">
              <a:defRPr sz="1125"/>
            </a:lvl6pPr>
            <a:lvl7pPr algn="l" rtl="0">
              <a:defRPr sz="1125"/>
            </a:lvl7pPr>
            <a:lvl8pPr algn="l" rtl="0">
              <a:defRPr sz="1125"/>
            </a:lvl8pPr>
            <a:lvl9pPr algn="l" rtl="0">
              <a:defRPr sz="1125"/>
            </a:lvl9pPr>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Văn bản 3"/>
          <p:cNvSpPr>
            <a:spLocks noGrp="1"/>
          </p:cNvSpPr>
          <p:nvPr>
            <p:ph type="body" sz="half" idx="2"/>
          </p:nvPr>
        </p:nvSpPr>
        <p:spPr>
          <a:xfrm>
            <a:off x="5633799" y="2666644"/>
            <a:ext cx="2880360" cy="1791058"/>
          </a:xfrm>
        </p:spPr>
        <p:txBody>
          <a:bodyPr rtlCol="0">
            <a:normAutofit/>
          </a:bodyPr>
          <a:lstStyle>
            <a:lvl1pPr marL="0" indent="0" algn="l" rtl="0">
              <a:buNone/>
              <a:defRPr sz="1013"/>
            </a:lvl1pPr>
            <a:lvl2pPr marL="257175" indent="0" algn="l" rtl="0">
              <a:buNone/>
              <a:defRPr sz="788"/>
            </a:lvl2pPr>
            <a:lvl3pPr marL="514350" indent="0" algn="l" rtl="0">
              <a:buNone/>
              <a:defRPr sz="675"/>
            </a:lvl3pPr>
            <a:lvl4pPr marL="771525" indent="0" algn="l" rtl="0">
              <a:buNone/>
              <a:defRPr sz="563"/>
            </a:lvl4pPr>
            <a:lvl5pPr marL="1028700" indent="0" algn="l" rtl="0">
              <a:buNone/>
              <a:defRPr sz="563"/>
            </a:lvl5pPr>
            <a:lvl6pPr marL="1285875" indent="0" algn="l" rtl="0">
              <a:buNone/>
              <a:defRPr sz="563"/>
            </a:lvl6pPr>
            <a:lvl7pPr marL="1543050" indent="0" algn="l" rtl="0">
              <a:buNone/>
              <a:defRPr sz="563"/>
            </a:lvl7pPr>
            <a:lvl8pPr marL="1800225" indent="0" algn="l" rtl="0">
              <a:buNone/>
              <a:defRPr sz="563"/>
            </a:lvl8pPr>
            <a:lvl9pPr marL="2057400" indent="0" algn="l" rtl="0">
              <a:buNone/>
              <a:defRPr sz="563"/>
            </a:lvl9pPr>
          </a:lstStyle>
          <a:p>
            <a:pPr lvl="0" rtl="0"/>
            <a:r>
              <a:rPr lang="vi-VN"/>
              <a:t>Bấm để chỉnh sửa kiểu văn bản của Bản cái</a:t>
            </a:r>
          </a:p>
        </p:txBody>
      </p:sp>
      <p:sp>
        <p:nvSpPr>
          <p:cNvPr id="7" name="Chỗ dành sẵn cho Số Trang chiếu 6"/>
          <p:cNvSpPr>
            <a:spLocks noGrp="1"/>
          </p:cNvSpPr>
          <p:nvPr>
            <p:ph type="sldNum" sz="quarter" idx="12"/>
          </p:nvPr>
        </p:nvSpPr>
        <p:spPr>
          <a:xfrm>
            <a:off x="798910" y="4514851"/>
            <a:ext cx="571500" cy="171450"/>
          </a:xfrm>
        </p:spPr>
        <p:txBody>
          <a:bodyPr rtlCol="0"/>
          <a:lstStyle>
            <a:lvl1pPr algn="l" rtl="0">
              <a:defRPr/>
            </a:lvl1pPr>
          </a:lstStyle>
          <a:p>
            <a:pPr rtl="0"/>
            <a:fld id="{022B156B-59AE-415F-B24B-8756D48BB977}" type="slidenum">
              <a:rPr lang="vi-VN"/>
              <a:pPr/>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a:xfrm>
            <a:off x="6056708" y="4514851"/>
            <a:ext cx="1047195" cy="171450"/>
          </a:xfrm>
        </p:spPr>
        <p:txBody>
          <a:bodyPr rtlCol="0"/>
          <a:lstStyle>
            <a:lvl1pPr>
              <a:defRPr/>
            </a:lvl1pPr>
          </a:lstStyle>
          <a:p>
            <a:fld id="{8A2E48D0-087A-4BF8-AAAB-C1C90194064A}" type="datetime1">
              <a:rPr lang="vi-VN" smtClean="0"/>
              <a:pPr/>
              <a:t>17/12/2023</a:t>
            </a:fld>
            <a:endParaRPr lang="vi-VN" dirty="0"/>
          </a:p>
        </p:txBody>
      </p:sp>
    </p:spTree>
    <p:extLst>
      <p:ext uri="{BB962C8B-B14F-4D97-AF65-F5344CB8AC3E}">
        <p14:creationId xmlns:p14="http://schemas.microsoft.com/office/powerpoint/2010/main" val="396993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5619668" y="997760"/>
            <a:ext cx="2880360" cy="1577340"/>
          </a:xfrm>
        </p:spPr>
        <p:txBody>
          <a:bodyPr rtlCol="0" anchor="b">
            <a:normAutofit/>
          </a:bodyPr>
          <a:lstStyle>
            <a:lvl1pPr algn="l" rtl="0">
              <a:defRPr sz="2025"/>
            </a:lvl1pPr>
          </a:lstStyle>
          <a:p>
            <a:pPr rtl="0"/>
            <a:r>
              <a:rPr lang="vi-VN"/>
              <a:t>Bấm để sửa kiểu tiêu đề Bản cái</a:t>
            </a:r>
            <a:endParaRPr lang="vi-VN" dirty="0"/>
          </a:p>
        </p:txBody>
      </p:sp>
      <p:grpSp>
        <p:nvGrpSpPr>
          <p:cNvPr id="8" name="Nhóm 7"/>
          <p:cNvGrpSpPr/>
          <p:nvPr/>
        </p:nvGrpSpPr>
        <p:grpSpPr>
          <a:xfrm>
            <a:off x="446660" y="586050"/>
            <a:ext cx="4825049" cy="3790249"/>
            <a:chOff x="5162444" y="781398"/>
            <a:chExt cx="6433398" cy="5053665"/>
          </a:xfrm>
        </p:grpSpPr>
        <p:sp>
          <p:nvSpPr>
            <p:cNvPr id="9" name="Hình tự d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 name="Hình tự d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grpSp>
          <p:nvGrpSpPr>
            <p:cNvPr id="11" name="Nhóm 10"/>
            <p:cNvGrpSpPr/>
            <p:nvPr/>
          </p:nvGrpSpPr>
          <p:grpSpPr>
            <a:xfrm>
              <a:off x="5814205" y="859113"/>
              <a:ext cx="5129146" cy="4880471"/>
              <a:chOff x="7856559" y="859113"/>
              <a:chExt cx="3086791" cy="4880471"/>
            </a:xfrm>
          </p:grpSpPr>
          <p:sp>
            <p:nvSpPr>
              <p:cNvPr id="20" name="Hình tự d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21" name="Hình tự d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gr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627460" y="773396"/>
            <a:ext cx="4457700" cy="3429000"/>
          </a:xfrm>
          <a:solidFill>
            <a:schemeClr val="accent2">
              <a:lumMod val="40000"/>
              <a:lumOff val="60000"/>
            </a:schemeClr>
          </a:solidFill>
          <a:ln w="38100">
            <a:solidFill>
              <a:schemeClr val="bg1"/>
            </a:solidFill>
          </a:ln>
        </p:spPr>
        <p:txBody>
          <a:bodyPr rtlCol="0"/>
          <a:lstStyle>
            <a:lvl1pPr marL="0" indent="0" algn="l" rtl="0">
              <a:buNone/>
              <a:defRPr sz="1800"/>
            </a:lvl1pPr>
            <a:lvl2pPr marL="257175" indent="0" algn="l" rtl="0">
              <a:buNone/>
              <a:defRPr sz="1575"/>
            </a:lvl2pPr>
            <a:lvl3pPr marL="514350" indent="0" algn="l" rtl="0">
              <a:buNone/>
              <a:defRPr sz="1350"/>
            </a:lvl3pPr>
            <a:lvl4pPr marL="771525" indent="0" algn="l" rtl="0">
              <a:buNone/>
              <a:defRPr sz="1125"/>
            </a:lvl4pPr>
            <a:lvl5pPr marL="1028700" indent="0" algn="l" rtl="0">
              <a:buNone/>
              <a:defRPr sz="1125"/>
            </a:lvl5pPr>
            <a:lvl6pPr marL="1285875" indent="0" algn="l" rtl="0">
              <a:buNone/>
              <a:defRPr sz="1125"/>
            </a:lvl6pPr>
            <a:lvl7pPr marL="1543050" indent="0" algn="l" rtl="0">
              <a:buNone/>
              <a:defRPr sz="1125"/>
            </a:lvl7pPr>
            <a:lvl8pPr marL="1800225" indent="0" algn="l" rtl="0">
              <a:buNone/>
              <a:defRPr sz="1125"/>
            </a:lvl8pPr>
            <a:lvl9pPr marL="2057400" indent="0" algn="l" rtl="0">
              <a:buNone/>
              <a:defRPr sz="1125"/>
            </a:lvl9pPr>
          </a:lstStyle>
          <a:p>
            <a:pPr rtl="0"/>
            <a:r>
              <a:rPr lang="vi-VN"/>
              <a:t>Bấm biểu tượng để thêm hình ảnh</a:t>
            </a:r>
            <a:endParaRPr lang="vi-VN" dirty="0"/>
          </a:p>
        </p:txBody>
      </p:sp>
      <p:sp>
        <p:nvSpPr>
          <p:cNvPr id="4" name="Chỗ dành sẵn cho Văn bản 3"/>
          <p:cNvSpPr>
            <a:spLocks noGrp="1"/>
          </p:cNvSpPr>
          <p:nvPr>
            <p:ph type="body" sz="half" idx="2"/>
          </p:nvPr>
        </p:nvSpPr>
        <p:spPr>
          <a:xfrm>
            <a:off x="5619668" y="2666643"/>
            <a:ext cx="2880360" cy="1626388"/>
          </a:xfrm>
        </p:spPr>
        <p:txBody>
          <a:bodyPr rtlCol="0">
            <a:normAutofit/>
          </a:bodyPr>
          <a:lstStyle>
            <a:lvl1pPr marL="0" indent="0" algn="l" rtl="0">
              <a:buNone/>
              <a:defRPr sz="1013"/>
            </a:lvl1pPr>
            <a:lvl2pPr marL="257175" indent="0" algn="l" rtl="0">
              <a:buNone/>
              <a:defRPr sz="788"/>
            </a:lvl2pPr>
            <a:lvl3pPr marL="514350" indent="0" algn="l" rtl="0">
              <a:buNone/>
              <a:defRPr sz="675"/>
            </a:lvl3pPr>
            <a:lvl4pPr marL="771525" indent="0" algn="l" rtl="0">
              <a:buNone/>
              <a:defRPr sz="563"/>
            </a:lvl4pPr>
            <a:lvl5pPr marL="1028700" indent="0" algn="l" rtl="0">
              <a:buNone/>
              <a:defRPr sz="563"/>
            </a:lvl5pPr>
            <a:lvl6pPr marL="1285875" indent="0" algn="l" rtl="0">
              <a:buNone/>
              <a:defRPr sz="563"/>
            </a:lvl6pPr>
            <a:lvl7pPr marL="1543050" indent="0" algn="l" rtl="0">
              <a:buNone/>
              <a:defRPr sz="563"/>
            </a:lvl7pPr>
            <a:lvl8pPr marL="1800225" indent="0" algn="l" rtl="0">
              <a:buNone/>
              <a:defRPr sz="563"/>
            </a:lvl8pPr>
            <a:lvl9pPr marL="2057400" indent="0" algn="l" rtl="0">
              <a:buNone/>
              <a:defRPr sz="563"/>
            </a:lvl9pPr>
          </a:lstStyle>
          <a:p>
            <a:pPr lvl="0" rtl="0"/>
            <a:r>
              <a:rPr lang="vi-VN"/>
              <a:t>Bấm để chỉnh sửa kiểu văn bản của Bản cái</a:t>
            </a:r>
          </a:p>
        </p:txBody>
      </p:sp>
      <p:sp>
        <p:nvSpPr>
          <p:cNvPr id="7" name="Chỗ dành sẵn cho Số Trang chiếu 6"/>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p:txBody>
          <a:bodyPr rtlCol="0"/>
          <a:lstStyle>
            <a:lvl1pPr>
              <a:defRPr/>
            </a:lvl1pPr>
          </a:lstStyle>
          <a:p>
            <a:fld id="{7BFE7C45-16DF-4049-8DC4-8120F138473E}" type="datetime1">
              <a:rPr lang="vi-VN" smtClean="0"/>
              <a:pPr/>
              <a:t>17/12/2023</a:t>
            </a:fld>
            <a:endParaRPr lang="vi-VN" dirty="0"/>
          </a:p>
        </p:txBody>
      </p:sp>
    </p:spTree>
    <p:extLst>
      <p:ext uri="{BB962C8B-B14F-4D97-AF65-F5344CB8AC3E}">
        <p14:creationId xmlns:p14="http://schemas.microsoft.com/office/powerpoint/2010/main" val="36035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Văn bản Dọc 2"/>
          <p:cNvSpPr>
            <a:spLocks noGrp="1"/>
          </p:cNvSpPr>
          <p:nvPr>
            <p:ph type="body" orient="vert" idx="1"/>
          </p:nvPr>
        </p:nvSpPr>
        <p:spPr/>
        <p:txBody>
          <a:bodyPr vert="eaVert"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466CBC2F-6647-4016-BEA2-2137B0076152}" type="datetime1">
              <a:rPr lang="vi-VN" smtClean="0"/>
              <a:pPr/>
              <a:t>17/12/2023</a:t>
            </a:fld>
            <a:endParaRPr lang="vi-VN" dirty="0"/>
          </a:p>
        </p:txBody>
      </p:sp>
    </p:spTree>
    <p:extLst>
      <p:ext uri="{BB962C8B-B14F-4D97-AF65-F5344CB8AC3E}">
        <p14:creationId xmlns:p14="http://schemas.microsoft.com/office/powerpoint/2010/main" val="132449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7218202" y="228600"/>
            <a:ext cx="1297148" cy="4257675"/>
          </a:xfrm>
        </p:spPr>
        <p:txBody>
          <a:bodyPr vert="eaVert" rtlCol="0"/>
          <a:lstStyle>
            <a:lvl1pPr rtl="0">
              <a:defRPr/>
            </a:lvl1pPr>
          </a:lstStyle>
          <a:p>
            <a:pPr rtl="0"/>
            <a:r>
              <a:rPr lang="vi-VN"/>
              <a:t>Bấm để sửa kiểu tiêu đề Bản cái</a:t>
            </a:r>
            <a:endParaRPr lang="vi-VN" dirty="0"/>
          </a:p>
        </p:txBody>
      </p:sp>
      <p:sp>
        <p:nvSpPr>
          <p:cNvPr id="3" name="Chỗ dành sẵn cho Văn bản Dọc 2"/>
          <p:cNvSpPr>
            <a:spLocks noGrp="1"/>
          </p:cNvSpPr>
          <p:nvPr>
            <p:ph type="body" orient="vert" idx="1"/>
          </p:nvPr>
        </p:nvSpPr>
        <p:spPr>
          <a:xfrm>
            <a:off x="628651" y="228600"/>
            <a:ext cx="6475253" cy="4257675"/>
          </a:xfrm>
        </p:spPr>
        <p:txBody>
          <a:bodyPr vert="eaVert"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7422DF57-9F71-4148-A138-924C835A57AF}" type="datetime1">
              <a:rPr lang="vi-VN" smtClean="0"/>
              <a:pPr/>
              <a:t>17/12/2023</a:t>
            </a:fld>
            <a:endParaRPr lang="vi-VN" dirty="0"/>
          </a:p>
        </p:txBody>
      </p:sp>
    </p:spTree>
    <p:extLst>
      <p:ext uri="{BB962C8B-B14F-4D97-AF65-F5344CB8AC3E}">
        <p14:creationId xmlns:p14="http://schemas.microsoft.com/office/powerpoint/2010/main" val="417677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0157B78-494D-42B9-9EAD-6E21D11C46B0}"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62776-71AE-4BDC-8FFF-83B82BABF2D2}" type="slidenum">
              <a:rPr lang="en-US" smtClean="0"/>
              <a:t>‹#›</a:t>
            </a:fld>
            <a:endParaRPr lang="en-US"/>
          </a:p>
        </p:txBody>
      </p:sp>
    </p:spTree>
    <p:extLst>
      <p:ext uri="{BB962C8B-B14F-4D97-AF65-F5344CB8AC3E}">
        <p14:creationId xmlns:p14="http://schemas.microsoft.com/office/powerpoint/2010/main" val="2509647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57B78-494D-42B9-9EAD-6E21D11C46B0}"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62776-71AE-4BDC-8FFF-83B82BABF2D2}" type="slidenum">
              <a:rPr lang="en-US" smtClean="0"/>
              <a:t>‹#›</a:t>
            </a:fld>
            <a:endParaRPr lang="en-US"/>
          </a:p>
        </p:txBody>
      </p:sp>
    </p:spTree>
    <p:extLst>
      <p:ext uri="{BB962C8B-B14F-4D97-AF65-F5344CB8AC3E}">
        <p14:creationId xmlns:p14="http://schemas.microsoft.com/office/powerpoint/2010/main" val="44722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157B78-494D-42B9-9EAD-6E21D11C46B0}"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62776-71AE-4BDC-8FFF-83B82BABF2D2}" type="slidenum">
              <a:rPr lang="en-US" smtClean="0"/>
              <a:t>‹#›</a:t>
            </a:fld>
            <a:endParaRPr lang="en-US"/>
          </a:p>
        </p:txBody>
      </p:sp>
    </p:spTree>
    <p:extLst>
      <p:ext uri="{BB962C8B-B14F-4D97-AF65-F5344CB8AC3E}">
        <p14:creationId xmlns:p14="http://schemas.microsoft.com/office/powerpoint/2010/main" val="432810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157B78-494D-42B9-9EAD-6E21D11C46B0}"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62776-71AE-4BDC-8FFF-83B82BABF2D2}" type="slidenum">
              <a:rPr lang="en-US" smtClean="0"/>
              <a:t>‹#›</a:t>
            </a:fld>
            <a:endParaRPr lang="en-US"/>
          </a:p>
        </p:txBody>
      </p:sp>
    </p:spTree>
    <p:extLst>
      <p:ext uri="{BB962C8B-B14F-4D97-AF65-F5344CB8AC3E}">
        <p14:creationId xmlns:p14="http://schemas.microsoft.com/office/powerpoint/2010/main" val="2617391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157B78-494D-42B9-9EAD-6E21D11C46B0}" type="datetimeFigureOut">
              <a:rPr lang="en-US" smtClean="0"/>
              <a:t>12/17/2023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62776-71AE-4BDC-8FFF-83B82BABF2D2}" type="slidenum">
              <a:rPr lang="en-US" smtClean="0"/>
              <a:t>‹#›</a:t>
            </a:fld>
            <a:endParaRPr lang="en-US"/>
          </a:p>
        </p:txBody>
      </p:sp>
    </p:spTree>
    <p:extLst>
      <p:ext uri="{BB962C8B-B14F-4D97-AF65-F5344CB8AC3E}">
        <p14:creationId xmlns:p14="http://schemas.microsoft.com/office/powerpoint/2010/main" val="2723526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Nội dung 2"/>
          <p:cNvSpPr>
            <a:spLocks noGrp="1"/>
          </p:cNvSpPr>
          <p:nvPr>
            <p:ph idx="1"/>
          </p:nvPr>
        </p:nvSpPr>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B61B1E00-A00D-477D-997B-00E3F6554555}" type="datetime1">
              <a:rPr lang="vi-VN" smtClean="0"/>
              <a:pPr/>
              <a:t>17/12/2023</a:t>
            </a:fld>
            <a:endParaRPr lang="vi-VN" dirty="0"/>
          </a:p>
        </p:txBody>
      </p:sp>
    </p:spTree>
    <p:extLst>
      <p:ext uri="{BB962C8B-B14F-4D97-AF65-F5344CB8AC3E}">
        <p14:creationId xmlns:p14="http://schemas.microsoft.com/office/powerpoint/2010/main" val="315727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157B78-494D-42B9-9EAD-6E21D11C46B0}" type="datetimeFigureOut">
              <a:rPr lang="en-US" smtClean="0"/>
              <a:t>12/17/2023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62776-71AE-4BDC-8FFF-83B82BABF2D2}" type="slidenum">
              <a:rPr lang="en-US" smtClean="0"/>
              <a:t>‹#›</a:t>
            </a:fld>
            <a:endParaRPr lang="en-US"/>
          </a:p>
        </p:txBody>
      </p:sp>
    </p:spTree>
    <p:extLst>
      <p:ext uri="{BB962C8B-B14F-4D97-AF65-F5344CB8AC3E}">
        <p14:creationId xmlns:p14="http://schemas.microsoft.com/office/powerpoint/2010/main" val="1101705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57B78-494D-42B9-9EAD-6E21D11C46B0}" type="datetimeFigureOut">
              <a:rPr lang="en-US" smtClean="0"/>
              <a:t>12/17/2023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62776-71AE-4BDC-8FFF-83B82BABF2D2}" type="slidenum">
              <a:rPr lang="en-US" smtClean="0"/>
              <a:t>‹#›</a:t>
            </a:fld>
            <a:endParaRPr lang="en-US"/>
          </a:p>
        </p:txBody>
      </p:sp>
    </p:spTree>
    <p:extLst>
      <p:ext uri="{BB962C8B-B14F-4D97-AF65-F5344CB8AC3E}">
        <p14:creationId xmlns:p14="http://schemas.microsoft.com/office/powerpoint/2010/main" val="792721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0157B78-494D-42B9-9EAD-6E21D11C46B0}"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62776-71AE-4BDC-8FFF-83B82BABF2D2}" type="slidenum">
              <a:rPr lang="en-US" smtClean="0"/>
              <a:t>‹#›</a:t>
            </a:fld>
            <a:endParaRPr lang="en-US"/>
          </a:p>
        </p:txBody>
      </p:sp>
    </p:spTree>
    <p:extLst>
      <p:ext uri="{BB962C8B-B14F-4D97-AF65-F5344CB8AC3E}">
        <p14:creationId xmlns:p14="http://schemas.microsoft.com/office/powerpoint/2010/main" val="3209924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0157B78-494D-42B9-9EAD-6E21D11C46B0}"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62776-71AE-4BDC-8FFF-83B82BABF2D2}" type="slidenum">
              <a:rPr lang="en-US" smtClean="0"/>
              <a:t>‹#›</a:t>
            </a:fld>
            <a:endParaRPr lang="en-US"/>
          </a:p>
        </p:txBody>
      </p:sp>
    </p:spTree>
    <p:extLst>
      <p:ext uri="{BB962C8B-B14F-4D97-AF65-F5344CB8AC3E}">
        <p14:creationId xmlns:p14="http://schemas.microsoft.com/office/powerpoint/2010/main" val="1520592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57B78-494D-42B9-9EAD-6E21D11C46B0}"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62776-71AE-4BDC-8FFF-83B82BABF2D2}" type="slidenum">
              <a:rPr lang="en-US" smtClean="0"/>
              <a:t>‹#›</a:t>
            </a:fld>
            <a:endParaRPr lang="en-US"/>
          </a:p>
        </p:txBody>
      </p:sp>
    </p:spTree>
    <p:extLst>
      <p:ext uri="{BB962C8B-B14F-4D97-AF65-F5344CB8AC3E}">
        <p14:creationId xmlns:p14="http://schemas.microsoft.com/office/powerpoint/2010/main" val="510258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57B78-494D-42B9-9EAD-6E21D11C46B0}"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62776-71AE-4BDC-8FFF-83B82BABF2D2}" type="slidenum">
              <a:rPr lang="en-US" smtClean="0"/>
              <a:t>‹#›</a:t>
            </a:fld>
            <a:endParaRPr lang="en-US"/>
          </a:p>
        </p:txBody>
      </p:sp>
    </p:spTree>
    <p:extLst>
      <p:ext uri="{BB962C8B-B14F-4D97-AF65-F5344CB8AC3E}">
        <p14:creationId xmlns:p14="http://schemas.microsoft.com/office/powerpoint/2010/main" val="3698156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0F1830F6-661E-4EAE-867C-77A95B91D6A3}"/>
              </a:ext>
            </a:extLst>
          </p:cNvPr>
          <p:cNvGrpSpPr/>
          <p:nvPr userDrawn="1"/>
        </p:nvGrpSpPr>
        <p:grpSpPr>
          <a:xfrm>
            <a:off x="208568" y="46997"/>
            <a:ext cx="8890779" cy="5113411"/>
            <a:chOff x="208568" y="46996"/>
            <a:chExt cx="8890779" cy="5113411"/>
          </a:xfrm>
        </p:grpSpPr>
        <p:grpSp>
          <p:nvGrpSpPr>
            <p:cNvPr id="7" name="组合 6">
              <a:extLst>
                <a:ext uri="{FF2B5EF4-FFF2-40B4-BE49-F238E27FC236}">
                  <a16:creationId xmlns:a16="http://schemas.microsoft.com/office/drawing/2014/main" id="{187D705A-2BAD-4138-8AF6-A6CEA8F57D99}"/>
                </a:ext>
              </a:extLst>
            </p:cNvPr>
            <p:cNvGrpSpPr/>
            <p:nvPr/>
          </p:nvGrpSpPr>
          <p:grpSpPr>
            <a:xfrm>
              <a:off x="451708" y="46996"/>
              <a:ext cx="8483722" cy="4957759"/>
              <a:chOff x="451708" y="46996"/>
              <a:chExt cx="8483722" cy="4957759"/>
            </a:xfrm>
          </p:grpSpPr>
          <p:pic>
            <p:nvPicPr>
              <p:cNvPr id="10" name="图片 9">
                <a:extLst>
                  <a:ext uri="{FF2B5EF4-FFF2-40B4-BE49-F238E27FC236}">
                    <a16:creationId xmlns:a16="http://schemas.microsoft.com/office/drawing/2014/main" id="{0BAD57EC-45E7-4BCB-A979-D739571483F2}"/>
                  </a:ext>
                </a:extLst>
              </p:cNvPr>
              <p:cNvPicPr>
                <a:picLocks noChangeAspect="1"/>
              </p:cNvPicPr>
              <p:nvPr/>
            </p:nvPicPr>
            <p:blipFill>
              <a:blip r:embed="rId2"/>
              <a:stretch>
                <a:fillRect/>
              </a:stretch>
            </p:blipFill>
            <p:spPr>
              <a:xfrm>
                <a:off x="6271173" y="58038"/>
                <a:ext cx="268247" cy="524301"/>
              </a:xfrm>
              <a:prstGeom prst="rect">
                <a:avLst/>
              </a:prstGeom>
            </p:spPr>
          </p:pic>
          <p:pic>
            <p:nvPicPr>
              <p:cNvPr id="11" name="图片 10">
                <a:extLst>
                  <a:ext uri="{FF2B5EF4-FFF2-40B4-BE49-F238E27FC236}">
                    <a16:creationId xmlns:a16="http://schemas.microsoft.com/office/drawing/2014/main" id="{96B24A36-2400-493C-9470-7CE69C67B4CF}"/>
                  </a:ext>
                </a:extLst>
              </p:cNvPr>
              <p:cNvPicPr>
                <a:picLocks noChangeAspect="1"/>
              </p:cNvPicPr>
              <p:nvPr/>
            </p:nvPicPr>
            <p:blipFill>
              <a:blip r:embed="rId2"/>
              <a:stretch>
                <a:fillRect/>
              </a:stretch>
            </p:blipFill>
            <p:spPr>
              <a:xfrm>
                <a:off x="2736972" y="58038"/>
                <a:ext cx="268247" cy="524301"/>
              </a:xfrm>
              <a:prstGeom prst="rect">
                <a:avLst/>
              </a:prstGeom>
            </p:spPr>
          </p:pic>
          <p:pic>
            <p:nvPicPr>
              <p:cNvPr id="12" name="图片 11">
                <a:extLst>
                  <a:ext uri="{FF2B5EF4-FFF2-40B4-BE49-F238E27FC236}">
                    <a16:creationId xmlns:a16="http://schemas.microsoft.com/office/drawing/2014/main" id="{49A1F922-9B83-48BD-94DB-4CE25C20CD3E}"/>
                  </a:ext>
                </a:extLst>
              </p:cNvPr>
              <p:cNvPicPr>
                <a:picLocks noChangeAspect="1"/>
              </p:cNvPicPr>
              <p:nvPr/>
            </p:nvPicPr>
            <p:blipFill>
              <a:blip r:embed="rId3"/>
              <a:stretch>
                <a:fillRect/>
              </a:stretch>
            </p:blipFill>
            <p:spPr>
              <a:xfrm>
                <a:off x="452178" y="281677"/>
                <a:ext cx="2103302" cy="1902117"/>
              </a:xfrm>
              <a:prstGeom prst="rect">
                <a:avLst/>
              </a:prstGeom>
            </p:spPr>
          </p:pic>
          <p:pic>
            <p:nvPicPr>
              <p:cNvPr id="13" name="图片 12">
                <a:extLst>
                  <a:ext uri="{FF2B5EF4-FFF2-40B4-BE49-F238E27FC236}">
                    <a16:creationId xmlns:a16="http://schemas.microsoft.com/office/drawing/2014/main" id="{F978881C-B82E-48CA-A5CC-30EB9EE632A3}"/>
                  </a:ext>
                </a:extLst>
              </p:cNvPr>
              <p:cNvPicPr>
                <a:picLocks noChangeAspect="1"/>
              </p:cNvPicPr>
              <p:nvPr/>
            </p:nvPicPr>
            <p:blipFill>
              <a:blip r:embed="rId4"/>
              <a:stretch>
                <a:fillRect/>
              </a:stretch>
            </p:blipFill>
            <p:spPr>
              <a:xfrm>
                <a:off x="451708" y="3083820"/>
                <a:ext cx="2975106" cy="1908213"/>
              </a:xfrm>
              <a:prstGeom prst="rect">
                <a:avLst/>
              </a:prstGeom>
            </p:spPr>
          </p:pic>
          <p:pic>
            <p:nvPicPr>
              <p:cNvPr id="14" name="图片 13">
                <a:extLst>
                  <a:ext uri="{FF2B5EF4-FFF2-40B4-BE49-F238E27FC236}">
                    <a16:creationId xmlns:a16="http://schemas.microsoft.com/office/drawing/2014/main" id="{CB4D4833-DD9D-4CA3-867F-AB6E1CC55CB3}"/>
                  </a:ext>
                </a:extLst>
              </p:cNvPr>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a:extLst>
                  <a:ext uri="{FF2B5EF4-FFF2-40B4-BE49-F238E27FC236}">
                    <a16:creationId xmlns:a16="http://schemas.microsoft.com/office/drawing/2014/main" id="{548B4DDF-867D-45CA-892D-6203A8A2EA7E}"/>
                  </a:ext>
                </a:extLst>
              </p:cNvPr>
              <p:cNvPicPr>
                <a:picLocks noChangeAspect="1"/>
              </p:cNvPicPr>
              <p:nvPr/>
            </p:nvPicPr>
            <p:blipFill>
              <a:blip r:embed="rId6"/>
              <a:stretch>
                <a:fillRect/>
              </a:stretch>
            </p:blipFill>
            <p:spPr>
              <a:xfrm>
                <a:off x="7326174" y="145182"/>
                <a:ext cx="1566808" cy="2517866"/>
              </a:xfrm>
              <a:prstGeom prst="rect">
                <a:avLst/>
              </a:prstGeom>
            </p:spPr>
          </p:pic>
          <p:pic>
            <p:nvPicPr>
              <p:cNvPr id="16" name="图片 15">
                <a:extLst>
                  <a:ext uri="{FF2B5EF4-FFF2-40B4-BE49-F238E27FC236}">
                    <a16:creationId xmlns:a16="http://schemas.microsoft.com/office/drawing/2014/main" id="{AEE3FA7F-613C-43D6-937B-887AEC72AAE4}"/>
                  </a:ext>
                </a:extLst>
              </p:cNvPr>
              <p:cNvPicPr>
                <a:picLocks noChangeAspect="1"/>
              </p:cNvPicPr>
              <p:nvPr/>
            </p:nvPicPr>
            <p:blipFill>
              <a:blip r:embed="rId7"/>
              <a:stretch>
                <a:fillRect/>
              </a:stretch>
            </p:blipFill>
            <p:spPr>
              <a:xfrm>
                <a:off x="2463150" y="298630"/>
                <a:ext cx="5236918" cy="1633870"/>
              </a:xfrm>
              <a:prstGeom prst="rect">
                <a:avLst/>
              </a:prstGeom>
            </p:spPr>
          </p:pic>
          <p:pic>
            <p:nvPicPr>
              <p:cNvPr id="17" name="图片 16">
                <a:extLst>
                  <a:ext uri="{FF2B5EF4-FFF2-40B4-BE49-F238E27FC236}">
                    <a16:creationId xmlns:a16="http://schemas.microsoft.com/office/drawing/2014/main" id="{51629227-0E6B-48B3-BB14-F8DCCD77E3B1}"/>
                  </a:ext>
                </a:extLst>
              </p:cNvPr>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a:extLst>
                  <a:ext uri="{FF2B5EF4-FFF2-40B4-BE49-F238E27FC236}">
                    <a16:creationId xmlns:a16="http://schemas.microsoft.com/office/drawing/2014/main" id="{3837D459-0A07-49DD-94F5-02E3E3B320B9}"/>
                  </a:ext>
                </a:extLst>
              </p:cNvPr>
              <p:cNvPicPr>
                <a:picLocks noChangeAspect="1"/>
              </p:cNvPicPr>
              <p:nvPr/>
            </p:nvPicPr>
            <p:blipFill>
              <a:blip r:embed="rId9"/>
              <a:stretch>
                <a:fillRect/>
              </a:stretch>
            </p:blipFill>
            <p:spPr>
              <a:xfrm>
                <a:off x="501465" y="1583586"/>
                <a:ext cx="164606" cy="2249619"/>
              </a:xfrm>
              <a:prstGeom prst="rect">
                <a:avLst/>
              </a:prstGeom>
            </p:spPr>
          </p:pic>
          <p:pic>
            <p:nvPicPr>
              <p:cNvPr id="19" name="图片 18">
                <a:extLst>
                  <a:ext uri="{FF2B5EF4-FFF2-40B4-BE49-F238E27FC236}">
                    <a16:creationId xmlns:a16="http://schemas.microsoft.com/office/drawing/2014/main" id="{D9DA8700-961B-48EB-9F28-1C5AD4505F94}"/>
                  </a:ext>
                </a:extLst>
              </p:cNvPr>
              <p:cNvPicPr>
                <a:picLocks noChangeAspect="1"/>
              </p:cNvPicPr>
              <p:nvPr/>
            </p:nvPicPr>
            <p:blipFill>
              <a:blip r:embed="rId10"/>
              <a:stretch>
                <a:fillRect/>
              </a:stretch>
            </p:blipFill>
            <p:spPr>
              <a:xfrm>
                <a:off x="2604523" y="46996"/>
                <a:ext cx="262151" cy="499915"/>
              </a:xfrm>
              <a:prstGeom prst="rect">
                <a:avLst/>
              </a:prstGeom>
            </p:spPr>
          </p:pic>
          <p:pic>
            <p:nvPicPr>
              <p:cNvPr id="20" name="图片 19">
                <a:extLst>
                  <a:ext uri="{FF2B5EF4-FFF2-40B4-BE49-F238E27FC236}">
                    <a16:creationId xmlns:a16="http://schemas.microsoft.com/office/drawing/2014/main" id="{D226A55B-8AC4-4F93-A5E3-F7FB8BEBEEC3}"/>
                  </a:ext>
                </a:extLst>
              </p:cNvPr>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a:extLst>
                <a:ext uri="{FF2B5EF4-FFF2-40B4-BE49-F238E27FC236}">
                  <a16:creationId xmlns:a16="http://schemas.microsoft.com/office/drawing/2014/main" id="{F42DF85C-1CA1-4694-8EDC-3566DA6DA3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a:extLst>
                <a:ext uri="{FF2B5EF4-FFF2-40B4-BE49-F238E27FC236}">
                  <a16:creationId xmlns:a16="http://schemas.microsoft.com/office/drawing/2014/main" id="{63BF0138-911C-4C08-BA60-542716C4D8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extLst>
      <p:ext uri="{BB962C8B-B14F-4D97-AF65-F5344CB8AC3E}">
        <p14:creationId xmlns:p14="http://schemas.microsoft.com/office/powerpoint/2010/main" val="193651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5825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phụ đề của Bản cái</a:t>
            </a:r>
            <a:endParaRPr lang="en-US" dirty="0"/>
          </a:p>
        </p:txBody>
      </p:sp>
      <p:sp>
        <p:nvSpPr>
          <p:cNvPr id="4" name="Date Placeholder 3"/>
          <p:cNvSpPr>
            <a:spLocks noGrp="1"/>
          </p:cNvSpPr>
          <p:nvPr>
            <p:ph type="dt" sz="half" idx="10"/>
          </p:nvPr>
        </p:nvSpPr>
        <p:spPr/>
        <p:txBody>
          <a:bodyPr/>
          <a:lstStyle/>
          <a:p>
            <a:fld id="{C6B62407-77C4-448A-9118-6760652D8257}"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E9341-7A41-4833-972B-C8B280B60559}" type="slidenum">
              <a:rPr lang="en-US" smtClean="0"/>
              <a:t>‹#›</a:t>
            </a:fld>
            <a:endParaRPr lang="en-US"/>
          </a:p>
        </p:txBody>
      </p:sp>
    </p:spTree>
    <p:extLst>
      <p:ext uri="{BB962C8B-B14F-4D97-AF65-F5344CB8AC3E}">
        <p14:creationId xmlns:p14="http://schemas.microsoft.com/office/powerpoint/2010/main" val="1237630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6B62407-77C4-448A-9118-6760652D8257}"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E9341-7A41-4833-972B-C8B280B60559}" type="slidenum">
              <a:rPr lang="en-US" smtClean="0"/>
              <a:t>‹#›</a:t>
            </a:fld>
            <a:endParaRPr lang="en-US"/>
          </a:p>
        </p:txBody>
      </p:sp>
    </p:spTree>
    <p:extLst>
      <p:ext uri="{BB962C8B-B14F-4D97-AF65-F5344CB8AC3E}">
        <p14:creationId xmlns:p14="http://schemas.microsoft.com/office/powerpoint/2010/main" val="1320940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3199210" y="1371600"/>
            <a:ext cx="5143502" cy="1371600"/>
          </a:xfrm>
        </p:spPr>
        <p:txBody>
          <a:bodyPr rtlCol="0" anchor="b">
            <a:normAutofit/>
          </a:bodyPr>
          <a:lstStyle>
            <a:lvl1pPr algn="l" rtl="0">
              <a:defRPr sz="2475"/>
            </a:lvl1pPr>
          </a:lstStyle>
          <a:p>
            <a:pPr rtl="0"/>
            <a:r>
              <a:rPr lang="vi-VN"/>
              <a:t>Bấm để sửa kiểu tiêu đề Bản cái</a:t>
            </a:r>
            <a:endParaRPr lang="vi-VN" dirty="0"/>
          </a:p>
        </p:txBody>
      </p:sp>
      <p:sp>
        <p:nvSpPr>
          <p:cNvPr id="3" name="Chỗ dành sẵn cho Văn bản 2"/>
          <p:cNvSpPr>
            <a:spLocks noGrp="1"/>
          </p:cNvSpPr>
          <p:nvPr>
            <p:ph type="body" idx="1"/>
          </p:nvPr>
        </p:nvSpPr>
        <p:spPr>
          <a:xfrm>
            <a:off x="3199207" y="2800350"/>
            <a:ext cx="5143502" cy="685800"/>
          </a:xfrm>
        </p:spPr>
        <p:txBody>
          <a:bodyPr rtlCol="0"/>
          <a:lstStyle>
            <a:lvl1pPr marL="0" indent="0" algn="l" rtl="0">
              <a:spcBef>
                <a:spcPts val="0"/>
              </a:spcBef>
              <a:buNone/>
              <a:defRPr sz="1350">
                <a:solidFill>
                  <a:schemeClr val="tx1"/>
                </a:solidFill>
              </a:defRPr>
            </a:lvl1pPr>
            <a:lvl2pPr marL="257175" indent="0" algn="l" rtl="0">
              <a:buNone/>
              <a:defRPr sz="1125">
                <a:solidFill>
                  <a:schemeClr val="tx1">
                    <a:tint val="75000"/>
                  </a:schemeClr>
                </a:solidFill>
              </a:defRPr>
            </a:lvl2pPr>
            <a:lvl3pPr marL="514350" indent="0" algn="l" rtl="0">
              <a:buNone/>
              <a:defRPr sz="1013">
                <a:solidFill>
                  <a:schemeClr val="tx1">
                    <a:tint val="75000"/>
                  </a:schemeClr>
                </a:solidFill>
              </a:defRPr>
            </a:lvl3pPr>
            <a:lvl4pPr marL="771525" indent="0" algn="l" rtl="0">
              <a:buNone/>
              <a:defRPr sz="900">
                <a:solidFill>
                  <a:schemeClr val="tx1">
                    <a:tint val="75000"/>
                  </a:schemeClr>
                </a:solidFill>
              </a:defRPr>
            </a:lvl4pPr>
            <a:lvl5pPr marL="1028700" indent="0" algn="l" rtl="0">
              <a:buNone/>
              <a:defRPr sz="900">
                <a:solidFill>
                  <a:schemeClr val="tx1">
                    <a:tint val="75000"/>
                  </a:schemeClr>
                </a:solidFill>
              </a:defRPr>
            </a:lvl5pPr>
            <a:lvl6pPr marL="1285875" indent="0" algn="l" rtl="0">
              <a:buNone/>
              <a:defRPr sz="900">
                <a:solidFill>
                  <a:schemeClr val="tx1">
                    <a:tint val="75000"/>
                  </a:schemeClr>
                </a:solidFill>
              </a:defRPr>
            </a:lvl6pPr>
            <a:lvl7pPr marL="1543050" indent="0" algn="l" rtl="0">
              <a:buNone/>
              <a:defRPr sz="900">
                <a:solidFill>
                  <a:schemeClr val="tx1">
                    <a:tint val="75000"/>
                  </a:schemeClr>
                </a:solidFill>
              </a:defRPr>
            </a:lvl7pPr>
            <a:lvl8pPr marL="1800225" indent="0" algn="l" rtl="0">
              <a:buNone/>
              <a:defRPr sz="900">
                <a:solidFill>
                  <a:schemeClr val="tx1">
                    <a:tint val="75000"/>
                  </a:schemeClr>
                </a:solidFill>
              </a:defRPr>
            </a:lvl8pPr>
            <a:lvl9pPr marL="2057400" indent="0" algn="l" rtl="0">
              <a:buNone/>
              <a:defRPr sz="900">
                <a:solidFill>
                  <a:schemeClr val="tx1">
                    <a:tint val="75000"/>
                  </a:schemeClr>
                </a:solidFill>
              </a:defRPr>
            </a:lvl9pPr>
          </a:lstStyle>
          <a:p>
            <a:pPr lvl="0" rtl="0"/>
            <a:r>
              <a:rPr lang="vi-VN"/>
              <a:t>Bấm để chỉnh sửa kiểu văn bản của Bản cái</a:t>
            </a:r>
          </a:p>
        </p:txBody>
      </p:sp>
    </p:spTree>
    <p:extLst>
      <p:ext uri="{BB962C8B-B14F-4D97-AF65-F5344CB8AC3E}">
        <p14:creationId xmlns:p14="http://schemas.microsoft.com/office/powerpoint/2010/main" val="200103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vi-VN"/>
              <a:t>Bấm để sửa kiểu tiêu đề Bản cái</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Chỉnh sửa kiểu văn bản của Bản cái</a:t>
            </a:r>
          </a:p>
        </p:txBody>
      </p:sp>
      <p:sp>
        <p:nvSpPr>
          <p:cNvPr id="4" name="Date Placeholder 3"/>
          <p:cNvSpPr>
            <a:spLocks noGrp="1"/>
          </p:cNvSpPr>
          <p:nvPr>
            <p:ph type="dt" sz="half" idx="10"/>
          </p:nvPr>
        </p:nvSpPr>
        <p:spPr/>
        <p:txBody>
          <a:bodyPr/>
          <a:lstStyle/>
          <a:p>
            <a:fld id="{C6B62407-77C4-448A-9118-6760652D8257}"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E9341-7A41-4833-972B-C8B280B60559}" type="slidenum">
              <a:rPr lang="en-US" smtClean="0"/>
              <a:t>‹#›</a:t>
            </a:fld>
            <a:endParaRPr lang="en-US"/>
          </a:p>
        </p:txBody>
      </p:sp>
    </p:spTree>
    <p:extLst>
      <p:ext uri="{BB962C8B-B14F-4D97-AF65-F5344CB8AC3E}">
        <p14:creationId xmlns:p14="http://schemas.microsoft.com/office/powerpoint/2010/main" val="2804392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C6B62407-77C4-448A-9118-6760652D8257}"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E9341-7A41-4833-972B-C8B280B60559}" type="slidenum">
              <a:rPr lang="en-US" smtClean="0"/>
              <a:t>‹#›</a:t>
            </a:fld>
            <a:endParaRPr lang="en-US"/>
          </a:p>
        </p:txBody>
      </p:sp>
    </p:spTree>
    <p:extLst>
      <p:ext uri="{BB962C8B-B14F-4D97-AF65-F5344CB8AC3E}">
        <p14:creationId xmlns:p14="http://schemas.microsoft.com/office/powerpoint/2010/main" val="843288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Chỉnh sửa kiểu văn bản của Bản cái</a:t>
            </a:r>
          </a:p>
        </p:txBody>
      </p:sp>
      <p:sp>
        <p:nvSpPr>
          <p:cNvPr id="4" name="Content Placeholder 3"/>
          <p:cNvSpPr>
            <a:spLocks noGrp="1"/>
          </p:cNvSpPr>
          <p:nvPr>
            <p:ph sz="half" idx="2"/>
          </p:nvPr>
        </p:nvSpPr>
        <p:spPr>
          <a:xfrm>
            <a:off x="629842" y="1878806"/>
            <a:ext cx="3868340" cy="2763441"/>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Chỉnh sửa kiểu văn bản của Bản cái</a:t>
            </a:r>
          </a:p>
        </p:txBody>
      </p:sp>
      <p:sp>
        <p:nvSpPr>
          <p:cNvPr id="6" name="Content Placeholder 5"/>
          <p:cNvSpPr>
            <a:spLocks noGrp="1"/>
          </p:cNvSpPr>
          <p:nvPr>
            <p:ph sz="quarter" idx="4"/>
          </p:nvPr>
        </p:nvSpPr>
        <p:spPr>
          <a:xfrm>
            <a:off x="4629150" y="1878806"/>
            <a:ext cx="3887391" cy="2763441"/>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C6B62407-77C4-448A-9118-6760652D8257}" type="datetimeFigureOut">
              <a:rPr lang="en-US" smtClean="0"/>
              <a:t>12/17/2023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1E9341-7A41-4833-972B-C8B280B60559}" type="slidenum">
              <a:rPr lang="en-US" smtClean="0"/>
              <a:t>‹#›</a:t>
            </a:fld>
            <a:endParaRPr lang="en-US"/>
          </a:p>
        </p:txBody>
      </p:sp>
    </p:spTree>
    <p:extLst>
      <p:ext uri="{BB962C8B-B14F-4D97-AF65-F5344CB8AC3E}">
        <p14:creationId xmlns:p14="http://schemas.microsoft.com/office/powerpoint/2010/main" val="2858969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C6B62407-77C4-448A-9118-6760652D8257}" type="datetimeFigureOut">
              <a:rPr lang="en-US" smtClean="0"/>
              <a:t>12/17/2023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1E9341-7A41-4833-972B-C8B280B60559}" type="slidenum">
              <a:rPr lang="en-US" smtClean="0"/>
              <a:t>‹#›</a:t>
            </a:fld>
            <a:endParaRPr lang="en-US"/>
          </a:p>
        </p:txBody>
      </p:sp>
    </p:spTree>
    <p:extLst>
      <p:ext uri="{BB962C8B-B14F-4D97-AF65-F5344CB8AC3E}">
        <p14:creationId xmlns:p14="http://schemas.microsoft.com/office/powerpoint/2010/main" val="2089704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62407-77C4-448A-9118-6760652D8257}" type="datetimeFigureOut">
              <a:rPr lang="en-US" smtClean="0"/>
              <a:t>12/17/2023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1E9341-7A41-4833-972B-C8B280B60559}" type="slidenum">
              <a:rPr lang="en-US" smtClean="0"/>
              <a:t>‹#›</a:t>
            </a:fld>
            <a:endParaRPr lang="en-US"/>
          </a:p>
        </p:txBody>
      </p:sp>
    </p:spTree>
    <p:extLst>
      <p:ext uri="{BB962C8B-B14F-4D97-AF65-F5344CB8AC3E}">
        <p14:creationId xmlns:p14="http://schemas.microsoft.com/office/powerpoint/2010/main" val="483540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Chỉnh sửa kiểu văn bản của Bản cái</a:t>
            </a:r>
          </a:p>
        </p:txBody>
      </p:sp>
      <p:sp>
        <p:nvSpPr>
          <p:cNvPr id="5" name="Date Placeholder 4"/>
          <p:cNvSpPr>
            <a:spLocks noGrp="1"/>
          </p:cNvSpPr>
          <p:nvPr>
            <p:ph type="dt" sz="half" idx="10"/>
          </p:nvPr>
        </p:nvSpPr>
        <p:spPr/>
        <p:txBody>
          <a:bodyPr/>
          <a:lstStyle/>
          <a:p>
            <a:fld id="{C6B62407-77C4-448A-9118-6760652D8257}"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E9341-7A41-4833-972B-C8B280B60559}" type="slidenum">
              <a:rPr lang="en-US" smtClean="0"/>
              <a:t>‹#›</a:t>
            </a:fld>
            <a:endParaRPr lang="en-US"/>
          </a:p>
        </p:txBody>
      </p:sp>
    </p:spTree>
    <p:extLst>
      <p:ext uri="{BB962C8B-B14F-4D97-AF65-F5344CB8AC3E}">
        <p14:creationId xmlns:p14="http://schemas.microsoft.com/office/powerpoint/2010/main" val="3688512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vi-VN"/>
              <a:t>Bấm biểu tượng để thêm hình ảnh</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Chỉnh sửa kiểu văn bản của Bản cái</a:t>
            </a:r>
          </a:p>
        </p:txBody>
      </p:sp>
      <p:sp>
        <p:nvSpPr>
          <p:cNvPr id="5" name="Date Placeholder 4"/>
          <p:cNvSpPr>
            <a:spLocks noGrp="1"/>
          </p:cNvSpPr>
          <p:nvPr>
            <p:ph type="dt" sz="half" idx="10"/>
          </p:nvPr>
        </p:nvSpPr>
        <p:spPr/>
        <p:txBody>
          <a:bodyPr/>
          <a:lstStyle/>
          <a:p>
            <a:fld id="{C6B62407-77C4-448A-9118-6760652D8257}"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E9341-7A41-4833-972B-C8B280B60559}" type="slidenum">
              <a:rPr lang="en-US" smtClean="0"/>
              <a:t>‹#›</a:t>
            </a:fld>
            <a:endParaRPr lang="en-US"/>
          </a:p>
        </p:txBody>
      </p:sp>
    </p:spTree>
    <p:extLst>
      <p:ext uri="{BB962C8B-B14F-4D97-AF65-F5344CB8AC3E}">
        <p14:creationId xmlns:p14="http://schemas.microsoft.com/office/powerpoint/2010/main" val="1052765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6B62407-77C4-448A-9118-6760652D8257}"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E9341-7A41-4833-972B-C8B280B60559}" type="slidenum">
              <a:rPr lang="en-US" smtClean="0"/>
              <a:t>‹#›</a:t>
            </a:fld>
            <a:endParaRPr lang="en-US"/>
          </a:p>
        </p:txBody>
      </p:sp>
    </p:spTree>
    <p:extLst>
      <p:ext uri="{BB962C8B-B14F-4D97-AF65-F5344CB8AC3E}">
        <p14:creationId xmlns:p14="http://schemas.microsoft.com/office/powerpoint/2010/main" val="2723455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6B62407-77C4-448A-9118-6760652D8257}"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E9341-7A41-4833-972B-C8B280B60559}" type="slidenum">
              <a:rPr lang="en-US" smtClean="0"/>
              <a:t>‹#›</a:t>
            </a:fld>
            <a:endParaRPr lang="en-US"/>
          </a:p>
        </p:txBody>
      </p:sp>
    </p:spTree>
    <p:extLst>
      <p:ext uri="{BB962C8B-B14F-4D97-AF65-F5344CB8AC3E}">
        <p14:creationId xmlns:p14="http://schemas.microsoft.com/office/powerpoint/2010/main" val="1817371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192339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Nội dung 2"/>
          <p:cNvSpPr>
            <a:spLocks noGrp="1"/>
          </p:cNvSpPr>
          <p:nvPr>
            <p:ph sz="half" idx="1"/>
          </p:nvPr>
        </p:nvSpPr>
        <p:spPr>
          <a:xfrm>
            <a:off x="798910" y="1369219"/>
            <a:ext cx="3715941" cy="3140964"/>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ội dung 3"/>
          <p:cNvSpPr>
            <a:spLocks noGrp="1"/>
          </p:cNvSpPr>
          <p:nvPr>
            <p:ph sz="half" idx="2"/>
          </p:nvPr>
        </p:nvSpPr>
        <p:spPr>
          <a:xfrm>
            <a:off x="4629151" y="1369219"/>
            <a:ext cx="3713561" cy="3140964"/>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7" name="Chỗ dành sẵn cho Số Trang chiếu 6"/>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p:txBody>
          <a:bodyPr rtlCol="0"/>
          <a:lstStyle>
            <a:lvl1pPr>
              <a:defRPr/>
            </a:lvl1pPr>
          </a:lstStyle>
          <a:p>
            <a:fld id="{485AB0D1-2462-483C-8BB5-3975EB8E9484}" type="datetime1">
              <a:rPr lang="vi-VN" smtClean="0"/>
              <a:pPr/>
              <a:t>17/12/2023</a:t>
            </a:fld>
            <a:endParaRPr lang="vi-VN" dirty="0"/>
          </a:p>
        </p:txBody>
      </p:sp>
    </p:spTree>
    <p:extLst>
      <p:ext uri="{BB962C8B-B14F-4D97-AF65-F5344CB8AC3E}">
        <p14:creationId xmlns:p14="http://schemas.microsoft.com/office/powerpoint/2010/main" val="240091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4142735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000330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041372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smtClean="0"/>
              <a:t>12/17/2023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542885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smtClean="0"/>
              <a:t>12/17/2023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60224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smtClean="0"/>
              <a:t>12/17/2023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81680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646971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419372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464834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32666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Văn bản 2"/>
          <p:cNvSpPr>
            <a:spLocks noGrp="1"/>
          </p:cNvSpPr>
          <p:nvPr>
            <p:ph type="body" idx="1"/>
          </p:nvPr>
        </p:nvSpPr>
        <p:spPr>
          <a:xfrm>
            <a:off x="802386" y="1260872"/>
            <a:ext cx="3717036" cy="617934"/>
          </a:xfrm>
        </p:spPr>
        <p:txBody>
          <a:bodyPr rtlCol="0" anchor="b"/>
          <a:lstStyle>
            <a:lvl1pPr marL="0" indent="0" algn="l" rtl="0">
              <a:spcBef>
                <a:spcPts val="0"/>
              </a:spcBef>
              <a:buNone/>
              <a:defRPr sz="1350" b="1"/>
            </a:lvl1pPr>
            <a:lvl2pPr marL="257175" indent="0" algn="l" rtl="0">
              <a:buNone/>
              <a:defRPr sz="1125" b="1"/>
            </a:lvl2pPr>
            <a:lvl3pPr marL="514350" indent="0" algn="l" rtl="0">
              <a:buNone/>
              <a:defRPr sz="1013" b="1"/>
            </a:lvl3pPr>
            <a:lvl4pPr marL="771525" indent="0" algn="l" rtl="0">
              <a:buNone/>
              <a:defRPr sz="900" b="1"/>
            </a:lvl4pPr>
            <a:lvl5pPr marL="1028700" indent="0" algn="l" rtl="0">
              <a:buNone/>
              <a:defRPr sz="900" b="1"/>
            </a:lvl5pPr>
            <a:lvl6pPr marL="1285875" indent="0" algn="l" rtl="0">
              <a:buNone/>
              <a:defRPr sz="900" b="1"/>
            </a:lvl6pPr>
            <a:lvl7pPr marL="1543050" indent="0" algn="l" rtl="0">
              <a:buNone/>
              <a:defRPr sz="900" b="1"/>
            </a:lvl7pPr>
            <a:lvl8pPr marL="1800225" indent="0" algn="l" rtl="0">
              <a:buNone/>
              <a:defRPr sz="900" b="1"/>
            </a:lvl8pPr>
            <a:lvl9pPr marL="2057400" indent="0" algn="l" rtl="0">
              <a:buNone/>
              <a:defRPr sz="900" b="1"/>
            </a:lvl9pPr>
          </a:lstStyle>
          <a:p>
            <a:pPr lvl="0" rtl="0"/>
            <a:r>
              <a:rPr lang="vi-VN"/>
              <a:t>Bấm để chỉnh sửa kiểu văn bản của Bản cái</a:t>
            </a:r>
          </a:p>
        </p:txBody>
      </p:sp>
      <p:sp>
        <p:nvSpPr>
          <p:cNvPr id="4" name="Chỗ dành sẵn cho Nội dung 3"/>
          <p:cNvSpPr>
            <a:spLocks noGrp="1"/>
          </p:cNvSpPr>
          <p:nvPr>
            <p:ph sz="half" idx="2"/>
          </p:nvPr>
        </p:nvSpPr>
        <p:spPr>
          <a:xfrm>
            <a:off x="802386" y="1878808"/>
            <a:ext cx="3717036" cy="2607469"/>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5" name="Chỗ dành sẵn cho Văn bản 4"/>
          <p:cNvSpPr>
            <a:spLocks noGrp="1"/>
          </p:cNvSpPr>
          <p:nvPr>
            <p:ph type="body" sz="quarter" idx="3"/>
          </p:nvPr>
        </p:nvSpPr>
        <p:spPr>
          <a:xfrm>
            <a:off x="4629150" y="1260872"/>
            <a:ext cx="3717036" cy="617934"/>
          </a:xfrm>
        </p:spPr>
        <p:txBody>
          <a:bodyPr rtlCol="0" anchor="b"/>
          <a:lstStyle>
            <a:lvl1pPr marL="0" indent="0" algn="l" rtl="0">
              <a:spcBef>
                <a:spcPts val="0"/>
              </a:spcBef>
              <a:buNone/>
              <a:defRPr sz="1350" b="1"/>
            </a:lvl1pPr>
            <a:lvl2pPr marL="257175" indent="0" algn="l" rtl="0">
              <a:buNone/>
              <a:defRPr sz="1125" b="1"/>
            </a:lvl2pPr>
            <a:lvl3pPr marL="514350" indent="0" algn="l" rtl="0">
              <a:buNone/>
              <a:defRPr sz="1013" b="1"/>
            </a:lvl3pPr>
            <a:lvl4pPr marL="771525" indent="0" algn="l" rtl="0">
              <a:buNone/>
              <a:defRPr sz="900" b="1"/>
            </a:lvl4pPr>
            <a:lvl5pPr marL="1028700" indent="0" algn="l" rtl="0">
              <a:buNone/>
              <a:defRPr sz="900" b="1"/>
            </a:lvl5pPr>
            <a:lvl6pPr marL="1285875" indent="0" algn="l" rtl="0">
              <a:buNone/>
              <a:defRPr sz="900" b="1"/>
            </a:lvl6pPr>
            <a:lvl7pPr marL="1543050" indent="0" algn="l" rtl="0">
              <a:buNone/>
              <a:defRPr sz="900" b="1"/>
            </a:lvl7pPr>
            <a:lvl8pPr marL="1800225" indent="0" algn="l" rtl="0">
              <a:buNone/>
              <a:defRPr sz="900" b="1"/>
            </a:lvl8pPr>
            <a:lvl9pPr marL="2057400" indent="0" algn="l" rtl="0">
              <a:buNone/>
              <a:defRPr sz="900" b="1"/>
            </a:lvl9pPr>
          </a:lstStyle>
          <a:p>
            <a:pPr lvl="0" rtl="0"/>
            <a:r>
              <a:rPr lang="vi-VN"/>
              <a:t>Bấm để chỉnh sửa kiểu văn bản của Bản cái</a:t>
            </a:r>
          </a:p>
        </p:txBody>
      </p:sp>
      <p:sp>
        <p:nvSpPr>
          <p:cNvPr id="6" name="Chỗ dành sẵn cho Nội dung 5"/>
          <p:cNvSpPr>
            <a:spLocks noGrp="1"/>
          </p:cNvSpPr>
          <p:nvPr>
            <p:ph sz="quarter" idx="4"/>
          </p:nvPr>
        </p:nvSpPr>
        <p:spPr>
          <a:xfrm>
            <a:off x="4629150" y="1878808"/>
            <a:ext cx="3717036" cy="2607469"/>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9" name="Chỗ dành sẵn cho Số Trang chiếu 8"/>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7" name="Chỗ dành sẵn cho Ngày tháng 6"/>
          <p:cNvSpPr>
            <a:spLocks noGrp="1"/>
          </p:cNvSpPr>
          <p:nvPr>
            <p:ph type="dt" sz="half" idx="10"/>
          </p:nvPr>
        </p:nvSpPr>
        <p:spPr/>
        <p:txBody>
          <a:bodyPr rtlCol="0"/>
          <a:lstStyle>
            <a:lvl1pPr>
              <a:defRPr/>
            </a:lvl1pPr>
          </a:lstStyle>
          <a:p>
            <a:fld id="{0216A3A8-CD18-494E-BA21-4E8A1D2D52BA}" type="datetime1">
              <a:rPr lang="vi-VN" smtClean="0"/>
              <a:pPr/>
              <a:t>17/12/2023</a:t>
            </a:fld>
            <a:endParaRPr lang="vi-VN" dirty="0"/>
          </a:p>
        </p:txBody>
      </p:sp>
    </p:spTree>
    <p:extLst>
      <p:ext uri="{BB962C8B-B14F-4D97-AF65-F5344CB8AC3E}">
        <p14:creationId xmlns:p14="http://schemas.microsoft.com/office/powerpoint/2010/main" val="233322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356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785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7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767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430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41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465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012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497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995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5" name="Chỗ dành sẵn cho Số Trang chiếu 4"/>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3" name="Chỗ dành sẵn cho Ngày tháng 2"/>
          <p:cNvSpPr>
            <a:spLocks noGrp="1"/>
          </p:cNvSpPr>
          <p:nvPr>
            <p:ph type="dt" sz="half" idx="10"/>
          </p:nvPr>
        </p:nvSpPr>
        <p:spPr/>
        <p:txBody>
          <a:bodyPr rtlCol="0"/>
          <a:lstStyle>
            <a:lvl1pPr>
              <a:defRPr/>
            </a:lvl1pPr>
          </a:lstStyle>
          <a:p>
            <a:fld id="{2DC5D5F0-49C4-47A7-8393-C3318058F3BC}" type="datetime1">
              <a:rPr lang="vi-VN" smtClean="0"/>
              <a:pPr/>
              <a:t>17/12/2023</a:t>
            </a:fld>
            <a:endParaRPr lang="vi-VN" dirty="0"/>
          </a:p>
        </p:txBody>
      </p:sp>
    </p:spTree>
    <p:extLst>
      <p:ext uri="{BB962C8B-B14F-4D97-AF65-F5344CB8AC3E}">
        <p14:creationId xmlns:p14="http://schemas.microsoft.com/office/powerpoint/2010/main" val="375163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061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whoosh.wav"/>
          </p:stSnd>
        </p:sndAc>
      </p:transition>
    </mc:Choice>
    <mc:Fallback xmlns="">
      <p:transition spd="slow">
        <p:fade/>
        <p:sndAc>
          <p:stSnd>
            <p:snd r:embed="rId3" name="whoosh.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4" name="Chỗ dành sẵn cho Số Trang chiếu 3"/>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2" name="Chỗ dành sẵn cho Ngày tháng 1"/>
          <p:cNvSpPr>
            <a:spLocks noGrp="1"/>
          </p:cNvSpPr>
          <p:nvPr>
            <p:ph type="dt" sz="half" idx="10"/>
          </p:nvPr>
        </p:nvSpPr>
        <p:spPr/>
        <p:txBody>
          <a:bodyPr rtlCol="0"/>
          <a:lstStyle>
            <a:lvl1pPr>
              <a:defRPr/>
            </a:lvl1pPr>
          </a:lstStyle>
          <a:p>
            <a:fld id="{15C8CFF3-1CDF-49E3-8638-3726A6CAAC00}" type="datetime1">
              <a:rPr lang="vi-VN" smtClean="0"/>
              <a:pPr/>
              <a:t>17/12/2023</a:t>
            </a:fld>
            <a:endParaRPr lang="vi-VN" dirty="0"/>
          </a:p>
        </p:txBody>
      </p:sp>
    </p:spTree>
    <p:extLst>
      <p:ext uri="{BB962C8B-B14F-4D97-AF65-F5344CB8AC3E}">
        <p14:creationId xmlns:p14="http://schemas.microsoft.com/office/powerpoint/2010/main" val="12326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98910" y="228599"/>
            <a:ext cx="7543802" cy="912114"/>
          </a:xfrm>
        </p:spPr>
        <p:txBody>
          <a:bodyPr rtlCol="0"/>
          <a:lstStyle>
            <a:lvl1pPr algn="l" rtl="0">
              <a:defRPr/>
            </a:lvl1pPr>
          </a:lstStyle>
          <a:p>
            <a:pPr rtl="0"/>
            <a:r>
              <a:rPr lang="vi-VN"/>
              <a:t>Bấm để sửa kiểu tiêu đề Bản cái</a:t>
            </a:r>
            <a:endParaRPr lang="vi-VN" dirty="0"/>
          </a:p>
        </p:txBody>
      </p:sp>
      <p:grpSp>
        <p:nvGrpSpPr>
          <p:cNvPr id="9" name="Nhóm 8"/>
          <p:cNvGrpSpPr/>
          <p:nvPr/>
        </p:nvGrpSpPr>
        <p:grpSpPr>
          <a:xfrm>
            <a:off x="789318" y="1300162"/>
            <a:ext cx="3270377" cy="2287529"/>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gr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948771" y="1425158"/>
            <a:ext cx="2951652" cy="1928802"/>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39" name="Chỗ dành sẵn cho Văn bản 3"/>
          <p:cNvSpPr>
            <a:spLocks noGrp="1"/>
          </p:cNvSpPr>
          <p:nvPr>
            <p:ph type="body" sz="half" idx="2"/>
          </p:nvPr>
        </p:nvSpPr>
        <p:spPr>
          <a:xfrm>
            <a:off x="789317" y="3701992"/>
            <a:ext cx="3276735" cy="755708"/>
          </a:xfrm>
        </p:spPr>
        <p:txBody>
          <a:bodyPr rtlCol="0">
            <a:normAutofit/>
          </a:bodyPr>
          <a:lstStyle>
            <a:lvl1pPr marL="0" indent="0" algn="l" rtl="0">
              <a:spcBef>
                <a:spcPts val="900"/>
              </a:spcBef>
              <a:buNone/>
              <a:defRPr sz="900"/>
            </a:lvl1pPr>
            <a:lvl2pPr marL="257175" indent="0" algn="l" rtl="0">
              <a:buNone/>
              <a:defRPr sz="788"/>
            </a:lvl2pPr>
            <a:lvl3pPr marL="514350" indent="0" algn="l" rtl="0">
              <a:buNone/>
              <a:defRPr sz="675"/>
            </a:lvl3pPr>
            <a:lvl4pPr marL="771525" indent="0" algn="l" rtl="0">
              <a:buNone/>
              <a:defRPr sz="563"/>
            </a:lvl4pPr>
            <a:lvl5pPr marL="1028700" indent="0" algn="l" rtl="0">
              <a:buNone/>
              <a:defRPr sz="563"/>
            </a:lvl5pPr>
            <a:lvl6pPr marL="1285875" indent="0" algn="l" rtl="0">
              <a:buNone/>
              <a:defRPr sz="563"/>
            </a:lvl6pPr>
            <a:lvl7pPr marL="1543050" indent="0" algn="l" rtl="0">
              <a:buNone/>
              <a:defRPr sz="563"/>
            </a:lvl7pPr>
            <a:lvl8pPr marL="1800225" indent="0" algn="l" rtl="0">
              <a:buNone/>
              <a:defRPr sz="563"/>
            </a:lvl8pPr>
            <a:lvl9pPr marL="2057400" indent="0" algn="l" rtl="0">
              <a:buNone/>
              <a:defRPr sz="563"/>
            </a:lvl9pPr>
          </a:lstStyle>
          <a:p>
            <a:pPr lvl="0" rtl="0"/>
            <a:r>
              <a:rPr lang="vi-VN"/>
              <a:t>Bấm để chỉnh sửa kiểu văn bản của Bản cái</a:t>
            </a:r>
          </a:p>
        </p:txBody>
      </p:sp>
      <p:grpSp>
        <p:nvGrpSpPr>
          <p:cNvPr id="22" name="Nhóm 21"/>
          <p:cNvGrpSpPr/>
          <p:nvPr/>
        </p:nvGrpSpPr>
        <p:grpSpPr>
          <a:xfrm>
            <a:off x="5072335" y="1300162"/>
            <a:ext cx="3270377" cy="2287529"/>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gr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231788" y="1425158"/>
            <a:ext cx="2951652" cy="1928802"/>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40" name="Chỗ dành sẵn cho Văn bản 3"/>
          <p:cNvSpPr>
            <a:spLocks noGrp="1"/>
          </p:cNvSpPr>
          <p:nvPr>
            <p:ph type="body" sz="half" idx="19"/>
          </p:nvPr>
        </p:nvSpPr>
        <p:spPr>
          <a:xfrm>
            <a:off x="5057182" y="3701992"/>
            <a:ext cx="3276735" cy="755708"/>
          </a:xfrm>
        </p:spPr>
        <p:txBody>
          <a:bodyPr rtlCol="0">
            <a:normAutofit/>
          </a:bodyPr>
          <a:lstStyle>
            <a:lvl1pPr marL="0" indent="0" algn="l" rtl="0">
              <a:spcBef>
                <a:spcPts val="900"/>
              </a:spcBef>
              <a:buNone/>
              <a:defRPr sz="900"/>
            </a:lvl1pPr>
            <a:lvl2pPr marL="257175" indent="0" algn="l" rtl="0">
              <a:buNone/>
              <a:defRPr sz="788"/>
            </a:lvl2pPr>
            <a:lvl3pPr marL="514350" indent="0" algn="l" rtl="0">
              <a:buNone/>
              <a:defRPr sz="675"/>
            </a:lvl3pPr>
            <a:lvl4pPr marL="771525" indent="0" algn="l" rtl="0">
              <a:buNone/>
              <a:defRPr sz="563"/>
            </a:lvl4pPr>
            <a:lvl5pPr marL="1028700" indent="0" algn="l" rtl="0">
              <a:buNone/>
              <a:defRPr sz="563"/>
            </a:lvl5pPr>
            <a:lvl6pPr marL="1285875" indent="0" algn="l" rtl="0">
              <a:buNone/>
              <a:defRPr sz="563"/>
            </a:lvl6pPr>
            <a:lvl7pPr marL="1543050" indent="0" algn="l" rtl="0">
              <a:buNone/>
              <a:defRPr sz="563"/>
            </a:lvl7pPr>
            <a:lvl8pPr marL="1800225" indent="0" algn="l" rtl="0">
              <a:buNone/>
              <a:defRPr sz="563"/>
            </a:lvl8pPr>
            <a:lvl9pPr marL="2057400" indent="0" algn="l" rtl="0">
              <a:buNone/>
              <a:defRPr sz="563"/>
            </a:lvl9pPr>
          </a:lstStyle>
          <a:p>
            <a:pPr lvl="0" rtl="0"/>
            <a:r>
              <a:rPr lang="vi-VN"/>
              <a:t>Bấm để chỉnh sửa kiểu văn bản của Bản cái</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B6D0CE1C-2702-4A01-872D-16D51A5359DB}" type="datetime1">
              <a:rPr lang="vi-VN" smtClean="0"/>
              <a:pPr/>
              <a:t>17/12/2023</a:t>
            </a:fld>
            <a:endParaRPr lang="vi-VN" dirty="0"/>
          </a:p>
        </p:txBody>
      </p:sp>
    </p:spTree>
    <p:extLst>
      <p:ext uri="{BB962C8B-B14F-4D97-AF65-F5344CB8AC3E}">
        <p14:creationId xmlns:p14="http://schemas.microsoft.com/office/powerpoint/2010/main" val="42184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grpSp>
        <p:nvGrpSpPr>
          <p:cNvPr id="52" name="Nhóm 51"/>
          <p:cNvGrpSpPr>
            <a:grpSpLocks noChangeAspect="1"/>
          </p:cNvGrpSpPr>
          <p:nvPr/>
        </p:nvGrpSpPr>
        <p:grpSpPr>
          <a:xfrm rot="5400000">
            <a:off x="783856" y="1258579"/>
            <a:ext cx="2342510" cy="2317298"/>
            <a:chOff x="895350" y="3313113"/>
            <a:chExt cx="3613151" cy="2790825"/>
          </a:xfrm>
          <a:solidFill>
            <a:schemeClr val="tx1">
              <a:lumMod val="50000"/>
            </a:schemeClr>
          </a:solidFill>
        </p:grpSpPr>
        <p:sp>
          <p:nvSpPr>
            <p:cNvPr id="5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5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5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5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gr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936877" y="1368214"/>
            <a:ext cx="2036467" cy="2082231"/>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81" name="Chỗ dành sẵn cho Văn bản 3"/>
          <p:cNvSpPr>
            <a:spLocks noGrp="1"/>
          </p:cNvSpPr>
          <p:nvPr>
            <p:ph type="body" sz="half" idx="2"/>
          </p:nvPr>
        </p:nvSpPr>
        <p:spPr>
          <a:xfrm>
            <a:off x="926409" y="3710554"/>
            <a:ext cx="2057400" cy="685800"/>
          </a:xfrm>
        </p:spPr>
        <p:txBody>
          <a:bodyPr rtlCol="0">
            <a:normAutofit/>
          </a:bodyPr>
          <a:lstStyle>
            <a:lvl1pPr marL="0" indent="0" algn="l" rtl="0">
              <a:spcBef>
                <a:spcPts val="900"/>
              </a:spcBef>
              <a:buNone/>
              <a:defRPr sz="900"/>
            </a:lvl1pPr>
            <a:lvl2pPr marL="257175" indent="0" algn="l" rtl="0">
              <a:buNone/>
              <a:defRPr sz="788"/>
            </a:lvl2pPr>
            <a:lvl3pPr marL="514350" indent="0" algn="l" rtl="0">
              <a:buNone/>
              <a:defRPr sz="675"/>
            </a:lvl3pPr>
            <a:lvl4pPr marL="771525" indent="0" algn="l" rtl="0">
              <a:buNone/>
              <a:defRPr sz="563"/>
            </a:lvl4pPr>
            <a:lvl5pPr marL="1028700" indent="0" algn="l" rtl="0">
              <a:buNone/>
              <a:defRPr sz="563"/>
            </a:lvl5pPr>
            <a:lvl6pPr marL="1285875" indent="0" algn="l" rtl="0">
              <a:buNone/>
              <a:defRPr sz="563"/>
            </a:lvl6pPr>
            <a:lvl7pPr marL="1543050" indent="0" algn="l" rtl="0">
              <a:buNone/>
              <a:defRPr sz="563"/>
            </a:lvl7pPr>
            <a:lvl8pPr marL="1800225" indent="0" algn="l" rtl="0">
              <a:buNone/>
              <a:defRPr sz="563"/>
            </a:lvl8pPr>
            <a:lvl9pPr marL="2057400" indent="0" algn="l" rtl="0">
              <a:buNone/>
              <a:defRPr sz="563"/>
            </a:lvl9pPr>
          </a:lstStyle>
          <a:p>
            <a:pPr lvl="0" rtl="0"/>
            <a:r>
              <a:rPr lang="vi-VN"/>
              <a:t>Bấm để chỉnh sửa kiểu văn bản của Bản cái</a:t>
            </a:r>
          </a:p>
        </p:txBody>
      </p:sp>
      <p:grpSp>
        <p:nvGrpSpPr>
          <p:cNvPr id="84" name="Nhóm 83"/>
          <p:cNvGrpSpPr>
            <a:grpSpLocks noChangeAspect="1"/>
          </p:cNvGrpSpPr>
          <p:nvPr userDrawn="1"/>
        </p:nvGrpSpPr>
        <p:grpSpPr>
          <a:xfrm rot="5400000">
            <a:off x="3387853" y="1258579"/>
            <a:ext cx="2342510" cy="2317298"/>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gr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3540693" y="1368214"/>
            <a:ext cx="2036826" cy="2082231"/>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82" name="Chỗ dành sẵn cho Văn bản 3"/>
          <p:cNvSpPr>
            <a:spLocks noGrp="1"/>
          </p:cNvSpPr>
          <p:nvPr>
            <p:ph type="body" sz="half" idx="21"/>
          </p:nvPr>
        </p:nvSpPr>
        <p:spPr>
          <a:xfrm>
            <a:off x="3530406" y="3710554"/>
            <a:ext cx="2057400" cy="685800"/>
          </a:xfrm>
        </p:spPr>
        <p:txBody>
          <a:bodyPr rtlCol="0">
            <a:normAutofit/>
          </a:bodyPr>
          <a:lstStyle>
            <a:lvl1pPr marL="0" indent="0" algn="l" rtl="0">
              <a:spcBef>
                <a:spcPts val="900"/>
              </a:spcBef>
              <a:buNone/>
              <a:defRPr sz="900"/>
            </a:lvl1pPr>
            <a:lvl2pPr marL="257175" indent="0" algn="l" rtl="0">
              <a:buNone/>
              <a:defRPr sz="788"/>
            </a:lvl2pPr>
            <a:lvl3pPr marL="514350" indent="0" algn="l" rtl="0">
              <a:buNone/>
              <a:defRPr sz="675"/>
            </a:lvl3pPr>
            <a:lvl4pPr marL="771525" indent="0" algn="l" rtl="0">
              <a:buNone/>
              <a:defRPr sz="563"/>
            </a:lvl4pPr>
            <a:lvl5pPr marL="1028700" indent="0" algn="l" rtl="0">
              <a:buNone/>
              <a:defRPr sz="563"/>
            </a:lvl5pPr>
            <a:lvl6pPr marL="1285875" indent="0" algn="l" rtl="0">
              <a:buNone/>
              <a:defRPr sz="563"/>
            </a:lvl6pPr>
            <a:lvl7pPr marL="1543050" indent="0" algn="l" rtl="0">
              <a:buNone/>
              <a:defRPr sz="563"/>
            </a:lvl7pPr>
            <a:lvl8pPr marL="1800225" indent="0" algn="l" rtl="0">
              <a:buNone/>
              <a:defRPr sz="563"/>
            </a:lvl8pPr>
            <a:lvl9pPr marL="2057400" indent="0" algn="l" rtl="0">
              <a:buNone/>
              <a:defRPr sz="563"/>
            </a:lvl9pPr>
          </a:lstStyle>
          <a:p>
            <a:pPr lvl="0" rtl="0"/>
            <a:r>
              <a:rPr lang="vi-VN"/>
              <a:t>Bấm để chỉnh sửa kiểu văn bản của Bản cái</a:t>
            </a:r>
          </a:p>
        </p:txBody>
      </p:sp>
      <p:grpSp>
        <p:nvGrpSpPr>
          <p:cNvPr id="97" name="Nhóm 96"/>
          <p:cNvGrpSpPr>
            <a:grpSpLocks noChangeAspect="1"/>
          </p:cNvGrpSpPr>
          <p:nvPr userDrawn="1"/>
        </p:nvGrpSpPr>
        <p:grpSpPr>
          <a:xfrm rot="5400000">
            <a:off x="6014259" y="1258579"/>
            <a:ext cx="2342510" cy="2317298"/>
            <a:chOff x="895350" y="3313113"/>
            <a:chExt cx="3613151" cy="2790825"/>
          </a:xfrm>
          <a:solidFill>
            <a:schemeClr val="tx1">
              <a:lumMod val="50000"/>
            </a:schemeClr>
          </a:solidFill>
        </p:grpSpPr>
        <p:sp>
          <p:nvSpPr>
            <p:cNvPr id="9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9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sp>
          <p:nvSpPr>
            <p:cNvPr id="10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013" dirty="0"/>
            </a:p>
          </p:txBody>
        </p:sp>
      </p:gr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6167099" y="1368214"/>
            <a:ext cx="2036826" cy="2082231"/>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83" name="Chỗ dành sẵn cho Văn bản 3"/>
          <p:cNvSpPr>
            <a:spLocks noGrp="1"/>
          </p:cNvSpPr>
          <p:nvPr>
            <p:ph type="body" sz="half" idx="22"/>
          </p:nvPr>
        </p:nvSpPr>
        <p:spPr>
          <a:xfrm>
            <a:off x="6156812" y="3710554"/>
            <a:ext cx="2057400" cy="685800"/>
          </a:xfrm>
        </p:spPr>
        <p:txBody>
          <a:bodyPr rtlCol="0">
            <a:normAutofit/>
          </a:bodyPr>
          <a:lstStyle>
            <a:lvl1pPr marL="0" indent="0" algn="l" rtl="0">
              <a:spcBef>
                <a:spcPts val="900"/>
              </a:spcBef>
              <a:buNone/>
              <a:defRPr sz="900"/>
            </a:lvl1pPr>
            <a:lvl2pPr marL="257175" indent="0" algn="l" rtl="0">
              <a:buNone/>
              <a:defRPr sz="788"/>
            </a:lvl2pPr>
            <a:lvl3pPr marL="514350" indent="0" algn="l" rtl="0">
              <a:buNone/>
              <a:defRPr sz="675"/>
            </a:lvl3pPr>
            <a:lvl4pPr marL="771525" indent="0" algn="l" rtl="0">
              <a:buNone/>
              <a:defRPr sz="563"/>
            </a:lvl4pPr>
            <a:lvl5pPr marL="1028700" indent="0" algn="l" rtl="0">
              <a:buNone/>
              <a:defRPr sz="563"/>
            </a:lvl5pPr>
            <a:lvl6pPr marL="1285875" indent="0" algn="l" rtl="0">
              <a:buNone/>
              <a:defRPr sz="563"/>
            </a:lvl6pPr>
            <a:lvl7pPr marL="1543050" indent="0" algn="l" rtl="0">
              <a:buNone/>
              <a:defRPr sz="563"/>
            </a:lvl7pPr>
            <a:lvl8pPr marL="1800225" indent="0" algn="l" rtl="0">
              <a:buNone/>
              <a:defRPr sz="563"/>
            </a:lvl8pPr>
            <a:lvl9pPr marL="2057400" indent="0" algn="l" rtl="0">
              <a:buNone/>
              <a:defRPr sz="563"/>
            </a:lvl9pPr>
          </a:lstStyle>
          <a:p>
            <a:pPr lvl="0" rtl="0"/>
            <a:r>
              <a:rPr lang="vi-VN"/>
              <a:t>Bấm để chỉnh sửa kiểu văn bản của Bản cái</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C03B2062-D8F8-46C3-A13F-A2368F91A522}" type="datetime1">
              <a:rPr lang="vi-VN" smtClean="0"/>
              <a:pPr/>
              <a:t>17/12/2023</a:t>
            </a:fld>
            <a:endParaRPr lang="vi-VN" dirty="0"/>
          </a:p>
        </p:txBody>
      </p:sp>
    </p:spTree>
    <p:extLst>
      <p:ext uri="{BB962C8B-B14F-4D97-AF65-F5344CB8AC3E}">
        <p14:creationId xmlns:p14="http://schemas.microsoft.com/office/powerpoint/2010/main" val="55928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audio" Target="../media/audio1.wav"/><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audio" Target="../media/audio1.wav"/></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audio" Target="../media/audio1.wav"/><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audio" Target="../media/audio1.wav"/></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audio" Target="../media/audio1.wav"/><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798910" y="228600"/>
            <a:ext cx="7543802" cy="914400"/>
          </a:xfrm>
          <a:prstGeom prst="rect">
            <a:avLst/>
          </a:prstGeom>
        </p:spPr>
        <p:txBody>
          <a:bodyPr vert="horz" lIns="91440" tIns="45720" rIns="91440" bIns="45720" rtlCol="0" anchor="b">
            <a:normAutofit/>
          </a:bodyPr>
          <a:lstStyle/>
          <a:p>
            <a:pPr rtl="0"/>
            <a:r>
              <a:rPr lang="vi-VN" dirty="0"/>
              <a:t>Bấm để sửa kiểu tiêu đề Bản cái</a:t>
            </a:r>
          </a:p>
        </p:txBody>
      </p:sp>
      <p:sp>
        <p:nvSpPr>
          <p:cNvPr id="3" name="Chỗ dành sẵn cho Văn bản 2"/>
          <p:cNvSpPr>
            <a:spLocks noGrp="1"/>
          </p:cNvSpPr>
          <p:nvPr>
            <p:ph type="body" idx="1"/>
          </p:nvPr>
        </p:nvSpPr>
        <p:spPr>
          <a:xfrm>
            <a:off x="798911" y="1314450"/>
            <a:ext cx="7543800" cy="3171825"/>
          </a:xfrm>
          <a:prstGeom prst="rect">
            <a:avLst/>
          </a:prstGeom>
        </p:spPr>
        <p:txBody>
          <a:bodyPr vert="horz" lIns="91440" tIns="45720" rIns="91440" bIns="45720" rtlCol="0">
            <a:normAutofit/>
          </a:bodyPr>
          <a:lstStyle/>
          <a:p>
            <a:pPr lvl="0" rtl="0"/>
            <a:r>
              <a:rPr lang="vi-VN" dirty="0" err="1"/>
              <a:t>Chỉnh</a:t>
            </a:r>
            <a:r>
              <a:rPr lang="vi-VN" dirty="0"/>
              <a:t> sửa </a:t>
            </a:r>
            <a:r>
              <a:rPr lang="vi-VN" dirty="0" err="1"/>
              <a:t>kiểu</a:t>
            </a:r>
            <a:r>
              <a:rPr lang="vi-VN" dirty="0"/>
              <a:t> văn bản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6" name="Chỗ dành sẵn cho Số Trang chiếu 5"/>
          <p:cNvSpPr>
            <a:spLocks noGrp="1"/>
          </p:cNvSpPr>
          <p:nvPr>
            <p:ph type="sldNum" sz="quarter" idx="4"/>
          </p:nvPr>
        </p:nvSpPr>
        <p:spPr>
          <a:xfrm>
            <a:off x="798910" y="4514851"/>
            <a:ext cx="571500" cy="171450"/>
          </a:xfrm>
          <a:prstGeom prst="rect">
            <a:avLst/>
          </a:prstGeom>
        </p:spPr>
        <p:txBody>
          <a:bodyPr vert="horz" lIns="91440" tIns="45720" rIns="91440" bIns="45720" rtlCol="0" anchor="ctr"/>
          <a:lstStyle>
            <a:lvl1pPr algn="l" rtl="0">
              <a:defRPr sz="619">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022B156B-59AE-415F-B24B-8756D48BB977}" type="slidenum">
              <a:rPr lang="vi-VN" smtClean="0"/>
              <a:pPr/>
              <a:t>‹#›</a:t>
            </a:fld>
            <a:endParaRPr lang="vi-VN" dirty="0"/>
          </a:p>
        </p:txBody>
      </p:sp>
      <p:sp>
        <p:nvSpPr>
          <p:cNvPr id="5" name="Chỗ dành sẵn cho Chân trang 4"/>
          <p:cNvSpPr>
            <a:spLocks noGrp="1"/>
          </p:cNvSpPr>
          <p:nvPr>
            <p:ph type="ftr" sz="quarter" idx="3"/>
          </p:nvPr>
        </p:nvSpPr>
        <p:spPr>
          <a:xfrm>
            <a:off x="1484710" y="4514851"/>
            <a:ext cx="4457700" cy="171450"/>
          </a:xfrm>
          <a:prstGeom prst="rect">
            <a:avLst/>
          </a:prstGeom>
        </p:spPr>
        <p:txBody>
          <a:bodyPr vert="horz" lIns="91440" tIns="45720" rIns="91440" bIns="45720" rtlCol="0" anchor="ctr"/>
          <a:lstStyle>
            <a:lvl1pPr algn="l" rtl="0">
              <a:defRPr sz="619">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endParaRPr lang="vi-VN" dirty="0"/>
          </a:p>
        </p:txBody>
      </p:sp>
      <p:sp>
        <p:nvSpPr>
          <p:cNvPr id="4" name="Chỗ dành sẵn cho Ngày tháng 3"/>
          <p:cNvSpPr>
            <a:spLocks noGrp="1"/>
          </p:cNvSpPr>
          <p:nvPr>
            <p:ph type="dt" sz="half" idx="2"/>
          </p:nvPr>
        </p:nvSpPr>
        <p:spPr>
          <a:xfrm>
            <a:off x="6056708" y="4514851"/>
            <a:ext cx="1047195" cy="171450"/>
          </a:xfrm>
          <a:prstGeom prst="rect">
            <a:avLst/>
          </a:prstGeom>
        </p:spPr>
        <p:txBody>
          <a:bodyPr vert="horz" lIns="91440" tIns="45720" rIns="91440" bIns="45720" rtlCol="0" anchor="ctr"/>
          <a:lstStyle>
            <a:lvl1pPr algn="l" rtl="0">
              <a:defRPr sz="619">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27D914FD-5CA8-45C1-915F-680DA1912D0A}" type="datetime1">
              <a:rPr lang="vi-VN" smtClean="0"/>
              <a:pPr/>
              <a:t>17/12/2023</a:t>
            </a:fld>
            <a:endParaRPr lang="vi-VN" dirty="0"/>
          </a:p>
        </p:txBody>
      </p:sp>
    </p:spTree>
    <p:extLst>
      <p:ext uri="{BB962C8B-B14F-4D97-AF65-F5344CB8AC3E}">
        <p14:creationId xmlns:p14="http://schemas.microsoft.com/office/powerpoint/2010/main" val="382731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514350" rtl="0" eaLnBrk="1" latinLnBrk="0" hangingPunct="1">
        <a:lnSpc>
          <a:spcPct val="90000"/>
        </a:lnSpc>
        <a:spcBef>
          <a:spcPct val="0"/>
        </a:spcBef>
        <a:buNone/>
        <a:defRPr sz="2025" kern="1200">
          <a:solidFill>
            <a:schemeClr val="tx1">
              <a:lumMod val="50000"/>
            </a:schemeClr>
          </a:solidFill>
          <a:latin typeface="Arial" panose="020B0604020202020204" pitchFamily="34" charset="0"/>
          <a:ea typeface="Tahoma" panose="020B0604030504040204" pitchFamily="34" charset="0"/>
          <a:cs typeface="Arial" panose="020B0604020202020204" pitchFamily="34" charset="0"/>
        </a:defRPr>
      </a:lvl1pPr>
    </p:titleStyle>
    <p:bodyStyle>
      <a:lvl1pPr marL="195453" indent="-195453" algn="l" defTabSz="514350" rtl="0" eaLnBrk="1" latinLnBrk="0" hangingPunct="1">
        <a:lnSpc>
          <a:spcPct val="100000"/>
        </a:lnSpc>
        <a:spcBef>
          <a:spcPts val="1013"/>
        </a:spcBef>
        <a:buFont typeface="Arial" panose="020B0604020202020204" pitchFamily="34" charset="0"/>
        <a:buChar char="•"/>
        <a:defRPr sz="135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416624" indent="-159449" algn="l" defTabSz="514350" rtl="0" eaLnBrk="1" latinLnBrk="0" hangingPunct="1">
        <a:lnSpc>
          <a:spcPct val="100000"/>
        </a:lnSpc>
        <a:spcBef>
          <a:spcPts val="675"/>
        </a:spcBef>
        <a:buFont typeface="Arial" panose="020B0604020202020204" pitchFamily="34" charset="0"/>
        <a:buChar char="•"/>
        <a:defRPr sz="1125"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642938" indent="-128588" algn="l" defTabSz="514350" rtl="0" eaLnBrk="1" latinLnBrk="0" hangingPunct="1">
        <a:lnSpc>
          <a:spcPct val="100000"/>
        </a:lnSpc>
        <a:spcBef>
          <a:spcPts val="450"/>
        </a:spcBef>
        <a:buFont typeface="Arial" panose="020B0604020202020204" pitchFamily="34" charset="0"/>
        <a:buChar char="•"/>
        <a:defRPr sz="1013"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900113" indent="-128588" algn="l" defTabSz="514350" rtl="0" eaLnBrk="1" latinLnBrk="0" hangingPunct="1">
        <a:lnSpc>
          <a:spcPct val="100000"/>
        </a:lnSpc>
        <a:spcBef>
          <a:spcPts val="338"/>
        </a:spcBef>
        <a:buFont typeface="Arial" panose="020B0604020202020204" pitchFamily="34" charset="0"/>
        <a:buChar char="•"/>
        <a:defRPr sz="9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1157288" indent="-128588" algn="l" defTabSz="514350" rtl="0" eaLnBrk="1" latinLnBrk="0" hangingPunct="1">
        <a:lnSpc>
          <a:spcPct val="100000"/>
        </a:lnSpc>
        <a:spcBef>
          <a:spcPts val="338"/>
        </a:spcBef>
        <a:buFont typeface="Arial" panose="020B0604020202020204" pitchFamily="34" charset="0"/>
        <a:buChar char="•"/>
        <a:defRPr sz="9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1414463" indent="-128588" algn="l" defTabSz="514350" rtl="0" eaLnBrk="1" latinLnBrk="0" hangingPunct="1">
        <a:lnSpc>
          <a:spcPct val="90000"/>
        </a:lnSpc>
        <a:spcBef>
          <a:spcPts val="338"/>
        </a:spcBef>
        <a:buFont typeface="Arial" panose="020B0604020202020204" pitchFamily="34" charset="0"/>
        <a:buChar char="•"/>
        <a:defRPr sz="900" kern="1200">
          <a:solidFill>
            <a:schemeClr val="tx1"/>
          </a:solidFill>
          <a:latin typeface="+mn-lt"/>
          <a:ea typeface="+mn-ea"/>
          <a:cs typeface="+mn-cs"/>
        </a:defRPr>
      </a:lvl6pPr>
      <a:lvl7pPr marL="1671638" indent="-128588" algn="l" defTabSz="514350" rtl="0" eaLnBrk="1" latinLnBrk="0" hangingPunct="1">
        <a:lnSpc>
          <a:spcPct val="90000"/>
        </a:lnSpc>
        <a:spcBef>
          <a:spcPts val="338"/>
        </a:spcBef>
        <a:buFont typeface="Arial" panose="020B0604020202020204" pitchFamily="34" charset="0"/>
        <a:buChar char="•"/>
        <a:defRPr sz="900" kern="1200">
          <a:solidFill>
            <a:schemeClr val="tx1"/>
          </a:solidFill>
          <a:latin typeface="+mn-lt"/>
          <a:ea typeface="+mn-ea"/>
          <a:cs typeface="+mn-cs"/>
        </a:defRPr>
      </a:lvl7pPr>
      <a:lvl8pPr marL="1928813" indent="-128588" algn="l" defTabSz="514350" rtl="0" eaLnBrk="1" latinLnBrk="0" hangingPunct="1">
        <a:lnSpc>
          <a:spcPct val="90000"/>
        </a:lnSpc>
        <a:spcBef>
          <a:spcPts val="338"/>
        </a:spcBef>
        <a:buFont typeface="Arial" panose="020B0604020202020204" pitchFamily="34" charset="0"/>
        <a:buChar char="•"/>
        <a:defRPr sz="900" kern="1200" baseline="0">
          <a:solidFill>
            <a:schemeClr val="tx1"/>
          </a:solidFill>
          <a:latin typeface="+mn-lt"/>
          <a:ea typeface="+mn-ea"/>
          <a:cs typeface="+mn-cs"/>
        </a:defRPr>
      </a:lvl8pPr>
      <a:lvl9pPr marL="2185988" indent="-128588" algn="l" defTabSz="514350" rtl="0" eaLnBrk="1" latinLnBrk="0" hangingPunct="1">
        <a:lnSpc>
          <a:spcPct val="90000"/>
        </a:lnSpc>
        <a:spcBef>
          <a:spcPts val="338"/>
        </a:spcBef>
        <a:buFont typeface="Arial" panose="020B0604020202020204" pitchFamily="34" charset="0"/>
        <a:buChar char="•"/>
        <a:defRPr sz="900" kern="1200" baseline="0">
          <a:solidFill>
            <a:schemeClr val="tx1"/>
          </a:solidFill>
          <a:latin typeface="+mn-lt"/>
          <a:ea typeface="+mn-ea"/>
          <a:cs typeface="+mn-cs"/>
        </a:defRPr>
      </a:lvl9pPr>
    </p:bodyStyle>
    <p:otherStyle>
      <a:defPPr>
        <a:defRP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0157B78-494D-42B9-9EAD-6E21D11C46B0}" type="datetimeFigureOut">
              <a:rPr lang="en-US" smtClean="0"/>
              <a:t>12/17/2023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B62776-71AE-4BDC-8FFF-83B82BABF2D2}" type="slidenum">
              <a:rPr lang="en-US" smtClean="0"/>
              <a:t>‹#›</a:t>
            </a:fld>
            <a:endParaRPr lang="en-US"/>
          </a:p>
        </p:txBody>
      </p:sp>
    </p:spTree>
    <p:extLst>
      <p:ext uri="{BB962C8B-B14F-4D97-AF65-F5344CB8AC3E}">
        <p14:creationId xmlns:p14="http://schemas.microsoft.com/office/powerpoint/2010/main" val="164045978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47" r:id="rId12"/>
    <p:sldLayoutId id="2147483748" r:id="rId13"/>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B62407-77C4-448A-9118-6760652D8257}" type="datetimeFigureOut">
              <a:rPr lang="en-US" smtClean="0"/>
              <a:t>12/17/2023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1E9341-7A41-4833-972B-C8B280B60559}" type="slidenum">
              <a:rPr lang="en-US" smtClean="0"/>
              <a:t>‹#›</a:t>
            </a:fld>
            <a:endParaRPr lang="en-US"/>
          </a:p>
        </p:txBody>
      </p:sp>
    </p:spTree>
    <p:extLst>
      <p:ext uri="{BB962C8B-B14F-4D97-AF65-F5344CB8AC3E}">
        <p14:creationId xmlns:p14="http://schemas.microsoft.com/office/powerpoint/2010/main" val="12777163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3" name="whoosh.wav"/>
          </p:stSnd>
        </p:sndAc>
      </p:transition>
    </mc:Choice>
    <mc:Fallback xmlns="">
      <p:transition spd="slow">
        <p:fade/>
        <p:sndAc>
          <p:stSnd>
            <p:snd r:embed="rId14" name="whoosh.wav"/>
          </p:stSnd>
        </p:sndAc>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733514A-4128-4BA6-9904-602923891FA1}" type="datetimeFigureOut">
              <a:rPr lang="en-US" smtClean="0"/>
              <a:t>12/17/2023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496AB4-F776-4346-9DBA-6BB7CBA5724F}" type="slidenum">
              <a:rPr lang="en-US" smtClean="0"/>
              <a:t>‹#›</a:t>
            </a:fld>
            <a:endParaRPr lang="en-US"/>
          </a:p>
        </p:txBody>
      </p:sp>
    </p:spTree>
    <p:extLst>
      <p:ext uri="{BB962C8B-B14F-4D97-AF65-F5344CB8AC3E}">
        <p14:creationId xmlns:p14="http://schemas.microsoft.com/office/powerpoint/2010/main" val="224710030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3" name="whoosh.wav"/>
          </p:stSnd>
        </p:sndAc>
      </p:transition>
    </mc:Choice>
    <mc:Fallback xmlns="">
      <p:transition spd="slow">
        <p:fade/>
        <p:sndAc>
          <p:stSnd>
            <p:snd r:embed="rId14" name="whoosh.wav"/>
          </p:stSnd>
        </p:sndAc>
      </p:transition>
    </mc:Fallback>
  </mc:AlternateContent>
  <p:txStyles>
    <p:titleStyle>
      <a:lvl1pPr algn="ctr" defTabSz="685800" rtl="0" eaLnBrk="1" latinLnBrk="0" hangingPunct="1">
        <a:spcBef>
          <a:spcPct val="0"/>
        </a:spcBef>
        <a:buNone/>
        <a:defRPr sz="3300" b="0" i="0" u="none"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b="0" i="0" u="none"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733514A-4128-4BA6-9904-602923891FA1}" type="datetimeFigureOut">
              <a:rPr lang="en-US">
                <a:solidFill>
                  <a:prstClr val="black">
                    <a:tint val="75000"/>
                  </a:prstClr>
                </a:solidFill>
              </a:rPr>
              <a:pPr/>
              <a:t>12/17/2023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8265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3" name="whoosh.wav"/>
          </p:stSnd>
        </p:sndAc>
      </p:transition>
    </mc:Choice>
    <mc:Fallback xmlns="">
      <p:transition spd="slow">
        <p:fade/>
        <p:sndAc>
          <p:stSnd>
            <p:snd r:embed="rId14" name="whoosh.wav"/>
          </p:stSnd>
        </p:sndAc>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7.jpeg"/><Relationship Id="rId3" Type="http://schemas.openxmlformats.org/officeDocument/2006/relationships/audio" Target="file:///D:\GAL4%20SUA\B&#224;i%20gi&#7843;ng%20&#273;i&#7879;n%20t&#7917;\toan%203%20-%20luyen%20tap%20tuan%2030\Igor%20Krutoy%20-%20Sad%20Angel.mp3" TargetMode="External"/><Relationship Id="rId7" Type="http://schemas.openxmlformats.org/officeDocument/2006/relationships/image" Target="../media/image41.wmf"/><Relationship Id="rId12" Type="http://schemas.openxmlformats.org/officeDocument/2006/relationships/image" Target="../media/image46.png"/><Relationship Id="rId2" Type="http://schemas.openxmlformats.org/officeDocument/2006/relationships/audio" Target="file:///F:\XUAN%20BACH\XUAN\CHUONG%20TRINH\CLB%20Mon%20Hoc%20(%20CHUAN)\Mo%20uoc%20ngay%20mai.mp3" TargetMode="External"/><Relationship Id="rId1" Type="http://schemas.openxmlformats.org/officeDocument/2006/relationships/audio" Target="file:///H:\chuyen%20de%20ung%20cong%20nghe%20thong%20tin%20vao%20day%20hoc\Bai%20hat%20Noi%20vong%20tay%20lon%20do%20Khanh%20Ly%20trinh%20bay.mp3" TargetMode="External"/><Relationship Id="rId6" Type="http://schemas.openxmlformats.org/officeDocument/2006/relationships/image" Target="../media/image40.jpeg"/><Relationship Id="rId11" Type="http://schemas.openxmlformats.org/officeDocument/2006/relationships/image" Target="../media/image45.gif"/><Relationship Id="rId5" Type="http://schemas.openxmlformats.org/officeDocument/2006/relationships/image" Target="../media/image39.png"/><Relationship Id="rId10" Type="http://schemas.openxmlformats.org/officeDocument/2006/relationships/image" Target="../media/image44.gif"/><Relationship Id="rId4" Type="http://schemas.openxmlformats.org/officeDocument/2006/relationships/slideLayout" Target="../slideLayouts/slideLayout21.xml"/><Relationship Id="rId9" Type="http://schemas.openxmlformats.org/officeDocument/2006/relationships/image" Target="../media/image43.wmf"/></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9.xml"/><Relationship Id="rId5" Type="http://schemas.openxmlformats.org/officeDocument/2006/relationships/audio" Target="../media/audio1.wav"/><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GIF"/><Relationship Id="rId7" Type="http://schemas.openxmlformats.org/officeDocument/2006/relationships/image" Target="../media/image52.GIF"/><Relationship Id="rId2" Type="http://schemas.openxmlformats.org/officeDocument/2006/relationships/audio" Target="../media/audio4.wav"/><Relationship Id="rId1" Type="http://schemas.openxmlformats.org/officeDocument/2006/relationships/slideLayout" Target="../slideLayouts/slideLayout16.xml"/><Relationship Id="rId6" Type="http://schemas.openxmlformats.org/officeDocument/2006/relationships/image" Target="../media/image51.GIF"/><Relationship Id="rId5" Type="http://schemas.openxmlformats.org/officeDocument/2006/relationships/image" Target="../media/image50.GIF"/><Relationship Id="rId10" Type="http://schemas.openxmlformats.org/officeDocument/2006/relationships/audio" Target="../media/audio110.wav"/><Relationship Id="rId4" Type="http://schemas.openxmlformats.org/officeDocument/2006/relationships/image" Target="../media/image49.GIF"/><Relationship Id="rId9" Type="http://schemas.openxmlformats.org/officeDocument/2006/relationships/image" Target="../media/image54.gif"/></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45.xml"/><Relationship Id="rId5" Type="http://schemas.openxmlformats.org/officeDocument/2006/relationships/image" Target="../media/image17.jpg"/><Relationship Id="rId4" Type="http://schemas.openxmlformats.org/officeDocument/2006/relationships/audio" Target="../media/audio4.wav"/><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5.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6.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56.xml"/><Relationship Id="rId6" Type="http://schemas.openxmlformats.org/officeDocument/2006/relationships/audio" Target="../media/audio1.wav"/><Relationship Id="rId5" Type="http://schemas.openxmlformats.org/officeDocument/2006/relationships/image" Target="../media/image23.jpe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6.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1.wav"/><Relationship Id="rId1" Type="http://schemas.openxmlformats.org/officeDocument/2006/relationships/slideLayout" Target="../slideLayouts/slideLayout56.xml"/><Relationship Id="rId6" Type="http://schemas.microsoft.com/office/2007/relationships/hdphoto" Target="../media/hdphoto4.wdp"/><Relationship Id="rId5" Type="http://schemas.openxmlformats.org/officeDocument/2006/relationships/image" Target="../media/image27.png"/><Relationship Id="rId4" Type="http://schemas.openxmlformats.org/officeDocument/2006/relationships/slide" Target="slide4.xml"/><Relationship Id="rId9"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ảnh hoa sen đẹp cho Powerpoint, máy tính, điện tho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4" name="Hộp Văn bản 3"/>
          <p:cNvSpPr txBox="1"/>
          <p:nvPr/>
        </p:nvSpPr>
        <p:spPr>
          <a:xfrm>
            <a:off x="-127446" y="1265571"/>
            <a:ext cx="9271446" cy="369332"/>
          </a:xfrm>
          <a:prstGeom prst="rect">
            <a:avLst/>
          </a:prstGeom>
          <a:noFill/>
        </p:spPr>
        <p:txBody>
          <a:bodyPr wrap="none" rtlCol="0">
            <a:prstTxWarp prst="textArchUp">
              <a:avLst>
                <a:gd name="adj" fmla="val 12847823"/>
              </a:avLst>
            </a:prstTxWarp>
            <a:spAutoFit/>
          </a:bodyPr>
          <a:lstStyle/>
          <a:p>
            <a:pPr algn="ctr" defTabSz="685783">
              <a:defRPr/>
            </a:pPr>
            <a:r>
              <a:rPr lang="en-US" sz="4500" dirty="0">
                <a:ln w="38100">
                  <a:solidFill>
                    <a:srgbClr val="9A5315">
                      <a:lumMod val="75000"/>
                    </a:srgbClr>
                  </a:solidFill>
                </a:ln>
                <a:solidFill>
                  <a:srgbClr val="FF0000"/>
                </a:solidFill>
                <a:effectLst>
                  <a:glow rad="101600">
                    <a:srgbClr val="DA6FDF">
                      <a:satMod val="175000"/>
                      <a:alpha val="40000"/>
                    </a:srgbClr>
                  </a:glow>
                </a:effectLst>
                <a:latin typeface="AvantGarde" panose="00000400000000000000" pitchFamily="2" charset="0"/>
                <a:ea typeface="AvantGarde" panose="00000400000000000000" pitchFamily="2" charset="0"/>
                <a:cs typeface="AvantGarde" panose="00000400000000000000" pitchFamily="2" charset="0"/>
              </a:rPr>
              <a:t>CHÀO MỪNG THẦY, CÔ ĐẾN VỚI TIẾT HỌC CỦA LỚP 1A</a:t>
            </a:r>
          </a:p>
        </p:txBody>
      </p:sp>
      <p:sp>
        <p:nvSpPr>
          <p:cNvPr id="5" name="Hộp Văn bản 4"/>
          <p:cNvSpPr txBox="1"/>
          <p:nvPr/>
        </p:nvSpPr>
        <p:spPr>
          <a:xfrm>
            <a:off x="2060340" y="1832836"/>
            <a:ext cx="5779146" cy="784830"/>
          </a:xfrm>
          <a:prstGeom prst="rect">
            <a:avLst/>
          </a:prstGeom>
          <a:noFill/>
          <a:ln>
            <a:noFill/>
          </a:ln>
        </p:spPr>
        <p:txBody>
          <a:bodyPr wrap="none" rtlCol="0">
            <a:spAutoFit/>
          </a:bodyPr>
          <a:lstStyle/>
          <a:p>
            <a:pPr defTabSz="685783">
              <a:defRPr/>
            </a:pPr>
            <a:r>
              <a:rPr lang="en-US" sz="4500" b="1" dirty="0">
                <a:ln w="28575">
                  <a:noFill/>
                </a:ln>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MÔN: TIẾNG VIỆT 1</a:t>
            </a:r>
          </a:p>
        </p:txBody>
      </p:sp>
      <p:sp>
        <p:nvSpPr>
          <p:cNvPr id="6" name="Hộp Văn bản 5"/>
          <p:cNvSpPr txBox="1"/>
          <p:nvPr/>
        </p:nvSpPr>
        <p:spPr>
          <a:xfrm>
            <a:off x="1214687" y="3222199"/>
            <a:ext cx="6816290" cy="553998"/>
          </a:xfrm>
          <a:prstGeom prst="rect">
            <a:avLst/>
          </a:prstGeom>
          <a:noFill/>
        </p:spPr>
        <p:txBody>
          <a:bodyPr wrap="none" rtlCol="0">
            <a:spAutoFit/>
          </a:bodyPr>
          <a:lstStyle/>
          <a:p>
            <a:pPr defTabSz="685783">
              <a:defRPr/>
            </a:pPr>
            <a:r>
              <a:rPr lang="en-US" sz="3000" b="1" dirty="0" err="1">
                <a:solidFill>
                  <a:srgbClr val="DA6FDF">
                    <a:lumMod val="50000"/>
                  </a:srgbClr>
                </a:solidFill>
                <a:latin typeface="HP001 4 hang 1 ô ly" panose="020B0603050302020204" pitchFamily="34" charset="0"/>
              </a:rPr>
              <a:t>Giáo</a:t>
            </a:r>
            <a:r>
              <a:rPr lang="en-US" sz="3000" b="1" dirty="0">
                <a:solidFill>
                  <a:srgbClr val="DA6FDF">
                    <a:lumMod val="50000"/>
                  </a:srgbClr>
                </a:solidFill>
                <a:latin typeface="HP001 4 hang 1 ô ly" panose="020B0603050302020204" pitchFamily="34" charset="0"/>
              </a:rPr>
              <a:t> </a:t>
            </a:r>
            <a:r>
              <a:rPr lang="en-US" sz="3000" b="1" dirty="0" err="1">
                <a:solidFill>
                  <a:srgbClr val="DA6FDF">
                    <a:lumMod val="50000"/>
                  </a:srgbClr>
                </a:solidFill>
                <a:latin typeface="HP001 4 hang 1 ô ly" panose="020B0603050302020204" pitchFamily="34" charset="0"/>
              </a:rPr>
              <a:t>viên</a:t>
            </a:r>
            <a:r>
              <a:rPr lang="en-US" sz="3000" b="1" dirty="0">
                <a:solidFill>
                  <a:srgbClr val="DA6FDF">
                    <a:lumMod val="50000"/>
                  </a:srgbClr>
                </a:solidFill>
                <a:latin typeface="HP001 4 hang 1 ô ly" panose="020B0603050302020204" pitchFamily="34" charset="0"/>
              </a:rPr>
              <a:t> </a:t>
            </a:r>
            <a:r>
              <a:rPr lang="en-US" sz="3000" b="1" dirty="0" err="1">
                <a:solidFill>
                  <a:srgbClr val="DA6FDF">
                    <a:lumMod val="50000"/>
                  </a:srgbClr>
                </a:solidFill>
                <a:latin typeface="HP001 4 hang 1 ô ly" panose="020B0603050302020204" pitchFamily="34" charset="0"/>
              </a:rPr>
              <a:t>thực</a:t>
            </a:r>
            <a:r>
              <a:rPr lang="en-US" sz="3000" b="1" dirty="0">
                <a:solidFill>
                  <a:srgbClr val="DA6FDF">
                    <a:lumMod val="50000"/>
                  </a:srgbClr>
                </a:solidFill>
                <a:latin typeface="HP001 4 hang 1 ô ly" panose="020B0603050302020204" pitchFamily="34" charset="0"/>
              </a:rPr>
              <a:t> </a:t>
            </a:r>
            <a:r>
              <a:rPr lang="en-US" sz="3000" b="1" dirty="0" err="1">
                <a:solidFill>
                  <a:srgbClr val="DA6FDF">
                    <a:lumMod val="50000"/>
                  </a:srgbClr>
                </a:solidFill>
                <a:latin typeface="HP001 4 hang 1 ô ly" panose="020B0603050302020204" pitchFamily="34" charset="0"/>
              </a:rPr>
              <a:t>hiện</a:t>
            </a:r>
            <a:r>
              <a:rPr lang="en-US" sz="3000" b="1" dirty="0">
                <a:solidFill>
                  <a:srgbClr val="DA6FDF">
                    <a:lumMod val="50000"/>
                  </a:srgbClr>
                </a:solidFill>
                <a:latin typeface="HP001 4 hang 1 ô ly" panose="020B0603050302020204" pitchFamily="34" charset="0"/>
              </a:rPr>
              <a:t>: </a:t>
            </a:r>
            <a:r>
              <a:rPr lang="en-US" sz="3000" b="1" dirty="0" err="1">
                <a:solidFill>
                  <a:srgbClr val="DA6FDF">
                    <a:lumMod val="50000"/>
                  </a:srgbClr>
                </a:solidFill>
                <a:latin typeface="HP001 4 hang 1 ô ly" panose="020B0603050302020204" pitchFamily="34" charset="0"/>
              </a:rPr>
              <a:t>Trịnh</a:t>
            </a:r>
            <a:r>
              <a:rPr lang="en-US" sz="3000" b="1" dirty="0">
                <a:solidFill>
                  <a:srgbClr val="DA6FDF">
                    <a:lumMod val="50000"/>
                  </a:srgbClr>
                </a:solidFill>
                <a:latin typeface="HP001 4 hang 1 ô ly" panose="020B0603050302020204" pitchFamily="34" charset="0"/>
              </a:rPr>
              <a:t> </a:t>
            </a:r>
            <a:r>
              <a:rPr lang="en-US" sz="3000" b="1" dirty="0" err="1">
                <a:solidFill>
                  <a:srgbClr val="DA6FDF">
                    <a:lumMod val="50000"/>
                  </a:srgbClr>
                </a:solidFill>
                <a:latin typeface="HP001 4 hang 1 ô ly" panose="020B0603050302020204" pitchFamily="34" charset="0"/>
              </a:rPr>
              <a:t>Thị</a:t>
            </a:r>
            <a:r>
              <a:rPr lang="en-US" sz="3000" b="1" dirty="0">
                <a:solidFill>
                  <a:srgbClr val="DA6FDF">
                    <a:lumMod val="50000"/>
                  </a:srgbClr>
                </a:solidFill>
                <a:latin typeface="HP001 4 hang 1 ô ly" panose="020B0603050302020204" pitchFamily="34" charset="0"/>
              </a:rPr>
              <a:t> Oanh</a:t>
            </a:r>
          </a:p>
        </p:txBody>
      </p:sp>
      <p:sp>
        <p:nvSpPr>
          <p:cNvPr id="2" name="TextBox 1">
            <a:extLst>
              <a:ext uri="{FF2B5EF4-FFF2-40B4-BE49-F238E27FC236}">
                <a16:creationId xmlns:a16="http://schemas.microsoft.com/office/drawing/2014/main" id="{3E45A77B-6D3D-ECA2-739F-CCD11E9938BA}"/>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958961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7872582" y="19022"/>
            <a:ext cx="1218539" cy="184666"/>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68580" tIns="34290" rIns="68580" bIns="34290">
            <a:spAutoFit/>
          </a:bodyPr>
          <a:lstStyle/>
          <a:p>
            <a:pPr algn="ctr"/>
            <a:r>
              <a:rPr lang="en-US" sz="750" b="1" spc="38">
                <a:ln w="0"/>
                <a:solidFill>
                  <a:schemeClr val="bg2"/>
                </a:solidFill>
                <a:effectLst>
                  <a:innerShdw blurRad="63500" dist="50800" dir="13500000">
                    <a:srgbClr val="000000">
                      <a:alpha val="50000"/>
                    </a:srgbClr>
                  </a:innerShdw>
                </a:effectLst>
              </a:rPr>
              <a:t>MÁI TRƯỜNG TUỔI THƠ</a:t>
            </a:r>
          </a:p>
        </p:txBody>
      </p:sp>
      <p:pic>
        <p:nvPicPr>
          <p:cNvPr id="5" name="Picture 4"/>
          <p:cNvPicPr>
            <a:picLocks noChangeAspect="1"/>
          </p:cNvPicPr>
          <p:nvPr/>
        </p:nvPicPr>
        <p:blipFill>
          <a:blip r:embed="rId3"/>
          <a:stretch>
            <a:fillRect/>
          </a:stretch>
        </p:blipFill>
        <p:spPr>
          <a:xfrm>
            <a:off x="-593" y="200319"/>
            <a:ext cx="1971950" cy="928817"/>
          </a:xfrm>
          <a:prstGeom prst="rect">
            <a:avLst/>
          </a:prstGeom>
        </p:spPr>
      </p:pic>
      <p:sp>
        <p:nvSpPr>
          <p:cNvPr id="6" name="TextBox 5"/>
          <p:cNvSpPr txBox="1"/>
          <p:nvPr/>
        </p:nvSpPr>
        <p:spPr>
          <a:xfrm>
            <a:off x="2219766" y="962014"/>
            <a:ext cx="1729827" cy="830997"/>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ươi</a:t>
            </a: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183977" y="885296"/>
            <a:ext cx="1580804" cy="830997"/>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ươu</a:t>
            </a: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63410" y="3332401"/>
            <a:ext cx="2061162"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bưởi</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702092" y="3332401"/>
            <a:ext cx="1766692"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cười</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669045" y="3337798"/>
            <a:ext cx="2048549" cy="830997"/>
          </a:xfrm>
          <a:prstGeom prst="rect">
            <a:avLst/>
          </a:prstGeom>
          <a:noFill/>
        </p:spPr>
        <p:txBody>
          <a:bodyPr wrap="square" rtlCol="0">
            <a:spAutoFit/>
          </a:bodyPr>
          <a:lstStyle/>
          <a:p>
            <a:r>
              <a:rPr lang="en-US" sz="4800" dirty="0" err="1">
                <a:latin typeface="Times New Roman" panose="02020603050405020304" pitchFamily="18" charset="0"/>
                <a:cs typeface="Times New Roman" panose="02020603050405020304" pitchFamily="18" charset="0"/>
              </a:rPr>
              <a:t>lười</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05863" y="4088211"/>
            <a:ext cx="1876570"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bướu</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724572" y="4117161"/>
            <a:ext cx="2250644"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hươu</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656308" y="4177181"/>
            <a:ext cx="2302584"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khướu</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917855" y="3270845"/>
            <a:ext cx="1819714" cy="830997"/>
          </a:xfrm>
          <a:prstGeom prst="rect">
            <a:avLst/>
          </a:prstGeom>
          <a:noFill/>
        </p:spPr>
        <p:txBody>
          <a:bodyPr wrap="square" rtlCol="0">
            <a:spAutoFit/>
          </a:bodyPr>
          <a:lstStyle/>
          <a:p>
            <a:r>
              <a:rPr lang="en-US" sz="4800" dirty="0" err="1">
                <a:latin typeface="Times New Roman" panose="02020603050405020304" pitchFamily="18" charset="0"/>
                <a:cs typeface="Times New Roman" panose="02020603050405020304" pitchFamily="18" charset="0"/>
              </a:rPr>
              <a:t>mười</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958893" y="4177181"/>
            <a:ext cx="2252864"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rượu</a:t>
            </a:r>
            <a:endParaRPr lang="en-US" sz="4400" dirty="0">
              <a:solidFill>
                <a:srgbClr val="FF0000"/>
              </a:solidFill>
              <a:latin typeface="Times New Roman" panose="02020603050405020304" pitchFamily="18" charset="0"/>
              <a:cs typeface="Times New Roman" panose="02020603050405020304" pitchFamily="18" charset="0"/>
            </a:endParaRPr>
          </a:p>
        </p:txBody>
      </p:sp>
      <p:grpSp>
        <p:nvGrpSpPr>
          <p:cNvPr id="21" name="Group 30"/>
          <p:cNvGrpSpPr>
            <a:grpSpLocks/>
          </p:cNvGrpSpPr>
          <p:nvPr/>
        </p:nvGrpSpPr>
        <p:grpSpPr bwMode="auto">
          <a:xfrm>
            <a:off x="3048630" y="1702232"/>
            <a:ext cx="3469387" cy="1614849"/>
            <a:chOff x="384" y="1680"/>
            <a:chExt cx="1680" cy="960"/>
          </a:xfrm>
        </p:grpSpPr>
        <p:sp>
          <p:nvSpPr>
            <p:cNvPr id="25" name="Rectangle 27"/>
            <p:cNvSpPr>
              <a:spLocks noChangeArrowheads="1"/>
            </p:cNvSpPr>
            <p:nvPr/>
          </p:nvSpPr>
          <p:spPr bwMode="auto">
            <a:xfrm>
              <a:off x="384" y="1680"/>
              <a:ext cx="1680" cy="480"/>
            </a:xfrm>
            <a:prstGeom prst="rect">
              <a:avLst/>
            </a:prstGeom>
            <a:solidFill>
              <a:schemeClr val="accent1"/>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4050"/>
            </a:p>
          </p:txBody>
        </p:sp>
        <p:sp>
          <p:nvSpPr>
            <p:cNvPr id="26" name="Line 28"/>
            <p:cNvSpPr>
              <a:spLocks noChangeShapeType="1"/>
            </p:cNvSpPr>
            <p:nvPr/>
          </p:nvSpPr>
          <p:spPr bwMode="auto">
            <a:xfrm>
              <a:off x="1248" y="1680"/>
              <a:ext cx="0" cy="48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27" name="Rectangle 29"/>
            <p:cNvSpPr>
              <a:spLocks noChangeArrowheads="1"/>
            </p:cNvSpPr>
            <p:nvPr/>
          </p:nvSpPr>
          <p:spPr bwMode="auto">
            <a:xfrm>
              <a:off x="384" y="2160"/>
              <a:ext cx="1680" cy="480"/>
            </a:xfrm>
            <a:prstGeom prst="rect">
              <a:avLst/>
            </a:prstGeom>
            <a:solidFill>
              <a:schemeClr val="accent1"/>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4050"/>
            </a:p>
          </p:txBody>
        </p:sp>
      </p:grpSp>
      <p:sp>
        <p:nvSpPr>
          <p:cNvPr id="28" name="TextBox 27"/>
          <p:cNvSpPr txBox="1"/>
          <p:nvPr/>
        </p:nvSpPr>
        <p:spPr>
          <a:xfrm>
            <a:off x="3949594" y="2552968"/>
            <a:ext cx="2204267" cy="784830"/>
          </a:xfrm>
          <a:prstGeom prst="rect">
            <a:avLst/>
          </a:prstGeom>
          <a:noFill/>
        </p:spPr>
        <p:txBody>
          <a:bodyPr wrap="square" rtlCol="0">
            <a:spAutoFit/>
          </a:bodyPr>
          <a:lstStyle/>
          <a:p>
            <a:pPr algn="ctr"/>
            <a:r>
              <a:rPr lang="en-US" sz="4500" b="1" dirty="0" err="1">
                <a:latin typeface="Times New Roman" panose="02020603050405020304" pitchFamily="18" charset="0"/>
                <a:cs typeface="Times New Roman" panose="02020603050405020304" pitchFamily="18" charset="0"/>
              </a:rPr>
              <a:t>Người</a:t>
            </a: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3550438" y="1711508"/>
            <a:ext cx="1232886" cy="784830"/>
          </a:xfrm>
          <a:prstGeom prst="rect">
            <a:avLst/>
          </a:prstGeom>
          <a:noFill/>
        </p:spPr>
        <p:txBody>
          <a:bodyPr wrap="square" rtlCol="0">
            <a:spAutoFit/>
          </a:bodyPr>
          <a:lstStyle/>
          <a:p>
            <a:r>
              <a:rPr lang="en-GB" sz="4500" b="1" dirty="0">
                <a:latin typeface="Times New Roman" panose="02020603050405020304" pitchFamily="18" charset="0"/>
                <a:ea typeface="Arial-Rounded" panose="020B0500000000000000" pitchFamily="34" charset="0"/>
                <a:cs typeface="Times New Roman" panose="02020603050405020304" pitchFamily="18" charset="0"/>
              </a:rPr>
              <a:t>ng</a:t>
            </a:r>
          </a:p>
        </p:txBody>
      </p:sp>
      <p:sp>
        <p:nvSpPr>
          <p:cNvPr id="30" name="TextBox 29"/>
          <p:cNvSpPr txBox="1"/>
          <p:nvPr/>
        </p:nvSpPr>
        <p:spPr>
          <a:xfrm>
            <a:off x="4994321" y="1799604"/>
            <a:ext cx="1687449" cy="830997"/>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ươi</a:t>
            </a: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E1FD16C7-F96F-CC2F-72B0-EEB4D786BE9A}"/>
              </a:ext>
            </a:extLst>
          </p:cNvPr>
          <p:cNvSpPr txBox="1">
            <a:spLocks/>
          </p:cNvSpPr>
          <p:nvPr/>
        </p:nvSpPr>
        <p:spPr>
          <a:xfrm>
            <a:off x="1782364" y="-17059"/>
            <a:ext cx="5848985" cy="99417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800" b="1" u="sng" dirty="0" err="1">
                <a:latin typeface="Times New Roman" panose="02020603050405020304" pitchFamily="18" charset="0"/>
                <a:cs typeface="Times New Roman" panose="02020603050405020304" pitchFamily="18" charset="0"/>
              </a:rPr>
              <a:t>Bài</a:t>
            </a:r>
            <a:r>
              <a:rPr lang="en-US" sz="5800" b="1" u="sng" dirty="0">
                <a:latin typeface="Times New Roman" panose="02020603050405020304" pitchFamily="18" charset="0"/>
                <a:cs typeface="Times New Roman" panose="02020603050405020304" pitchFamily="18" charset="0"/>
              </a:rPr>
              <a:t> 69:</a:t>
            </a:r>
            <a:r>
              <a:rPr lang="en-US" sz="5800" b="1" dirty="0">
                <a:latin typeface="Times New Roman" panose="02020603050405020304" pitchFamily="18" charset="0"/>
                <a:cs typeface="Times New Roman" panose="02020603050405020304" pitchFamily="18" charset="0"/>
              </a:rPr>
              <a:t> </a:t>
            </a:r>
            <a:r>
              <a:rPr lang="en-US" sz="5800" b="1" dirty="0" err="1">
                <a:latin typeface="Times New Roman" panose="02020603050405020304" pitchFamily="18" charset="0"/>
                <a:cs typeface="Times New Roman" panose="02020603050405020304" pitchFamily="18" charset="0"/>
              </a:rPr>
              <a:t>ươi</a:t>
            </a:r>
            <a:r>
              <a:rPr lang="en-US" sz="5800" b="1" dirty="0">
                <a:latin typeface="Times New Roman" panose="02020603050405020304" pitchFamily="18" charset="0"/>
                <a:cs typeface="Times New Roman" panose="02020603050405020304" pitchFamily="18" charset="0"/>
              </a:rPr>
              <a:t>  </a:t>
            </a:r>
            <a:r>
              <a:rPr lang="en-US" sz="5800" b="1" dirty="0" err="1">
                <a:latin typeface="Times New Roman" panose="02020603050405020304" pitchFamily="18" charset="0"/>
                <a:cs typeface="Times New Roman" panose="02020603050405020304" pitchFamily="18" charset="0"/>
              </a:rPr>
              <a:t>ươu</a:t>
            </a:r>
            <a:endParaRPr lang="en-US" sz="5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AC21334-A9DD-D900-05D3-66BAF6FE322C}"/>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29960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14" grpId="0"/>
      <p:bldP spid="15" grpId="0"/>
      <p:bldP spid="22" grpId="0"/>
      <p:bldP spid="23"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D6BCD1C1-540C-4C1D-B9D9-E4992513027E}"/>
              </a:ext>
            </a:extLst>
          </p:cNvPr>
          <p:cNvSpPr txBox="1"/>
          <p:nvPr/>
        </p:nvSpPr>
        <p:spPr>
          <a:xfrm>
            <a:off x="334778" y="3212476"/>
            <a:ext cx="2650230" cy="769441"/>
          </a:xfrm>
          <a:prstGeom prst="rect">
            <a:avLst/>
          </a:prstGeom>
          <a:noFill/>
        </p:spPr>
        <p:txBody>
          <a:bodyPr wrap="square" rtlCol="0">
            <a:spAutoFit/>
          </a:bodyPr>
          <a:lstStyle/>
          <a:p>
            <a:pPr algn="ctr"/>
            <a:r>
              <a:rPr lang="en-US" sz="4400" dirty="0" err="1">
                <a:latin typeface="Times New Roman" panose="02020603050405020304" pitchFamily="18" charset="0"/>
                <a:ea typeface="Arial-Rounded" panose="020B0500000000000000" pitchFamily="34" charset="-93"/>
                <a:cs typeface="Times New Roman" panose="02020603050405020304" pitchFamily="18" charset="0"/>
              </a:rPr>
              <a:t>tươi</a:t>
            </a:r>
            <a:r>
              <a:rPr lang="en-US" sz="4400" dirty="0">
                <a:latin typeface="Times New Roman" panose="02020603050405020304" pitchFamily="18" charset="0"/>
                <a:ea typeface="Arial-Rounded" panose="020B0500000000000000" pitchFamily="34" charset="-93"/>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93"/>
                <a:cs typeface="Times New Roman" panose="02020603050405020304" pitchFamily="18" charset="0"/>
              </a:rPr>
              <a:t>cười</a:t>
            </a:r>
            <a:endParaRPr lang="vi-VN" sz="4400" dirty="0">
              <a:latin typeface="Times New Roman" panose="02020603050405020304" pitchFamily="18" charset="0"/>
              <a:ea typeface="Arial-Rounded" panose="020B0500000000000000" pitchFamily="34" charset="-93"/>
              <a:cs typeface="Times New Roman" panose="02020603050405020304" pitchFamily="18" charset="0"/>
            </a:endParaRPr>
          </a:p>
        </p:txBody>
      </p:sp>
      <p:pic>
        <p:nvPicPr>
          <p:cNvPr id="11" name="Hình ảnh 10">
            <a:extLst>
              <a:ext uri="{FF2B5EF4-FFF2-40B4-BE49-F238E27FC236}">
                <a16:creationId xmlns:a16="http://schemas.microsoft.com/office/drawing/2014/main" id="{0BC54B4D-8329-4040-8286-904F1DB88AAB}"/>
              </a:ext>
            </a:extLst>
          </p:cNvPr>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p:blipFill>
        <p:spPr>
          <a:xfrm>
            <a:off x="-41930" y="1"/>
            <a:ext cx="2032134" cy="989469"/>
          </a:xfrm>
          <a:prstGeom prst="rect">
            <a:avLst/>
          </a:prstGeom>
          <a:ln>
            <a:noFill/>
          </a:ln>
          <a:effectLst>
            <a:softEdge rad="112500"/>
          </a:effectLst>
        </p:spPr>
      </p:pic>
      <p:sp>
        <p:nvSpPr>
          <p:cNvPr id="23" name="Hộp Văn bản 22">
            <a:extLst>
              <a:ext uri="{FF2B5EF4-FFF2-40B4-BE49-F238E27FC236}">
                <a16:creationId xmlns:a16="http://schemas.microsoft.com/office/drawing/2014/main" id="{0EB9C36F-A1DB-4598-A0A6-BAE6D1074DB9}"/>
              </a:ext>
            </a:extLst>
          </p:cNvPr>
          <p:cNvSpPr txBox="1"/>
          <p:nvPr/>
        </p:nvSpPr>
        <p:spPr>
          <a:xfrm>
            <a:off x="3344705" y="3212476"/>
            <a:ext cx="2594082" cy="769441"/>
          </a:xfrm>
          <a:prstGeom prst="rect">
            <a:avLst/>
          </a:prstGeom>
          <a:noFill/>
        </p:spPr>
        <p:txBody>
          <a:bodyPr wrap="square" rtlCol="0">
            <a:spAutoFit/>
          </a:bodyPr>
          <a:lstStyle/>
          <a:p>
            <a:r>
              <a:rPr lang="en-US" sz="4400" dirty="0" err="1">
                <a:latin typeface="Times New Roman" panose="02020603050405020304" pitchFamily="18" charset="0"/>
                <a:ea typeface="Arial-Rounded" panose="020B0500000000000000" pitchFamily="34" charset="-93"/>
                <a:cs typeface="Times New Roman" panose="02020603050405020304" pitchFamily="18" charset="0"/>
              </a:rPr>
              <a:t>quả</a:t>
            </a:r>
            <a:r>
              <a:rPr lang="en-US" sz="4400" dirty="0">
                <a:latin typeface="Times New Roman" panose="02020603050405020304" pitchFamily="18" charset="0"/>
                <a:ea typeface="Arial-Rounded" panose="020B0500000000000000" pitchFamily="34" charset="-93"/>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93"/>
                <a:cs typeface="Times New Roman" panose="02020603050405020304" pitchFamily="18" charset="0"/>
              </a:rPr>
              <a:t>bưởi</a:t>
            </a:r>
            <a:endParaRPr lang="vi-VN" sz="4400" dirty="0">
              <a:latin typeface="Times New Roman" panose="02020603050405020304" pitchFamily="18" charset="0"/>
              <a:ea typeface="Arial-Rounded" panose="020B0500000000000000" pitchFamily="34" charset="-93"/>
              <a:cs typeface="Times New Roman" panose="02020603050405020304" pitchFamily="18" charset="0"/>
            </a:endParaRPr>
          </a:p>
        </p:txBody>
      </p:sp>
      <p:sp>
        <p:nvSpPr>
          <p:cNvPr id="26" name="Hộp Văn bản 25">
            <a:extLst>
              <a:ext uri="{FF2B5EF4-FFF2-40B4-BE49-F238E27FC236}">
                <a16:creationId xmlns:a16="http://schemas.microsoft.com/office/drawing/2014/main" id="{A649D970-27FF-4E34-ADDE-9B0970A6140B}"/>
              </a:ext>
            </a:extLst>
          </p:cNvPr>
          <p:cNvSpPr txBox="1"/>
          <p:nvPr/>
        </p:nvSpPr>
        <p:spPr>
          <a:xfrm>
            <a:off x="6091912" y="3202203"/>
            <a:ext cx="2477476" cy="769441"/>
          </a:xfrm>
          <a:prstGeom prst="rect">
            <a:avLst/>
          </a:prstGeom>
          <a:noFill/>
        </p:spPr>
        <p:txBody>
          <a:bodyPr wrap="square" rtlCol="0">
            <a:spAutoFit/>
          </a:bodyPr>
          <a:lstStyle/>
          <a:p>
            <a:pPr algn="ctr"/>
            <a:r>
              <a:rPr lang="en-US" sz="4400" dirty="0" err="1">
                <a:latin typeface="Times New Roman" panose="02020603050405020304" pitchFamily="18" charset="0"/>
                <a:ea typeface="Arial-Rounded" panose="020B0500000000000000" pitchFamily="34" charset="-93"/>
                <a:cs typeface="Times New Roman" panose="02020603050405020304" pitchFamily="18" charset="0"/>
              </a:rPr>
              <a:t>ốc</a:t>
            </a:r>
            <a:r>
              <a:rPr lang="en-US" sz="4400" dirty="0">
                <a:latin typeface="Times New Roman" panose="02020603050405020304" pitchFamily="18" charset="0"/>
                <a:ea typeface="Arial-Rounded" panose="020B0500000000000000" pitchFamily="34" charset="-93"/>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93"/>
                <a:cs typeface="Times New Roman" panose="02020603050405020304" pitchFamily="18" charset="0"/>
              </a:rPr>
              <a:t>bươu</a:t>
            </a:r>
            <a:endParaRPr lang="vi-VN" sz="4400" dirty="0">
              <a:latin typeface="Times New Roman" panose="02020603050405020304" pitchFamily="18" charset="0"/>
              <a:ea typeface="Arial-Rounded" panose="020B0500000000000000" pitchFamily="34" charset="-93"/>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78" y="1117499"/>
            <a:ext cx="2132771" cy="19722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533" y="1139822"/>
            <a:ext cx="2215693" cy="19499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1912" y="1204433"/>
            <a:ext cx="2237630" cy="1997770"/>
          </a:xfrm>
          <a:prstGeom prst="rect">
            <a:avLst/>
          </a:prstGeom>
        </p:spPr>
      </p:pic>
      <p:cxnSp>
        <p:nvCxnSpPr>
          <p:cNvPr id="18" name="Đường nối Thẳng 11">
            <a:extLst>
              <a:ext uri="{FF2B5EF4-FFF2-40B4-BE49-F238E27FC236}">
                <a16:creationId xmlns:a16="http://schemas.microsoft.com/office/drawing/2014/main" id="{C95CAB30-5E04-4583-87A2-3582F1B4E494}"/>
              </a:ext>
            </a:extLst>
          </p:cNvPr>
          <p:cNvCxnSpPr>
            <a:cxnSpLocks/>
          </p:cNvCxnSpPr>
          <p:nvPr/>
        </p:nvCxnSpPr>
        <p:spPr>
          <a:xfrm flipV="1">
            <a:off x="911639" y="3858807"/>
            <a:ext cx="598465" cy="18197"/>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23">
            <a:extLst>
              <a:ext uri="{FF2B5EF4-FFF2-40B4-BE49-F238E27FC236}">
                <a16:creationId xmlns:a16="http://schemas.microsoft.com/office/drawing/2014/main" id="{AEDEBD1A-B93C-458D-8692-91B5C640D054}"/>
              </a:ext>
            </a:extLst>
          </p:cNvPr>
          <p:cNvCxnSpPr>
            <a:cxnSpLocks/>
          </p:cNvCxnSpPr>
          <p:nvPr/>
        </p:nvCxnSpPr>
        <p:spPr>
          <a:xfrm>
            <a:off x="4493925" y="3888528"/>
            <a:ext cx="968301"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9" name="Đường nối Thẳng 26">
            <a:extLst>
              <a:ext uri="{FF2B5EF4-FFF2-40B4-BE49-F238E27FC236}">
                <a16:creationId xmlns:a16="http://schemas.microsoft.com/office/drawing/2014/main" id="{9B06C48C-C293-40F8-B156-E6E9A5EEAB3D}"/>
              </a:ext>
            </a:extLst>
          </p:cNvPr>
          <p:cNvCxnSpPr>
            <a:cxnSpLocks/>
          </p:cNvCxnSpPr>
          <p:nvPr/>
        </p:nvCxnSpPr>
        <p:spPr>
          <a:xfrm>
            <a:off x="7148945" y="3917373"/>
            <a:ext cx="1083416" cy="21694"/>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7" name="Đường nối Thẳng 11">
            <a:extLst>
              <a:ext uri="{FF2B5EF4-FFF2-40B4-BE49-F238E27FC236}">
                <a16:creationId xmlns:a16="http://schemas.microsoft.com/office/drawing/2014/main" id="{89796943-4E06-1961-5DF3-F3FC9527371B}"/>
              </a:ext>
            </a:extLst>
          </p:cNvPr>
          <p:cNvCxnSpPr>
            <a:cxnSpLocks/>
          </p:cNvCxnSpPr>
          <p:nvPr/>
        </p:nvCxnSpPr>
        <p:spPr>
          <a:xfrm flipV="1">
            <a:off x="1990204" y="3858806"/>
            <a:ext cx="598465" cy="18197"/>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BF164A9C-5D9A-C77B-6EB3-C7193A03430F}"/>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731626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5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5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ircle(in)">
                                      <p:cBhvr>
                                        <p:cTn id="40" dur="25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7872582" y="19022"/>
            <a:ext cx="1218539" cy="184666"/>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68580" tIns="34290" rIns="68580" bIns="34290">
            <a:spAutoFit/>
          </a:bodyPr>
          <a:lstStyle/>
          <a:p>
            <a:pPr algn="ctr"/>
            <a:r>
              <a:rPr lang="en-US" sz="750" b="1" spc="38">
                <a:ln w="0"/>
                <a:solidFill>
                  <a:schemeClr val="bg2"/>
                </a:solidFill>
                <a:effectLst>
                  <a:innerShdw blurRad="63500" dist="50800" dir="13500000">
                    <a:srgbClr val="000000">
                      <a:alpha val="50000"/>
                    </a:srgbClr>
                  </a:innerShdw>
                </a:effectLst>
              </a:rPr>
              <a:t>MÁI TRƯỜNG TUỔI THƠ</a:t>
            </a:r>
          </a:p>
        </p:txBody>
      </p:sp>
      <p:pic>
        <p:nvPicPr>
          <p:cNvPr id="5" name="Picture 4"/>
          <p:cNvPicPr>
            <a:picLocks noChangeAspect="1"/>
          </p:cNvPicPr>
          <p:nvPr/>
        </p:nvPicPr>
        <p:blipFill>
          <a:blip r:embed="rId3"/>
          <a:stretch>
            <a:fillRect/>
          </a:stretch>
        </p:blipFill>
        <p:spPr>
          <a:xfrm>
            <a:off x="-593" y="200319"/>
            <a:ext cx="1971950" cy="928817"/>
          </a:xfrm>
          <a:prstGeom prst="rect">
            <a:avLst/>
          </a:prstGeom>
        </p:spPr>
      </p:pic>
      <p:sp>
        <p:nvSpPr>
          <p:cNvPr id="6" name="TextBox 5"/>
          <p:cNvSpPr txBox="1"/>
          <p:nvPr/>
        </p:nvSpPr>
        <p:spPr>
          <a:xfrm>
            <a:off x="2386476" y="298139"/>
            <a:ext cx="1729827" cy="830997"/>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ươi</a:t>
            </a: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04516" y="292672"/>
            <a:ext cx="1580804" cy="830997"/>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ươu</a:t>
            </a: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05066" y="2886124"/>
            <a:ext cx="2061162"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bưởi</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582433" y="2826104"/>
            <a:ext cx="1766692"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cười</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643595" y="2775944"/>
            <a:ext cx="2048549" cy="830997"/>
          </a:xfrm>
          <a:prstGeom prst="rect">
            <a:avLst/>
          </a:prstGeom>
          <a:noFill/>
        </p:spPr>
        <p:txBody>
          <a:bodyPr wrap="square" rtlCol="0">
            <a:spAutoFit/>
          </a:bodyPr>
          <a:lstStyle/>
          <a:p>
            <a:r>
              <a:rPr lang="en-US" sz="4800" dirty="0" err="1">
                <a:latin typeface="Times New Roman" panose="02020603050405020304" pitchFamily="18" charset="0"/>
                <a:cs typeface="Times New Roman" panose="02020603050405020304" pitchFamily="18" charset="0"/>
              </a:rPr>
              <a:t>lười</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33069" y="3595545"/>
            <a:ext cx="1876570"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bướu</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509639" y="3533736"/>
            <a:ext cx="2250644"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hươu</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582736" y="3545132"/>
            <a:ext cx="2302584"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khướu</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925755" y="2824568"/>
            <a:ext cx="1819714" cy="830997"/>
          </a:xfrm>
          <a:prstGeom prst="rect">
            <a:avLst/>
          </a:prstGeom>
          <a:noFill/>
        </p:spPr>
        <p:txBody>
          <a:bodyPr wrap="square" rtlCol="0">
            <a:spAutoFit/>
          </a:bodyPr>
          <a:lstStyle/>
          <a:p>
            <a:r>
              <a:rPr lang="en-US" sz="4800" dirty="0" err="1">
                <a:latin typeface="Times New Roman" panose="02020603050405020304" pitchFamily="18" charset="0"/>
                <a:cs typeface="Times New Roman" panose="02020603050405020304" pitchFamily="18" charset="0"/>
              </a:rPr>
              <a:t>mười</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885320" y="3545131"/>
            <a:ext cx="2252864"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rượu</a:t>
            </a:r>
            <a:endParaRPr lang="en-US" sz="4400" dirty="0">
              <a:solidFill>
                <a:srgbClr val="FF0000"/>
              </a:solidFill>
              <a:latin typeface="Times New Roman" panose="02020603050405020304" pitchFamily="18" charset="0"/>
              <a:cs typeface="Times New Roman" panose="02020603050405020304" pitchFamily="18" charset="0"/>
            </a:endParaRPr>
          </a:p>
        </p:txBody>
      </p:sp>
      <p:grpSp>
        <p:nvGrpSpPr>
          <p:cNvPr id="21" name="Group 30"/>
          <p:cNvGrpSpPr>
            <a:grpSpLocks/>
          </p:cNvGrpSpPr>
          <p:nvPr/>
        </p:nvGrpSpPr>
        <p:grpSpPr bwMode="auto">
          <a:xfrm>
            <a:off x="2938888" y="1101074"/>
            <a:ext cx="3504653" cy="1614849"/>
            <a:chOff x="384" y="1680"/>
            <a:chExt cx="1680" cy="960"/>
          </a:xfrm>
        </p:grpSpPr>
        <p:sp>
          <p:nvSpPr>
            <p:cNvPr id="25" name="Rectangle 27"/>
            <p:cNvSpPr>
              <a:spLocks noChangeArrowheads="1"/>
            </p:cNvSpPr>
            <p:nvPr/>
          </p:nvSpPr>
          <p:spPr bwMode="auto">
            <a:xfrm>
              <a:off x="384" y="1680"/>
              <a:ext cx="1680" cy="480"/>
            </a:xfrm>
            <a:prstGeom prst="rect">
              <a:avLst/>
            </a:prstGeom>
            <a:solidFill>
              <a:schemeClr val="accent1"/>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4050" dirty="0"/>
            </a:p>
          </p:txBody>
        </p:sp>
        <p:sp>
          <p:nvSpPr>
            <p:cNvPr id="26" name="Line 28"/>
            <p:cNvSpPr>
              <a:spLocks noChangeShapeType="1"/>
            </p:cNvSpPr>
            <p:nvPr/>
          </p:nvSpPr>
          <p:spPr bwMode="auto">
            <a:xfrm>
              <a:off x="1248" y="1680"/>
              <a:ext cx="0" cy="48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27" name="Rectangle 29"/>
            <p:cNvSpPr>
              <a:spLocks noChangeArrowheads="1"/>
            </p:cNvSpPr>
            <p:nvPr/>
          </p:nvSpPr>
          <p:spPr bwMode="auto">
            <a:xfrm>
              <a:off x="384" y="2160"/>
              <a:ext cx="1680" cy="480"/>
            </a:xfrm>
            <a:prstGeom prst="rect">
              <a:avLst/>
            </a:prstGeom>
            <a:solidFill>
              <a:schemeClr val="accent1"/>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4050"/>
            </a:p>
          </p:txBody>
        </p:sp>
      </p:grpSp>
      <p:sp>
        <p:nvSpPr>
          <p:cNvPr id="28" name="TextBox 27"/>
          <p:cNvSpPr txBox="1"/>
          <p:nvPr/>
        </p:nvSpPr>
        <p:spPr>
          <a:xfrm>
            <a:off x="3744016" y="1885904"/>
            <a:ext cx="2204267" cy="784830"/>
          </a:xfrm>
          <a:prstGeom prst="rect">
            <a:avLst/>
          </a:prstGeom>
          <a:noFill/>
        </p:spPr>
        <p:txBody>
          <a:bodyPr wrap="square" rtlCol="0">
            <a:spAutoFit/>
          </a:bodyPr>
          <a:lstStyle/>
          <a:p>
            <a:pPr algn="ctr"/>
            <a:r>
              <a:rPr lang="en-US" sz="4500" b="1" dirty="0" err="1">
                <a:latin typeface="Times New Roman" panose="02020603050405020304" pitchFamily="18" charset="0"/>
                <a:cs typeface="Times New Roman" panose="02020603050405020304" pitchFamily="18" charset="0"/>
              </a:rPr>
              <a:t>người</a:t>
            </a: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3464095" y="1047658"/>
            <a:ext cx="1232886" cy="830997"/>
          </a:xfrm>
          <a:prstGeom prst="rect">
            <a:avLst/>
          </a:prstGeom>
          <a:noFill/>
        </p:spPr>
        <p:txBody>
          <a:bodyPr wrap="square" rtlCol="0">
            <a:spAutoFit/>
          </a:bodyPr>
          <a:lstStyle/>
          <a:p>
            <a:r>
              <a:rPr lang="en-GB" sz="4800" b="1" dirty="0">
                <a:latin typeface="Times New Roman" panose="02020603050405020304" pitchFamily="18" charset="0"/>
                <a:ea typeface="Arial-Rounded" panose="020B0500000000000000" pitchFamily="34" charset="0"/>
                <a:cs typeface="Times New Roman" panose="02020603050405020304" pitchFamily="18" charset="0"/>
              </a:rPr>
              <a:t>ng</a:t>
            </a:r>
          </a:p>
        </p:txBody>
      </p:sp>
      <p:sp>
        <p:nvSpPr>
          <p:cNvPr id="30" name="TextBox 29"/>
          <p:cNvSpPr txBox="1"/>
          <p:nvPr/>
        </p:nvSpPr>
        <p:spPr>
          <a:xfrm>
            <a:off x="4942014" y="1017482"/>
            <a:ext cx="1687449" cy="830997"/>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ươi</a:t>
            </a: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4" name="Hộp Văn bản 8">
            <a:extLst>
              <a:ext uri="{FF2B5EF4-FFF2-40B4-BE49-F238E27FC236}">
                <a16:creationId xmlns:a16="http://schemas.microsoft.com/office/drawing/2014/main" id="{A5365BF0-53A0-BE61-EC40-DBD5FEEAC59F}"/>
              </a:ext>
            </a:extLst>
          </p:cNvPr>
          <p:cNvSpPr txBox="1"/>
          <p:nvPr/>
        </p:nvSpPr>
        <p:spPr>
          <a:xfrm>
            <a:off x="333898" y="4291528"/>
            <a:ext cx="2650230" cy="769441"/>
          </a:xfrm>
          <a:prstGeom prst="rect">
            <a:avLst/>
          </a:prstGeom>
          <a:noFill/>
        </p:spPr>
        <p:txBody>
          <a:bodyPr wrap="square" rtlCol="0">
            <a:spAutoFit/>
          </a:bodyPr>
          <a:lstStyle/>
          <a:p>
            <a:pPr algn="ctr"/>
            <a:r>
              <a:rPr lang="en-US" sz="4400" dirty="0" err="1">
                <a:latin typeface="Times New Roman" panose="02020603050405020304" pitchFamily="18" charset="0"/>
                <a:ea typeface="Arial-Rounded" panose="020B0500000000000000" pitchFamily="34" charset="-93"/>
                <a:cs typeface="Times New Roman" panose="02020603050405020304" pitchFamily="18" charset="0"/>
              </a:rPr>
              <a:t>tươi</a:t>
            </a:r>
            <a:r>
              <a:rPr lang="en-US" sz="4400" dirty="0">
                <a:latin typeface="Times New Roman" panose="02020603050405020304" pitchFamily="18" charset="0"/>
                <a:ea typeface="Arial-Rounded" panose="020B0500000000000000" pitchFamily="34" charset="-93"/>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93"/>
                <a:cs typeface="Times New Roman" panose="02020603050405020304" pitchFamily="18" charset="0"/>
              </a:rPr>
              <a:t>cười</a:t>
            </a:r>
            <a:endParaRPr lang="vi-VN" sz="4400" dirty="0">
              <a:latin typeface="Times New Roman" panose="02020603050405020304" pitchFamily="18" charset="0"/>
              <a:ea typeface="Arial-Rounded" panose="020B0500000000000000" pitchFamily="34" charset="-93"/>
              <a:cs typeface="Times New Roman" panose="02020603050405020304" pitchFamily="18" charset="0"/>
            </a:endParaRPr>
          </a:p>
        </p:txBody>
      </p:sp>
      <p:sp>
        <p:nvSpPr>
          <p:cNvPr id="8" name="Hộp Văn bản 22">
            <a:extLst>
              <a:ext uri="{FF2B5EF4-FFF2-40B4-BE49-F238E27FC236}">
                <a16:creationId xmlns:a16="http://schemas.microsoft.com/office/drawing/2014/main" id="{A388C5E9-9DF9-7372-6267-234C8B3D1FF1}"/>
              </a:ext>
            </a:extLst>
          </p:cNvPr>
          <p:cNvSpPr txBox="1"/>
          <p:nvPr/>
        </p:nvSpPr>
        <p:spPr>
          <a:xfrm>
            <a:off x="3405240" y="4268891"/>
            <a:ext cx="2594082" cy="769441"/>
          </a:xfrm>
          <a:prstGeom prst="rect">
            <a:avLst/>
          </a:prstGeom>
          <a:noFill/>
        </p:spPr>
        <p:txBody>
          <a:bodyPr wrap="square" rtlCol="0">
            <a:spAutoFit/>
          </a:bodyPr>
          <a:lstStyle/>
          <a:p>
            <a:r>
              <a:rPr lang="en-US" sz="4400" dirty="0" err="1">
                <a:latin typeface="Times New Roman" panose="02020603050405020304" pitchFamily="18" charset="0"/>
                <a:ea typeface="Arial-Rounded" panose="020B0500000000000000" pitchFamily="34" charset="-93"/>
                <a:cs typeface="Times New Roman" panose="02020603050405020304" pitchFamily="18" charset="0"/>
              </a:rPr>
              <a:t>quả</a:t>
            </a:r>
            <a:r>
              <a:rPr lang="en-US" sz="4400" dirty="0">
                <a:latin typeface="Times New Roman" panose="02020603050405020304" pitchFamily="18" charset="0"/>
                <a:ea typeface="Arial-Rounded" panose="020B0500000000000000" pitchFamily="34" charset="-93"/>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93"/>
                <a:cs typeface="Times New Roman" panose="02020603050405020304" pitchFamily="18" charset="0"/>
              </a:rPr>
              <a:t>bưởi</a:t>
            </a:r>
            <a:endParaRPr lang="vi-VN" sz="4400" dirty="0">
              <a:latin typeface="Times New Roman" panose="02020603050405020304" pitchFamily="18" charset="0"/>
              <a:ea typeface="Arial-Rounded" panose="020B0500000000000000" pitchFamily="34" charset="-93"/>
              <a:cs typeface="Times New Roman" panose="02020603050405020304" pitchFamily="18" charset="0"/>
            </a:endParaRPr>
          </a:p>
        </p:txBody>
      </p:sp>
      <p:sp>
        <p:nvSpPr>
          <p:cNvPr id="9" name="Hộp Văn bản 25">
            <a:extLst>
              <a:ext uri="{FF2B5EF4-FFF2-40B4-BE49-F238E27FC236}">
                <a16:creationId xmlns:a16="http://schemas.microsoft.com/office/drawing/2014/main" id="{674CDF7C-5A56-FA8F-14B3-63DBF5283146}"/>
              </a:ext>
            </a:extLst>
          </p:cNvPr>
          <p:cNvSpPr txBox="1"/>
          <p:nvPr/>
        </p:nvSpPr>
        <p:spPr>
          <a:xfrm>
            <a:off x="6324352" y="4265694"/>
            <a:ext cx="2477476" cy="769441"/>
          </a:xfrm>
          <a:prstGeom prst="rect">
            <a:avLst/>
          </a:prstGeom>
          <a:noFill/>
        </p:spPr>
        <p:txBody>
          <a:bodyPr wrap="square" rtlCol="0">
            <a:spAutoFit/>
          </a:bodyPr>
          <a:lstStyle/>
          <a:p>
            <a:pPr algn="ctr"/>
            <a:r>
              <a:rPr lang="en-US" sz="4400" dirty="0" err="1">
                <a:latin typeface="Times New Roman" panose="02020603050405020304" pitchFamily="18" charset="0"/>
                <a:ea typeface="Arial-Rounded" panose="020B0500000000000000" pitchFamily="34" charset="-93"/>
                <a:cs typeface="Times New Roman" panose="02020603050405020304" pitchFamily="18" charset="0"/>
              </a:rPr>
              <a:t>ốc</a:t>
            </a:r>
            <a:r>
              <a:rPr lang="en-US" sz="4400" dirty="0">
                <a:latin typeface="Times New Roman" panose="02020603050405020304" pitchFamily="18" charset="0"/>
                <a:ea typeface="Arial-Rounded" panose="020B0500000000000000" pitchFamily="34" charset="-93"/>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93"/>
                <a:cs typeface="Times New Roman" panose="02020603050405020304" pitchFamily="18" charset="0"/>
              </a:rPr>
              <a:t>bươu</a:t>
            </a:r>
            <a:endParaRPr lang="vi-VN" sz="4400" dirty="0">
              <a:latin typeface="Times New Roman" panose="02020603050405020304" pitchFamily="18" charset="0"/>
              <a:ea typeface="Arial-Rounded" panose="020B0500000000000000" pitchFamily="34" charset="-93"/>
              <a:cs typeface="Times New Roman" panose="02020603050405020304" pitchFamily="18" charset="0"/>
            </a:endParaRPr>
          </a:p>
        </p:txBody>
      </p:sp>
      <p:sp>
        <p:nvSpPr>
          <p:cNvPr id="3" name="TextBox 2">
            <a:extLst>
              <a:ext uri="{FF2B5EF4-FFF2-40B4-BE49-F238E27FC236}">
                <a16:creationId xmlns:a16="http://schemas.microsoft.com/office/drawing/2014/main" id="{926E1626-1522-63DF-05E3-1844B4A3ABE0}"/>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218603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14" grpId="0"/>
      <p:bldP spid="15" grpId="0"/>
      <p:bldP spid="22" grpId="0"/>
      <p:bldP spid="23" grpId="0"/>
      <p:bldP spid="28" grpId="0"/>
      <p:bldP spid="29" grpId="0"/>
      <p:bldP spid="30" grpId="0"/>
      <p:bldP spid="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3020" y="2543355"/>
            <a:ext cx="625642" cy="7168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4247"/>
          <a:stretch/>
        </p:blipFill>
        <p:spPr>
          <a:xfrm>
            <a:off x="1005839" y="672774"/>
            <a:ext cx="7379547" cy="4099364"/>
          </a:xfrm>
          <a:prstGeom prst="rect">
            <a:avLst/>
          </a:prstGeom>
        </p:spPr>
      </p:pic>
      <p:sp>
        <p:nvSpPr>
          <p:cNvPr id="2" name="TextBox 1">
            <a:extLst>
              <a:ext uri="{FF2B5EF4-FFF2-40B4-BE49-F238E27FC236}">
                <a16:creationId xmlns:a16="http://schemas.microsoft.com/office/drawing/2014/main" id="{7789CDAF-718D-D6C3-907B-9C5BB4156F7B}"/>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4049974694"/>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uwow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60321" y="1700489"/>
            <a:ext cx="4438850" cy="2097479"/>
          </a:xfrm>
          <a:prstGeom prst="rect">
            <a:avLst/>
          </a:prstGeom>
        </p:spPr>
      </p:pic>
      <p:sp>
        <p:nvSpPr>
          <p:cNvPr id="2" name="TextBox 1">
            <a:extLst>
              <a:ext uri="{FF2B5EF4-FFF2-40B4-BE49-F238E27FC236}">
                <a16:creationId xmlns:a16="http://schemas.microsoft.com/office/drawing/2014/main" id="{25F3D64F-E2D6-887D-9B3A-BBC303835F66}"/>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103391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uo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6360" t="27828" r="17165" b="33743"/>
          <a:stretch/>
        </p:blipFill>
        <p:spPr>
          <a:xfrm>
            <a:off x="1857674" y="1741809"/>
            <a:ext cx="5553777" cy="2166049"/>
          </a:xfrm>
          <a:prstGeom prst="rect">
            <a:avLst/>
          </a:prstGeom>
        </p:spPr>
      </p:pic>
      <p:sp>
        <p:nvSpPr>
          <p:cNvPr id="2" name="TextBox 1">
            <a:extLst>
              <a:ext uri="{FF2B5EF4-FFF2-40B4-BE49-F238E27FC236}">
                <a16:creationId xmlns:a16="http://schemas.microsoft.com/office/drawing/2014/main" id="{746D6AD5-3BC5-3C87-96BF-FA89A9AAEE25}"/>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612487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653" t="45159" r="37487" b="-15957"/>
          <a:stretch/>
        </p:blipFill>
        <p:spPr>
          <a:xfrm>
            <a:off x="1740748" y="2485812"/>
            <a:ext cx="4653278" cy="3529086"/>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4362" r="67909" b="24974"/>
          <a:stretch/>
        </p:blipFill>
        <p:spPr>
          <a:xfrm>
            <a:off x="1440357" y="702404"/>
            <a:ext cx="5109755" cy="1783409"/>
          </a:xfrm>
          <a:prstGeom prst="rect">
            <a:avLst/>
          </a:prstGeom>
        </p:spPr>
      </p:pic>
      <p:sp>
        <p:nvSpPr>
          <p:cNvPr id="4" name="TextBox 3">
            <a:extLst>
              <a:ext uri="{FF2B5EF4-FFF2-40B4-BE49-F238E27FC236}">
                <a16:creationId xmlns:a16="http://schemas.microsoft.com/office/drawing/2014/main" id="{F74C714D-D246-CC61-401C-2CC093F725FE}"/>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24343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A14CB-2516-0E96-98B4-80134FAADCD2}"/>
              </a:ext>
            </a:extLst>
          </p:cNvPr>
          <p:cNvPicPr>
            <a:picLocks noChangeAspect="1"/>
          </p:cNvPicPr>
          <p:nvPr/>
        </p:nvPicPr>
        <p:blipFill rotWithShape="1">
          <a:blip r:embed="rId2"/>
          <a:srcRect l="34243" r="8653" b="13030"/>
          <a:stretch/>
        </p:blipFill>
        <p:spPr>
          <a:xfrm rot="16200000">
            <a:off x="3426401" y="-3327690"/>
            <a:ext cx="2389912" cy="9045289"/>
          </a:xfrm>
          <a:prstGeom prst="rect">
            <a:avLst/>
          </a:prstGeom>
        </p:spPr>
      </p:pic>
      <p:pic>
        <p:nvPicPr>
          <p:cNvPr id="4" name="Picture 3">
            <a:extLst>
              <a:ext uri="{FF2B5EF4-FFF2-40B4-BE49-F238E27FC236}">
                <a16:creationId xmlns:a16="http://schemas.microsoft.com/office/drawing/2014/main" id="{92C8B777-E6E0-49A5-E4D3-C17CC477004C}"/>
              </a:ext>
            </a:extLst>
          </p:cNvPr>
          <p:cNvPicPr>
            <a:picLocks noChangeAspect="1"/>
          </p:cNvPicPr>
          <p:nvPr/>
        </p:nvPicPr>
        <p:blipFill rotWithShape="1">
          <a:blip r:embed="rId2"/>
          <a:srcRect l="3535" r="68002" b="13030"/>
          <a:stretch/>
        </p:blipFill>
        <p:spPr>
          <a:xfrm rot="16200000">
            <a:off x="3244561" y="-755939"/>
            <a:ext cx="2753589" cy="9045288"/>
          </a:xfrm>
          <a:prstGeom prst="rect">
            <a:avLst/>
          </a:prstGeom>
        </p:spPr>
      </p:pic>
    </p:spTree>
    <p:extLst>
      <p:ext uri="{BB962C8B-B14F-4D97-AF65-F5344CB8AC3E}">
        <p14:creationId xmlns:p14="http://schemas.microsoft.com/office/powerpoint/2010/main" val="225405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5" name="TextBox 4"/>
          <p:cNvSpPr txBox="1"/>
          <p:nvPr/>
        </p:nvSpPr>
        <p:spPr>
          <a:xfrm>
            <a:off x="0" y="678924"/>
            <a:ext cx="9144000" cy="3785652"/>
          </a:xfrm>
          <a:prstGeom prst="rect">
            <a:avLst/>
          </a:prstGeom>
          <a:noFill/>
        </p:spPr>
        <p:txBody>
          <a:bodyPr wrap="square" rtlCol="0">
            <a:spAutoFit/>
          </a:bodyPr>
          <a:lstStyle/>
          <a:p>
            <a:r>
              <a:rPr lang="vi-VN" sz="4000" b="1" dirty="0">
                <a:solidFill>
                  <a:srgbClr val="FF0000"/>
                </a:solidFill>
                <a:latin typeface="HP001 4 hang 1 ô ly" panose="020B0603050302020204" pitchFamily="34" charset="0"/>
                <a:cs typeface="Times New Roman" panose="02020603050405020304" pitchFamily="18" charset="0"/>
              </a:rPr>
              <a:t>Lạc đà là con vật đặc biệt. Nó có cái bướu to trên lưng. Bướu của lạc đà là nơi dự trữ chất béo. Nhờ thế, nó có thể sống qua nhiều ngày mà không cần ăn uống. Lạc đà giúp con người băng qua những vùng sa mạc khô cằn.</a:t>
            </a:r>
            <a:endParaRPr lang="en-US" sz="4000" b="1" dirty="0">
              <a:latin typeface="HP001 4 hang 1 ô ly"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406310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ai hat Noi vong tay lon do Khanh Ly trinh bay.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38200" y="4629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HL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0" y="0"/>
            <a:ext cx="9144000" cy="514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257175" indent="-257175" algn="ctr"/>
            <a:endParaRPr lang="vi-VN" altLang="en-US" sz="1050" b="1">
              <a:solidFill>
                <a:srgbClr val="800000"/>
              </a:solidFill>
              <a:latin typeface=".VnAvant"/>
            </a:endParaRPr>
          </a:p>
        </p:txBody>
      </p:sp>
      <p:pic>
        <p:nvPicPr>
          <p:cNvPr id="15365" name="Picture 5" descr="j019637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p:cNvSpPr>
            <a:spLocks noChangeArrowheads="1"/>
          </p:cNvSpPr>
          <p:nvPr/>
        </p:nvSpPr>
        <p:spPr bwMode="auto">
          <a:xfrm>
            <a:off x="7315201" y="3657601"/>
            <a:ext cx="428625" cy="30718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1050" b="1">
              <a:solidFill>
                <a:srgbClr val="800000"/>
              </a:solidFill>
            </a:endParaRPr>
          </a:p>
        </p:txBody>
      </p:sp>
      <p:sp>
        <p:nvSpPr>
          <p:cNvPr id="17415" name="AutoShape 7"/>
          <p:cNvSpPr>
            <a:spLocks noChangeArrowheads="1"/>
          </p:cNvSpPr>
          <p:nvPr/>
        </p:nvSpPr>
        <p:spPr bwMode="auto">
          <a:xfrm>
            <a:off x="1" y="2628900"/>
            <a:ext cx="366713" cy="32385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1050" b="1">
              <a:solidFill>
                <a:srgbClr val="800000"/>
              </a:solidFill>
            </a:endParaRPr>
          </a:p>
        </p:txBody>
      </p:sp>
      <p:sp>
        <p:nvSpPr>
          <p:cNvPr id="17416" name="AutoShape 8"/>
          <p:cNvSpPr>
            <a:spLocks noChangeArrowheads="1"/>
          </p:cNvSpPr>
          <p:nvPr/>
        </p:nvSpPr>
        <p:spPr bwMode="auto">
          <a:xfrm>
            <a:off x="169864" y="4133851"/>
            <a:ext cx="403225" cy="294085"/>
          </a:xfrm>
          <a:custGeom>
            <a:avLst/>
            <a:gdLst>
              <a:gd name="T0" fmla="*/ 201613 w 403225"/>
              <a:gd name="T1" fmla="*/ 0 h 392113"/>
              <a:gd name="T2" fmla="*/ 0 w 403225"/>
              <a:gd name="T3" fmla="*/ 149773 h 392113"/>
              <a:gd name="T4" fmla="*/ 77009 w 403225"/>
              <a:gd name="T5" fmla="*/ 392112 h 392113"/>
              <a:gd name="T6" fmla="*/ 326216 w 403225"/>
              <a:gd name="T7" fmla="*/ 392112 h 392113"/>
              <a:gd name="T8" fmla="*/ 403225 w 403225"/>
              <a:gd name="T9" fmla="*/ 149773 h 392113"/>
              <a:gd name="T10" fmla="*/ 17694720 60000 65536"/>
              <a:gd name="T11" fmla="*/ 11796480 60000 65536"/>
              <a:gd name="T12" fmla="*/ 5898240 60000 65536"/>
              <a:gd name="T13" fmla="*/ 5898240 60000 65536"/>
              <a:gd name="T14" fmla="*/ 0 60000 65536"/>
              <a:gd name="T15" fmla="*/ 124605 w 403225"/>
              <a:gd name="T16" fmla="*/ 149774 h 392113"/>
              <a:gd name="T17" fmla="*/ 278620 w 403225"/>
              <a:gd name="T18" fmla="*/ 299546 h 392113"/>
            </a:gdLst>
            <a:ahLst/>
            <a:cxnLst>
              <a:cxn ang="T10">
                <a:pos x="T0" y="T1"/>
              </a:cxn>
              <a:cxn ang="T11">
                <a:pos x="T2" y="T3"/>
              </a:cxn>
              <a:cxn ang="T12">
                <a:pos x="T4" y="T5"/>
              </a:cxn>
              <a:cxn ang="T13">
                <a:pos x="T6" y="T7"/>
              </a:cxn>
              <a:cxn ang="T14">
                <a:pos x="T8" y="T9"/>
              </a:cxn>
            </a:cxnLst>
            <a:rect l="T15" t="T16" r="T17" b="T18"/>
            <a:pathLst>
              <a:path w="403225" h="392113">
                <a:moveTo>
                  <a:pt x="0" y="149773"/>
                </a:moveTo>
                <a:lnTo>
                  <a:pt x="154019" y="149774"/>
                </a:lnTo>
                <a:lnTo>
                  <a:pt x="201613" y="0"/>
                </a:lnTo>
                <a:lnTo>
                  <a:pt x="249206" y="149774"/>
                </a:lnTo>
                <a:lnTo>
                  <a:pt x="403225" y="149773"/>
                </a:lnTo>
                <a:lnTo>
                  <a:pt x="278620" y="242338"/>
                </a:lnTo>
                <a:lnTo>
                  <a:pt x="326216" y="392112"/>
                </a:lnTo>
                <a:lnTo>
                  <a:pt x="201613" y="299546"/>
                </a:lnTo>
                <a:lnTo>
                  <a:pt x="77009" y="392112"/>
                </a:lnTo>
                <a:lnTo>
                  <a:pt x="124605" y="242338"/>
                </a:lnTo>
                <a:lnTo>
                  <a:pt x="0" y="149773"/>
                </a:lnTo>
                <a:close/>
              </a:path>
            </a:pathLst>
          </a:custGeom>
          <a:gradFill rotWithShape="1">
            <a:gsLst>
              <a:gs pos="0">
                <a:srgbClr val="FF0000"/>
              </a:gs>
              <a:gs pos="100000">
                <a:srgbClr val="FFFF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50"/>
          </a:p>
        </p:txBody>
      </p:sp>
      <p:sp>
        <p:nvSpPr>
          <p:cNvPr id="17417" name="AutoShape 9"/>
          <p:cNvSpPr>
            <a:spLocks noChangeArrowheads="1"/>
          </p:cNvSpPr>
          <p:nvPr/>
        </p:nvSpPr>
        <p:spPr bwMode="auto">
          <a:xfrm>
            <a:off x="8001000" y="285750"/>
            <a:ext cx="609600" cy="514350"/>
          </a:xfrm>
          <a:custGeom>
            <a:avLst/>
            <a:gdLst>
              <a:gd name="T0" fmla="*/ 304800 w 609600"/>
              <a:gd name="T1" fmla="*/ 0 h 685800"/>
              <a:gd name="T2" fmla="*/ 1 w 609600"/>
              <a:gd name="T3" fmla="*/ 261952 h 685800"/>
              <a:gd name="T4" fmla="*/ 116423 w 609600"/>
              <a:gd name="T5" fmla="*/ 685798 h 685800"/>
              <a:gd name="T6" fmla="*/ 493177 w 609600"/>
              <a:gd name="T7" fmla="*/ 685798 h 685800"/>
              <a:gd name="T8" fmla="*/ 609599 w 609600"/>
              <a:gd name="T9" fmla="*/ 261952 h 685800"/>
              <a:gd name="T10" fmla="*/ 17694720 60000 65536"/>
              <a:gd name="T11" fmla="*/ 11796480 60000 65536"/>
              <a:gd name="T12" fmla="*/ 5898240 60000 65536"/>
              <a:gd name="T13" fmla="*/ 5898240 60000 65536"/>
              <a:gd name="T14" fmla="*/ 0 60000 65536"/>
              <a:gd name="T15" fmla="*/ 188379 w 609600"/>
              <a:gd name="T16" fmla="*/ 261953 h 685800"/>
              <a:gd name="T17" fmla="*/ 421221 w 609600"/>
              <a:gd name="T18" fmla="*/ 523901 h 685800"/>
            </a:gdLst>
            <a:ahLst/>
            <a:cxnLst>
              <a:cxn ang="T10">
                <a:pos x="T0" y="T1"/>
              </a:cxn>
              <a:cxn ang="T11">
                <a:pos x="T2" y="T3"/>
              </a:cxn>
              <a:cxn ang="T12">
                <a:pos x="T4" y="T5"/>
              </a:cxn>
              <a:cxn ang="T13">
                <a:pos x="T6" y="T7"/>
              </a:cxn>
              <a:cxn ang="T14">
                <a:pos x="T8" y="T9"/>
              </a:cxn>
            </a:cxnLst>
            <a:rect l="T15" t="T16" r="T17" b="T18"/>
            <a:pathLst>
              <a:path w="609600" h="685800">
                <a:moveTo>
                  <a:pt x="1" y="261952"/>
                </a:moveTo>
                <a:lnTo>
                  <a:pt x="232848" y="261953"/>
                </a:lnTo>
                <a:lnTo>
                  <a:pt x="304800" y="0"/>
                </a:lnTo>
                <a:lnTo>
                  <a:pt x="376752" y="261953"/>
                </a:lnTo>
                <a:lnTo>
                  <a:pt x="609599" y="261952"/>
                </a:lnTo>
                <a:lnTo>
                  <a:pt x="421221" y="423846"/>
                </a:lnTo>
                <a:lnTo>
                  <a:pt x="493177" y="685798"/>
                </a:lnTo>
                <a:lnTo>
                  <a:pt x="304800" y="523901"/>
                </a:lnTo>
                <a:lnTo>
                  <a:pt x="116423" y="685798"/>
                </a:lnTo>
                <a:lnTo>
                  <a:pt x="188379" y="423846"/>
                </a:lnTo>
                <a:lnTo>
                  <a:pt x="1" y="261952"/>
                </a:lnTo>
                <a:close/>
              </a:path>
            </a:pathLst>
          </a:custGeom>
          <a:gradFill rotWithShape="1">
            <a:gsLst>
              <a:gs pos="0">
                <a:srgbClr val="1907FD"/>
              </a:gs>
              <a:gs pos="100000">
                <a:schemeClr val="bg1"/>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50"/>
          </a:p>
        </p:txBody>
      </p:sp>
      <p:sp>
        <p:nvSpPr>
          <p:cNvPr id="17418" name="AutoShape 10"/>
          <p:cNvSpPr>
            <a:spLocks noChangeArrowheads="1"/>
          </p:cNvSpPr>
          <p:nvPr/>
        </p:nvSpPr>
        <p:spPr bwMode="auto">
          <a:xfrm>
            <a:off x="2246313" y="7144"/>
            <a:ext cx="457200" cy="5143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1050" b="1">
              <a:solidFill>
                <a:srgbClr val="800000"/>
              </a:solidFill>
            </a:endParaRPr>
          </a:p>
        </p:txBody>
      </p:sp>
      <p:sp>
        <p:nvSpPr>
          <p:cNvPr id="17419" name="AutoShape 11"/>
          <p:cNvSpPr>
            <a:spLocks noChangeArrowheads="1"/>
          </p:cNvSpPr>
          <p:nvPr/>
        </p:nvSpPr>
        <p:spPr bwMode="auto">
          <a:xfrm>
            <a:off x="5257801" y="342901"/>
            <a:ext cx="403225" cy="294085"/>
          </a:xfrm>
          <a:custGeom>
            <a:avLst/>
            <a:gdLst>
              <a:gd name="T0" fmla="*/ 201613 w 403225"/>
              <a:gd name="T1" fmla="*/ 0 h 392113"/>
              <a:gd name="T2" fmla="*/ 0 w 403225"/>
              <a:gd name="T3" fmla="*/ 149773 h 392113"/>
              <a:gd name="T4" fmla="*/ 77009 w 403225"/>
              <a:gd name="T5" fmla="*/ 392112 h 392113"/>
              <a:gd name="T6" fmla="*/ 326216 w 403225"/>
              <a:gd name="T7" fmla="*/ 392112 h 392113"/>
              <a:gd name="T8" fmla="*/ 403225 w 403225"/>
              <a:gd name="T9" fmla="*/ 149773 h 392113"/>
              <a:gd name="T10" fmla="*/ 17694720 60000 65536"/>
              <a:gd name="T11" fmla="*/ 11796480 60000 65536"/>
              <a:gd name="T12" fmla="*/ 5898240 60000 65536"/>
              <a:gd name="T13" fmla="*/ 5898240 60000 65536"/>
              <a:gd name="T14" fmla="*/ 0 60000 65536"/>
              <a:gd name="T15" fmla="*/ 124605 w 403225"/>
              <a:gd name="T16" fmla="*/ 149774 h 392113"/>
              <a:gd name="T17" fmla="*/ 278620 w 403225"/>
              <a:gd name="T18" fmla="*/ 299546 h 392113"/>
            </a:gdLst>
            <a:ahLst/>
            <a:cxnLst>
              <a:cxn ang="T10">
                <a:pos x="T0" y="T1"/>
              </a:cxn>
              <a:cxn ang="T11">
                <a:pos x="T2" y="T3"/>
              </a:cxn>
              <a:cxn ang="T12">
                <a:pos x="T4" y="T5"/>
              </a:cxn>
              <a:cxn ang="T13">
                <a:pos x="T6" y="T7"/>
              </a:cxn>
              <a:cxn ang="T14">
                <a:pos x="T8" y="T9"/>
              </a:cxn>
            </a:cxnLst>
            <a:rect l="T15" t="T16" r="T17" b="T18"/>
            <a:pathLst>
              <a:path w="403225" h="392113">
                <a:moveTo>
                  <a:pt x="0" y="149773"/>
                </a:moveTo>
                <a:lnTo>
                  <a:pt x="154019" y="149774"/>
                </a:lnTo>
                <a:lnTo>
                  <a:pt x="201613" y="0"/>
                </a:lnTo>
                <a:lnTo>
                  <a:pt x="249206" y="149774"/>
                </a:lnTo>
                <a:lnTo>
                  <a:pt x="403225" y="149773"/>
                </a:lnTo>
                <a:lnTo>
                  <a:pt x="278620" y="242338"/>
                </a:lnTo>
                <a:lnTo>
                  <a:pt x="326216" y="392112"/>
                </a:lnTo>
                <a:lnTo>
                  <a:pt x="201613" y="299546"/>
                </a:lnTo>
                <a:lnTo>
                  <a:pt x="77009" y="392112"/>
                </a:lnTo>
                <a:lnTo>
                  <a:pt x="124605" y="242338"/>
                </a:lnTo>
                <a:lnTo>
                  <a:pt x="0" y="149773"/>
                </a:lnTo>
                <a:close/>
              </a:path>
            </a:pathLst>
          </a:custGeom>
          <a:gradFill rotWithShape="1">
            <a:gsLst>
              <a:gs pos="0">
                <a:srgbClr val="FF0000"/>
              </a:gs>
              <a:gs pos="100000">
                <a:srgbClr val="FFFF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50"/>
          </a:p>
        </p:txBody>
      </p:sp>
      <p:sp>
        <p:nvSpPr>
          <p:cNvPr id="17420" name="AutoShape 12"/>
          <p:cNvSpPr>
            <a:spLocks noChangeArrowheads="1"/>
          </p:cNvSpPr>
          <p:nvPr/>
        </p:nvSpPr>
        <p:spPr bwMode="auto">
          <a:xfrm>
            <a:off x="304800" y="1828800"/>
            <a:ext cx="685800" cy="457200"/>
          </a:xfrm>
          <a:custGeom>
            <a:avLst/>
            <a:gdLst>
              <a:gd name="T0" fmla="*/ 342900 w 685800"/>
              <a:gd name="T1" fmla="*/ 0 h 609600"/>
              <a:gd name="T2" fmla="*/ 1 w 685800"/>
              <a:gd name="T3" fmla="*/ 232846 h 609600"/>
              <a:gd name="T4" fmla="*/ 130976 w 685800"/>
              <a:gd name="T5" fmla="*/ 609598 h 609600"/>
              <a:gd name="T6" fmla="*/ 554824 w 685800"/>
              <a:gd name="T7" fmla="*/ 609598 h 609600"/>
              <a:gd name="T8" fmla="*/ 685799 w 685800"/>
              <a:gd name="T9" fmla="*/ 232846 h 609600"/>
              <a:gd name="T10" fmla="*/ 17694720 60000 65536"/>
              <a:gd name="T11" fmla="*/ 11796480 60000 65536"/>
              <a:gd name="T12" fmla="*/ 5898240 60000 65536"/>
              <a:gd name="T13" fmla="*/ 5898240 60000 65536"/>
              <a:gd name="T14" fmla="*/ 0 60000 65536"/>
              <a:gd name="T15" fmla="*/ 211926 w 685800"/>
              <a:gd name="T16" fmla="*/ 232847 h 609600"/>
              <a:gd name="T17" fmla="*/ 473874 w 685800"/>
              <a:gd name="T18" fmla="*/ 465690 h 609600"/>
            </a:gdLst>
            <a:ahLst/>
            <a:cxnLst>
              <a:cxn ang="T10">
                <a:pos x="T0" y="T1"/>
              </a:cxn>
              <a:cxn ang="T11">
                <a:pos x="T2" y="T3"/>
              </a:cxn>
              <a:cxn ang="T12">
                <a:pos x="T4" y="T5"/>
              </a:cxn>
              <a:cxn ang="T13">
                <a:pos x="T6" y="T7"/>
              </a:cxn>
              <a:cxn ang="T14">
                <a:pos x="T8" y="T9"/>
              </a:cxn>
            </a:cxnLst>
            <a:rect l="T15" t="T16" r="T17" b="T18"/>
            <a:pathLst>
              <a:path w="685800" h="609600">
                <a:moveTo>
                  <a:pt x="1" y="232846"/>
                </a:moveTo>
                <a:lnTo>
                  <a:pt x="261954" y="232847"/>
                </a:lnTo>
                <a:lnTo>
                  <a:pt x="342900" y="0"/>
                </a:lnTo>
                <a:lnTo>
                  <a:pt x="423846" y="232847"/>
                </a:lnTo>
                <a:lnTo>
                  <a:pt x="685799" y="232846"/>
                </a:lnTo>
                <a:lnTo>
                  <a:pt x="473874" y="376752"/>
                </a:lnTo>
                <a:lnTo>
                  <a:pt x="554824" y="609598"/>
                </a:lnTo>
                <a:lnTo>
                  <a:pt x="342900" y="465690"/>
                </a:lnTo>
                <a:lnTo>
                  <a:pt x="130976" y="609598"/>
                </a:lnTo>
                <a:lnTo>
                  <a:pt x="211926" y="376752"/>
                </a:lnTo>
                <a:lnTo>
                  <a:pt x="1" y="232846"/>
                </a:lnTo>
                <a:close/>
              </a:path>
            </a:pathLst>
          </a:custGeom>
          <a:gradFill rotWithShape="1">
            <a:gsLst>
              <a:gs pos="0">
                <a:srgbClr val="FFFF00"/>
              </a:gs>
              <a:gs pos="100000">
                <a:srgbClr val="1907FD"/>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50"/>
          </a:p>
        </p:txBody>
      </p:sp>
      <p:sp>
        <p:nvSpPr>
          <p:cNvPr id="17421" name="AutoShape 13"/>
          <p:cNvSpPr>
            <a:spLocks noChangeArrowheads="1"/>
          </p:cNvSpPr>
          <p:nvPr/>
        </p:nvSpPr>
        <p:spPr bwMode="auto">
          <a:xfrm>
            <a:off x="5638801" y="171450"/>
            <a:ext cx="366713" cy="3000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1050" b="1">
              <a:solidFill>
                <a:srgbClr val="800000"/>
              </a:solidFill>
            </a:endParaRPr>
          </a:p>
        </p:txBody>
      </p:sp>
      <p:sp>
        <p:nvSpPr>
          <p:cNvPr id="17422" name="AutoShape 14"/>
          <p:cNvSpPr>
            <a:spLocks noChangeArrowheads="1"/>
          </p:cNvSpPr>
          <p:nvPr/>
        </p:nvSpPr>
        <p:spPr bwMode="auto">
          <a:xfrm>
            <a:off x="3048001" y="400050"/>
            <a:ext cx="366713" cy="32385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1050" b="1">
              <a:solidFill>
                <a:srgbClr val="800000"/>
              </a:solidFill>
            </a:endParaRPr>
          </a:p>
        </p:txBody>
      </p:sp>
      <p:pic>
        <p:nvPicPr>
          <p:cNvPr id="15375" name="Picture 15"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626853">
            <a:off x="8258771" y="3375"/>
            <a:ext cx="63698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AutoShape 16"/>
          <p:cNvSpPr>
            <a:spLocks noChangeArrowheads="1"/>
          </p:cNvSpPr>
          <p:nvPr/>
        </p:nvSpPr>
        <p:spPr bwMode="auto">
          <a:xfrm>
            <a:off x="1524000" y="914401"/>
            <a:ext cx="508000" cy="302419"/>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1050" b="1">
              <a:solidFill>
                <a:srgbClr val="800000"/>
              </a:solidFill>
            </a:endParaRPr>
          </a:p>
        </p:txBody>
      </p:sp>
      <p:sp>
        <p:nvSpPr>
          <p:cNvPr id="17425" name="AutoShape 17"/>
          <p:cNvSpPr>
            <a:spLocks noChangeArrowheads="1"/>
          </p:cNvSpPr>
          <p:nvPr/>
        </p:nvSpPr>
        <p:spPr bwMode="auto">
          <a:xfrm>
            <a:off x="8458201" y="1485900"/>
            <a:ext cx="385763" cy="329804"/>
          </a:xfrm>
          <a:custGeom>
            <a:avLst/>
            <a:gdLst>
              <a:gd name="T0" fmla="*/ 192882 w 385763"/>
              <a:gd name="T1" fmla="*/ 0 h 439738"/>
              <a:gd name="T2" fmla="*/ 0 w 385763"/>
              <a:gd name="T3" fmla="*/ 167965 h 439738"/>
              <a:gd name="T4" fmla="*/ 73674 w 385763"/>
              <a:gd name="T5" fmla="*/ 439737 h 439738"/>
              <a:gd name="T6" fmla="*/ 312089 w 385763"/>
              <a:gd name="T7" fmla="*/ 439737 h 439738"/>
              <a:gd name="T8" fmla="*/ 385763 w 385763"/>
              <a:gd name="T9" fmla="*/ 167965 h 439738"/>
              <a:gd name="T10" fmla="*/ 17694720 60000 65536"/>
              <a:gd name="T11" fmla="*/ 11796480 60000 65536"/>
              <a:gd name="T12" fmla="*/ 5898240 60000 65536"/>
              <a:gd name="T13" fmla="*/ 5898240 60000 65536"/>
              <a:gd name="T14" fmla="*/ 0 60000 65536"/>
              <a:gd name="T15" fmla="*/ 119209 w 385763"/>
              <a:gd name="T16" fmla="*/ 167966 h 439738"/>
              <a:gd name="T17" fmla="*/ 266554 w 385763"/>
              <a:gd name="T18" fmla="*/ 335928 h 439738"/>
            </a:gdLst>
            <a:ahLst/>
            <a:cxnLst>
              <a:cxn ang="T10">
                <a:pos x="T0" y="T1"/>
              </a:cxn>
              <a:cxn ang="T11">
                <a:pos x="T2" y="T3"/>
              </a:cxn>
              <a:cxn ang="T12">
                <a:pos x="T4" y="T5"/>
              </a:cxn>
              <a:cxn ang="T13">
                <a:pos x="T6" y="T7"/>
              </a:cxn>
              <a:cxn ang="T14">
                <a:pos x="T8" y="T9"/>
              </a:cxn>
            </a:cxnLst>
            <a:rect l="T15" t="T16" r="T17" b="T18"/>
            <a:pathLst>
              <a:path w="385763" h="439738">
                <a:moveTo>
                  <a:pt x="0" y="167965"/>
                </a:moveTo>
                <a:lnTo>
                  <a:pt x="147349" y="167966"/>
                </a:lnTo>
                <a:lnTo>
                  <a:pt x="192882" y="0"/>
                </a:lnTo>
                <a:lnTo>
                  <a:pt x="238414" y="167966"/>
                </a:lnTo>
                <a:lnTo>
                  <a:pt x="385763" y="167965"/>
                </a:lnTo>
                <a:lnTo>
                  <a:pt x="266554" y="271772"/>
                </a:lnTo>
                <a:lnTo>
                  <a:pt x="312089" y="439737"/>
                </a:lnTo>
                <a:lnTo>
                  <a:pt x="192882" y="335928"/>
                </a:lnTo>
                <a:lnTo>
                  <a:pt x="73674" y="439737"/>
                </a:lnTo>
                <a:lnTo>
                  <a:pt x="119209" y="271772"/>
                </a:lnTo>
                <a:lnTo>
                  <a:pt x="0" y="167965"/>
                </a:lnTo>
                <a:close/>
              </a:path>
            </a:pathLst>
          </a:custGeom>
          <a:gradFill rotWithShape="1">
            <a:gsLst>
              <a:gs pos="0">
                <a:schemeClr val="accent1"/>
              </a:gs>
              <a:gs pos="100000">
                <a:srgbClr val="FF0066"/>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50"/>
          </a:p>
        </p:txBody>
      </p:sp>
      <p:sp>
        <p:nvSpPr>
          <p:cNvPr id="17426" name="AutoShape 18"/>
          <p:cNvSpPr>
            <a:spLocks noChangeArrowheads="1"/>
          </p:cNvSpPr>
          <p:nvPr/>
        </p:nvSpPr>
        <p:spPr bwMode="auto">
          <a:xfrm>
            <a:off x="457201" y="3200400"/>
            <a:ext cx="366713" cy="3000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1050" b="1">
              <a:solidFill>
                <a:srgbClr val="800000"/>
              </a:solidFill>
            </a:endParaRPr>
          </a:p>
        </p:txBody>
      </p:sp>
      <p:sp>
        <p:nvSpPr>
          <p:cNvPr id="17427" name="AutoShape 19"/>
          <p:cNvSpPr>
            <a:spLocks noChangeArrowheads="1"/>
          </p:cNvSpPr>
          <p:nvPr/>
        </p:nvSpPr>
        <p:spPr bwMode="auto">
          <a:xfrm>
            <a:off x="8305801" y="3028950"/>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1050" b="1">
              <a:solidFill>
                <a:srgbClr val="800000"/>
              </a:solidFill>
            </a:endParaRPr>
          </a:p>
        </p:txBody>
      </p:sp>
      <p:sp>
        <p:nvSpPr>
          <p:cNvPr id="17428" name="AutoShape 20"/>
          <p:cNvSpPr>
            <a:spLocks noChangeArrowheads="1"/>
          </p:cNvSpPr>
          <p:nvPr/>
        </p:nvSpPr>
        <p:spPr bwMode="auto">
          <a:xfrm>
            <a:off x="2286000" y="3886200"/>
            <a:ext cx="609600" cy="514350"/>
          </a:xfrm>
          <a:custGeom>
            <a:avLst/>
            <a:gdLst>
              <a:gd name="T0" fmla="*/ 304800 w 609600"/>
              <a:gd name="T1" fmla="*/ 0 h 685800"/>
              <a:gd name="T2" fmla="*/ 1 w 609600"/>
              <a:gd name="T3" fmla="*/ 261952 h 685800"/>
              <a:gd name="T4" fmla="*/ 116423 w 609600"/>
              <a:gd name="T5" fmla="*/ 685798 h 685800"/>
              <a:gd name="T6" fmla="*/ 493177 w 609600"/>
              <a:gd name="T7" fmla="*/ 685798 h 685800"/>
              <a:gd name="T8" fmla="*/ 609599 w 609600"/>
              <a:gd name="T9" fmla="*/ 261952 h 685800"/>
              <a:gd name="T10" fmla="*/ 17694720 60000 65536"/>
              <a:gd name="T11" fmla="*/ 11796480 60000 65536"/>
              <a:gd name="T12" fmla="*/ 5898240 60000 65536"/>
              <a:gd name="T13" fmla="*/ 5898240 60000 65536"/>
              <a:gd name="T14" fmla="*/ 0 60000 65536"/>
              <a:gd name="T15" fmla="*/ 188379 w 609600"/>
              <a:gd name="T16" fmla="*/ 261953 h 685800"/>
              <a:gd name="T17" fmla="*/ 421221 w 609600"/>
              <a:gd name="T18" fmla="*/ 523901 h 685800"/>
            </a:gdLst>
            <a:ahLst/>
            <a:cxnLst>
              <a:cxn ang="T10">
                <a:pos x="T0" y="T1"/>
              </a:cxn>
              <a:cxn ang="T11">
                <a:pos x="T2" y="T3"/>
              </a:cxn>
              <a:cxn ang="T12">
                <a:pos x="T4" y="T5"/>
              </a:cxn>
              <a:cxn ang="T13">
                <a:pos x="T6" y="T7"/>
              </a:cxn>
              <a:cxn ang="T14">
                <a:pos x="T8" y="T9"/>
              </a:cxn>
            </a:cxnLst>
            <a:rect l="T15" t="T16" r="T17" b="T18"/>
            <a:pathLst>
              <a:path w="609600" h="685800">
                <a:moveTo>
                  <a:pt x="1" y="261952"/>
                </a:moveTo>
                <a:lnTo>
                  <a:pt x="232848" y="261953"/>
                </a:lnTo>
                <a:lnTo>
                  <a:pt x="304800" y="0"/>
                </a:lnTo>
                <a:lnTo>
                  <a:pt x="376752" y="261953"/>
                </a:lnTo>
                <a:lnTo>
                  <a:pt x="609599" y="261952"/>
                </a:lnTo>
                <a:lnTo>
                  <a:pt x="421221" y="423846"/>
                </a:lnTo>
                <a:lnTo>
                  <a:pt x="493177" y="685798"/>
                </a:lnTo>
                <a:lnTo>
                  <a:pt x="304800" y="523901"/>
                </a:lnTo>
                <a:lnTo>
                  <a:pt x="116423" y="685798"/>
                </a:lnTo>
                <a:lnTo>
                  <a:pt x="188379" y="423846"/>
                </a:lnTo>
                <a:lnTo>
                  <a:pt x="1" y="261952"/>
                </a:lnTo>
                <a:close/>
              </a:path>
            </a:pathLst>
          </a:custGeom>
          <a:gradFill rotWithShape="1">
            <a:gsLst>
              <a:gs pos="0">
                <a:srgbClr val="1907FD"/>
              </a:gs>
              <a:gs pos="100000">
                <a:schemeClr val="bg1"/>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50"/>
          </a:p>
        </p:txBody>
      </p:sp>
      <p:sp>
        <p:nvSpPr>
          <p:cNvPr id="17429" name="AutoShape 21"/>
          <p:cNvSpPr>
            <a:spLocks noChangeArrowheads="1"/>
          </p:cNvSpPr>
          <p:nvPr/>
        </p:nvSpPr>
        <p:spPr bwMode="auto">
          <a:xfrm>
            <a:off x="8229600" y="3429000"/>
            <a:ext cx="457200" cy="5143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1050" b="1">
              <a:solidFill>
                <a:srgbClr val="800000"/>
              </a:solidFill>
            </a:endParaRPr>
          </a:p>
        </p:txBody>
      </p:sp>
      <p:sp>
        <p:nvSpPr>
          <p:cNvPr id="17430" name="AutoShape 22"/>
          <p:cNvSpPr>
            <a:spLocks noChangeArrowheads="1"/>
          </p:cNvSpPr>
          <p:nvPr/>
        </p:nvSpPr>
        <p:spPr bwMode="auto">
          <a:xfrm>
            <a:off x="7696200" y="4457700"/>
            <a:ext cx="533400" cy="400050"/>
          </a:xfrm>
          <a:custGeom>
            <a:avLst/>
            <a:gdLst>
              <a:gd name="T0" fmla="*/ 266700 w 533400"/>
              <a:gd name="T1" fmla="*/ 0 h 533400"/>
              <a:gd name="T2" fmla="*/ 1 w 533400"/>
              <a:gd name="T3" fmla="*/ 203740 h 533400"/>
              <a:gd name="T4" fmla="*/ 101870 w 533400"/>
              <a:gd name="T5" fmla="*/ 533398 h 533400"/>
              <a:gd name="T6" fmla="*/ 431530 w 533400"/>
              <a:gd name="T7" fmla="*/ 533398 h 533400"/>
              <a:gd name="T8" fmla="*/ 533399 w 533400"/>
              <a:gd name="T9" fmla="*/ 203740 h 533400"/>
              <a:gd name="T10" fmla="*/ 17694720 60000 65536"/>
              <a:gd name="T11" fmla="*/ 11796480 60000 65536"/>
              <a:gd name="T12" fmla="*/ 5898240 60000 65536"/>
              <a:gd name="T13" fmla="*/ 5898240 60000 65536"/>
              <a:gd name="T14" fmla="*/ 0 60000 65536"/>
              <a:gd name="T15" fmla="*/ 164831 w 533400"/>
              <a:gd name="T16" fmla="*/ 203742 h 533400"/>
              <a:gd name="T17" fmla="*/ 368569 w 533400"/>
              <a:gd name="T18" fmla="*/ 407479 h 533400"/>
            </a:gdLst>
            <a:ahLst/>
            <a:cxnLst>
              <a:cxn ang="T10">
                <a:pos x="T0" y="T1"/>
              </a:cxn>
              <a:cxn ang="T11">
                <a:pos x="T2" y="T3"/>
              </a:cxn>
              <a:cxn ang="T12">
                <a:pos x="T4" y="T5"/>
              </a:cxn>
              <a:cxn ang="T13">
                <a:pos x="T6" y="T7"/>
              </a:cxn>
              <a:cxn ang="T14">
                <a:pos x="T8" y="T9"/>
              </a:cxn>
            </a:cxnLst>
            <a:rect l="T15" t="T16" r="T17" b="T18"/>
            <a:pathLst>
              <a:path w="533400" h="533400">
                <a:moveTo>
                  <a:pt x="1" y="203740"/>
                </a:moveTo>
                <a:lnTo>
                  <a:pt x="203742" y="203742"/>
                </a:lnTo>
                <a:lnTo>
                  <a:pt x="266700" y="0"/>
                </a:lnTo>
                <a:lnTo>
                  <a:pt x="329658" y="203742"/>
                </a:lnTo>
                <a:lnTo>
                  <a:pt x="533399" y="203740"/>
                </a:lnTo>
                <a:lnTo>
                  <a:pt x="368569" y="329658"/>
                </a:lnTo>
                <a:lnTo>
                  <a:pt x="431530" y="533398"/>
                </a:lnTo>
                <a:lnTo>
                  <a:pt x="266700" y="407479"/>
                </a:lnTo>
                <a:lnTo>
                  <a:pt x="101870" y="533398"/>
                </a:lnTo>
                <a:lnTo>
                  <a:pt x="164831" y="329658"/>
                </a:lnTo>
                <a:lnTo>
                  <a:pt x="1" y="203740"/>
                </a:lnTo>
                <a:close/>
              </a:path>
            </a:pathLst>
          </a:custGeom>
          <a:gradFill rotWithShape="1">
            <a:gsLst>
              <a:gs pos="0">
                <a:srgbClr val="FFFF00"/>
              </a:gs>
              <a:gs pos="100000">
                <a:srgbClr val="1907FD"/>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50"/>
          </a:p>
        </p:txBody>
      </p:sp>
      <p:sp>
        <p:nvSpPr>
          <p:cNvPr id="17431" name="AutoShape 23"/>
          <p:cNvSpPr>
            <a:spLocks noChangeArrowheads="1"/>
          </p:cNvSpPr>
          <p:nvPr/>
        </p:nvSpPr>
        <p:spPr bwMode="auto">
          <a:xfrm>
            <a:off x="1447801" y="4457700"/>
            <a:ext cx="493713"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1050" b="1">
              <a:solidFill>
                <a:srgbClr val="800000"/>
              </a:solidFill>
            </a:endParaRPr>
          </a:p>
        </p:txBody>
      </p:sp>
      <p:sp>
        <p:nvSpPr>
          <p:cNvPr id="17432" name="AutoShape 24"/>
          <p:cNvSpPr>
            <a:spLocks noChangeArrowheads="1"/>
          </p:cNvSpPr>
          <p:nvPr/>
        </p:nvSpPr>
        <p:spPr bwMode="auto">
          <a:xfrm>
            <a:off x="6400801" y="4514850"/>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1050" b="1">
              <a:solidFill>
                <a:srgbClr val="800000"/>
              </a:solidFill>
            </a:endParaRPr>
          </a:p>
        </p:txBody>
      </p:sp>
      <p:sp>
        <p:nvSpPr>
          <p:cNvPr id="17433" name="AutoShape 25"/>
          <p:cNvSpPr>
            <a:spLocks noChangeArrowheads="1"/>
          </p:cNvSpPr>
          <p:nvPr/>
        </p:nvSpPr>
        <p:spPr bwMode="auto">
          <a:xfrm>
            <a:off x="8382001" y="3886201"/>
            <a:ext cx="403225" cy="294085"/>
          </a:xfrm>
          <a:custGeom>
            <a:avLst/>
            <a:gdLst>
              <a:gd name="T0" fmla="*/ 201613 w 403225"/>
              <a:gd name="T1" fmla="*/ 0 h 392113"/>
              <a:gd name="T2" fmla="*/ 0 w 403225"/>
              <a:gd name="T3" fmla="*/ 149773 h 392113"/>
              <a:gd name="T4" fmla="*/ 77009 w 403225"/>
              <a:gd name="T5" fmla="*/ 392112 h 392113"/>
              <a:gd name="T6" fmla="*/ 326216 w 403225"/>
              <a:gd name="T7" fmla="*/ 392112 h 392113"/>
              <a:gd name="T8" fmla="*/ 403225 w 403225"/>
              <a:gd name="T9" fmla="*/ 149773 h 392113"/>
              <a:gd name="T10" fmla="*/ 17694720 60000 65536"/>
              <a:gd name="T11" fmla="*/ 11796480 60000 65536"/>
              <a:gd name="T12" fmla="*/ 5898240 60000 65536"/>
              <a:gd name="T13" fmla="*/ 5898240 60000 65536"/>
              <a:gd name="T14" fmla="*/ 0 60000 65536"/>
              <a:gd name="T15" fmla="*/ 124605 w 403225"/>
              <a:gd name="T16" fmla="*/ 149774 h 392113"/>
              <a:gd name="T17" fmla="*/ 278620 w 403225"/>
              <a:gd name="T18" fmla="*/ 299546 h 392113"/>
            </a:gdLst>
            <a:ahLst/>
            <a:cxnLst>
              <a:cxn ang="T10">
                <a:pos x="T0" y="T1"/>
              </a:cxn>
              <a:cxn ang="T11">
                <a:pos x="T2" y="T3"/>
              </a:cxn>
              <a:cxn ang="T12">
                <a:pos x="T4" y="T5"/>
              </a:cxn>
              <a:cxn ang="T13">
                <a:pos x="T6" y="T7"/>
              </a:cxn>
              <a:cxn ang="T14">
                <a:pos x="T8" y="T9"/>
              </a:cxn>
            </a:cxnLst>
            <a:rect l="T15" t="T16" r="T17" b="T18"/>
            <a:pathLst>
              <a:path w="403225" h="392113">
                <a:moveTo>
                  <a:pt x="0" y="149773"/>
                </a:moveTo>
                <a:lnTo>
                  <a:pt x="154019" y="149774"/>
                </a:lnTo>
                <a:lnTo>
                  <a:pt x="201613" y="0"/>
                </a:lnTo>
                <a:lnTo>
                  <a:pt x="249206" y="149774"/>
                </a:lnTo>
                <a:lnTo>
                  <a:pt x="403225" y="149773"/>
                </a:lnTo>
                <a:lnTo>
                  <a:pt x="278620" y="242338"/>
                </a:lnTo>
                <a:lnTo>
                  <a:pt x="326216" y="392112"/>
                </a:lnTo>
                <a:lnTo>
                  <a:pt x="201613" y="299546"/>
                </a:lnTo>
                <a:lnTo>
                  <a:pt x="77009" y="392112"/>
                </a:lnTo>
                <a:lnTo>
                  <a:pt x="124605" y="242338"/>
                </a:lnTo>
                <a:lnTo>
                  <a:pt x="0" y="149773"/>
                </a:lnTo>
                <a:close/>
              </a:path>
            </a:pathLst>
          </a:custGeom>
          <a:gradFill rotWithShape="1">
            <a:gsLst>
              <a:gs pos="0">
                <a:srgbClr val="FF0000"/>
              </a:gs>
              <a:gs pos="100000">
                <a:srgbClr val="FFFF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50"/>
          </a:p>
        </p:txBody>
      </p:sp>
      <p:pic>
        <p:nvPicPr>
          <p:cNvPr id="17434" name="Mo uoc ngay mai.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0" y="5029200"/>
            <a:ext cx="1524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28" descr="POINSET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24800" y="4333875"/>
            <a:ext cx="1143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29" descr="POINSET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6200" y="4514851"/>
            <a:ext cx="914400" cy="58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0" descr="BA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534944" y="2534445"/>
            <a:ext cx="51435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31" descr="BA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2534443" y="2534444"/>
            <a:ext cx="51435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32" descr="BA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
            <a:ext cx="9144000" cy="7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3" descr="BA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068491"/>
            <a:ext cx="9144000" cy="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Picture 35" descr="3d butterf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4572001"/>
            <a:ext cx="800100"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Igor Krutoy - Sad Angel.mp3">
            <a:hlinkClick r:id="" action="ppaction://media"/>
          </p:cNvPr>
          <p:cNvPicPr>
            <a:picLocks noRot="1" noChangeAspect="1" noChangeArrowheads="1"/>
          </p:cNvPicPr>
          <p:nvPr>
            <a:audioFile r:link="rId3"/>
          </p:nvPr>
        </p:nvPicPr>
        <p:blipFill>
          <a:blip r:embed="rId12">
            <a:extLst>
              <a:ext uri="{28A0092B-C50C-407E-A947-70E740481C1C}">
                <a14:useLocalDpi xmlns:a14="http://schemas.microsoft.com/office/drawing/2010/main" val="0"/>
              </a:ext>
            </a:extLst>
          </a:blip>
          <a:srcRect/>
          <a:stretch>
            <a:fillRect/>
          </a:stretch>
        </p:blipFill>
        <p:spPr bwMode="auto">
          <a:xfrm>
            <a:off x="152400" y="48006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Picture 11" descr="cho do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1775" y="4494611"/>
            <a:ext cx="941388" cy="64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6" name="Picture 11" descr="cho do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1900" y="4407695"/>
            <a:ext cx="941388"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7" name="Picture 11" descr="cho do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81564" y="4392217"/>
            <a:ext cx="939800"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8" name="Text Box 41"/>
          <p:cNvSpPr txBox="1">
            <a:spLocks noChangeArrowheads="1"/>
          </p:cNvSpPr>
          <p:nvPr/>
        </p:nvSpPr>
        <p:spPr bwMode="auto">
          <a:xfrm>
            <a:off x="395289" y="1856185"/>
            <a:ext cx="8270875"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2100" b="1" dirty="0">
                <a:solidFill>
                  <a:srgbClr val="FF0000"/>
                </a:solidFill>
                <a:latin typeface="Times New Roman" pitchFamily="18" charset="0"/>
                <a:cs typeface="Times New Roman" pitchFamily="18" charset="0"/>
              </a:rPr>
              <a:t>CHÚC CÁC THẦY GIÁO, CÔ GIÁO MẠNH KHỎE</a:t>
            </a:r>
          </a:p>
          <a:p>
            <a:pPr algn="ctr" eaLnBrk="1" hangingPunct="1">
              <a:spcBef>
                <a:spcPct val="50000"/>
              </a:spcBef>
            </a:pPr>
            <a:r>
              <a:rPr lang="en-US" sz="2100" b="1" dirty="0">
                <a:solidFill>
                  <a:srgbClr val="FF0000"/>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216209290"/>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50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1000" fill="hold"/>
                                        <p:tgtEl>
                                          <p:spTgt spid="17414"/>
                                        </p:tgtEl>
                                        <p:attrNameLst>
                                          <p:attrName>ppt_w</p:attrName>
                                        </p:attrNameLst>
                                      </p:cBhvr>
                                      <p:tavLst>
                                        <p:tav tm="0">
                                          <p:val>
                                            <p:fltVal val="0"/>
                                          </p:val>
                                        </p:tav>
                                        <p:tav tm="100000">
                                          <p:val>
                                            <p:strVal val="#ppt_w"/>
                                          </p:val>
                                        </p:tav>
                                      </p:tavLst>
                                    </p:anim>
                                    <p:anim calcmode="lin" valueType="num">
                                      <p:cBhvr>
                                        <p:cTn id="8" dur="1000" fill="hold"/>
                                        <p:tgtEl>
                                          <p:spTgt spid="17414"/>
                                        </p:tgtEl>
                                        <p:attrNameLst>
                                          <p:attrName>ppt_h</p:attrName>
                                        </p:attrNameLst>
                                      </p:cBhvr>
                                      <p:tavLst>
                                        <p:tav tm="0">
                                          <p:val>
                                            <p:fltVal val="0"/>
                                          </p:val>
                                        </p:tav>
                                        <p:tav tm="100000">
                                          <p:val>
                                            <p:strVal val="#ppt_h"/>
                                          </p:val>
                                        </p:tav>
                                      </p:tavLst>
                                    </p:anim>
                                    <p:anim calcmode="lin" valueType="num">
                                      <p:cBhvr>
                                        <p:cTn id="9" dur="1000" fill="hold"/>
                                        <p:tgtEl>
                                          <p:spTgt spid="17414"/>
                                        </p:tgtEl>
                                        <p:attrNameLst>
                                          <p:attrName>ppt_x</p:attrName>
                                        </p:attrNameLst>
                                      </p:cBhvr>
                                      <p:tavLst>
                                        <p:tav tm="0">
                                          <p:val>
                                            <p:fltVal val="0.5"/>
                                          </p:val>
                                        </p:tav>
                                        <p:tav tm="100000">
                                          <p:val>
                                            <p:strVal val="#ppt_x"/>
                                          </p:val>
                                        </p:tav>
                                      </p:tavLst>
                                    </p:anim>
                                    <p:anim calcmode="lin" valueType="num">
                                      <p:cBhvr>
                                        <p:cTn id="10" dur="1000" fill="hold"/>
                                        <p:tgtEl>
                                          <p:spTgt spid="17414"/>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anim calcmode="lin" valueType="num">
                                      <p:cBhvr>
                                        <p:cTn id="13" dur="1000" fill="hold"/>
                                        <p:tgtEl>
                                          <p:spTgt spid="17415"/>
                                        </p:tgtEl>
                                        <p:attrNameLst>
                                          <p:attrName>ppt_w</p:attrName>
                                        </p:attrNameLst>
                                      </p:cBhvr>
                                      <p:tavLst>
                                        <p:tav tm="0">
                                          <p:val>
                                            <p:fltVal val="0"/>
                                          </p:val>
                                        </p:tav>
                                        <p:tav tm="100000">
                                          <p:val>
                                            <p:strVal val="#ppt_w"/>
                                          </p:val>
                                        </p:tav>
                                      </p:tavLst>
                                    </p:anim>
                                    <p:anim calcmode="lin" valueType="num">
                                      <p:cBhvr>
                                        <p:cTn id="14" dur="1000" fill="hold"/>
                                        <p:tgtEl>
                                          <p:spTgt spid="17415"/>
                                        </p:tgtEl>
                                        <p:attrNameLst>
                                          <p:attrName>ppt_h</p:attrName>
                                        </p:attrNameLst>
                                      </p:cBhvr>
                                      <p:tavLst>
                                        <p:tav tm="0">
                                          <p:val>
                                            <p:fltVal val="0"/>
                                          </p:val>
                                        </p:tav>
                                        <p:tav tm="100000">
                                          <p:val>
                                            <p:strVal val="#ppt_h"/>
                                          </p:val>
                                        </p:tav>
                                      </p:tavLst>
                                    </p:anim>
                                    <p:anim calcmode="lin" valueType="num">
                                      <p:cBhvr>
                                        <p:cTn id="15" dur="1000" fill="hold"/>
                                        <p:tgtEl>
                                          <p:spTgt spid="17415"/>
                                        </p:tgtEl>
                                        <p:attrNameLst>
                                          <p:attrName>ppt_x</p:attrName>
                                        </p:attrNameLst>
                                      </p:cBhvr>
                                      <p:tavLst>
                                        <p:tav tm="0">
                                          <p:val>
                                            <p:fltVal val="0.5"/>
                                          </p:val>
                                        </p:tav>
                                        <p:tav tm="100000">
                                          <p:val>
                                            <p:strVal val="#ppt_x"/>
                                          </p:val>
                                        </p:tav>
                                      </p:tavLst>
                                    </p:anim>
                                    <p:anim calcmode="lin" valueType="num">
                                      <p:cBhvr>
                                        <p:cTn id="16" dur="1000" fill="hold"/>
                                        <p:tgtEl>
                                          <p:spTgt spid="17415"/>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17416"/>
                                        </p:tgtEl>
                                        <p:attrNameLst>
                                          <p:attrName>style.visibility</p:attrName>
                                        </p:attrNameLst>
                                      </p:cBhvr>
                                      <p:to>
                                        <p:strVal val="visible"/>
                                      </p:to>
                                    </p:set>
                                    <p:anim calcmode="lin" valueType="num">
                                      <p:cBhvr>
                                        <p:cTn id="19" dur="1000" fill="hold"/>
                                        <p:tgtEl>
                                          <p:spTgt spid="17416"/>
                                        </p:tgtEl>
                                        <p:attrNameLst>
                                          <p:attrName>ppt_w</p:attrName>
                                        </p:attrNameLst>
                                      </p:cBhvr>
                                      <p:tavLst>
                                        <p:tav tm="0">
                                          <p:val>
                                            <p:fltVal val="0"/>
                                          </p:val>
                                        </p:tav>
                                        <p:tav tm="100000">
                                          <p:val>
                                            <p:strVal val="#ppt_w"/>
                                          </p:val>
                                        </p:tav>
                                      </p:tavLst>
                                    </p:anim>
                                    <p:anim calcmode="lin" valueType="num">
                                      <p:cBhvr>
                                        <p:cTn id="20" dur="1000" fill="hold"/>
                                        <p:tgtEl>
                                          <p:spTgt spid="17416"/>
                                        </p:tgtEl>
                                        <p:attrNameLst>
                                          <p:attrName>ppt_h</p:attrName>
                                        </p:attrNameLst>
                                      </p:cBhvr>
                                      <p:tavLst>
                                        <p:tav tm="0">
                                          <p:val>
                                            <p:fltVal val="0"/>
                                          </p:val>
                                        </p:tav>
                                        <p:tav tm="100000">
                                          <p:val>
                                            <p:strVal val="#ppt_h"/>
                                          </p:val>
                                        </p:tav>
                                      </p:tavLst>
                                    </p:anim>
                                    <p:anim calcmode="lin" valueType="num">
                                      <p:cBhvr>
                                        <p:cTn id="21" dur="1000" fill="hold"/>
                                        <p:tgtEl>
                                          <p:spTgt spid="17416"/>
                                        </p:tgtEl>
                                        <p:attrNameLst>
                                          <p:attrName>ppt_x</p:attrName>
                                        </p:attrNameLst>
                                      </p:cBhvr>
                                      <p:tavLst>
                                        <p:tav tm="0">
                                          <p:val>
                                            <p:fltVal val="0.5"/>
                                          </p:val>
                                        </p:tav>
                                        <p:tav tm="100000">
                                          <p:val>
                                            <p:strVal val="#ppt_x"/>
                                          </p:val>
                                        </p:tav>
                                      </p:tavLst>
                                    </p:anim>
                                    <p:anim calcmode="lin" valueType="num">
                                      <p:cBhvr>
                                        <p:cTn id="22" dur="1000" fill="hold"/>
                                        <p:tgtEl>
                                          <p:spTgt spid="17416"/>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500"/>
                                  </p:stCondLst>
                                  <p:childTnLst>
                                    <p:set>
                                      <p:cBhvr>
                                        <p:cTn id="24" dur="1" fill="hold">
                                          <p:stCondLst>
                                            <p:cond delay="0"/>
                                          </p:stCondLst>
                                        </p:cTn>
                                        <p:tgtEl>
                                          <p:spTgt spid="17417"/>
                                        </p:tgtEl>
                                        <p:attrNameLst>
                                          <p:attrName>style.visibility</p:attrName>
                                        </p:attrNameLst>
                                      </p:cBhvr>
                                      <p:to>
                                        <p:strVal val="visible"/>
                                      </p:to>
                                    </p:set>
                                    <p:anim calcmode="lin" valueType="num">
                                      <p:cBhvr>
                                        <p:cTn id="25" dur="1000" fill="hold"/>
                                        <p:tgtEl>
                                          <p:spTgt spid="17417"/>
                                        </p:tgtEl>
                                        <p:attrNameLst>
                                          <p:attrName>ppt_w</p:attrName>
                                        </p:attrNameLst>
                                      </p:cBhvr>
                                      <p:tavLst>
                                        <p:tav tm="0">
                                          <p:val>
                                            <p:fltVal val="0"/>
                                          </p:val>
                                        </p:tav>
                                        <p:tav tm="100000">
                                          <p:val>
                                            <p:strVal val="#ppt_w"/>
                                          </p:val>
                                        </p:tav>
                                      </p:tavLst>
                                    </p:anim>
                                    <p:anim calcmode="lin" valueType="num">
                                      <p:cBhvr>
                                        <p:cTn id="26" dur="1000" fill="hold"/>
                                        <p:tgtEl>
                                          <p:spTgt spid="17417"/>
                                        </p:tgtEl>
                                        <p:attrNameLst>
                                          <p:attrName>ppt_h</p:attrName>
                                        </p:attrNameLst>
                                      </p:cBhvr>
                                      <p:tavLst>
                                        <p:tav tm="0">
                                          <p:val>
                                            <p:fltVal val="0"/>
                                          </p:val>
                                        </p:tav>
                                        <p:tav tm="100000">
                                          <p:val>
                                            <p:strVal val="#ppt_h"/>
                                          </p:val>
                                        </p:tav>
                                      </p:tavLst>
                                    </p:anim>
                                    <p:anim calcmode="lin" valueType="num">
                                      <p:cBhvr>
                                        <p:cTn id="27" dur="1000" fill="hold"/>
                                        <p:tgtEl>
                                          <p:spTgt spid="17417"/>
                                        </p:tgtEl>
                                        <p:attrNameLst>
                                          <p:attrName>ppt_x</p:attrName>
                                        </p:attrNameLst>
                                      </p:cBhvr>
                                      <p:tavLst>
                                        <p:tav tm="0">
                                          <p:val>
                                            <p:fltVal val="0.5"/>
                                          </p:val>
                                        </p:tav>
                                        <p:tav tm="100000">
                                          <p:val>
                                            <p:strVal val="#ppt_x"/>
                                          </p:val>
                                        </p:tav>
                                      </p:tavLst>
                                    </p:anim>
                                    <p:anim calcmode="lin" valueType="num">
                                      <p:cBhvr>
                                        <p:cTn id="28" dur="1000" fill="hold"/>
                                        <p:tgtEl>
                                          <p:spTgt spid="17417"/>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500"/>
                                  </p:stCondLst>
                                  <p:childTnLst>
                                    <p:set>
                                      <p:cBhvr>
                                        <p:cTn id="30" dur="1" fill="hold">
                                          <p:stCondLst>
                                            <p:cond delay="0"/>
                                          </p:stCondLst>
                                        </p:cTn>
                                        <p:tgtEl>
                                          <p:spTgt spid="17418"/>
                                        </p:tgtEl>
                                        <p:attrNameLst>
                                          <p:attrName>style.visibility</p:attrName>
                                        </p:attrNameLst>
                                      </p:cBhvr>
                                      <p:to>
                                        <p:strVal val="visible"/>
                                      </p:to>
                                    </p:set>
                                    <p:anim calcmode="lin" valueType="num">
                                      <p:cBhvr>
                                        <p:cTn id="31" dur="1000" fill="hold"/>
                                        <p:tgtEl>
                                          <p:spTgt spid="17418"/>
                                        </p:tgtEl>
                                        <p:attrNameLst>
                                          <p:attrName>ppt_w</p:attrName>
                                        </p:attrNameLst>
                                      </p:cBhvr>
                                      <p:tavLst>
                                        <p:tav tm="0">
                                          <p:val>
                                            <p:fltVal val="0"/>
                                          </p:val>
                                        </p:tav>
                                        <p:tav tm="100000">
                                          <p:val>
                                            <p:strVal val="#ppt_w"/>
                                          </p:val>
                                        </p:tav>
                                      </p:tavLst>
                                    </p:anim>
                                    <p:anim calcmode="lin" valueType="num">
                                      <p:cBhvr>
                                        <p:cTn id="32" dur="1000" fill="hold"/>
                                        <p:tgtEl>
                                          <p:spTgt spid="17418"/>
                                        </p:tgtEl>
                                        <p:attrNameLst>
                                          <p:attrName>ppt_h</p:attrName>
                                        </p:attrNameLst>
                                      </p:cBhvr>
                                      <p:tavLst>
                                        <p:tav tm="0">
                                          <p:val>
                                            <p:fltVal val="0"/>
                                          </p:val>
                                        </p:tav>
                                        <p:tav tm="100000">
                                          <p:val>
                                            <p:strVal val="#ppt_h"/>
                                          </p:val>
                                        </p:tav>
                                      </p:tavLst>
                                    </p:anim>
                                    <p:anim calcmode="lin" valueType="num">
                                      <p:cBhvr>
                                        <p:cTn id="33" dur="1000" fill="hold"/>
                                        <p:tgtEl>
                                          <p:spTgt spid="17418"/>
                                        </p:tgtEl>
                                        <p:attrNameLst>
                                          <p:attrName>ppt_x</p:attrName>
                                        </p:attrNameLst>
                                      </p:cBhvr>
                                      <p:tavLst>
                                        <p:tav tm="0">
                                          <p:val>
                                            <p:fltVal val="0.5"/>
                                          </p:val>
                                        </p:tav>
                                        <p:tav tm="100000">
                                          <p:val>
                                            <p:strVal val="#ppt_x"/>
                                          </p:val>
                                        </p:tav>
                                      </p:tavLst>
                                    </p:anim>
                                    <p:anim calcmode="lin" valueType="num">
                                      <p:cBhvr>
                                        <p:cTn id="34" dur="1000" fill="hold"/>
                                        <p:tgtEl>
                                          <p:spTgt spid="17418"/>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17419"/>
                                        </p:tgtEl>
                                        <p:attrNameLst>
                                          <p:attrName>style.visibility</p:attrName>
                                        </p:attrNameLst>
                                      </p:cBhvr>
                                      <p:to>
                                        <p:strVal val="visible"/>
                                      </p:to>
                                    </p:set>
                                    <p:anim calcmode="lin" valueType="num">
                                      <p:cBhvr>
                                        <p:cTn id="37" dur="1000" fill="hold"/>
                                        <p:tgtEl>
                                          <p:spTgt spid="17419"/>
                                        </p:tgtEl>
                                        <p:attrNameLst>
                                          <p:attrName>ppt_w</p:attrName>
                                        </p:attrNameLst>
                                      </p:cBhvr>
                                      <p:tavLst>
                                        <p:tav tm="0">
                                          <p:val>
                                            <p:fltVal val="0"/>
                                          </p:val>
                                        </p:tav>
                                        <p:tav tm="100000">
                                          <p:val>
                                            <p:strVal val="#ppt_w"/>
                                          </p:val>
                                        </p:tav>
                                      </p:tavLst>
                                    </p:anim>
                                    <p:anim calcmode="lin" valueType="num">
                                      <p:cBhvr>
                                        <p:cTn id="38" dur="1000" fill="hold"/>
                                        <p:tgtEl>
                                          <p:spTgt spid="17419"/>
                                        </p:tgtEl>
                                        <p:attrNameLst>
                                          <p:attrName>ppt_h</p:attrName>
                                        </p:attrNameLst>
                                      </p:cBhvr>
                                      <p:tavLst>
                                        <p:tav tm="0">
                                          <p:val>
                                            <p:fltVal val="0"/>
                                          </p:val>
                                        </p:tav>
                                        <p:tav tm="100000">
                                          <p:val>
                                            <p:strVal val="#ppt_h"/>
                                          </p:val>
                                        </p:tav>
                                      </p:tavLst>
                                    </p:anim>
                                    <p:anim calcmode="lin" valueType="num">
                                      <p:cBhvr>
                                        <p:cTn id="39" dur="1000" fill="hold"/>
                                        <p:tgtEl>
                                          <p:spTgt spid="17419"/>
                                        </p:tgtEl>
                                        <p:attrNameLst>
                                          <p:attrName>ppt_x</p:attrName>
                                        </p:attrNameLst>
                                      </p:cBhvr>
                                      <p:tavLst>
                                        <p:tav tm="0">
                                          <p:val>
                                            <p:fltVal val="0.5"/>
                                          </p:val>
                                        </p:tav>
                                        <p:tav tm="100000">
                                          <p:val>
                                            <p:strVal val="#ppt_x"/>
                                          </p:val>
                                        </p:tav>
                                      </p:tavLst>
                                    </p:anim>
                                    <p:anim calcmode="lin" valueType="num">
                                      <p:cBhvr>
                                        <p:cTn id="40" dur="1000" fill="hold"/>
                                        <p:tgtEl>
                                          <p:spTgt spid="17419"/>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17420"/>
                                        </p:tgtEl>
                                        <p:attrNameLst>
                                          <p:attrName>style.visibility</p:attrName>
                                        </p:attrNameLst>
                                      </p:cBhvr>
                                      <p:to>
                                        <p:strVal val="visible"/>
                                      </p:to>
                                    </p:set>
                                    <p:anim calcmode="lin" valueType="num">
                                      <p:cBhvr>
                                        <p:cTn id="43" dur="1000" fill="hold"/>
                                        <p:tgtEl>
                                          <p:spTgt spid="17420"/>
                                        </p:tgtEl>
                                        <p:attrNameLst>
                                          <p:attrName>ppt_w</p:attrName>
                                        </p:attrNameLst>
                                      </p:cBhvr>
                                      <p:tavLst>
                                        <p:tav tm="0">
                                          <p:val>
                                            <p:fltVal val="0"/>
                                          </p:val>
                                        </p:tav>
                                        <p:tav tm="100000">
                                          <p:val>
                                            <p:strVal val="#ppt_w"/>
                                          </p:val>
                                        </p:tav>
                                      </p:tavLst>
                                    </p:anim>
                                    <p:anim calcmode="lin" valueType="num">
                                      <p:cBhvr>
                                        <p:cTn id="44" dur="1000" fill="hold"/>
                                        <p:tgtEl>
                                          <p:spTgt spid="17420"/>
                                        </p:tgtEl>
                                        <p:attrNameLst>
                                          <p:attrName>ppt_h</p:attrName>
                                        </p:attrNameLst>
                                      </p:cBhvr>
                                      <p:tavLst>
                                        <p:tav tm="0">
                                          <p:val>
                                            <p:fltVal val="0"/>
                                          </p:val>
                                        </p:tav>
                                        <p:tav tm="100000">
                                          <p:val>
                                            <p:strVal val="#ppt_h"/>
                                          </p:val>
                                        </p:tav>
                                      </p:tavLst>
                                    </p:anim>
                                    <p:anim calcmode="lin" valueType="num">
                                      <p:cBhvr>
                                        <p:cTn id="45" dur="1000" fill="hold"/>
                                        <p:tgtEl>
                                          <p:spTgt spid="17420"/>
                                        </p:tgtEl>
                                        <p:attrNameLst>
                                          <p:attrName>ppt_x</p:attrName>
                                        </p:attrNameLst>
                                      </p:cBhvr>
                                      <p:tavLst>
                                        <p:tav tm="0">
                                          <p:val>
                                            <p:fltVal val="0.5"/>
                                          </p:val>
                                        </p:tav>
                                        <p:tav tm="100000">
                                          <p:val>
                                            <p:strVal val="#ppt_x"/>
                                          </p:val>
                                        </p:tav>
                                      </p:tavLst>
                                    </p:anim>
                                    <p:anim calcmode="lin" valueType="num">
                                      <p:cBhvr>
                                        <p:cTn id="46" dur="1000" fill="hold"/>
                                        <p:tgtEl>
                                          <p:spTgt spid="17420"/>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17421"/>
                                        </p:tgtEl>
                                        <p:attrNameLst>
                                          <p:attrName>style.visibility</p:attrName>
                                        </p:attrNameLst>
                                      </p:cBhvr>
                                      <p:to>
                                        <p:strVal val="visible"/>
                                      </p:to>
                                    </p:set>
                                    <p:anim calcmode="lin" valueType="num">
                                      <p:cBhvr>
                                        <p:cTn id="49" dur="1000" fill="hold"/>
                                        <p:tgtEl>
                                          <p:spTgt spid="17421"/>
                                        </p:tgtEl>
                                        <p:attrNameLst>
                                          <p:attrName>ppt_w</p:attrName>
                                        </p:attrNameLst>
                                      </p:cBhvr>
                                      <p:tavLst>
                                        <p:tav tm="0">
                                          <p:val>
                                            <p:fltVal val="0"/>
                                          </p:val>
                                        </p:tav>
                                        <p:tav tm="100000">
                                          <p:val>
                                            <p:strVal val="#ppt_w"/>
                                          </p:val>
                                        </p:tav>
                                      </p:tavLst>
                                    </p:anim>
                                    <p:anim calcmode="lin" valueType="num">
                                      <p:cBhvr>
                                        <p:cTn id="50" dur="1000" fill="hold"/>
                                        <p:tgtEl>
                                          <p:spTgt spid="17421"/>
                                        </p:tgtEl>
                                        <p:attrNameLst>
                                          <p:attrName>ppt_h</p:attrName>
                                        </p:attrNameLst>
                                      </p:cBhvr>
                                      <p:tavLst>
                                        <p:tav tm="0">
                                          <p:val>
                                            <p:fltVal val="0"/>
                                          </p:val>
                                        </p:tav>
                                        <p:tav tm="100000">
                                          <p:val>
                                            <p:strVal val="#ppt_h"/>
                                          </p:val>
                                        </p:tav>
                                      </p:tavLst>
                                    </p:anim>
                                    <p:anim calcmode="lin" valueType="num">
                                      <p:cBhvr>
                                        <p:cTn id="51" dur="1000" fill="hold"/>
                                        <p:tgtEl>
                                          <p:spTgt spid="17421"/>
                                        </p:tgtEl>
                                        <p:attrNameLst>
                                          <p:attrName>ppt_x</p:attrName>
                                        </p:attrNameLst>
                                      </p:cBhvr>
                                      <p:tavLst>
                                        <p:tav tm="0">
                                          <p:val>
                                            <p:fltVal val="0.5"/>
                                          </p:val>
                                        </p:tav>
                                        <p:tav tm="100000">
                                          <p:val>
                                            <p:strVal val="#ppt_x"/>
                                          </p:val>
                                        </p:tav>
                                      </p:tavLst>
                                    </p:anim>
                                    <p:anim calcmode="lin" valueType="num">
                                      <p:cBhvr>
                                        <p:cTn id="52" dur="1000" fill="hold"/>
                                        <p:tgtEl>
                                          <p:spTgt spid="17421"/>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000"/>
                                  </p:stCondLst>
                                  <p:childTnLst>
                                    <p:set>
                                      <p:cBhvr>
                                        <p:cTn id="54" dur="1" fill="hold">
                                          <p:stCondLst>
                                            <p:cond delay="0"/>
                                          </p:stCondLst>
                                        </p:cTn>
                                        <p:tgtEl>
                                          <p:spTgt spid="17422"/>
                                        </p:tgtEl>
                                        <p:attrNameLst>
                                          <p:attrName>style.visibility</p:attrName>
                                        </p:attrNameLst>
                                      </p:cBhvr>
                                      <p:to>
                                        <p:strVal val="visible"/>
                                      </p:to>
                                    </p:set>
                                    <p:anim calcmode="lin" valueType="num">
                                      <p:cBhvr>
                                        <p:cTn id="55" dur="1000" fill="hold"/>
                                        <p:tgtEl>
                                          <p:spTgt spid="17422"/>
                                        </p:tgtEl>
                                        <p:attrNameLst>
                                          <p:attrName>ppt_w</p:attrName>
                                        </p:attrNameLst>
                                      </p:cBhvr>
                                      <p:tavLst>
                                        <p:tav tm="0">
                                          <p:val>
                                            <p:fltVal val="0"/>
                                          </p:val>
                                        </p:tav>
                                        <p:tav tm="100000">
                                          <p:val>
                                            <p:strVal val="#ppt_w"/>
                                          </p:val>
                                        </p:tav>
                                      </p:tavLst>
                                    </p:anim>
                                    <p:anim calcmode="lin" valueType="num">
                                      <p:cBhvr>
                                        <p:cTn id="56" dur="1000" fill="hold"/>
                                        <p:tgtEl>
                                          <p:spTgt spid="17422"/>
                                        </p:tgtEl>
                                        <p:attrNameLst>
                                          <p:attrName>ppt_h</p:attrName>
                                        </p:attrNameLst>
                                      </p:cBhvr>
                                      <p:tavLst>
                                        <p:tav tm="0">
                                          <p:val>
                                            <p:fltVal val="0"/>
                                          </p:val>
                                        </p:tav>
                                        <p:tav tm="100000">
                                          <p:val>
                                            <p:strVal val="#ppt_h"/>
                                          </p:val>
                                        </p:tav>
                                      </p:tavLst>
                                    </p:anim>
                                    <p:anim calcmode="lin" valueType="num">
                                      <p:cBhvr>
                                        <p:cTn id="57" dur="1000" fill="hold"/>
                                        <p:tgtEl>
                                          <p:spTgt spid="17422"/>
                                        </p:tgtEl>
                                        <p:attrNameLst>
                                          <p:attrName>ppt_x</p:attrName>
                                        </p:attrNameLst>
                                      </p:cBhvr>
                                      <p:tavLst>
                                        <p:tav tm="0">
                                          <p:val>
                                            <p:fltVal val="0.5"/>
                                          </p:val>
                                        </p:tav>
                                        <p:tav tm="100000">
                                          <p:val>
                                            <p:strVal val="#ppt_x"/>
                                          </p:val>
                                        </p:tav>
                                      </p:tavLst>
                                    </p:anim>
                                    <p:anim calcmode="lin" valueType="num">
                                      <p:cBhvr>
                                        <p:cTn id="58" dur="1000" fill="hold"/>
                                        <p:tgtEl>
                                          <p:spTgt spid="17422"/>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17424"/>
                                        </p:tgtEl>
                                        <p:attrNameLst>
                                          <p:attrName>style.visibility</p:attrName>
                                        </p:attrNameLst>
                                      </p:cBhvr>
                                      <p:to>
                                        <p:strVal val="visible"/>
                                      </p:to>
                                    </p:set>
                                    <p:anim calcmode="lin" valueType="num">
                                      <p:cBhvr>
                                        <p:cTn id="61" dur="1000" fill="hold"/>
                                        <p:tgtEl>
                                          <p:spTgt spid="17424"/>
                                        </p:tgtEl>
                                        <p:attrNameLst>
                                          <p:attrName>ppt_w</p:attrName>
                                        </p:attrNameLst>
                                      </p:cBhvr>
                                      <p:tavLst>
                                        <p:tav tm="0">
                                          <p:val>
                                            <p:fltVal val="0"/>
                                          </p:val>
                                        </p:tav>
                                        <p:tav tm="100000">
                                          <p:val>
                                            <p:strVal val="#ppt_w"/>
                                          </p:val>
                                        </p:tav>
                                      </p:tavLst>
                                    </p:anim>
                                    <p:anim calcmode="lin" valueType="num">
                                      <p:cBhvr>
                                        <p:cTn id="62" dur="1000" fill="hold"/>
                                        <p:tgtEl>
                                          <p:spTgt spid="17424"/>
                                        </p:tgtEl>
                                        <p:attrNameLst>
                                          <p:attrName>ppt_h</p:attrName>
                                        </p:attrNameLst>
                                      </p:cBhvr>
                                      <p:tavLst>
                                        <p:tav tm="0">
                                          <p:val>
                                            <p:fltVal val="0"/>
                                          </p:val>
                                        </p:tav>
                                        <p:tav tm="100000">
                                          <p:val>
                                            <p:strVal val="#ppt_h"/>
                                          </p:val>
                                        </p:tav>
                                      </p:tavLst>
                                    </p:anim>
                                    <p:anim calcmode="lin" valueType="num">
                                      <p:cBhvr>
                                        <p:cTn id="63" dur="1000" fill="hold"/>
                                        <p:tgtEl>
                                          <p:spTgt spid="17424"/>
                                        </p:tgtEl>
                                        <p:attrNameLst>
                                          <p:attrName>ppt_x</p:attrName>
                                        </p:attrNameLst>
                                      </p:cBhvr>
                                      <p:tavLst>
                                        <p:tav tm="0">
                                          <p:val>
                                            <p:fltVal val="0.5"/>
                                          </p:val>
                                        </p:tav>
                                        <p:tav tm="100000">
                                          <p:val>
                                            <p:strVal val="#ppt_x"/>
                                          </p:val>
                                        </p:tav>
                                      </p:tavLst>
                                    </p:anim>
                                    <p:anim calcmode="lin" valueType="num">
                                      <p:cBhvr>
                                        <p:cTn id="64" dur="1000" fill="hold"/>
                                        <p:tgtEl>
                                          <p:spTgt spid="17424"/>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17425"/>
                                        </p:tgtEl>
                                        <p:attrNameLst>
                                          <p:attrName>style.visibility</p:attrName>
                                        </p:attrNameLst>
                                      </p:cBhvr>
                                      <p:to>
                                        <p:strVal val="visible"/>
                                      </p:to>
                                    </p:set>
                                    <p:anim calcmode="lin" valueType="num">
                                      <p:cBhvr>
                                        <p:cTn id="67" dur="1000" fill="hold"/>
                                        <p:tgtEl>
                                          <p:spTgt spid="17425"/>
                                        </p:tgtEl>
                                        <p:attrNameLst>
                                          <p:attrName>ppt_w</p:attrName>
                                        </p:attrNameLst>
                                      </p:cBhvr>
                                      <p:tavLst>
                                        <p:tav tm="0">
                                          <p:val>
                                            <p:fltVal val="0"/>
                                          </p:val>
                                        </p:tav>
                                        <p:tav tm="100000">
                                          <p:val>
                                            <p:strVal val="#ppt_w"/>
                                          </p:val>
                                        </p:tav>
                                      </p:tavLst>
                                    </p:anim>
                                    <p:anim calcmode="lin" valueType="num">
                                      <p:cBhvr>
                                        <p:cTn id="68" dur="1000" fill="hold"/>
                                        <p:tgtEl>
                                          <p:spTgt spid="17425"/>
                                        </p:tgtEl>
                                        <p:attrNameLst>
                                          <p:attrName>ppt_h</p:attrName>
                                        </p:attrNameLst>
                                      </p:cBhvr>
                                      <p:tavLst>
                                        <p:tav tm="0">
                                          <p:val>
                                            <p:fltVal val="0"/>
                                          </p:val>
                                        </p:tav>
                                        <p:tav tm="100000">
                                          <p:val>
                                            <p:strVal val="#ppt_h"/>
                                          </p:val>
                                        </p:tav>
                                      </p:tavLst>
                                    </p:anim>
                                    <p:anim calcmode="lin" valueType="num">
                                      <p:cBhvr>
                                        <p:cTn id="69" dur="1000" fill="hold"/>
                                        <p:tgtEl>
                                          <p:spTgt spid="17425"/>
                                        </p:tgtEl>
                                        <p:attrNameLst>
                                          <p:attrName>ppt_x</p:attrName>
                                        </p:attrNameLst>
                                      </p:cBhvr>
                                      <p:tavLst>
                                        <p:tav tm="0">
                                          <p:val>
                                            <p:fltVal val="0.5"/>
                                          </p:val>
                                        </p:tav>
                                        <p:tav tm="100000">
                                          <p:val>
                                            <p:strVal val="#ppt_x"/>
                                          </p:val>
                                        </p:tav>
                                      </p:tavLst>
                                    </p:anim>
                                    <p:anim calcmode="lin" valueType="num">
                                      <p:cBhvr>
                                        <p:cTn id="70" dur="1000" fill="hold"/>
                                        <p:tgtEl>
                                          <p:spTgt spid="17425"/>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17426"/>
                                        </p:tgtEl>
                                        <p:attrNameLst>
                                          <p:attrName>style.visibility</p:attrName>
                                        </p:attrNameLst>
                                      </p:cBhvr>
                                      <p:to>
                                        <p:strVal val="visible"/>
                                      </p:to>
                                    </p:set>
                                    <p:anim calcmode="lin" valueType="num">
                                      <p:cBhvr>
                                        <p:cTn id="73" dur="1000" fill="hold"/>
                                        <p:tgtEl>
                                          <p:spTgt spid="17426"/>
                                        </p:tgtEl>
                                        <p:attrNameLst>
                                          <p:attrName>ppt_w</p:attrName>
                                        </p:attrNameLst>
                                      </p:cBhvr>
                                      <p:tavLst>
                                        <p:tav tm="0">
                                          <p:val>
                                            <p:fltVal val="0"/>
                                          </p:val>
                                        </p:tav>
                                        <p:tav tm="100000">
                                          <p:val>
                                            <p:strVal val="#ppt_w"/>
                                          </p:val>
                                        </p:tav>
                                      </p:tavLst>
                                    </p:anim>
                                    <p:anim calcmode="lin" valueType="num">
                                      <p:cBhvr>
                                        <p:cTn id="74" dur="1000" fill="hold"/>
                                        <p:tgtEl>
                                          <p:spTgt spid="17426"/>
                                        </p:tgtEl>
                                        <p:attrNameLst>
                                          <p:attrName>ppt_h</p:attrName>
                                        </p:attrNameLst>
                                      </p:cBhvr>
                                      <p:tavLst>
                                        <p:tav tm="0">
                                          <p:val>
                                            <p:fltVal val="0"/>
                                          </p:val>
                                        </p:tav>
                                        <p:tav tm="100000">
                                          <p:val>
                                            <p:strVal val="#ppt_h"/>
                                          </p:val>
                                        </p:tav>
                                      </p:tavLst>
                                    </p:anim>
                                    <p:anim calcmode="lin" valueType="num">
                                      <p:cBhvr>
                                        <p:cTn id="75" dur="1000" fill="hold"/>
                                        <p:tgtEl>
                                          <p:spTgt spid="17426"/>
                                        </p:tgtEl>
                                        <p:attrNameLst>
                                          <p:attrName>ppt_x</p:attrName>
                                        </p:attrNameLst>
                                      </p:cBhvr>
                                      <p:tavLst>
                                        <p:tav tm="0">
                                          <p:val>
                                            <p:fltVal val="0.5"/>
                                          </p:val>
                                        </p:tav>
                                        <p:tav tm="100000">
                                          <p:val>
                                            <p:strVal val="#ppt_x"/>
                                          </p:val>
                                        </p:tav>
                                      </p:tavLst>
                                    </p:anim>
                                    <p:anim calcmode="lin" valueType="num">
                                      <p:cBhvr>
                                        <p:cTn id="76" dur="1000" fill="hold"/>
                                        <p:tgtEl>
                                          <p:spTgt spid="17426"/>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17427"/>
                                        </p:tgtEl>
                                        <p:attrNameLst>
                                          <p:attrName>style.visibility</p:attrName>
                                        </p:attrNameLst>
                                      </p:cBhvr>
                                      <p:to>
                                        <p:strVal val="visible"/>
                                      </p:to>
                                    </p:set>
                                    <p:anim calcmode="lin" valueType="num">
                                      <p:cBhvr>
                                        <p:cTn id="79" dur="1000" fill="hold"/>
                                        <p:tgtEl>
                                          <p:spTgt spid="17427"/>
                                        </p:tgtEl>
                                        <p:attrNameLst>
                                          <p:attrName>ppt_w</p:attrName>
                                        </p:attrNameLst>
                                      </p:cBhvr>
                                      <p:tavLst>
                                        <p:tav tm="0">
                                          <p:val>
                                            <p:fltVal val="0"/>
                                          </p:val>
                                        </p:tav>
                                        <p:tav tm="100000">
                                          <p:val>
                                            <p:strVal val="#ppt_w"/>
                                          </p:val>
                                        </p:tav>
                                      </p:tavLst>
                                    </p:anim>
                                    <p:anim calcmode="lin" valueType="num">
                                      <p:cBhvr>
                                        <p:cTn id="80" dur="1000" fill="hold"/>
                                        <p:tgtEl>
                                          <p:spTgt spid="17427"/>
                                        </p:tgtEl>
                                        <p:attrNameLst>
                                          <p:attrName>ppt_h</p:attrName>
                                        </p:attrNameLst>
                                      </p:cBhvr>
                                      <p:tavLst>
                                        <p:tav tm="0">
                                          <p:val>
                                            <p:fltVal val="0"/>
                                          </p:val>
                                        </p:tav>
                                        <p:tav tm="100000">
                                          <p:val>
                                            <p:strVal val="#ppt_h"/>
                                          </p:val>
                                        </p:tav>
                                      </p:tavLst>
                                    </p:anim>
                                    <p:anim calcmode="lin" valueType="num">
                                      <p:cBhvr>
                                        <p:cTn id="81" dur="1000" fill="hold"/>
                                        <p:tgtEl>
                                          <p:spTgt spid="17427"/>
                                        </p:tgtEl>
                                        <p:attrNameLst>
                                          <p:attrName>ppt_x</p:attrName>
                                        </p:attrNameLst>
                                      </p:cBhvr>
                                      <p:tavLst>
                                        <p:tav tm="0">
                                          <p:val>
                                            <p:fltVal val="0.5"/>
                                          </p:val>
                                        </p:tav>
                                        <p:tav tm="100000">
                                          <p:val>
                                            <p:strVal val="#ppt_x"/>
                                          </p:val>
                                        </p:tav>
                                      </p:tavLst>
                                    </p:anim>
                                    <p:anim calcmode="lin" valueType="num">
                                      <p:cBhvr>
                                        <p:cTn id="82" dur="1000" fill="hold"/>
                                        <p:tgtEl>
                                          <p:spTgt spid="17427"/>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500"/>
                                  </p:stCondLst>
                                  <p:childTnLst>
                                    <p:set>
                                      <p:cBhvr>
                                        <p:cTn id="84" dur="1" fill="hold">
                                          <p:stCondLst>
                                            <p:cond delay="0"/>
                                          </p:stCondLst>
                                        </p:cTn>
                                        <p:tgtEl>
                                          <p:spTgt spid="17428"/>
                                        </p:tgtEl>
                                        <p:attrNameLst>
                                          <p:attrName>style.visibility</p:attrName>
                                        </p:attrNameLst>
                                      </p:cBhvr>
                                      <p:to>
                                        <p:strVal val="visible"/>
                                      </p:to>
                                    </p:set>
                                    <p:anim calcmode="lin" valueType="num">
                                      <p:cBhvr>
                                        <p:cTn id="85" dur="1000" fill="hold"/>
                                        <p:tgtEl>
                                          <p:spTgt spid="17428"/>
                                        </p:tgtEl>
                                        <p:attrNameLst>
                                          <p:attrName>ppt_w</p:attrName>
                                        </p:attrNameLst>
                                      </p:cBhvr>
                                      <p:tavLst>
                                        <p:tav tm="0">
                                          <p:val>
                                            <p:fltVal val="0"/>
                                          </p:val>
                                        </p:tav>
                                        <p:tav tm="100000">
                                          <p:val>
                                            <p:strVal val="#ppt_w"/>
                                          </p:val>
                                        </p:tav>
                                      </p:tavLst>
                                    </p:anim>
                                    <p:anim calcmode="lin" valueType="num">
                                      <p:cBhvr>
                                        <p:cTn id="86" dur="1000" fill="hold"/>
                                        <p:tgtEl>
                                          <p:spTgt spid="17428"/>
                                        </p:tgtEl>
                                        <p:attrNameLst>
                                          <p:attrName>ppt_h</p:attrName>
                                        </p:attrNameLst>
                                      </p:cBhvr>
                                      <p:tavLst>
                                        <p:tav tm="0">
                                          <p:val>
                                            <p:fltVal val="0"/>
                                          </p:val>
                                        </p:tav>
                                        <p:tav tm="100000">
                                          <p:val>
                                            <p:strVal val="#ppt_h"/>
                                          </p:val>
                                        </p:tav>
                                      </p:tavLst>
                                    </p:anim>
                                    <p:anim calcmode="lin" valueType="num">
                                      <p:cBhvr>
                                        <p:cTn id="87" dur="1000" fill="hold"/>
                                        <p:tgtEl>
                                          <p:spTgt spid="17428"/>
                                        </p:tgtEl>
                                        <p:attrNameLst>
                                          <p:attrName>ppt_x</p:attrName>
                                        </p:attrNameLst>
                                      </p:cBhvr>
                                      <p:tavLst>
                                        <p:tav tm="0">
                                          <p:val>
                                            <p:fltVal val="0.5"/>
                                          </p:val>
                                        </p:tav>
                                        <p:tav tm="100000">
                                          <p:val>
                                            <p:strVal val="#ppt_x"/>
                                          </p:val>
                                        </p:tav>
                                      </p:tavLst>
                                    </p:anim>
                                    <p:anim calcmode="lin" valueType="num">
                                      <p:cBhvr>
                                        <p:cTn id="88" dur="1000" fill="hold"/>
                                        <p:tgtEl>
                                          <p:spTgt spid="17428"/>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17429"/>
                                        </p:tgtEl>
                                        <p:attrNameLst>
                                          <p:attrName>style.visibility</p:attrName>
                                        </p:attrNameLst>
                                      </p:cBhvr>
                                      <p:to>
                                        <p:strVal val="visible"/>
                                      </p:to>
                                    </p:set>
                                    <p:anim calcmode="lin" valueType="num">
                                      <p:cBhvr>
                                        <p:cTn id="91" dur="1000" fill="hold"/>
                                        <p:tgtEl>
                                          <p:spTgt spid="17429"/>
                                        </p:tgtEl>
                                        <p:attrNameLst>
                                          <p:attrName>ppt_w</p:attrName>
                                        </p:attrNameLst>
                                      </p:cBhvr>
                                      <p:tavLst>
                                        <p:tav tm="0">
                                          <p:val>
                                            <p:fltVal val="0"/>
                                          </p:val>
                                        </p:tav>
                                        <p:tav tm="100000">
                                          <p:val>
                                            <p:strVal val="#ppt_w"/>
                                          </p:val>
                                        </p:tav>
                                      </p:tavLst>
                                    </p:anim>
                                    <p:anim calcmode="lin" valueType="num">
                                      <p:cBhvr>
                                        <p:cTn id="92" dur="1000" fill="hold"/>
                                        <p:tgtEl>
                                          <p:spTgt spid="17429"/>
                                        </p:tgtEl>
                                        <p:attrNameLst>
                                          <p:attrName>ppt_h</p:attrName>
                                        </p:attrNameLst>
                                      </p:cBhvr>
                                      <p:tavLst>
                                        <p:tav tm="0">
                                          <p:val>
                                            <p:fltVal val="0"/>
                                          </p:val>
                                        </p:tav>
                                        <p:tav tm="100000">
                                          <p:val>
                                            <p:strVal val="#ppt_h"/>
                                          </p:val>
                                        </p:tav>
                                      </p:tavLst>
                                    </p:anim>
                                    <p:anim calcmode="lin" valueType="num">
                                      <p:cBhvr>
                                        <p:cTn id="93" dur="1000" fill="hold"/>
                                        <p:tgtEl>
                                          <p:spTgt spid="17429"/>
                                        </p:tgtEl>
                                        <p:attrNameLst>
                                          <p:attrName>ppt_x</p:attrName>
                                        </p:attrNameLst>
                                      </p:cBhvr>
                                      <p:tavLst>
                                        <p:tav tm="0">
                                          <p:val>
                                            <p:fltVal val="0.5"/>
                                          </p:val>
                                        </p:tav>
                                        <p:tav tm="100000">
                                          <p:val>
                                            <p:strVal val="#ppt_x"/>
                                          </p:val>
                                        </p:tav>
                                      </p:tavLst>
                                    </p:anim>
                                    <p:anim calcmode="lin" valueType="num">
                                      <p:cBhvr>
                                        <p:cTn id="94" dur="1000" fill="hold"/>
                                        <p:tgtEl>
                                          <p:spTgt spid="17429"/>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17430"/>
                                        </p:tgtEl>
                                        <p:attrNameLst>
                                          <p:attrName>style.visibility</p:attrName>
                                        </p:attrNameLst>
                                      </p:cBhvr>
                                      <p:to>
                                        <p:strVal val="visible"/>
                                      </p:to>
                                    </p:set>
                                    <p:anim calcmode="lin" valueType="num">
                                      <p:cBhvr>
                                        <p:cTn id="97" dur="1000" fill="hold"/>
                                        <p:tgtEl>
                                          <p:spTgt spid="17430"/>
                                        </p:tgtEl>
                                        <p:attrNameLst>
                                          <p:attrName>ppt_w</p:attrName>
                                        </p:attrNameLst>
                                      </p:cBhvr>
                                      <p:tavLst>
                                        <p:tav tm="0">
                                          <p:val>
                                            <p:fltVal val="0"/>
                                          </p:val>
                                        </p:tav>
                                        <p:tav tm="100000">
                                          <p:val>
                                            <p:strVal val="#ppt_w"/>
                                          </p:val>
                                        </p:tav>
                                      </p:tavLst>
                                    </p:anim>
                                    <p:anim calcmode="lin" valueType="num">
                                      <p:cBhvr>
                                        <p:cTn id="98" dur="1000" fill="hold"/>
                                        <p:tgtEl>
                                          <p:spTgt spid="17430"/>
                                        </p:tgtEl>
                                        <p:attrNameLst>
                                          <p:attrName>ppt_h</p:attrName>
                                        </p:attrNameLst>
                                      </p:cBhvr>
                                      <p:tavLst>
                                        <p:tav tm="0">
                                          <p:val>
                                            <p:fltVal val="0"/>
                                          </p:val>
                                        </p:tav>
                                        <p:tav tm="100000">
                                          <p:val>
                                            <p:strVal val="#ppt_h"/>
                                          </p:val>
                                        </p:tav>
                                      </p:tavLst>
                                    </p:anim>
                                    <p:anim calcmode="lin" valueType="num">
                                      <p:cBhvr>
                                        <p:cTn id="99" dur="1000" fill="hold"/>
                                        <p:tgtEl>
                                          <p:spTgt spid="17430"/>
                                        </p:tgtEl>
                                        <p:attrNameLst>
                                          <p:attrName>ppt_x</p:attrName>
                                        </p:attrNameLst>
                                      </p:cBhvr>
                                      <p:tavLst>
                                        <p:tav tm="0">
                                          <p:val>
                                            <p:fltVal val="0.5"/>
                                          </p:val>
                                        </p:tav>
                                        <p:tav tm="100000">
                                          <p:val>
                                            <p:strVal val="#ppt_x"/>
                                          </p:val>
                                        </p:tav>
                                      </p:tavLst>
                                    </p:anim>
                                    <p:anim calcmode="lin" valueType="num">
                                      <p:cBhvr>
                                        <p:cTn id="100" dur="1000" fill="hold"/>
                                        <p:tgtEl>
                                          <p:spTgt spid="17430"/>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17431"/>
                                        </p:tgtEl>
                                        <p:attrNameLst>
                                          <p:attrName>style.visibility</p:attrName>
                                        </p:attrNameLst>
                                      </p:cBhvr>
                                      <p:to>
                                        <p:strVal val="visible"/>
                                      </p:to>
                                    </p:set>
                                    <p:anim calcmode="lin" valueType="num">
                                      <p:cBhvr>
                                        <p:cTn id="103" dur="1000" fill="hold"/>
                                        <p:tgtEl>
                                          <p:spTgt spid="17431"/>
                                        </p:tgtEl>
                                        <p:attrNameLst>
                                          <p:attrName>ppt_w</p:attrName>
                                        </p:attrNameLst>
                                      </p:cBhvr>
                                      <p:tavLst>
                                        <p:tav tm="0">
                                          <p:val>
                                            <p:fltVal val="0"/>
                                          </p:val>
                                        </p:tav>
                                        <p:tav tm="100000">
                                          <p:val>
                                            <p:strVal val="#ppt_w"/>
                                          </p:val>
                                        </p:tav>
                                      </p:tavLst>
                                    </p:anim>
                                    <p:anim calcmode="lin" valueType="num">
                                      <p:cBhvr>
                                        <p:cTn id="104" dur="1000" fill="hold"/>
                                        <p:tgtEl>
                                          <p:spTgt spid="17431"/>
                                        </p:tgtEl>
                                        <p:attrNameLst>
                                          <p:attrName>ppt_h</p:attrName>
                                        </p:attrNameLst>
                                      </p:cBhvr>
                                      <p:tavLst>
                                        <p:tav tm="0">
                                          <p:val>
                                            <p:fltVal val="0"/>
                                          </p:val>
                                        </p:tav>
                                        <p:tav tm="100000">
                                          <p:val>
                                            <p:strVal val="#ppt_h"/>
                                          </p:val>
                                        </p:tav>
                                      </p:tavLst>
                                    </p:anim>
                                    <p:anim calcmode="lin" valueType="num">
                                      <p:cBhvr>
                                        <p:cTn id="105" dur="1000" fill="hold"/>
                                        <p:tgtEl>
                                          <p:spTgt spid="17431"/>
                                        </p:tgtEl>
                                        <p:attrNameLst>
                                          <p:attrName>ppt_x</p:attrName>
                                        </p:attrNameLst>
                                      </p:cBhvr>
                                      <p:tavLst>
                                        <p:tav tm="0">
                                          <p:val>
                                            <p:fltVal val="0.5"/>
                                          </p:val>
                                        </p:tav>
                                        <p:tav tm="100000">
                                          <p:val>
                                            <p:strVal val="#ppt_x"/>
                                          </p:val>
                                        </p:tav>
                                      </p:tavLst>
                                    </p:anim>
                                    <p:anim calcmode="lin" valueType="num">
                                      <p:cBhvr>
                                        <p:cTn id="106" dur="1000" fill="hold"/>
                                        <p:tgtEl>
                                          <p:spTgt spid="17431"/>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1500"/>
                                  </p:stCondLst>
                                  <p:childTnLst>
                                    <p:set>
                                      <p:cBhvr>
                                        <p:cTn id="108" dur="1" fill="hold">
                                          <p:stCondLst>
                                            <p:cond delay="0"/>
                                          </p:stCondLst>
                                        </p:cTn>
                                        <p:tgtEl>
                                          <p:spTgt spid="17432"/>
                                        </p:tgtEl>
                                        <p:attrNameLst>
                                          <p:attrName>style.visibility</p:attrName>
                                        </p:attrNameLst>
                                      </p:cBhvr>
                                      <p:to>
                                        <p:strVal val="visible"/>
                                      </p:to>
                                    </p:set>
                                    <p:anim calcmode="lin" valueType="num">
                                      <p:cBhvr>
                                        <p:cTn id="109" dur="1000" fill="hold"/>
                                        <p:tgtEl>
                                          <p:spTgt spid="17432"/>
                                        </p:tgtEl>
                                        <p:attrNameLst>
                                          <p:attrName>ppt_w</p:attrName>
                                        </p:attrNameLst>
                                      </p:cBhvr>
                                      <p:tavLst>
                                        <p:tav tm="0">
                                          <p:val>
                                            <p:fltVal val="0"/>
                                          </p:val>
                                        </p:tav>
                                        <p:tav tm="100000">
                                          <p:val>
                                            <p:strVal val="#ppt_w"/>
                                          </p:val>
                                        </p:tav>
                                      </p:tavLst>
                                    </p:anim>
                                    <p:anim calcmode="lin" valueType="num">
                                      <p:cBhvr>
                                        <p:cTn id="110" dur="1000" fill="hold"/>
                                        <p:tgtEl>
                                          <p:spTgt spid="17432"/>
                                        </p:tgtEl>
                                        <p:attrNameLst>
                                          <p:attrName>ppt_h</p:attrName>
                                        </p:attrNameLst>
                                      </p:cBhvr>
                                      <p:tavLst>
                                        <p:tav tm="0">
                                          <p:val>
                                            <p:fltVal val="0"/>
                                          </p:val>
                                        </p:tav>
                                        <p:tav tm="100000">
                                          <p:val>
                                            <p:strVal val="#ppt_h"/>
                                          </p:val>
                                        </p:tav>
                                      </p:tavLst>
                                    </p:anim>
                                    <p:anim calcmode="lin" valueType="num">
                                      <p:cBhvr>
                                        <p:cTn id="111" dur="1000" fill="hold"/>
                                        <p:tgtEl>
                                          <p:spTgt spid="17432"/>
                                        </p:tgtEl>
                                        <p:attrNameLst>
                                          <p:attrName>ppt_x</p:attrName>
                                        </p:attrNameLst>
                                      </p:cBhvr>
                                      <p:tavLst>
                                        <p:tav tm="0">
                                          <p:val>
                                            <p:fltVal val="0.5"/>
                                          </p:val>
                                        </p:tav>
                                        <p:tav tm="100000">
                                          <p:val>
                                            <p:strVal val="#ppt_x"/>
                                          </p:val>
                                        </p:tav>
                                      </p:tavLst>
                                    </p:anim>
                                    <p:anim calcmode="lin" valueType="num">
                                      <p:cBhvr>
                                        <p:cTn id="112" dur="1000" fill="hold"/>
                                        <p:tgtEl>
                                          <p:spTgt spid="17432"/>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1500"/>
                                  </p:stCondLst>
                                  <p:childTnLst>
                                    <p:set>
                                      <p:cBhvr>
                                        <p:cTn id="114" dur="1" fill="hold">
                                          <p:stCondLst>
                                            <p:cond delay="0"/>
                                          </p:stCondLst>
                                        </p:cTn>
                                        <p:tgtEl>
                                          <p:spTgt spid="17433"/>
                                        </p:tgtEl>
                                        <p:attrNameLst>
                                          <p:attrName>style.visibility</p:attrName>
                                        </p:attrNameLst>
                                      </p:cBhvr>
                                      <p:to>
                                        <p:strVal val="visible"/>
                                      </p:to>
                                    </p:set>
                                    <p:anim calcmode="lin" valueType="num">
                                      <p:cBhvr>
                                        <p:cTn id="115" dur="1000" fill="hold"/>
                                        <p:tgtEl>
                                          <p:spTgt spid="17433"/>
                                        </p:tgtEl>
                                        <p:attrNameLst>
                                          <p:attrName>ppt_w</p:attrName>
                                        </p:attrNameLst>
                                      </p:cBhvr>
                                      <p:tavLst>
                                        <p:tav tm="0">
                                          <p:val>
                                            <p:fltVal val="0"/>
                                          </p:val>
                                        </p:tav>
                                        <p:tav tm="100000">
                                          <p:val>
                                            <p:strVal val="#ppt_w"/>
                                          </p:val>
                                        </p:tav>
                                      </p:tavLst>
                                    </p:anim>
                                    <p:anim calcmode="lin" valueType="num">
                                      <p:cBhvr>
                                        <p:cTn id="116" dur="1000" fill="hold"/>
                                        <p:tgtEl>
                                          <p:spTgt spid="17433"/>
                                        </p:tgtEl>
                                        <p:attrNameLst>
                                          <p:attrName>ppt_h</p:attrName>
                                        </p:attrNameLst>
                                      </p:cBhvr>
                                      <p:tavLst>
                                        <p:tav tm="0">
                                          <p:val>
                                            <p:fltVal val="0"/>
                                          </p:val>
                                        </p:tav>
                                        <p:tav tm="100000">
                                          <p:val>
                                            <p:strVal val="#ppt_h"/>
                                          </p:val>
                                        </p:tav>
                                      </p:tavLst>
                                    </p:anim>
                                    <p:anim calcmode="lin" valueType="num">
                                      <p:cBhvr>
                                        <p:cTn id="117" dur="1000" fill="hold"/>
                                        <p:tgtEl>
                                          <p:spTgt spid="17433"/>
                                        </p:tgtEl>
                                        <p:attrNameLst>
                                          <p:attrName>ppt_x</p:attrName>
                                        </p:attrNameLst>
                                      </p:cBhvr>
                                      <p:tavLst>
                                        <p:tav tm="0">
                                          <p:val>
                                            <p:fltVal val="0.5"/>
                                          </p:val>
                                        </p:tav>
                                        <p:tav tm="100000">
                                          <p:val>
                                            <p:strVal val="#ppt_x"/>
                                          </p:val>
                                        </p:tav>
                                      </p:tavLst>
                                    </p:anim>
                                    <p:anim calcmode="lin" valueType="num">
                                      <p:cBhvr>
                                        <p:cTn id="118" dur="1000" fill="hold"/>
                                        <p:tgtEl>
                                          <p:spTgt spid="174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9" repeatCount="2000" fill="hold" display="0" nodeType="clickEffect">
                  <p:stCondLst>
                    <p:cond delay="indefinite"/>
                  </p:stCondLst>
                  <p:endCondLst>
                    <p:cond evt="onPrev" delay="0">
                      <p:tgtEl>
                        <p:sldTgt/>
                      </p:tgtEl>
                    </p:cond>
                    <p:cond evt="onStopAudio" delay="0">
                      <p:tgtEl>
                        <p:sldTgt/>
                      </p:tgtEl>
                    </p:cond>
                  </p:endCondLst>
                </p:cTn>
                <p:tgtEl>
                  <p:spTgt spid="17434"/>
                </p:tgtEl>
              </p:cMediaNode>
            </p:audio>
            <p:audio>
              <p:cMediaNode>
                <p:cTn id="120"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17410"/>
                </p:tgtEl>
              </p:cMediaNode>
            </p:audio>
            <p:audio>
              <p:cMediaNode>
                <p:cTn id="121"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17443"/>
                </p:tgtEl>
              </p:cMediaNode>
            </p:audio>
          </p:childTnLst>
        </p:cTn>
      </p:par>
    </p:tnLst>
    <p:bldLst>
      <p:bldP spid="17414" grpId="0" animBg="1" autoUpdateAnimBg="0"/>
      <p:bldP spid="17415" grpId="0" animBg="1" autoUpdateAnimBg="0"/>
      <p:bldP spid="17416" grpId="0" animBg="1"/>
      <p:bldP spid="17417" grpId="0" animBg="1"/>
      <p:bldP spid="17418" grpId="0" animBg="1" autoUpdateAnimBg="0"/>
      <p:bldP spid="17419" grpId="0" animBg="1"/>
      <p:bldP spid="17420" grpId="0" animBg="1"/>
      <p:bldP spid="17421" grpId="0" animBg="1" autoUpdateAnimBg="0"/>
      <p:bldP spid="17422" grpId="0" animBg="1" autoUpdateAnimBg="0"/>
      <p:bldP spid="17424" grpId="0" animBg="1" autoUpdateAnimBg="0"/>
      <p:bldP spid="17425" grpId="0" animBg="1"/>
      <p:bldP spid="17426" grpId="0" animBg="1" autoUpdateAnimBg="0"/>
      <p:bldP spid="17427" grpId="0" animBg="1" autoUpdateAnimBg="0"/>
      <p:bldP spid="17428" grpId="0" animBg="1"/>
      <p:bldP spid="17429" grpId="0" animBg="1" autoUpdateAnimBg="0"/>
      <p:bldP spid="17430" grpId="0" animBg="1"/>
      <p:bldP spid="17431" grpId="0" animBg="1" autoUpdateAnimBg="0"/>
      <p:bldP spid="17432" grpId="0" animBg="1" autoUpdateAnimBg="0"/>
      <p:bldP spid="174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Bảng Màu đỏ Giáng Sinh, Giáng Sinh, Trang Trí Giáng Sinh, Minh Họa  Nền Giáng Sinh Background Vector để tải xuống miễn phí - Pngtre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p:cNvSpPr txBox="1"/>
          <p:nvPr/>
        </p:nvSpPr>
        <p:spPr>
          <a:xfrm>
            <a:off x="2966272" y="1995678"/>
            <a:ext cx="3226502" cy="1338828"/>
          </a:xfrm>
          <a:prstGeom prst="rect">
            <a:avLst/>
          </a:prstGeom>
          <a:noFill/>
        </p:spPr>
        <p:txBody>
          <a:bodyPr wrap="square" rtlCol="0">
            <a:spAutoFit/>
          </a:bodyPr>
          <a:lstStyle/>
          <a:p>
            <a:pPr defTabSz="342900">
              <a:buClrTx/>
            </a:pPr>
            <a:r>
              <a:rPr lang="en-US" sz="4050" b="1" kern="1200" dirty="0">
                <a:solidFill>
                  <a:srgbClr val="FFFF00"/>
                </a:solidFill>
                <a:latin typeface="AvantGarde" panose="00000400000000000000" pitchFamily="2" charset="0"/>
                <a:ea typeface="AvantGarde" panose="00000400000000000000" pitchFamily="2" charset="0"/>
                <a:cs typeface="AvantGarde" panose="00000400000000000000" pitchFamily="2" charset="0"/>
              </a:rPr>
              <a:t>KHỞI ĐỘNG</a:t>
            </a:r>
          </a:p>
        </p:txBody>
      </p:sp>
      <p:sp>
        <p:nvSpPr>
          <p:cNvPr id="2" name="TextBox 1">
            <a:extLst>
              <a:ext uri="{FF2B5EF4-FFF2-40B4-BE49-F238E27FC236}">
                <a16:creationId xmlns:a16="http://schemas.microsoft.com/office/drawing/2014/main" id="{49EEA6DE-77BF-F143-1240-974A832A9794}"/>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3590792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hoosh.wav"/>
          </p:stSnd>
        </p:sndAc>
      </p:transition>
    </mc:Choice>
    <mc:Fallback xmlns="">
      <p:transition spd="slow">
        <p:fade/>
        <p:sndAc>
          <p:stSnd>
            <p:snd r:embed="rId5"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p:nvPr/>
        </p:nvSpPr>
        <p:spPr>
          <a:xfrm>
            <a:off x="1076144" y="1873405"/>
            <a:ext cx="7214170" cy="161582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None/>
            </a:pPr>
            <a:r>
              <a:rPr lang="en-US" altLang="x-none" sz="3000" b="1" dirty="0">
                <a:solidFill>
                  <a:srgbClr val="006600"/>
                </a:solidFill>
                <a:latin typeface="HP001 5 hàng" panose="020B0603050302020204" pitchFamily="34"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Đọc</a:t>
            </a:r>
            <a:r>
              <a:rPr lang="en-US" altLang="x-none" sz="3300" b="1" dirty="0">
                <a:solidFill>
                  <a:srgbClr val="006600"/>
                </a:solidFill>
                <a:latin typeface="Times New Roman" panose="02020603050405020304" pitchFamily="18" charset="0"/>
                <a:cs typeface="Times New Roman" panose="02020603050405020304" pitchFamily="18"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lại</a:t>
            </a:r>
            <a:r>
              <a:rPr lang="en-US" altLang="x-none" sz="3300" b="1" dirty="0">
                <a:solidFill>
                  <a:srgbClr val="006600"/>
                </a:solidFill>
                <a:latin typeface="Times New Roman" panose="02020603050405020304" pitchFamily="18" charset="0"/>
                <a:cs typeface="Times New Roman" panose="02020603050405020304" pitchFamily="18"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bài</a:t>
            </a:r>
            <a:r>
              <a:rPr lang="en-US" altLang="x-none" sz="3300" b="1" dirty="0">
                <a:solidFill>
                  <a:srgbClr val="006600"/>
                </a:solidFill>
                <a:latin typeface="Times New Roman" panose="02020603050405020304" pitchFamily="18" charset="0"/>
                <a:cs typeface="Times New Roman" panose="02020603050405020304" pitchFamily="18"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học</a:t>
            </a:r>
            <a:r>
              <a:rPr lang="en-US" altLang="x-none" sz="3300" b="1" dirty="0">
                <a:solidFill>
                  <a:srgbClr val="006600"/>
                </a:solidFill>
                <a:latin typeface="Times New Roman" panose="02020603050405020304" pitchFamily="18" charset="0"/>
                <a:cs typeface="Times New Roman" panose="02020603050405020304" pitchFamily="18"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nhiều</a:t>
            </a:r>
            <a:r>
              <a:rPr lang="en-US" altLang="x-none" sz="3300" b="1" dirty="0">
                <a:solidFill>
                  <a:srgbClr val="006600"/>
                </a:solidFill>
                <a:latin typeface="Times New Roman" panose="02020603050405020304" pitchFamily="18" charset="0"/>
                <a:cs typeface="Times New Roman" panose="02020603050405020304" pitchFamily="18"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lần</a:t>
            </a:r>
            <a:r>
              <a:rPr lang="en-US" altLang="x-none" sz="3300" b="1" dirty="0">
                <a:solidFill>
                  <a:srgbClr val="006600"/>
                </a:solidFill>
                <a:latin typeface="Times New Roman" panose="02020603050405020304" pitchFamily="18" charset="0"/>
                <a:cs typeface="Times New Roman" panose="02020603050405020304" pitchFamily="18" charset="0"/>
              </a:rPr>
              <a:t>.</a:t>
            </a:r>
          </a:p>
          <a:p>
            <a:pPr marL="0" indent="0" algn="ctr" eaLnBrk="1" hangingPunct="1">
              <a:spcBef>
                <a:spcPct val="0"/>
              </a:spcBef>
              <a:buNone/>
            </a:pPr>
            <a:r>
              <a:rPr lang="en-US" altLang="x-none" sz="3300" b="1" dirty="0" err="1">
                <a:solidFill>
                  <a:srgbClr val="006600"/>
                </a:solidFill>
                <a:latin typeface="Times New Roman" panose="02020603050405020304" pitchFamily="18" charset="0"/>
                <a:cs typeface="Times New Roman" panose="02020603050405020304" pitchFamily="18" charset="0"/>
              </a:rPr>
              <a:t>Viết</a:t>
            </a:r>
            <a:r>
              <a:rPr lang="en-US" altLang="x-none" sz="3300" b="1" dirty="0">
                <a:solidFill>
                  <a:srgbClr val="006600"/>
                </a:solidFill>
                <a:latin typeface="Times New Roman" panose="02020603050405020304" pitchFamily="18" charset="0"/>
                <a:cs typeface="Times New Roman" panose="02020603050405020304" pitchFamily="18"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bài</a:t>
            </a:r>
            <a:r>
              <a:rPr lang="en-US" altLang="x-none" sz="3300" b="1" dirty="0">
                <a:solidFill>
                  <a:srgbClr val="006600"/>
                </a:solidFill>
                <a:latin typeface="Times New Roman" panose="02020603050405020304" pitchFamily="18" charset="0"/>
                <a:cs typeface="Times New Roman" panose="02020603050405020304" pitchFamily="18" charset="0"/>
              </a:rPr>
              <a:t> 69</a:t>
            </a:r>
          </a:p>
          <a:p>
            <a:pPr marL="0" indent="0" algn="ctr" eaLnBrk="1" hangingPunct="1">
              <a:spcBef>
                <a:spcPct val="0"/>
              </a:spcBef>
              <a:buNone/>
            </a:pPr>
            <a:r>
              <a:rPr lang="en-US" altLang="x-none" sz="3300" b="1" dirty="0">
                <a:solidFill>
                  <a:srgbClr val="006600"/>
                </a:solidFill>
                <a:latin typeface="Times New Roman" panose="02020603050405020304" pitchFamily="18" charset="0"/>
                <a:cs typeface="Times New Roman" panose="02020603050405020304" pitchFamily="18"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Làm</a:t>
            </a:r>
            <a:r>
              <a:rPr lang="en-US" altLang="x-none" sz="3300" b="1" dirty="0">
                <a:solidFill>
                  <a:srgbClr val="006600"/>
                </a:solidFill>
                <a:latin typeface="Times New Roman" panose="02020603050405020304" pitchFamily="18" charset="0"/>
                <a:cs typeface="Times New Roman" panose="02020603050405020304" pitchFamily="18"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vở</a:t>
            </a:r>
            <a:r>
              <a:rPr lang="en-US" altLang="x-none" sz="3300" b="1" dirty="0">
                <a:solidFill>
                  <a:srgbClr val="006600"/>
                </a:solidFill>
                <a:latin typeface="Times New Roman" panose="02020603050405020304" pitchFamily="18" charset="0"/>
                <a:cs typeface="Times New Roman" panose="02020603050405020304" pitchFamily="18"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bài</a:t>
            </a:r>
            <a:r>
              <a:rPr lang="en-US" altLang="x-none" sz="3300" b="1" dirty="0">
                <a:solidFill>
                  <a:srgbClr val="006600"/>
                </a:solidFill>
                <a:latin typeface="Times New Roman" panose="02020603050405020304" pitchFamily="18" charset="0"/>
                <a:cs typeface="Times New Roman" panose="02020603050405020304" pitchFamily="18"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tập</a:t>
            </a:r>
            <a:r>
              <a:rPr lang="en-US" altLang="x-none" sz="3300" b="1" dirty="0">
                <a:solidFill>
                  <a:srgbClr val="006600"/>
                </a:solidFill>
                <a:latin typeface="Times New Roman" panose="02020603050405020304" pitchFamily="18" charset="0"/>
                <a:cs typeface="Times New Roman" panose="02020603050405020304" pitchFamily="18" charset="0"/>
              </a:rPr>
              <a:t> </a:t>
            </a:r>
            <a:r>
              <a:rPr lang="en-US" altLang="x-none" sz="3300" b="1" dirty="0" err="1">
                <a:solidFill>
                  <a:srgbClr val="006600"/>
                </a:solidFill>
                <a:latin typeface="Times New Roman" panose="02020603050405020304" pitchFamily="18" charset="0"/>
                <a:cs typeface="Times New Roman" panose="02020603050405020304" pitchFamily="18" charset="0"/>
              </a:rPr>
              <a:t>bài</a:t>
            </a:r>
            <a:r>
              <a:rPr lang="en-US" altLang="x-none" sz="3300" b="1" dirty="0">
                <a:solidFill>
                  <a:srgbClr val="006600"/>
                </a:solidFill>
                <a:latin typeface="Times New Roman" panose="02020603050405020304" pitchFamily="18" charset="0"/>
                <a:cs typeface="Times New Roman" panose="02020603050405020304" pitchFamily="18" charset="0"/>
              </a:rPr>
              <a:t> 69 </a:t>
            </a:r>
            <a:r>
              <a:rPr lang="en-US" altLang="x-none" sz="3300" b="1" dirty="0" err="1">
                <a:solidFill>
                  <a:srgbClr val="006600"/>
                </a:solidFill>
                <a:latin typeface="Times New Roman" panose="02020603050405020304" pitchFamily="18" charset="0"/>
                <a:cs typeface="Times New Roman" panose="02020603050405020304" pitchFamily="18" charset="0"/>
              </a:rPr>
              <a:t>trang</a:t>
            </a:r>
            <a:r>
              <a:rPr lang="en-US" altLang="x-none" sz="3300" b="1" dirty="0">
                <a:solidFill>
                  <a:srgbClr val="006600"/>
                </a:solidFill>
                <a:latin typeface="Times New Roman" panose="02020603050405020304" pitchFamily="18" charset="0"/>
                <a:cs typeface="Times New Roman" panose="02020603050405020304" pitchFamily="18" charset="0"/>
              </a:rPr>
              <a:t> 61  </a:t>
            </a:r>
          </a:p>
        </p:txBody>
      </p:sp>
      <p:pic>
        <p:nvPicPr>
          <p:cNvPr id="23556" name="Picture 6" descr="Day hoa 2"/>
          <p:cNvPicPr>
            <a:picLocks noChangeAspect="1"/>
          </p:cNvPicPr>
          <p:nvPr/>
        </p:nvPicPr>
        <p:blipFill>
          <a:blip r:embed="rId3"/>
          <a:stretch>
            <a:fillRect/>
          </a:stretch>
        </p:blipFill>
        <p:spPr>
          <a:xfrm>
            <a:off x="8501951" y="11311"/>
            <a:ext cx="485775" cy="1862138"/>
          </a:xfrm>
          <a:prstGeom prst="rect">
            <a:avLst/>
          </a:prstGeom>
          <a:noFill/>
          <a:ln w="9525">
            <a:noFill/>
          </a:ln>
        </p:spPr>
      </p:pic>
      <p:pic>
        <p:nvPicPr>
          <p:cNvPr id="23557" name="Picture 8" descr="Flash Lang hoa dep"/>
          <p:cNvPicPr>
            <a:picLocks noChangeAspect="1"/>
          </p:cNvPicPr>
          <p:nvPr/>
        </p:nvPicPr>
        <p:blipFill>
          <a:blip r:embed="rId4"/>
          <a:stretch>
            <a:fillRect/>
          </a:stretch>
        </p:blipFill>
        <p:spPr>
          <a:xfrm>
            <a:off x="8567737" y="2039627"/>
            <a:ext cx="721519" cy="652463"/>
          </a:xfrm>
          <a:prstGeom prst="rect">
            <a:avLst/>
          </a:prstGeom>
          <a:noFill/>
          <a:ln w="9525">
            <a:noFill/>
          </a:ln>
        </p:spPr>
      </p:pic>
      <p:pic>
        <p:nvPicPr>
          <p:cNvPr id="23558" name="Picture 9" descr="Flash Buom va hoa 4"/>
          <p:cNvPicPr>
            <a:picLocks noChangeAspect="1"/>
          </p:cNvPicPr>
          <p:nvPr/>
        </p:nvPicPr>
        <p:blipFill>
          <a:blip r:embed="rId5"/>
          <a:stretch>
            <a:fillRect/>
          </a:stretch>
        </p:blipFill>
        <p:spPr>
          <a:xfrm>
            <a:off x="353320" y="4344591"/>
            <a:ext cx="972740" cy="922734"/>
          </a:xfrm>
          <a:prstGeom prst="rect">
            <a:avLst/>
          </a:prstGeom>
          <a:noFill/>
          <a:ln w="9525">
            <a:noFill/>
          </a:ln>
        </p:spPr>
      </p:pic>
      <p:pic>
        <p:nvPicPr>
          <p:cNvPr id="23559" name="Picture 10" descr="Flash Lang hoa dep"/>
          <p:cNvPicPr>
            <a:picLocks noChangeAspect="1"/>
          </p:cNvPicPr>
          <p:nvPr/>
        </p:nvPicPr>
        <p:blipFill>
          <a:blip r:embed="rId4"/>
          <a:stretch>
            <a:fillRect/>
          </a:stretch>
        </p:blipFill>
        <p:spPr>
          <a:xfrm>
            <a:off x="8567737" y="4479728"/>
            <a:ext cx="721519" cy="652463"/>
          </a:xfrm>
          <a:prstGeom prst="rect">
            <a:avLst/>
          </a:prstGeom>
          <a:noFill/>
          <a:ln w="9525">
            <a:noFill/>
          </a:ln>
        </p:spPr>
      </p:pic>
      <p:pic>
        <p:nvPicPr>
          <p:cNvPr id="23560" name="Picture 11" descr="Bo hoa 1"/>
          <p:cNvPicPr>
            <a:picLocks noChangeAspect="1"/>
          </p:cNvPicPr>
          <p:nvPr/>
        </p:nvPicPr>
        <p:blipFill>
          <a:blip r:embed="rId6"/>
          <a:stretch>
            <a:fillRect/>
          </a:stretch>
        </p:blipFill>
        <p:spPr>
          <a:xfrm>
            <a:off x="95847" y="3290889"/>
            <a:ext cx="445294" cy="1851422"/>
          </a:xfrm>
          <a:prstGeom prst="rect">
            <a:avLst/>
          </a:prstGeom>
          <a:noFill/>
          <a:ln w="9525">
            <a:noFill/>
          </a:ln>
        </p:spPr>
      </p:pic>
      <p:pic>
        <p:nvPicPr>
          <p:cNvPr id="23561" name="Picture 12" descr="Flash Buom va hoa 10"/>
          <p:cNvPicPr>
            <a:picLocks noChangeAspect="1"/>
          </p:cNvPicPr>
          <p:nvPr/>
        </p:nvPicPr>
        <p:blipFill>
          <a:blip r:embed="rId7"/>
          <a:stretch>
            <a:fillRect/>
          </a:stretch>
        </p:blipFill>
        <p:spPr>
          <a:xfrm>
            <a:off x="8133159" y="3596047"/>
            <a:ext cx="1156096" cy="1131926"/>
          </a:xfrm>
          <a:prstGeom prst="rect">
            <a:avLst/>
          </a:prstGeom>
          <a:noFill/>
          <a:ln w="9525">
            <a:noFill/>
          </a:ln>
        </p:spPr>
      </p:pic>
      <p:pic>
        <p:nvPicPr>
          <p:cNvPr id="23562" name="Picture 13" descr="j0398219[1]"/>
          <p:cNvPicPr>
            <a:picLocks noChangeAspect="1"/>
          </p:cNvPicPr>
          <p:nvPr/>
        </p:nvPicPr>
        <p:blipFill>
          <a:blip r:embed="rId8"/>
          <a:stretch>
            <a:fillRect/>
          </a:stretch>
        </p:blipFill>
        <p:spPr>
          <a:xfrm>
            <a:off x="2786657" y="243349"/>
            <a:ext cx="3426619" cy="444104"/>
          </a:xfrm>
          <a:prstGeom prst="rect">
            <a:avLst/>
          </a:prstGeom>
          <a:noFill/>
          <a:ln w="9525">
            <a:noFill/>
          </a:ln>
        </p:spPr>
      </p:pic>
      <p:sp>
        <p:nvSpPr>
          <p:cNvPr id="11" name="Rectangle 10"/>
          <p:cNvSpPr/>
          <p:nvPr/>
        </p:nvSpPr>
        <p:spPr>
          <a:xfrm>
            <a:off x="2829817" y="971240"/>
            <a:ext cx="3086100" cy="923330"/>
          </a:xfrm>
          <a:prstGeom prst="rect">
            <a:avLst/>
          </a:prstGeom>
        </p:spPr>
        <p:txBody>
          <a:bodyPr wrap="square">
            <a:spAutoFit/>
          </a:bodyPr>
          <a:lstStyle/>
          <a:p>
            <a:pPr algn="ctr">
              <a:defRPr/>
            </a:pPr>
            <a:r>
              <a:rPr lang="en-US" sz="5400" b="1" kern="10" dirty="0" err="1">
                <a:ln w="9525">
                  <a:solidFill>
                    <a:srgbClr val="FF3300"/>
                  </a:solidFill>
                  <a:round/>
                  <a:headEnd/>
                  <a:tailEnd/>
                </a:ln>
                <a:solidFill>
                  <a:srgbClr val="FF00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Dặn</a:t>
            </a:r>
            <a:r>
              <a:rPr lang="en-US" sz="5400" b="1" kern="10" dirty="0">
                <a:ln w="9525">
                  <a:solidFill>
                    <a:srgbClr val="FF3300"/>
                  </a:solidFill>
                  <a:round/>
                  <a:headEnd/>
                  <a:tailEnd/>
                </a:ln>
                <a:solidFill>
                  <a:srgbClr val="FF00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5400" b="1" kern="10" dirty="0" err="1">
                <a:ln w="9525">
                  <a:solidFill>
                    <a:srgbClr val="FF3300"/>
                  </a:solidFill>
                  <a:round/>
                  <a:headEnd/>
                  <a:tailEnd/>
                </a:ln>
                <a:solidFill>
                  <a:srgbClr val="FF00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dò</a:t>
            </a:r>
            <a:endParaRPr lang="en-US" sz="5400" b="1" kern="10" dirty="0">
              <a:ln w="9525">
                <a:solidFill>
                  <a:srgbClr val="FF3300"/>
                </a:solidFill>
                <a:round/>
                <a:headEnd/>
                <a:tailEnd/>
              </a:ln>
              <a:solidFill>
                <a:srgbClr val="FF00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endParaRPr>
          </a:p>
        </p:txBody>
      </p:sp>
      <p:pic>
        <p:nvPicPr>
          <p:cNvPr id="12" name="Picture 10" descr="Flash Lang hoa dep">
            <a:extLst>
              <a:ext uri="{FF2B5EF4-FFF2-40B4-BE49-F238E27FC236}">
                <a16:creationId xmlns:a16="http://schemas.microsoft.com/office/drawing/2014/main" id="{657BDF41-6119-4AEC-BFAA-8E5900F52A54}"/>
              </a:ext>
            </a:extLst>
          </p:cNvPr>
          <p:cNvPicPr>
            <a:picLocks noChangeAspect="1"/>
          </p:cNvPicPr>
          <p:nvPr/>
        </p:nvPicPr>
        <p:blipFill>
          <a:blip r:embed="rId4"/>
          <a:stretch>
            <a:fillRect/>
          </a:stretch>
        </p:blipFill>
        <p:spPr>
          <a:xfrm rot="9290057">
            <a:off x="-7439" y="2101172"/>
            <a:ext cx="721519" cy="652463"/>
          </a:xfrm>
          <a:prstGeom prst="rect">
            <a:avLst/>
          </a:prstGeom>
          <a:noFill/>
          <a:ln w="9525">
            <a:noFill/>
          </a:ln>
        </p:spPr>
      </p:pic>
      <p:pic>
        <p:nvPicPr>
          <p:cNvPr id="13" name="Picture 11" descr="Bo hoa 1">
            <a:extLst>
              <a:ext uri="{FF2B5EF4-FFF2-40B4-BE49-F238E27FC236}">
                <a16:creationId xmlns:a16="http://schemas.microsoft.com/office/drawing/2014/main" id="{1B2F8676-ED9D-443C-877B-DC3E4434F1AA}"/>
              </a:ext>
            </a:extLst>
          </p:cNvPr>
          <p:cNvPicPr>
            <a:picLocks noChangeAspect="1"/>
          </p:cNvPicPr>
          <p:nvPr/>
        </p:nvPicPr>
        <p:blipFill>
          <a:blip r:embed="rId6"/>
          <a:stretch>
            <a:fillRect/>
          </a:stretch>
        </p:blipFill>
        <p:spPr>
          <a:xfrm>
            <a:off x="8790681" y="3292078"/>
            <a:ext cx="445294" cy="1851422"/>
          </a:xfrm>
          <a:prstGeom prst="rect">
            <a:avLst/>
          </a:prstGeom>
          <a:noFill/>
          <a:ln w="9525">
            <a:noFill/>
          </a:ln>
        </p:spPr>
      </p:pic>
      <p:pic>
        <p:nvPicPr>
          <p:cNvPr id="14" name="Hình ảnh 13">
            <a:extLst>
              <a:ext uri="{FF2B5EF4-FFF2-40B4-BE49-F238E27FC236}">
                <a16:creationId xmlns:a16="http://schemas.microsoft.com/office/drawing/2014/main" id="{219D3570-D9A5-447B-9774-98138BE1E2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150890" y="4000264"/>
            <a:ext cx="7369073" cy="1131926"/>
          </a:xfrm>
          <a:prstGeom prst="rect">
            <a:avLst/>
          </a:prstGeom>
        </p:spPr>
      </p:pic>
      <p:pic>
        <p:nvPicPr>
          <p:cNvPr id="15" name="Picture 6" descr="Day hoa 2">
            <a:extLst>
              <a:ext uri="{FF2B5EF4-FFF2-40B4-BE49-F238E27FC236}">
                <a16:creationId xmlns:a16="http://schemas.microsoft.com/office/drawing/2014/main" id="{B7B4F826-E770-4CD1-9C32-ECF83809F174}"/>
              </a:ext>
            </a:extLst>
          </p:cNvPr>
          <p:cNvPicPr>
            <a:picLocks noChangeAspect="1"/>
          </p:cNvPicPr>
          <p:nvPr/>
        </p:nvPicPr>
        <p:blipFill>
          <a:blip r:embed="rId3"/>
          <a:stretch>
            <a:fillRect/>
          </a:stretch>
        </p:blipFill>
        <p:spPr>
          <a:xfrm>
            <a:off x="55367" y="17350"/>
            <a:ext cx="485775" cy="1862138"/>
          </a:xfrm>
          <a:prstGeom prst="rect">
            <a:avLst/>
          </a:prstGeom>
          <a:noFill/>
          <a:ln w="9525">
            <a:noFill/>
          </a:ln>
        </p:spPr>
      </p:pic>
    </p:spTree>
    <p:extLst>
      <p:ext uri="{BB962C8B-B14F-4D97-AF65-F5344CB8AC3E}">
        <p14:creationId xmlns:p14="http://schemas.microsoft.com/office/powerpoint/2010/main" val="1275856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cashreg.wav"/>
          </p:stSnd>
        </p:sndAc>
      </p:transition>
    </mc:Choice>
    <mc:Fallback xmlns="">
      <p:transition spd="slow">
        <p:fade/>
        <p:sndAc>
          <p:stSnd>
            <p:snd r:embed="rId10" name="cashreg.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2400300" y="220640"/>
            <a:ext cx="4144192" cy="669414"/>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685800">
              <a:buClrTx/>
            </a:pPr>
            <a:r>
              <a:rPr lang="en-US" sz="3750" b="1" kern="1200" dirty="0">
                <a:solidFill>
                  <a:srgbClr val="FFFF00"/>
                </a:solidFill>
                <a:effectLst>
                  <a:glow rad="139700">
                    <a:srgbClr val="4BACC6">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rPr>
              <a:t>HỘP QUÀ BÍ ẨN</a:t>
            </a:r>
          </a:p>
        </p:txBody>
      </p:sp>
      <p:sp>
        <p:nvSpPr>
          <p:cNvPr id="4" name="Oval 3"/>
          <p:cNvSpPr/>
          <p:nvPr/>
        </p:nvSpPr>
        <p:spPr>
          <a:xfrm>
            <a:off x="1" y="1007918"/>
            <a:ext cx="8946572" cy="409759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5" name="TextBox 4"/>
          <p:cNvSpPr txBox="1"/>
          <p:nvPr/>
        </p:nvSpPr>
        <p:spPr>
          <a:xfrm>
            <a:off x="576695" y="1827258"/>
            <a:ext cx="7990609" cy="2308324"/>
          </a:xfrm>
          <a:prstGeom prst="rect">
            <a:avLst/>
          </a:prstGeom>
          <a:noFill/>
        </p:spPr>
        <p:txBody>
          <a:bodyPr wrap="square" rtlCol="0">
            <a:spAutoFit/>
          </a:bodyPr>
          <a:lstStyle/>
          <a:p>
            <a:pPr defTabSz="685800">
              <a:buClrTx/>
            </a:pPr>
            <a:r>
              <a:rPr lang="en-US" sz="2400" kern="1200" dirty="0">
                <a:solidFill>
                  <a:prstClr val="black"/>
                </a:solidFill>
                <a:latin typeface="AvantGarde" panose="00000400000000000000" pitchFamily="2" charset="0"/>
                <a:ea typeface="AvantGarde" panose="00000400000000000000" pitchFamily="2" charset="0"/>
                <a:cs typeface="AvantGarde" panose="00000400000000000000" pitchFamily="2"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mỗi</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hộp</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quà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ẩn</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chứng</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một</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phần</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thưởng</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Các</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em</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hãy</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to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các</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vần,từ</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ngữ</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và</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câu</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đê</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nhận</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vê</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phần</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quà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cho</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mình</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nhe</a:t>
            </a:r>
            <a:r>
              <a:rPr lang="en-US" sz="3600"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2" name="TextBox 1">
            <a:extLst>
              <a:ext uri="{FF2B5EF4-FFF2-40B4-BE49-F238E27FC236}">
                <a16:creationId xmlns:a16="http://schemas.microsoft.com/office/drawing/2014/main" id="{802E0F3B-5D6F-232E-C0AA-03B46EBEEE44}"/>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760112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hoosh.wav"/>
          </p:stSnd>
        </p:sndAc>
      </p:transition>
    </mc:Choice>
    <mc:Fallback xmlns="">
      <p:transition spd="slow">
        <p:fade/>
        <p:sndAc>
          <p:stSnd>
            <p:snd r:embed="rId9"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6" presetID="21"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1173" y="835819"/>
            <a:ext cx="5004942" cy="10858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3" name="TextBox 2"/>
          <p:cNvSpPr txBox="1"/>
          <p:nvPr/>
        </p:nvSpPr>
        <p:spPr>
          <a:xfrm>
            <a:off x="842564" y="986329"/>
            <a:ext cx="3230672" cy="784830"/>
          </a:xfrm>
          <a:prstGeom prst="rect">
            <a:avLst/>
          </a:prstGeom>
          <a:noFill/>
        </p:spPr>
        <p:txBody>
          <a:bodyPr wrap="square" rtlCol="0">
            <a:spAutoFit/>
          </a:bodyPr>
          <a:lstStyle/>
          <a:p>
            <a:pPr defTabSz="685800">
              <a:buClrTx/>
            </a:pPr>
            <a:r>
              <a:rPr lang="en-US" sz="4500" b="1"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uôn</a:t>
            </a:r>
            <a:r>
              <a:rPr lang="en-US" sz="4500" b="1"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4500" b="1"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uông</a:t>
            </a:r>
            <a:endParaRPr lang="en-US" sz="4500" b="1"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9" name="q1">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6319393" y="7166005"/>
            <a:ext cx="916912" cy="844952"/>
          </a:xfrm>
          <a:prstGeom prst="rect">
            <a:avLst/>
          </a:prstGeom>
        </p:spPr>
      </p:pic>
      <p:sp>
        <p:nvSpPr>
          <p:cNvPr id="24" name="Rectangle 23"/>
          <p:cNvSpPr/>
          <p:nvPr/>
        </p:nvSpPr>
        <p:spPr>
          <a:xfrm>
            <a:off x="6460883" y="2961491"/>
            <a:ext cx="411153"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685800">
              <a:buClrTx/>
              <a:defRPr/>
            </a:pPr>
            <a:r>
              <a:rPr lang="en-US" sz="788" dirty="0">
                <a:solidFill>
                  <a:srgbClr val="FF0000"/>
                </a:solidFill>
                <a:latin typeface="Calibri"/>
                <a:ea typeface="+mn-ea"/>
                <a:cs typeface="+mn-cs"/>
              </a:rPr>
              <a:t>START</a:t>
            </a:r>
          </a:p>
        </p:txBody>
      </p:sp>
      <p:sp>
        <p:nvSpPr>
          <p:cNvPr id="30" name="TextBox 29"/>
          <p:cNvSpPr txBox="1"/>
          <p:nvPr/>
        </p:nvSpPr>
        <p:spPr>
          <a:xfrm>
            <a:off x="6603321" y="3847062"/>
            <a:ext cx="255815" cy="207749"/>
          </a:xfrm>
          <a:prstGeom prst="rect">
            <a:avLst/>
          </a:prstGeom>
          <a:noFill/>
        </p:spPr>
        <p:txBody>
          <a:bodyPr wrap="square" rtlCol="0">
            <a:spAutoFit/>
          </a:bodyPr>
          <a:lstStyle/>
          <a:p>
            <a:pPr defTabSz="685800">
              <a:buClrTx/>
              <a:defRPr/>
            </a:pPr>
            <a:r>
              <a:rPr lang="en-US" sz="750" b="1" dirty="0">
                <a:solidFill>
                  <a:srgbClr val="99B2C8"/>
                </a:solidFill>
                <a:latin typeface="Calibri"/>
                <a:ea typeface="+mn-ea"/>
                <a:cs typeface="+mn-cs"/>
              </a:rPr>
              <a:t>6</a:t>
            </a:r>
          </a:p>
        </p:txBody>
      </p:sp>
      <p:sp>
        <p:nvSpPr>
          <p:cNvPr id="31" name="TextBox 30"/>
          <p:cNvSpPr txBox="1"/>
          <p:nvPr/>
        </p:nvSpPr>
        <p:spPr>
          <a:xfrm>
            <a:off x="6509527" y="3677624"/>
            <a:ext cx="231341" cy="207749"/>
          </a:xfrm>
          <a:prstGeom prst="rect">
            <a:avLst/>
          </a:prstGeom>
          <a:noFill/>
        </p:spPr>
        <p:txBody>
          <a:bodyPr wrap="square" rtlCol="0">
            <a:spAutoFit/>
          </a:bodyPr>
          <a:lstStyle/>
          <a:p>
            <a:pPr defTabSz="685800">
              <a:buClrTx/>
              <a:defRPr/>
            </a:pPr>
            <a:r>
              <a:rPr lang="en-US" sz="750" b="1" dirty="0">
                <a:solidFill>
                  <a:srgbClr val="99B2C8"/>
                </a:solidFill>
                <a:latin typeface="Calibri"/>
                <a:ea typeface="+mn-ea"/>
                <a:cs typeface="+mn-cs"/>
              </a:rPr>
              <a:t>9</a:t>
            </a:r>
          </a:p>
        </p:txBody>
      </p:sp>
      <p:sp>
        <p:nvSpPr>
          <p:cNvPr id="32" name="TextBox 31"/>
          <p:cNvSpPr txBox="1"/>
          <p:nvPr/>
        </p:nvSpPr>
        <p:spPr>
          <a:xfrm>
            <a:off x="6556949" y="3472161"/>
            <a:ext cx="278555" cy="207749"/>
          </a:xfrm>
          <a:prstGeom prst="rect">
            <a:avLst/>
          </a:prstGeom>
          <a:noFill/>
        </p:spPr>
        <p:txBody>
          <a:bodyPr wrap="square" rtlCol="0">
            <a:spAutoFit/>
          </a:bodyPr>
          <a:lstStyle/>
          <a:p>
            <a:pPr defTabSz="685800">
              <a:buClrTx/>
              <a:defRPr/>
            </a:pPr>
            <a:r>
              <a:rPr lang="en-US" sz="750" b="1" dirty="0">
                <a:solidFill>
                  <a:srgbClr val="99B2C8"/>
                </a:solidFill>
                <a:latin typeface="Calibri"/>
                <a:ea typeface="+mn-ea"/>
                <a:cs typeface="+mn-cs"/>
              </a:rPr>
              <a:t>12</a:t>
            </a:r>
          </a:p>
        </p:txBody>
      </p:sp>
      <p:sp>
        <p:nvSpPr>
          <p:cNvPr id="4" name="TextBox 3">
            <a:extLst>
              <a:ext uri="{FF2B5EF4-FFF2-40B4-BE49-F238E27FC236}">
                <a16:creationId xmlns:a16="http://schemas.microsoft.com/office/drawing/2014/main" id="{FFB08E8A-A34C-ACEB-2D7F-D7951D3A0915}"/>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996135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hoosh.wav"/>
          </p:stSnd>
        </p:sndAc>
      </p:transition>
    </mc:Choice>
    <mc:Fallback xmlns="">
      <p:transition spd="slow">
        <p:fade/>
        <p:sndAc>
          <p:stSnd>
            <p:snd r:embed="rId7" name="whoosh.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2000250" y="228600"/>
            <a:ext cx="3886200" cy="10858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3" name="TextBox 2"/>
          <p:cNvSpPr txBox="1"/>
          <p:nvPr/>
        </p:nvSpPr>
        <p:spPr>
          <a:xfrm>
            <a:off x="2242636" y="298787"/>
            <a:ext cx="3206292" cy="1015663"/>
          </a:xfrm>
          <a:prstGeom prst="rect">
            <a:avLst/>
          </a:prstGeom>
          <a:noFill/>
        </p:spPr>
        <p:txBody>
          <a:bodyPr wrap="square" rtlCol="0">
            <a:spAutoFit/>
          </a:bodyPr>
          <a:lstStyle/>
          <a:p>
            <a:pPr defTabSz="685800">
              <a:buClrTx/>
            </a:pPr>
            <a:r>
              <a:rPr lang="en-US" sz="6000" b="1" kern="1200" dirty="0" err="1">
                <a:solidFill>
                  <a:prstClr val="black"/>
                </a:solidFill>
                <a:latin typeface="Times New Roman" panose="02020603050405020304" pitchFamily="18" charset="0"/>
                <a:ea typeface="+mn-ea"/>
                <a:cs typeface="Times New Roman" panose="02020603050405020304" pitchFamily="18" charset="0"/>
              </a:rPr>
              <a:t>cuộn</a:t>
            </a:r>
            <a:r>
              <a:rPr lang="en-US" sz="6000" b="1" kern="1200" dirty="0">
                <a:solidFill>
                  <a:prstClr val="black"/>
                </a:solidFill>
                <a:latin typeface="Times New Roman" panose="02020603050405020304" pitchFamily="18" charset="0"/>
                <a:ea typeface="+mn-ea"/>
                <a:cs typeface="Times New Roman" panose="02020603050405020304" pitchFamily="18" charset="0"/>
              </a:rPr>
              <a:t> </a:t>
            </a:r>
            <a:r>
              <a:rPr lang="en-US" sz="6000" b="1" kern="1200" dirty="0" err="1">
                <a:solidFill>
                  <a:prstClr val="black"/>
                </a:solidFill>
                <a:latin typeface="Times New Roman" panose="02020603050405020304" pitchFamily="18" charset="0"/>
                <a:ea typeface="+mn-ea"/>
                <a:cs typeface="Times New Roman" panose="02020603050405020304" pitchFamily="18" charset="0"/>
              </a:rPr>
              <a:t>chỉ</a:t>
            </a:r>
            <a:r>
              <a:rPr lang="en-US" sz="6000" kern="1200" dirty="0">
                <a:solidFill>
                  <a:prstClr val="black"/>
                </a:solidFill>
                <a:latin typeface="Times New Roman" panose="02020603050405020304" pitchFamily="18" charset="0"/>
                <a:ea typeface="+mn-ea"/>
                <a:cs typeface="Times New Roman" pitchFamily="18" charset="0"/>
              </a:rPr>
              <a:t>.</a:t>
            </a:r>
          </a:p>
        </p:txBody>
      </p:sp>
      <p:pic>
        <p:nvPicPr>
          <p:cNvPr id="21" name="q2">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7057137" y="4197649"/>
            <a:ext cx="969841" cy="912884"/>
          </a:xfrm>
          <a:prstGeom prst="rect">
            <a:avLst/>
          </a:prstGeom>
        </p:spPr>
      </p:pic>
      <p:sp>
        <p:nvSpPr>
          <p:cNvPr id="32" name="TextBox 31"/>
          <p:cNvSpPr txBox="1"/>
          <p:nvPr/>
        </p:nvSpPr>
        <p:spPr>
          <a:xfrm>
            <a:off x="7158535" y="764235"/>
            <a:ext cx="231341" cy="207749"/>
          </a:xfrm>
          <a:prstGeom prst="rect">
            <a:avLst/>
          </a:prstGeom>
          <a:noFill/>
        </p:spPr>
        <p:txBody>
          <a:bodyPr wrap="square" rtlCol="0">
            <a:spAutoFit/>
          </a:bodyPr>
          <a:lstStyle/>
          <a:p>
            <a:pPr defTabSz="685800">
              <a:buClrTx/>
              <a:defRPr/>
            </a:pPr>
            <a:r>
              <a:rPr lang="en-US" sz="750" b="1" dirty="0">
                <a:solidFill>
                  <a:srgbClr val="99B2C8"/>
                </a:solidFill>
                <a:latin typeface="Calibri"/>
                <a:ea typeface="+mn-ea"/>
                <a:cs typeface="+mn-cs"/>
              </a:rPr>
              <a:t>9</a:t>
            </a:r>
          </a:p>
        </p:txBody>
      </p:sp>
      <p:sp>
        <p:nvSpPr>
          <p:cNvPr id="33" name="TextBox 32"/>
          <p:cNvSpPr txBox="1"/>
          <p:nvPr/>
        </p:nvSpPr>
        <p:spPr>
          <a:xfrm>
            <a:off x="7371457" y="551392"/>
            <a:ext cx="278555" cy="207749"/>
          </a:xfrm>
          <a:prstGeom prst="rect">
            <a:avLst/>
          </a:prstGeom>
          <a:noFill/>
        </p:spPr>
        <p:txBody>
          <a:bodyPr wrap="square" rtlCol="0">
            <a:spAutoFit/>
          </a:bodyPr>
          <a:lstStyle/>
          <a:p>
            <a:pPr defTabSz="685800">
              <a:buClrTx/>
              <a:defRPr/>
            </a:pPr>
            <a:r>
              <a:rPr lang="en-US" sz="750" b="1" dirty="0">
                <a:solidFill>
                  <a:srgbClr val="99B2C8"/>
                </a:solidFill>
                <a:latin typeface="Calibri"/>
                <a:ea typeface="+mn-ea"/>
                <a:cs typeface="+mn-cs"/>
              </a:rPr>
              <a:t>12</a:t>
            </a:r>
          </a:p>
        </p:txBody>
      </p:sp>
    </p:spTree>
    <p:extLst>
      <p:ext uri="{BB962C8B-B14F-4D97-AF65-F5344CB8AC3E}">
        <p14:creationId xmlns:p14="http://schemas.microsoft.com/office/powerpoint/2010/main" val="1183244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hoosh.wav"/>
          </p:stSnd>
        </p:sndAc>
      </p:transition>
    </mc:Choice>
    <mc:Fallback xmlns="">
      <p:transition spd="slow">
        <p:fade/>
        <p:sndAc>
          <p:stSnd>
            <p:snd r:embed="rId7" name="whoosh.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2" name="Rounded Rectangle 1"/>
          <p:cNvSpPr/>
          <p:nvPr/>
        </p:nvSpPr>
        <p:spPr>
          <a:xfrm>
            <a:off x="2000249" y="228600"/>
            <a:ext cx="4774623" cy="10858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685800">
              <a:buClrTx/>
            </a:pPr>
            <a:endParaRPr lang="en-US" sz="1350" kern="1200">
              <a:solidFill>
                <a:prstClr val="black"/>
              </a:solidFill>
              <a:latin typeface="Calibri"/>
            </a:endParaRPr>
          </a:p>
        </p:txBody>
      </p:sp>
      <p:sp>
        <p:nvSpPr>
          <p:cNvPr id="3" name="TextBox 2"/>
          <p:cNvSpPr txBox="1"/>
          <p:nvPr/>
        </p:nvSpPr>
        <p:spPr>
          <a:xfrm>
            <a:off x="2378869" y="391120"/>
            <a:ext cx="4240140" cy="923330"/>
          </a:xfrm>
          <a:prstGeom prst="rect">
            <a:avLst/>
          </a:prstGeom>
          <a:noFill/>
        </p:spPr>
        <p:txBody>
          <a:bodyPr wrap="square" rtlCol="0">
            <a:spAutoFit/>
          </a:bodyPr>
          <a:lstStyle/>
          <a:p>
            <a:pPr defTabSz="685800">
              <a:buClrTx/>
            </a:pPr>
            <a:r>
              <a:rPr lang="en-US" sz="5400" b="1"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buồng</a:t>
            </a:r>
            <a:r>
              <a:rPr lang="en-US" sz="5400" b="1"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5400" b="1"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chuối</a:t>
            </a:r>
            <a:endParaRPr lang="en-US" sz="5400" b="1"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21" name="q3">
            <a:hlinkClick r:id="rId4" action="ppaction://hlinksldjump"/>
          </p:cNvPr>
          <p:cNvPicPr>
            <a:picLocks noChangeAspect="1"/>
          </p:cNvPicPr>
          <p:nvPr/>
        </p:nvPicPr>
        <p:blipFill rotWithShape="1">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7072065" y="4162640"/>
            <a:ext cx="928935" cy="949419"/>
          </a:xfrm>
          <a:prstGeom prst="rect">
            <a:avLst/>
          </a:prstGeom>
        </p:spPr>
      </p:pic>
      <p:sp>
        <p:nvSpPr>
          <p:cNvPr id="4" name="TextBox 3">
            <a:extLst>
              <a:ext uri="{FF2B5EF4-FFF2-40B4-BE49-F238E27FC236}">
                <a16:creationId xmlns:a16="http://schemas.microsoft.com/office/drawing/2014/main" id="{681C9B10-1B3D-216F-3AC0-87F07B1A43DB}"/>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3796529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hoosh.wav"/>
          </p:stSnd>
        </p:sndAc>
      </p:transition>
    </mc:Choice>
    <mc:Fallback xmlns="">
      <p:transition spd="slow">
        <p:fade/>
        <p:sndAc>
          <p:stSnd>
            <p:snd r:embed="rId6" name="whoosh.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Rounded Rectangle 1"/>
          <p:cNvSpPr/>
          <p:nvPr/>
        </p:nvSpPr>
        <p:spPr>
          <a:xfrm>
            <a:off x="2000250" y="228600"/>
            <a:ext cx="3886200" cy="10858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800">
              <a:buClrTx/>
            </a:pPr>
            <a:endParaRPr lang="en-US" sz="4400" kern="1200" dirty="0">
              <a:solidFill>
                <a:prstClr val="black"/>
              </a:solidFill>
              <a:latin typeface="Calibri"/>
            </a:endParaRPr>
          </a:p>
        </p:txBody>
      </p:sp>
      <p:sp>
        <p:nvSpPr>
          <p:cNvPr id="3" name="TextBox 2"/>
          <p:cNvSpPr txBox="1"/>
          <p:nvPr/>
        </p:nvSpPr>
        <p:spPr>
          <a:xfrm>
            <a:off x="2000250" y="298787"/>
            <a:ext cx="4307031" cy="1015663"/>
          </a:xfrm>
          <a:prstGeom prst="rect">
            <a:avLst/>
          </a:prstGeom>
          <a:noFill/>
        </p:spPr>
        <p:txBody>
          <a:bodyPr wrap="square" rtlCol="0">
            <a:spAutoFit/>
          </a:bodyPr>
          <a:lstStyle/>
          <a:p>
            <a:pPr defTabSz="685800">
              <a:buClrTx/>
            </a:pPr>
            <a:r>
              <a:rPr lang="en-US" sz="6000" b="1"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quả</a:t>
            </a:r>
            <a:r>
              <a:rPr lang="en-US" sz="6000" b="1"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6000" b="1" kern="1200"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chuông</a:t>
            </a:r>
            <a:endParaRPr lang="en-US" sz="6000" b="1" kern="1200"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21" name="q4">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6978727" y="4057650"/>
            <a:ext cx="1022273" cy="1012764"/>
          </a:xfrm>
          <a:prstGeom prst="rect">
            <a:avLst/>
          </a:prstGeom>
        </p:spPr>
      </p:pic>
    </p:spTree>
    <p:extLst>
      <p:ext uri="{BB962C8B-B14F-4D97-AF65-F5344CB8AC3E}">
        <p14:creationId xmlns:p14="http://schemas.microsoft.com/office/powerpoint/2010/main" val="4129517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hoosh.wav"/>
          </p:stSnd>
        </p:sndAc>
      </p:transition>
    </mc:Choice>
    <mc:Fallback xmlns="">
      <p:transition spd="slow">
        <p:fade/>
        <p:sndAc>
          <p:stSnd>
            <p:snd r:embed="rId7" name="whoosh.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0" y="-37712"/>
            <a:ext cx="9078686" cy="2609462"/>
          </a:xfrm>
          <a:prstGeom prst="roundRect">
            <a:avLst>
              <a:gd name="adj" fmla="val 3631"/>
            </a:avLst>
          </a:prstGeom>
        </p:spPr>
        <p:style>
          <a:lnRef idx="1">
            <a:schemeClr val="accent3"/>
          </a:lnRef>
          <a:fillRef idx="2">
            <a:schemeClr val="accent3"/>
          </a:fillRef>
          <a:effectRef idx="1">
            <a:schemeClr val="accent3"/>
          </a:effectRef>
          <a:fontRef idx="minor">
            <a:schemeClr val="dk1"/>
          </a:fontRef>
        </p:style>
        <p:txBody>
          <a:bodyPr rtlCol="0" anchor="ctr"/>
          <a:lstStyle/>
          <a:p>
            <a:pPr defTabSz="685800">
              <a:buClrTx/>
            </a:pP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Trời</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sắp</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mưa</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Chuồn</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chuồn</a:t>
            </a:r>
            <a:r>
              <a:rPr lang="en-US" sz="4000" kern="1200" dirty="0">
                <a:solidFill>
                  <a:prstClr val="black"/>
                </a:solidFill>
                <a:latin typeface="Times New Roman" panose="02020603050405020304" pitchFamily="18" charset="0"/>
                <a:cs typeface="Times New Roman" panose="02020603050405020304" pitchFamily="18" charset="0"/>
              </a:rPr>
              <a:t> bay </a:t>
            </a:r>
            <a:r>
              <a:rPr lang="en-US" sz="4000" kern="1200" dirty="0" err="1">
                <a:solidFill>
                  <a:prstClr val="black"/>
                </a:solidFill>
                <a:latin typeface="Times New Roman" panose="02020603050405020304" pitchFamily="18" charset="0"/>
                <a:cs typeface="Times New Roman" panose="02020603050405020304" pitchFamily="18" charset="0"/>
              </a:rPr>
              <a:t>thấp</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Bầu</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trời</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đen</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kịt</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Gió</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thổi</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mạnh</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cuốn</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theo</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những</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đám</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lá</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khô</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Rồi</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mưa</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ào</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ào</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trút</a:t>
            </a:r>
            <a:r>
              <a:rPr lang="en-US" sz="4000" kern="1200" dirty="0">
                <a:solidFill>
                  <a:prstClr val="black"/>
                </a:solidFill>
                <a:latin typeface="Times New Roman" panose="02020603050405020304" pitchFamily="18" charset="0"/>
                <a:cs typeface="Times New Roman" panose="02020603050405020304" pitchFamily="18" charset="0"/>
              </a:rPr>
              <a:t> </a:t>
            </a:r>
            <a:r>
              <a:rPr lang="en-US" sz="4000" kern="1200" dirty="0" err="1">
                <a:solidFill>
                  <a:prstClr val="black"/>
                </a:solidFill>
                <a:latin typeface="Times New Roman" panose="02020603050405020304" pitchFamily="18" charset="0"/>
                <a:cs typeface="Times New Roman" panose="02020603050405020304" pitchFamily="18" charset="0"/>
              </a:rPr>
              <a:t>xuống</a:t>
            </a:r>
            <a:r>
              <a:rPr lang="en-US" sz="4000" kern="1200" dirty="0">
                <a:solidFill>
                  <a:prstClr val="black"/>
                </a:solidFill>
                <a:latin typeface="Times New Roman" panose="02020603050405020304" pitchFamily="18" charset="0"/>
                <a:cs typeface="Times New Roman" panose="02020603050405020304" pitchFamily="18" charset="0"/>
              </a:rPr>
              <a:t>.</a:t>
            </a:r>
          </a:p>
        </p:txBody>
      </p:sp>
      <p:pic>
        <p:nvPicPr>
          <p:cNvPr id="21" name="q6">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7086520" y="4167158"/>
            <a:ext cx="914480" cy="1016633"/>
          </a:xfrm>
          <a:prstGeom prst="rect">
            <a:avLst/>
          </a:prstGeom>
        </p:spPr>
      </p:pic>
      <p:sp>
        <p:nvSpPr>
          <p:cNvPr id="3" name="Rounded Rectangle 1">
            <a:extLst>
              <a:ext uri="{FF2B5EF4-FFF2-40B4-BE49-F238E27FC236}">
                <a16:creationId xmlns:a16="http://schemas.microsoft.com/office/drawing/2014/main" id="{3AA99328-0AAD-201F-4455-1A667ABFCBE0}"/>
              </a:ext>
            </a:extLst>
          </p:cNvPr>
          <p:cNvSpPr/>
          <p:nvPr/>
        </p:nvSpPr>
        <p:spPr>
          <a:xfrm>
            <a:off x="0" y="2571750"/>
            <a:ext cx="9078686" cy="2388636"/>
          </a:xfrm>
          <a:prstGeom prst="roundRect">
            <a:avLst>
              <a:gd name="adj" fmla="val 3631"/>
            </a:avLst>
          </a:prstGeom>
        </p:spPr>
        <p:style>
          <a:lnRef idx="1">
            <a:schemeClr val="accent3"/>
          </a:lnRef>
          <a:fillRef idx="2">
            <a:schemeClr val="accent3"/>
          </a:fillRef>
          <a:effectRef idx="1">
            <a:schemeClr val="accent3"/>
          </a:effectRef>
          <a:fontRef idx="minor">
            <a:schemeClr val="dk1"/>
          </a:fontRef>
        </p:style>
        <p:txBody>
          <a:bodyPr rtlCol="0" anchor="ctr"/>
          <a:lstStyle/>
          <a:p>
            <a:pPr defTabSz="685800">
              <a:buClrTx/>
            </a:pP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Mưa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tạnh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Những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hạt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mưa</a:t>
            </a:r>
            <a:r>
              <a:rPr lang="en-US" sz="4000" dirty="0">
                <a:solidFill>
                  <a:srgbClr val="000000"/>
                </a:solidFill>
                <a:latin typeface="Times New Roman" panose="02020603050405020304" pitchFamily="18" charset="0"/>
                <a:cs typeface="Times New Roman" panose="02020603050405020304" pitchFamily="18" charset="0"/>
              </a:rPr>
              <a:t> long </a:t>
            </a:r>
            <a:r>
              <a:rPr lang="en-US" sz="4000" dirty="0" err="1">
                <a:solidFill>
                  <a:srgbClr val="000000"/>
                </a:solidFill>
                <a:latin typeface="Times New Roman" panose="02020603050405020304" pitchFamily="18" charset="0"/>
                <a:cs typeface="Times New Roman" panose="02020603050405020304" pitchFamily="18" charset="0"/>
              </a:rPr>
              <a:t>lanh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đọng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các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cuống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lá</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Bầu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trời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xanh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không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khí</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mát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mẻ</a:t>
            </a:r>
            <a:r>
              <a:rPr lang="en-US" sz="4000" dirty="0">
                <a:solidFill>
                  <a:srgbClr val="000000"/>
                </a:solidFill>
                <a:latin typeface="Times New Roman" panose="02020603050405020304" pitchFamily="18" charset="0"/>
                <a:cs typeface="Times New Roman" panose="02020603050405020304" pitchFamily="18" charset="0"/>
              </a:rPr>
              <a:t>.</a:t>
            </a:r>
            <a:endParaRPr lang="en-US" sz="4000"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60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hoosh.wav"/>
          </p:stSnd>
        </p:sndAc>
      </p:transition>
    </mc:Choice>
    <mc:Fallback xmlns="">
      <p:transition spd="slow">
        <p:fade/>
        <p:sndAc>
          <p:stSnd>
            <p:snd r:embed="rId9" name="whoosh.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74" y="546014"/>
            <a:ext cx="7647709" cy="3411100"/>
          </a:xfrm>
          <a:prstGeom prst="rect">
            <a:avLst/>
          </a:prstGeom>
        </p:spPr>
      </p:pic>
      <p:sp>
        <p:nvSpPr>
          <p:cNvPr id="10" name="TextBox 9"/>
          <p:cNvSpPr txBox="1"/>
          <p:nvPr/>
        </p:nvSpPr>
        <p:spPr>
          <a:xfrm>
            <a:off x="1014413" y="3888633"/>
            <a:ext cx="7550943" cy="646331"/>
          </a:xfrm>
          <a:prstGeom prst="rect">
            <a:avLst/>
          </a:prstGeom>
          <a:noFill/>
        </p:spPr>
        <p:txBody>
          <a:bodyPr wrap="square" rtlCol="0">
            <a:spAutoFit/>
          </a:bodyPr>
          <a:lstStyle/>
          <a:p>
            <a:r>
              <a:rPr lang="en-US" sz="3600" dirty="0" err="1"/>
              <a:t>Chim</a:t>
            </a:r>
            <a:r>
              <a:rPr lang="en-US" sz="3600" dirty="0"/>
              <a:t> </a:t>
            </a:r>
            <a:r>
              <a:rPr lang="en-US" sz="3600" dirty="0" err="1"/>
              <a:t>khướu</a:t>
            </a:r>
            <a:r>
              <a:rPr lang="en-US" sz="3600" dirty="0"/>
              <a:t> </a:t>
            </a:r>
            <a:r>
              <a:rPr lang="en-US" sz="3600" dirty="0" err="1"/>
              <a:t>bắt</a:t>
            </a:r>
            <a:r>
              <a:rPr lang="en-US" sz="3600" dirty="0"/>
              <a:t> </a:t>
            </a:r>
            <a:r>
              <a:rPr lang="en-US" sz="3600" dirty="0" err="1"/>
              <a:t>chước</a:t>
            </a:r>
            <a:r>
              <a:rPr lang="en-US" sz="3600" dirty="0"/>
              <a:t> </a:t>
            </a:r>
            <a:r>
              <a:rPr lang="en-US" sz="3600" dirty="0" err="1"/>
              <a:t>tiếng</a:t>
            </a:r>
            <a:r>
              <a:rPr lang="en-US" sz="3600" dirty="0"/>
              <a:t> </a:t>
            </a:r>
            <a:r>
              <a:rPr lang="en-US" sz="3600" dirty="0" err="1"/>
              <a:t>người</a:t>
            </a:r>
            <a:r>
              <a:rPr lang="en-US" sz="3600" dirty="0"/>
              <a:t>.</a:t>
            </a:r>
          </a:p>
        </p:txBody>
      </p:sp>
      <p:cxnSp>
        <p:nvCxnSpPr>
          <p:cNvPr id="16" name="Đường nối Thẳng 16">
            <a:extLst>
              <a:ext uri="{FF2B5EF4-FFF2-40B4-BE49-F238E27FC236}">
                <a16:creationId xmlns:a16="http://schemas.microsoft.com/office/drawing/2014/main" id="{F67836AF-E4B3-42A1-9208-06BF654A7C84}"/>
              </a:ext>
            </a:extLst>
          </p:cNvPr>
          <p:cNvCxnSpPr>
            <a:cxnSpLocks/>
          </p:cNvCxnSpPr>
          <p:nvPr/>
        </p:nvCxnSpPr>
        <p:spPr>
          <a:xfrm>
            <a:off x="2885510" y="4468872"/>
            <a:ext cx="746834"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6">
            <a:extLst>
              <a:ext uri="{FF2B5EF4-FFF2-40B4-BE49-F238E27FC236}">
                <a16:creationId xmlns:a16="http://schemas.microsoft.com/office/drawing/2014/main" id="{F67836AF-E4B3-42A1-9208-06BF654A7C84}"/>
              </a:ext>
            </a:extLst>
          </p:cNvPr>
          <p:cNvCxnSpPr>
            <a:cxnSpLocks/>
          </p:cNvCxnSpPr>
          <p:nvPr/>
        </p:nvCxnSpPr>
        <p:spPr>
          <a:xfrm>
            <a:off x="7681630" y="4468872"/>
            <a:ext cx="746834"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2680470" y="3904507"/>
            <a:ext cx="1156913" cy="646331"/>
          </a:xfrm>
          <a:prstGeom prst="rect">
            <a:avLst/>
          </a:prstGeom>
          <a:noFill/>
        </p:spPr>
        <p:txBody>
          <a:bodyPr wrap="square" rtlCol="0">
            <a:spAutoFit/>
          </a:bodyPr>
          <a:lstStyle/>
          <a:p>
            <a:r>
              <a:rPr lang="en-US" sz="3600" dirty="0" err="1">
                <a:solidFill>
                  <a:srgbClr val="FF0000"/>
                </a:solidFill>
              </a:rPr>
              <a:t>ướu</a:t>
            </a:r>
            <a:endParaRPr lang="en-US" sz="3600" dirty="0">
              <a:solidFill>
                <a:srgbClr val="FF0000"/>
              </a:solidFill>
            </a:endParaRPr>
          </a:p>
        </p:txBody>
      </p:sp>
      <p:sp>
        <p:nvSpPr>
          <p:cNvPr id="21" name="TextBox 20"/>
          <p:cNvSpPr txBox="1"/>
          <p:nvPr/>
        </p:nvSpPr>
        <p:spPr>
          <a:xfrm>
            <a:off x="7525405" y="3904507"/>
            <a:ext cx="1020618" cy="646331"/>
          </a:xfrm>
          <a:prstGeom prst="rect">
            <a:avLst/>
          </a:prstGeom>
          <a:noFill/>
        </p:spPr>
        <p:txBody>
          <a:bodyPr wrap="square" rtlCol="0">
            <a:spAutoFit/>
          </a:bodyPr>
          <a:lstStyle/>
          <a:p>
            <a:r>
              <a:rPr lang="en-US" sz="3600" dirty="0" err="1">
                <a:solidFill>
                  <a:srgbClr val="FF0000"/>
                </a:solidFill>
              </a:rPr>
              <a:t>ười</a:t>
            </a:r>
            <a:endParaRPr lang="en-US" sz="3600" dirty="0">
              <a:solidFill>
                <a:srgbClr val="FF0000"/>
              </a:solidFill>
            </a:endParaRPr>
          </a:p>
        </p:txBody>
      </p:sp>
      <p:pic>
        <p:nvPicPr>
          <p:cNvPr id="23" name="Chim khướu biết bắt chước tiếng ngườ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273" y="3957113"/>
            <a:ext cx="609600" cy="609600"/>
          </a:xfrm>
          <a:prstGeom prst="rect">
            <a:avLst/>
          </a:prstGeom>
        </p:spPr>
      </p:pic>
      <p:sp>
        <p:nvSpPr>
          <p:cNvPr id="2" name="TextBox 1">
            <a:extLst>
              <a:ext uri="{FF2B5EF4-FFF2-40B4-BE49-F238E27FC236}">
                <a16:creationId xmlns:a16="http://schemas.microsoft.com/office/drawing/2014/main" id="{5AC36169-6F90-7917-5B23-CE24B92F323E}"/>
              </a:ext>
            </a:extLst>
          </p:cNvPr>
          <p:cNvSpPr txBox="1"/>
          <p:nvPr/>
        </p:nvSpPr>
        <p:spPr>
          <a:xfrm>
            <a:off x="7458233" y="37988"/>
            <a:ext cx="1813213" cy="307777"/>
          </a:xfrm>
          <a:prstGeom prst="rect">
            <a:avLst/>
          </a:prstGeom>
          <a:noFill/>
        </p:spPr>
        <p:txBody>
          <a:bodyPr wrap="square" rtlCol="0">
            <a:spAutoFit/>
          </a:body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452547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23"/>
                </p:tgtEl>
              </p:cMediaNode>
            </p:audio>
          </p:childTnLst>
        </p:cTn>
      </p:par>
    </p:tnLst>
    <p:bldLst>
      <p:bldP spid="10" grpId="0"/>
      <p:bldP spid="20" grpId="0"/>
      <p:bldP spid="21" grpId="0"/>
    </p:bldLst>
  </p:timing>
</p:sld>
</file>

<file path=ppt/theme/theme1.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9_TF03431377" id="{2C514971-1104-44BE-8A82-52E651B19D0B}" vid="{C4421EC6-96FF-4A5E-B3D4-F2DC0555C6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3980</TotalTime>
  <Words>343</Words>
  <Application>Microsoft Office PowerPoint</Application>
  <PresentationFormat>On-screen Show (16:9)</PresentationFormat>
  <Paragraphs>76</Paragraphs>
  <Slides>20</Slides>
  <Notes>1</Notes>
  <HiddenSlides>0</HiddenSlides>
  <MMClips>6</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20</vt:i4>
      </vt:variant>
    </vt:vector>
  </HeadingPairs>
  <TitlesOfParts>
    <vt:vector size="33" baseType="lpstr">
      <vt:lpstr>.VnAvant</vt:lpstr>
      <vt:lpstr>Arial</vt:lpstr>
      <vt:lpstr>AvantGarde</vt:lpstr>
      <vt:lpstr>Calibri</vt:lpstr>
      <vt:lpstr>Calibri Light</vt:lpstr>
      <vt:lpstr>HP001 4 hang 1 ô ly</vt:lpstr>
      <vt:lpstr>HP001 5 hàng</vt:lpstr>
      <vt:lpstr>Times New Roman</vt:lpstr>
      <vt:lpstr>Minh họa Thiên nhiên 16x9</vt:lpstr>
      <vt:lpstr>Office Theme</vt:lpstr>
      <vt:lpstr>Chủ đề Office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Admin</cp:lastModifiedBy>
  <cp:revision>360</cp:revision>
  <dcterms:modified xsi:type="dcterms:W3CDTF">2023-12-17T02:23:16Z</dcterms:modified>
</cp:coreProperties>
</file>