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74" r:id="rId3"/>
    <p:sldId id="265" r:id="rId4"/>
    <p:sldId id="258" r:id="rId5"/>
    <p:sldId id="259" r:id="rId6"/>
    <p:sldId id="266" r:id="rId7"/>
    <p:sldId id="275" r:id="rId8"/>
    <p:sldId id="260" r:id="rId9"/>
    <p:sldId id="261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8F09-54AD-4894-9CC3-48AE4BF9C22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495117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34888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70: ÔN TẬP VÀ KỂ CHUYỆN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7525" y="4909809"/>
            <a:ext cx="131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2846" y="490981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056784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32849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43711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43711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1A8E0FCA-5FEA-45CD-A37E-6A62173C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68" y="1340768"/>
            <a:ext cx="9396536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24936" cy="288032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0960" cy="561662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3" cy="5400599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On-screen Show (4:3)</PresentationFormat>
  <Paragraphs>13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2020-08-22T03:04:00Z</dcterms:created>
  <dcterms:modified xsi:type="dcterms:W3CDTF">2024-12-13T03:22:17Z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