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4" r:id="rId4"/>
    <p:sldId id="257" r:id="rId6"/>
    <p:sldId id="273" r:id="rId7"/>
    <p:sldId id="259" r:id="rId8"/>
    <p:sldId id="267" r:id="rId9"/>
    <p:sldId id="266" r:id="rId10"/>
    <p:sldId id="265" r:id="rId11"/>
    <p:sldId id="264" r:id="rId12"/>
    <p:sldId id="263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2A63-D6DB-4B71-98D8-214CD97DAB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97EC-FE99-47EE-AB62-7B8056D585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1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25" y="1768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2_20200510083145_10.di-hoc---be-mai-vy-♪-than-dong-am-nhac-4-tuoi-hat-nhac-thieu-nhi-cuc-ha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30245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80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1"/>
            <a:ext cx="38100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97220" y="3621405"/>
            <a:ext cx="9144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54508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905000"/>
            <a:ext cx="3048000" cy="24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57170" cy="1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1"/>
            <a:ext cx="3097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399" y="4572000"/>
            <a:ext cx="27621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648201"/>
            <a:ext cx="29169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2724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971800" y="0"/>
            <a:ext cx="6172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0536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298948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5" y="1905000"/>
            <a:ext cx="3038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5257800"/>
            <a:ext cx="9144000" cy="1295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470150" y="1256665"/>
            <a:ext cx="9144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10" y="1219200"/>
            <a:ext cx="762635" cy="6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65" y="1626235"/>
            <a:ext cx="762635" cy="6959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6858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2819400" y="990600"/>
            <a:ext cx="6324600" cy="2057400"/>
          </a:xfrm>
          <a:prstGeom prst="wedgeRoundRectCallout">
            <a:avLst>
              <a:gd name="adj1" fmla="val -52863"/>
              <a:gd name="adj2" fmla="val 64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711325"/>
            <a:ext cx="23241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WPS Presentation</Application>
  <PresentationFormat>On-screen Show (4:3)</PresentationFormat>
  <Paragraphs>23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Segoe UI</vt:lpstr>
      <vt:lpstr>Times New Roman</vt:lpstr>
      <vt:lpstr>Times New Roman</vt:lpstr>
      <vt:lpstr>Microsoft YaHei</vt:lpstr>
      <vt:lpstr>Arial Unicode MS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21</cp:revision>
  <dcterms:created xsi:type="dcterms:W3CDTF">2020-08-27T01:24:00Z</dcterms:created>
  <dcterms:modified xsi:type="dcterms:W3CDTF">2020-09-05T07:24:57Z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