
<file path=[Content_Types].xml><?xml version="1.0" encoding="utf-8"?>
<Types xmlns="http://schemas.openxmlformats.org/package/2006/content-types">
  <Default Extension="jpeg" ContentType="image/jpeg"/>
  <Default Extension="gif" ContentType="image/gif"/>
  <Default Extension="png" ContentType="image/png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6" r:id="rId4"/>
  </p:sldMasterIdLst>
  <p:notesMasterIdLst>
    <p:notesMasterId r:id="rId7"/>
  </p:notesMasterIdLst>
  <p:sldIdLst>
    <p:sldId id="276" r:id="rId5"/>
    <p:sldId id="309" r:id="rId6"/>
    <p:sldId id="341" r:id="rId8"/>
    <p:sldId id="278" r:id="rId9"/>
    <p:sldId id="279" r:id="rId10"/>
    <p:sldId id="280" r:id="rId11"/>
    <p:sldId id="259" r:id="rId12"/>
    <p:sldId id="281" r:id="rId13"/>
    <p:sldId id="282" r:id="rId14"/>
    <p:sldId id="270" r:id="rId15"/>
    <p:sldId id="271" r:id="rId16"/>
    <p:sldId id="283" r:id="rId17"/>
    <p:sldId id="285" r:id="rId18"/>
    <p:sldId id="284" r:id="rId19"/>
    <p:sldId id="286" r:id="rId20"/>
    <p:sldId id="287" r:id="rId21"/>
    <p:sldId id="288" r:id="rId22"/>
    <p:sldId id="289" r:id="rId23"/>
    <p:sldId id="290" r:id="rId24"/>
    <p:sldId id="273" r:id="rId25"/>
    <p:sldId id="292" r:id="rId26"/>
    <p:sldId id="291" r:id="rId27"/>
    <p:sldId id="263" r:id="rId28"/>
    <p:sldId id="293" r:id="rId29"/>
    <p:sldId id="294" r:id="rId30"/>
    <p:sldId id="295" r:id="rId31"/>
    <p:sldId id="275" r:id="rId32"/>
    <p:sldId id="296" r:id="rId33"/>
    <p:sldId id="266" r:id="rId34"/>
    <p:sldId id="297" r:id="rId35"/>
    <p:sldId id="298" r:id="rId36"/>
    <p:sldId id="267" r:id="rId37"/>
    <p:sldId id="299" r:id="rId38"/>
    <p:sldId id="310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8A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656" y="-5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DA7244-2A0E-44B4-9988-EF2BBBB402C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6D3A67-FB3F-4BE2-8072-30EBF75288C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2"/>
            <a:ext cx="9144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106047"/>
            <a:ext cx="10715436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644691"/>
            <a:ext cx="1307595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59024"/>
            <a:ext cx="1901121" cy="104948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7" Type="http://schemas.openxmlformats.org/officeDocument/2006/relationships/image" Target="../media/image6.png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EB47DB2-4CD3-4DD2-9412-C39C72C1BB9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B3CB613-92ED-4137-AC5F-6BBE937255F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5523091" y="4543119"/>
            <a:ext cx="3620909" cy="2317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2.png"/><Relationship Id="rId7" Type="http://schemas.microsoft.com/office/2007/relationships/media" Target="file:///D:\LOAN%20-%20CD\Nho%20Thay.MP3" TargetMode="External"/><Relationship Id="rId6" Type="http://schemas.openxmlformats.org/officeDocument/2006/relationships/audio" Target="file:///D:\LOAN%20-%20CD\Nho%20Thay.MP3" TargetMode="External"/><Relationship Id="rId5" Type="http://schemas.openxmlformats.org/officeDocument/2006/relationships/image" Target="../media/image11.GIF"/><Relationship Id="rId4" Type="http://schemas.openxmlformats.org/officeDocument/2006/relationships/image" Target="../media/image10.GIF"/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image" Target="../media/image7.wmf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1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1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1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hemeOverride" Target="../theme/themeOverride1.xml"/><Relationship Id="rId2" Type="http://schemas.openxmlformats.org/officeDocument/2006/relationships/image" Target="../media/image39.png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52282" y="1585661"/>
            <a:ext cx="6172200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Tự nhiên xã hội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 với bạn cách s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dụng đồ dùng sắc nhọn an toàn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00328"/>
            <a:ext cx="3221037" cy="260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1200330"/>
            <a:ext cx="3173413" cy="2484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962400"/>
            <a:ext cx="4038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828800"/>
            <a:ext cx="8001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904875" y="23622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Arial" panose="020B0604020202020204"/>
                <a:cs typeface="Arial" panose="020B0604020202020204"/>
              </a:rPr>
              <a:t>Hoạt động </a:t>
            </a:r>
            <a:r>
              <a:rPr lang="en-US" sz="3600" kern="10" dirty="0" smtClean="0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Arial" panose="020B0604020202020204"/>
                <a:cs typeface="Arial" panose="020B0604020202020204"/>
              </a:rPr>
              <a:t>vận dụng</a:t>
            </a:r>
            <a:endParaRPr lang="en-US" sz="3600" kern="10" dirty="0">
              <a:ln w="9525">
                <a:solidFill>
                  <a:srgbClr val="FF33CC"/>
                </a:solidFill>
                <a:round/>
              </a:ln>
              <a:solidFill>
                <a:srgbClr val="FF33CC"/>
              </a:solidFill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4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52400" y="152400"/>
            <a:ext cx="8763000" cy="617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9100" y="1982450"/>
            <a:ext cx="8458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bị đứt tay do dao và đồ dùng sắc nhọn, em cần làm gì? 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9100" y="1982450"/>
            <a:ext cx="8458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luận: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 dùng dao, kéo hoặc những đồ dùng đễ vỡ và sắc nhọn, cần phải rất cẩn thận để tránh bị đứt tay và mất an toàn.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5600" y="737026"/>
            <a:ext cx="3267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dò: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5" y="213360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Nhận xét tiết học.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tiết học sau.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FontTx/>
              <a:buChar char="-"/>
            </a:pP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1981200" y="2209800"/>
            <a:ext cx="57912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Arial" panose="020B0604020202020204"/>
                <a:cs typeface="Arial" panose="020B0604020202020204"/>
              </a:rPr>
              <a:t>Tiết 2</a:t>
            </a:r>
            <a:endParaRPr lang="en-US" sz="3600" kern="10" dirty="0">
              <a:ln w="9525">
                <a:solidFill>
                  <a:srgbClr val="FF33CC"/>
                </a:solidFill>
                <a:round/>
              </a:ln>
              <a:solidFill>
                <a:srgbClr val="FF33CC"/>
              </a:solidFill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904875" y="23622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Arial" panose="020B0604020202020204"/>
                <a:cs typeface="Arial" panose="020B0604020202020204"/>
              </a:rPr>
              <a:t>Hoạt động </a:t>
            </a:r>
            <a:r>
              <a:rPr lang="en-US" sz="3600" kern="10" dirty="0" smtClean="0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Arial" panose="020B0604020202020204"/>
                <a:cs typeface="Arial" panose="020B0604020202020204"/>
              </a:rPr>
              <a:t>khám phá</a:t>
            </a:r>
            <a:endParaRPr lang="en-US" sz="3600" kern="10" dirty="0">
              <a:ln w="9525">
                <a:solidFill>
                  <a:srgbClr val="FF33CC"/>
                </a:solidFill>
                <a:round/>
              </a:ln>
              <a:solidFill>
                <a:srgbClr val="FF33CC"/>
              </a:solidFill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76200"/>
            <a:ext cx="9144000" cy="6934200"/>
            <a:chOff x="0" y="914400"/>
            <a:chExt cx="7297182" cy="423949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586"/>
            <a:stretch>
              <a:fillRect/>
            </a:stretch>
          </p:blipFill>
          <p:spPr>
            <a:xfrm>
              <a:off x="0" y="914400"/>
              <a:ext cx="4864788" cy="421178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38182"/>
            <a:stretch>
              <a:fillRect/>
            </a:stretch>
          </p:blipFill>
          <p:spPr>
            <a:xfrm>
              <a:off x="4864788" y="914400"/>
              <a:ext cx="2432394" cy="423949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-635"/>
            <a:ext cx="9144000" cy="68592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21197718">
            <a:off x="-836930" y="-92075"/>
            <a:ext cx="10715625" cy="62299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324389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571851" y="134076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-61912" y="90151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6171155" y="3718384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371831">
            <a:off x="575119" y="2297696"/>
            <a:ext cx="3387938" cy="4792294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1956435" y="1689100"/>
            <a:ext cx="5615305" cy="1676400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095" tIns="57047" rIns="114095" bIns="57047" anchor="ctr"/>
          <a:p>
            <a:pPr algn="ctr" defTabSz="1140460">
              <a:defRPr/>
            </a:pPr>
            <a:r>
              <a:rPr lang="en-US" sz="4125" b="1" dirty="0" err="1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Bài 4: An toàn khi sử dụng đồ dùng ở nhà</a:t>
            </a:r>
            <a:endParaRPr lang="en-US" sz="4125" b="1" dirty="0" err="1">
              <a:solidFill>
                <a:schemeClr val="bg1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Vì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em Hoa bị bỏng?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Hoa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làm gì trong tình huống đó?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Em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thấy Hoa xử lý như trên có đúng không?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28600" y="1569660"/>
            <a:ext cx="8686800" cy="5288340"/>
            <a:chOff x="0" y="914400"/>
            <a:chExt cx="7297182" cy="423949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586"/>
            <a:stretch>
              <a:fillRect/>
            </a:stretch>
          </p:blipFill>
          <p:spPr>
            <a:xfrm>
              <a:off x="0" y="914400"/>
              <a:ext cx="4864788" cy="421178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38182"/>
            <a:stretch>
              <a:fillRect/>
            </a:stretch>
          </p:blipFill>
          <p:spPr>
            <a:xfrm>
              <a:off x="4864788" y="914400"/>
              <a:ext cx="2432394" cy="423949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1447800" y="2362200"/>
            <a:ext cx="62484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Arial" panose="020B0604020202020204"/>
                <a:cs typeface="Arial" panose="020B0604020202020204"/>
              </a:rPr>
              <a:t>GIẢI LAO</a:t>
            </a:r>
            <a:endParaRPr lang="en-US" sz="3600" kern="10" dirty="0">
              <a:ln w="9525">
                <a:solidFill>
                  <a:srgbClr val="FF33CC"/>
                </a:solidFill>
                <a:round/>
              </a:ln>
              <a:solidFill>
                <a:srgbClr val="FF33CC"/>
              </a:solidFill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904875" y="23622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Arial" panose="020B0604020202020204"/>
                <a:cs typeface="Arial" panose="020B0604020202020204"/>
              </a:rPr>
              <a:t>Hoạt động </a:t>
            </a:r>
            <a:r>
              <a:rPr lang="en-US" sz="3600" kern="10" dirty="0" smtClean="0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Arial" panose="020B0604020202020204"/>
                <a:cs typeface="Arial" panose="020B0604020202020204"/>
              </a:rPr>
              <a:t>thực hành</a:t>
            </a:r>
            <a:endParaRPr lang="en-US" sz="3600" kern="10" dirty="0">
              <a:ln w="9525">
                <a:solidFill>
                  <a:srgbClr val="FF33CC"/>
                </a:solidFill>
                <a:round/>
              </a:ln>
              <a:solidFill>
                <a:srgbClr val="FF33CC"/>
              </a:solidFill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45041"/>
            <a:ext cx="3962400" cy="2631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653016"/>
            <a:ext cx="3733800" cy="262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Trong ba cách, em thấy cách nào đúng? Vì sao?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393" y="3534328"/>
            <a:ext cx="5130208" cy="2866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3820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947" y="5181600"/>
            <a:ext cx="99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344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84" y="5181600"/>
            <a:ext cx="99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868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679" y="5277293"/>
            <a:ext cx="1219200" cy="1144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752600"/>
            <a:ext cx="8763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luận: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 cầm phích cắm điện, các em phải lau tay thật khô và cầm đúng cách.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904875" y="23622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Arial" panose="020B0604020202020204"/>
                <a:cs typeface="Arial" panose="020B0604020202020204"/>
              </a:rPr>
              <a:t>Hoạt động </a:t>
            </a:r>
            <a:r>
              <a:rPr lang="en-US" sz="3600" kern="10" dirty="0" smtClean="0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Arial" panose="020B0604020202020204"/>
                <a:cs typeface="Arial" panose="020B0604020202020204"/>
              </a:rPr>
              <a:t>vận dụng</a:t>
            </a:r>
            <a:endParaRPr lang="en-US" sz="3600" kern="10" dirty="0">
              <a:ln w="9525">
                <a:solidFill>
                  <a:srgbClr val="FF33CC"/>
                </a:solidFill>
                <a:round/>
              </a:ln>
              <a:solidFill>
                <a:srgbClr val="FF33CC"/>
              </a:solidFill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87" t="17373" r="6996" b="45253"/>
          <a:stretch>
            <a:fillRect/>
          </a:stretch>
        </p:blipFill>
        <p:spPr>
          <a:xfrm>
            <a:off x="990600" y="-1"/>
            <a:ext cx="7239000" cy="55874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5316" y="5587425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 Điều gì có thể xảy ra với bạn nhỏ trong hình sau?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1722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 Em sẽ làm gì nếu gặp tình huống đó?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" y="857250"/>
            <a:ext cx="9133556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3156064" cy="10328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96" y="1576677"/>
            <a:ext cx="6173956" cy="38916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00" y="4199378"/>
            <a:ext cx="3688088" cy="18013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968" y="815816"/>
            <a:ext cx="3733324" cy="43676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58" y="4307015"/>
            <a:ext cx="1792228" cy="116129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089707" y="2781425"/>
            <a:ext cx="195389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686799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13" y="1828800"/>
            <a:ext cx="8610600" cy="4190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442" y="45720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điệp: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47"/>
          <a:stretch>
            <a:fillRect/>
          </a:stretch>
        </p:blipFill>
        <p:spPr>
          <a:xfrm>
            <a:off x="533400" y="741218"/>
            <a:ext cx="8153400" cy="55833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5600" y="737026"/>
            <a:ext cx="3267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dò: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5" y="2133600"/>
            <a:ext cx="9144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Nhận xét tiết học.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Về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cắm phích điện đúng cách.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Chuẩn bị tiết học sau.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FontTx/>
              <a:buChar char="-"/>
            </a:pP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3243893"/>
            <a:ext cx="9144000" cy="274191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3367522" y="1330325"/>
            <a:ext cx="1836174" cy="43502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Dặn dò:</a:t>
            </a:r>
            <a:endParaRPr lang="zh-CN" altLang="en-US" sz="4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0" name="TextBox 68"/>
          <p:cNvSpPr txBox="1"/>
          <p:nvPr/>
        </p:nvSpPr>
        <p:spPr>
          <a:xfrm>
            <a:off x="2195830" y="2418080"/>
            <a:ext cx="5008245" cy="1619885"/>
          </a:xfrm>
          <a:prstGeom prst="rect">
            <a:avLst/>
          </a:prstGeom>
        </p:spPr>
        <p:txBody>
          <a:bodyPr vert="horz" wrap="square" lIns="0" tIns="72000" rIns="0" bIns="0" anchor="t" anchorCtr="1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Nhận xét tiết học.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Về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nhà thực hành cắm phích điện đúng cách.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Chuẩn bị tiết học sau.</a:t>
            </a:r>
            <a:endParaRPr lang="en-US" alt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189345" y="3689350"/>
            <a:ext cx="3049270" cy="2399030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904875" y="23622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Arial" panose="020B0604020202020204"/>
                <a:cs typeface="Arial" panose="020B0604020202020204"/>
              </a:rPr>
              <a:t>Hoạt động </a:t>
            </a:r>
            <a:r>
              <a:rPr lang="en-US" sz="3600" kern="10" dirty="0" smtClean="0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Arial" panose="020B0604020202020204"/>
                <a:cs typeface="Arial" panose="020B0604020202020204"/>
              </a:rPr>
              <a:t>khám phá</a:t>
            </a:r>
            <a:endParaRPr lang="en-US" sz="3600" kern="10" dirty="0">
              <a:ln w="9525">
                <a:solidFill>
                  <a:srgbClr val="FF33CC"/>
                </a:solidFill>
                <a:round/>
              </a:ln>
              <a:solidFill>
                <a:srgbClr val="FF33CC"/>
              </a:solidFill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2438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9526" y="533400"/>
            <a:ext cx="91344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 tên các đồ dùng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 nhọn trong nhà có thể gây nguy hiểm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90800" y="6637"/>
            <a:ext cx="5264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32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103" y="1828800"/>
            <a:ext cx="265112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" y="2749550"/>
            <a:ext cx="6492210" cy="395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2438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9526" y="533400"/>
            <a:ext cx="91344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cần lưu ý điều gì khi sử dụng dao và đồ dùng sắc nhọn để an toàn?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90800" y="6637"/>
            <a:ext cx="52641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32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00" y="1037593"/>
            <a:ext cx="2651125" cy="5823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" y="2133600"/>
            <a:ext cx="649221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7" t="78586" r="21521" b="7676"/>
          <a:stretch>
            <a:fillRect/>
          </a:stretch>
        </p:blipFill>
        <p:spPr>
          <a:xfrm>
            <a:off x="0" y="1156335"/>
            <a:ext cx="9144000" cy="51396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228600"/>
            <a:ext cx="2971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điệp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2133600" y="2362200"/>
            <a:ext cx="58674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Arial" panose="020B0604020202020204"/>
                <a:cs typeface="Arial" panose="020B0604020202020204"/>
              </a:rPr>
              <a:t>GIẢI LAO</a:t>
            </a:r>
            <a:endParaRPr lang="en-US" sz="3600" kern="10" dirty="0">
              <a:ln w="9525">
                <a:solidFill>
                  <a:srgbClr val="FF33CC"/>
                </a:solidFill>
                <a:round/>
              </a:ln>
              <a:solidFill>
                <a:srgbClr val="FF33CC"/>
              </a:solidFill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904875" y="23622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Arial" panose="020B0604020202020204"/>
                <a:cs typeface="Arial" panose="020B0604020202020204"/>
              </a:rPr>
              <a:t>Hoạt động </a:t>
            </a:r>
            <a:r>
              <a:rPr lang="en-US" sz="3600" kern="10" dirty="0" smtClean="0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Arial" panose="020B0604020202020204"/>
                <a:cs typeface="Arial" panose="020B0604020202020204"/>
              </a:rPr>
              <a:t>thực hành</a:t>
            </a:r>
            <a:endParaRPr lang="en-US" sz="3600" kern="10" dirty="0">
              <a:ln w="9525">
                <a:solidFill>
                  <a:srgbClr val="FF33CC"/>
                </a:solidFill>
                <a:round/>
              </a:ln>
              <a:solidFill>
                <a:srgbClr val="FF33CC"/>
              </a:solidFill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7" grpId="0" animBg="1"/>
    </p:bld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charset="-122"/>
            <a:ea typeface="Microsoft YaHei" panose="020B050302020402020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0</TotalTime>
  <Words>1309</Words>
  <Application>WPS Presentation</Application>
  <PresentationFormat>On-screen Show (4:3)</PresentationFormat>
  <Paragraphs>79</Paragraphs>
  <Slides>34</Slides>
  <Notes>11</Notes>
  <HiddenSlides>0</HiddenSlides>
  <MMClips>2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34</vt:i4>
      </vt:variant>
    </vt:vector>
  </HeadingPairs>
  <TitlesOfParts>
    <vt:vector size="52" baseType="lpstr">
      <vt:lpstr>Arial</vt:lpstr>
      <vt:lpstr>SimSun</vt:lpstr>
      <vt:lpstr>Wingdings</vt:lpstr>
      <vt:lpstr>Georgia</vt:lpstr>
      <vt:lpstr>Microsoft YaHei</vt:lpstr>
      <vt:lpstr>inpin heiti</vt:lpstr>
      <vt:lpstr>Times New Roman</vt:lpstr>
      <vt:lpstr>Times New Roman</vt:lpstr>
      <vt:lpstr>SimHei</vt:lpstr>
      <vt:lpstr>Arial</vt:lpstr>
      <vt:lpstr>Trebuchet MS</vt:lpstr>
      <vt:lpstr>Arial Unicode MS</vt:lpstr>
      <vt:lpstr>Calibri</vt:lpstr>
      <vt:lpstr>等线 Light</vt:lpstr>
      <vt:lpstr>等线</vt:lpstr>
      <vt:lpstr>Slipstream</vt:lpstr>
      <vt:lpstr>第一PPT，www.1ppt.com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ngoc</cp:lastModifiedBy>
  <cp:revision>30</cp:revision>
  <dcterms:created xsi:type="dcterms:W3CDTF">2020-08-09T14:51:00Z</dcterms:created>
  <dcterms:modified xsi:type="dcterms:W3CDTF">2020-09-05T06:17:44Z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