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7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583F9-62A9-45AE-8FBC-924B40E4BEB0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71600" y="3048000"/>
            <a:ext cx="6324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dirty="0">
                <a:solidFill>
                  <a:srgbClr val="FF3300"/>
                </a:solidFill>
                <a:latin typeface="Times New Roman" pitchFamily="18" charset="0"/>
              </a:rPr>
              <a:t>MÔN: ĐẠO ĐỨC</a:t>
            </a:r>
          </a:p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Bài</a:t>
            </a:r>
            <a:r>
              <a:rPr lang="en-US" sz="2800" b="1" smtClean="0">
                <a:solidFill>
                  <a:srgbClr val="FF3300"/>
                </a:solidFill>
                <a:latin typeface="Times New Roman" pitchFamily="18" charset="0"/>
              </a:rPr>
              <a:t> 7: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</a:rPr>
              <a:t>Lễ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</a:rPr>
              <a:t>phép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vâng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ông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bà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, cha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mẹ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152400" y="5334000"/>
            <a:ext cx="9448800" cy="1471613"/>
            <a:chOff x="-192" y="3393"/>
            <a:chExt cx="5952" cy="927"/>
          </a:xfrm>
        </p:grpSpPr>
        <p:pic>
          <p:nvPicPr>
            <p:cNvPr id="5127" name="Picture 5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40" y="3393"/>
              <a:ext cx="1104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6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44" y="3393"/>
              <a:ext cx="1056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7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48" y="3393"/>
              <a:ext cx="91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8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32" y="3393"/>
              <a:ext cx="1008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9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3393"/>
              <a:ext cx="115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0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92" y="3393"/>
              <a:ext cx="871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5" name="Text Box 11"/>
          <p:cNvSpPr txBox="1">
            <a:spLocks noChangeArrowheads="1"/>
          </p:cNvSpPr>
          <p:nvPr/>
        </p:nvSpPr>
        <p:spPr bwMode="auto">
          <a:xfrm>
            <a:off x="1981200" y="4724400"/>
            <a:ext cx="647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GV</a:t>
            </a:r>
            <a:r>
              <a:rPr lang="en-US" sz="2800" b="1" dirty="0" smtClean="0">
                <a:latin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200" b="1" kern="10" dirty="0">
                <a:ln w="9525">
                  <a:solidFill>
                    <a:srgbClr val="A62684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MỪNG QUÝ THẦY CÔ GIÁO</a:t>
            </a:r>
          </a:p>
          <a:p>
            <a:pPr algn="ctr"/>
            <a:r>
              <a:rPr lang="en-US" sz="3200" b="1" kern="10" dirty="0">
                <a:ln w="9525">
                  <a:solidFill>
                    <a:srgbClr val="A62684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 DỰ GIỜ LỚP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 descr="2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42852"/>
            <a:ext cx="9144000" cy="671514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142908" y="4643446"/>
            <a:ext cx="9448800" cy="1971679"/>
            <a:chOff x="-192" y="3393"/>
            <a:chExt cx="5952" cy="927"/>
          </a:xfrm>
        </p:grpSpPr>
        <p:pic>
          <p:nvPicPr>
            <p:cNvPr id="5127" name="Picture 5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40" y="3393"/>
              <a:ext cx="1104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6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44" y="3393"/>
              <a:ext cx="1056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7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48" y="3393"/>
              <a:ext cx="91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8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32" y="3393"/>
              <a:ext cx="1008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9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3393"/>
              <a:ext cx="115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0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92" y="3393"/>
              <a:ext cx="871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28662" y="714356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điệp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 descr="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071678"/>
            <a:ext cx="8786874" cy="228601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152400" y="5334000"/>
            <a:ext cx="9448800" cy="1471613"/>
            <a:chOff x="-192" y="3393"/>
            <a:chExt cx="5952" cy="927"/>
          </a:xfrm>
        </p:grpSpPr>
        <p:pic>
          <p:nvPicPr>
            <p:cNvPr id="5127" name="Picture 5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40" y="3393"/>
              <a:ext cx="1104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6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44" y="3393"/>
              <a:ext cx="1056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7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48" y="3393"/>
              <a:ext cx="91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8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32" y="3393"/>
              <a:ext cx="1008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9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3393"/>
              <a:ext cx="115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0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92" y="3393"/>
              <a:ext cx="871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00166" y="1714488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3" name="Picture 12" descr="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00166" y="1714488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64063" y="3421063"/>
            <a:ext cx="15875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142844" y="6143644"/>
            <a:ext cx="9001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2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215082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0034" y="6215082"/>
            <a:ext cx="78581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lâu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Content Placeholder 7" descr="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286519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2844" y="6286520"/>
            <a:ext cx="8786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ontent Placeholder 6" descr="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0"/>
            <a:ext cx="9001156" cy="628652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2844" y="6143644"/>
            <a:ext cx="90011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ontent Placeholder 6" descr="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9144000" cy="614364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2844" y="6143644"/>
            <a:ext cx="90011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Content Placeholder 7" descr="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286908" cy="621508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2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643710"/>
          </a:xfrm>
        </p:spPr>
      </p:pic>
      <p:pic>
        <p:nvPicPr>
          <p:cNvPr id="7" name="Picture 6" descr="mặt cười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52" y="3929066"/>
            <a:ext cx="714380" cy="571504"/>
          </a:xfrm>
          <a:prstGeom prst="rect">
            <a:avLst/>
          </a:prstGeom>
        </p:spPr>
      </p:pic>
      <p:pic>
        <p:nvPicPr>
          <p:cNvPr id="8" name="Picture 7" descr="mặt cười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54" y="3857628"/>
            <a:ext cx="714380" cy="571504"/>
          </a:xfrm>
          <a:prstGeom prst="rect">
            <a:avLst/>
          </a:prstGeom>
        </p:spPr>
      </p:pic>
      <p:pic>
        <p:nvPicPr>
          <p:cNvPr id="9" name="Picture 8" descr="mặt cười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3786190"/>
            <a:ext cx="642942" cy="571504"/>
          </a:xfrm>
          <a:prstGeom prst="rect">
            <a:avLst/>
          </a:prstGeom>
        </p:spPr>
      </p:pic>
      <p:pic>
        <p:nvPicPr>
          <p:cNvPr id="10" name="Picture 9" descr="mặt cười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066" y="6000768"/>
            <a:ext cx="785818" cy="500066"/>
          </a:xfrm>
          <a:prstGeom prst="rect">
            <a:avLst/>
          </a:prstGeom>
        </p:spPr>
      </p:pic>
      <p:pic>
        <p:nvPicPr>
          <p:cNvPr id="11" name="Picture 10" descr="tải xuốn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5918" y="5857892"/>
            <a:ext cx="785818" cy="57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96</Words>
  <Application>Microsoft Office PowerPoint</Application>
  <PresentationFormat>On-screen Show (4:3)</PresentationFormat>
  <Paragraphs>12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Ms Linh</cp:lastModifiedBy>
  <cp:revision>11</cp:revision>
  <dcterms:created xsi:type="dcterms:W3CDTF">2020-08-30T15:11:51Z</dcterms:created>
  <dcterms:modified xsi:type="dcterms:W3CDTF">2024-06-18T09:02:16Z</dcterms:modified>
</cp:coreProperties>
</file>