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61" r:id="rId3"/>
    <p:sldId id="273" r:id="rId4"/>
    <p:sldId id="274" r:id="rId5"/>
    <p:sldId id="275" r:id="rId6"/>
    <p:sldId id="257" r:id="rId7"/>
    <p:sldId id="302" r:id="rId8"/>
    <p:sldId id="312" r:id="rId9"/>
    <p:sldId id="313" r:id="rId10"/>
    <p:sldId id="314" r:id="rId11"/>
    <p:sldId id="279" r:id="rId12"/>
    <p:sldId id="300" r:id="rId13"/>
    <p:sldId id="315" r:id="rId14"/>
    <p:sldId id="316" r:id="rId15"/>
    <p:sldId id="291" r:id="rId16"/>
    <p:sldId id="311" r:id="rId17"/>
    <p:sldId id="301" r:id="rId18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99FF99"/>
    <a:srgbClr val="CC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5017" autoAdjust="0"/>
  </p:normalViewPr>
  <p:slideViewPr>
    <p:cSldViewPr snapToGrid="0">
      <p:cViewPr varScale="1">
        <p:scale>
          <a:sx n="65" d="100"/>
          <a:sy n="65" d="100"/>
        </p:scale>
        <p:origin x="38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D59FF2A-EA53-452F-AF40-9973DCED501E}" type="datetime1"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28/06/2022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‹#›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CBA400-0C6E-4F46-ACCF-3ED97E152F1D}" type="datetime1">
              <a:rPr lang="vi-VN" smtClean="0"/>
              <a:pPr/>
              <a:t>28/06/2022</a:t>
            </a:fld>
            <a:endParaRPr lang="vi-VN" dirty="0"/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dirty="0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bốn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năm</a:t>
            </a:r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C8DC57A8-AE18-4654-B6AF-04B3577165BE}" type="slidenum">
              <a:rPr lang="vi-VN" smtClean="0"/>
              <a:pPr algn="r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3880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6663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9288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9139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3648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grpSp>
        <p:nvGrpSpPr>
          <p:cNvPr id="98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0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grpSp>
        <p:nvGrpSpPr>
          <p:cNvPr id="112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A4A2AB-6C7F-472B-AF69-6C017576AABF}" type="datetime1">
              <a:rPr lang="vi-VN" smtClean="0"/>
              <a:pPr/>
              <a:t>28/06/2022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A2E48D0-087A-4BF8-AAAB-C1C90194064A}" type="datetime1">
              <a:rPr lang="vi-VN" smtClean="0"/>
              <a:pPr/>
              <a:t>28/06/2022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8" name="Nhóm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Hình tự d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grpSp>
          <p:nvGrpSpPr>
            <p:cNvPr id="1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Hình tự d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  <p:sp>
            <p:nvSpPr>
              <p:cNvPr id="21" name="Hình tự d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</p:grp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E7C45-16DF-4049-8DC4-8120F138473E}" type="datetime1">
              <a:rPr lang="vi-VN" smtClean="0"/>
              <a:pPr/>
              <a:t>28/06/2022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CBC2F-6647-4016-BEA2-2137B0076152}" type="datetime1">
              <a:rPr lang="vi-VN" smtClean="0"/>
              <a:pPr/>
              <a:t>28/06/2022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22DF57-9F71-4148-A138-924C835A57AF}" type="datetime1">
              <a:rPr lang="vi-VN" smtClean="0"/>
              <a:pPr/>
              <a:t>28/06/2022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B1E00-A00D-477D-997B-00E3F6554555}" type="datetime1">
              <a:rPr lang="vi-VN" smtClean="0"/>
              <a:pPr/>
              <a:t>28/06/2022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5AB0D1-2462-483C-8BB5-3975EB8E9484}" type="datetime1">
              <a:rPr lang="vi-VN" smtClean="0"/>
              <a:pPr/>
              <a:t>28/06/2022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9" name="Chỗ dành sẵn cho Số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16A3A8-CD18-494E-BA21-4E8A1D2D52BA}" type="datetime1">
              <a:rPr lang="vi-VN" smtClean="0"/>
              <a:pPr/>
              <a:t>28/06/2022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5" name="Chỗ dành sẵn cho Số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5D5F0-49C4-47A7-8393-C3318058F3BC}" type="datetime1">
              <a:rPr lang="vi-VN" smtClean="0"/>
              <a:pPr/>
              <a:t>28/06/2022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C8CFF3-1CDF-49E3-8638-3726A6CAAC00}" type="datetime1">
              <a:rPr lang="vi-VN" smtClean="0"/>
              <a:pPr/>
              <a:t>28/06/2022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9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grpSp>
        <p:nvGrpSpPr>
          <p:cNvPr id="22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D0CE1C-2702-4A01-872D-16D51A5359DB}" type="datetime1">
              <a:rPr lang="vi-VN" smtClean="0"/>
              <a:pPr/>
              <a:t>28/06/2022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3B2062-D8F8-46C3-A13F-A2368F91A522}" type="datetime1">
              <a:rPr lang="vi-VN" smtClean="0"/>
              <a:pPr/>
              <a:t>28/06/2022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22B156B-59AE-415F-B24B-8756D48BB977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7D914FD-5CA8-45C1-915F-680DA1912D0A}" type="datetime1">
              <a:rPr lang="vi-VN" smtClean="0"/>
              <a:pPr/>
              <a:t>28/06/2022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slide" Target="slide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288174" y="2419066"/>
            <a:ext cx="4421605" cy="2019868"/>
          </a:xfrm>
        </p:spPr>
        <p:txBody>
          <a:bodyPr rtlCol="0">
            <a:normAutofit fontScale="90000"/>
          </a:bodyPr>
          <a:lstStyle/>
          <a:p>
            <a:pPr lvl="1" algn="ctr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72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7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810FE4-1999-45B6-947A-E76265936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7" y="1122185"/>
            <a:ext cx="4982613" cy="418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1761F-1DFD-9641-1B4C-2CAF8DD5C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17" y="1078523"/>
            <a:ext cx="5677419" cy="289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165343" y="2419066"/>
            <a:ext cx="4421605" cy="2019868"/>
          </a:xfrm>
        </p:spPr>
        <p:txBody>
          <a:bodyPr rtlCol="0">
            <a:normAutofit/>
          </a:bodyPr>
          <a:lstStyle/>
          <a:p>
            <a:pPr lvl="1" algn="just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35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VDict quick lookup Hotline: 1900.099.950 Đăng nhập Ghi nhớ đăng nhập Quên  mật khẩu? Nếu bạn chưa có tài khoản tại Alokiddy? × QUÊN MẬT KHẨU Email:  Lấy lại mật khẩu Đóng Kích hoạt Đóng Kích hoạt Đóng Đăng ký Kích hoạt COD  Học tiếng anh ...">
            <a:extLst>
              <a:ext uri="{FF2B5EF4-FFF2-40B4-BE49-F238E27FC236}">
                <a16:creationId xmlns:a16="http://schemas.microsoft.com/office/drawing/2014/main" id="{AC0A5FF4-8EE4-4B18-8624-DAC729FD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70" y="1063387"/>
            <a:ext cx="4307006" cy="430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1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êu đề 1">
            <a:extLst>
              <a:ext uri="{FF2B5EF4-FFF2-40B4-BE49-F238E27FC236}">
                <a16:creationId xmlns:a16="http://schemas.microsoft.com/office/drawing/2014/main" id="{E73F7C86-8AD1-4F76-9227-985F5B1F0E30}"/>
              </a:ext>
            </a:extLst>
          </p:cNvPr>
          <p:cNvSpPr txBox="1">
            <a:spLocks/>
          </p:cNvSpPr>
          <p:nvPr/>
        </p:nvSpPr>
        <p:spPr>
          <a:xfrm>
            <a:off x="432179" y="111985"/>
            <a:ext cx="11279175" cy="656076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1.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 ABC nhỏ hơn diện tích hình tam giác ABD </a:t>
            </a:r>
            <a:endParaRPr lang="vi-VN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34563-7F91-4468-C4B8-628460FF0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959" y="934686"/>
            <a:ext cx="3526081" cy="3323949"/>
          </a:xfrm>
          <a:prstGeom prst="rect">
            <a:avLst/>
          </a:prstGeom>
        </p:spPr>
      </p:pic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132139AE-50C5-89D2-17F6-050FBE66CE30}"/>
              </a:ext>
            </a:extLst>
          </p:cNvPr>
          <p:cNvSpPr/>
          <p:nvPr/>
        </p:nvSpPr>
        <p:spPr>
          <a:xfrm>
            <a:off x="2274278" y="4258635"/>
            <a:ext cx="6976278" cy="1804738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ADC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757038-007E-E36E-4B4B-E2BBC66FA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027" y="2666228"/>
            <a:ext cx="6427821" cy="37939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48E041-2205-33DD-9871-0C4D764721B7}"/>
              </a:ext>
            </a:extLst>
          </p:cNvPr>
          <p:cNvSpPr txBox="1"/>
          <p:nvPr/>
        </p:nvSpPr>
        <p:spPr>
          <a:xfrm>
            <a:off x="1101969" y="397805"/>
            <a:ext cx="87336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2. </a:t>
            </a:r>
            <a:r>
              <a:rPr lang="nl-NL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con vật nào có diện tích lớn hơn</a:t>
            </a:r>
            <a:endParaRPr lang="vi-VN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07AFB5DB-D5ED-4B5E-23F7-2A08529E4BBB}"/>
              </a:ext>
            </a:extLst>
          </p:cNvPr>
          <p:cNvSpPr/>
          <p:nvPr/>
        </p:nvSpPr>
        <p:spPr>
          <a:xfrm>
            <a:off x="6191573" y="1137792"/>
            <a:ext cx="5695627" cy="1373223"/>
          </a:xfrm>
          <a:prstGeom prst="wedgeEllipseCallout">
            <a:avLst>
              <a:gd name="adj1" fmla="val -55845"/>
              <a:gd name="adj2" fmla="val 5243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89CE3C-BA67-0935-42A4-5331E0A52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17" y="1780613"/>
            <a:ext cx="4917464" cy="2191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9F6F20-DE2D-C1F3-A519-14D5B62AC12B}"/>
              </a:ext>
            </a:extLst>
          </p:cNvPr>
          <p:cNvSpPr txBox="1"/>
          <p:nvPr/>
        </p:nvSpPr>
        <p:spPr>
          <a:xfrm>
            <a:off x="398585" y="562708"/>
            <a:ext cx="874541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. </a:t>
            </a:r>
            <a:r>
              <a:rPr lang="nl-NL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sánh diện tích hình A với hình B</a:t>
            </a:r>
            <a:endParaRPr lang="en-US" sz="32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152090" y="2750371"/>
            <a:ext cx="4421605" cy="2019868"/>
          </a:xfrm>
        </p:spPr>
        <p:txBody>
          <a:bodyPr rtlCol="0">
            <a:normAutofit/>
          </a:bodyPr>
          <a:lstStyle/>
          <a:p>
            <a:pPr lvl="1" algn="just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35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Số 4 Tiếng Anh là gì: Định Nghĩa, Ví Dụ.">
            <a:extLst>
              <a:ext uri="{FF2B5EF4-FFF2-40B4-BE49-F238E27FC236}">
                <a16:creationId xmlns:a16="http://schemas.microsoft.com/office/drawing/2014/main" id="{22800A77-3C43-4F55-972C-6A6D2AF6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4" y="962545"/>
            <a:ext cx="4421605" cy="449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38110B-2655-42BB-9C64-16FE4D44AD1A}"/>
              </a:ext>
            </a:extLst>
          </p:cNvPr>
          <p:cNvSpPr/>
          <p:nvPr/>
        </p:nvSpPr>
        <p:spPr>
          <a:xfrm>
            <a:off x="2183073" y="259308"/>
            <a:ext cx="10008927" cy="19243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sánh diện tích của hình ch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ữ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nl-NL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hình tròn (Quan sát hình ảnh).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839FF9-EA03-49D5-BA67-A2251B9C78C4}"/>
              </a:ext>
            </a:extLst>
          </p:cNvPr>
          <p:cNvGrpSpPr/>
          <p:nvPr/>
        </p:nvGrpSpPr>
        <p:grpSpPr>
          <a:xfrm>
            <a:off x="203011" y="2756847"/>
            <a:ext cx="4885898" cy="3016155"/>
            <a:chOff x="2579427" y="2702256"/>
            <a:chExt cx="4885898" cy="30161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88454E-74CB-4E96-8344-AB62F54588A3}"/>
                </a:ext>
              </a:extLst>
            </p:cNvPr>
            <p:cNvSpPr/>
            <p:nvPr/>
          </p:nvSpPr>
          <p:spPr>
            <a:xfrm>
              <a:off x="2579427" y="2702256"/>
              <a:ext cx="4885898" cy="301615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77BEEA-0D4F-46FE-9A4B-A1BD07A9133F}"/>
                </a:ext>
              </a:extLst>
            </p:cNvPr>
            <p:cNvSpPr/>
            <p:nvPr/>
          </p:nvSpPr>
          <p:spPr>
            <a:xfrm>
              <a:off x="3541594" y="2715904"/>
              <a:ext cx="2961564" cy="298885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38100">
                  <a:solidFill>
                    <a:srgbClr val="9A5315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EE1C744-01EE-4D6F-B797-B47DC224EF10}"/>
              </a:ext>
            </a:extLst>
          </p:cNvPr>
          <p:cNvSpPr/>
          <p:nvPr/>
        </p:nvSpPr>
        <p:spPr>
          <a:xfrm>
            <a:off x="5268036" y="2361062"/>
            <a:ext cx="6923964" cy="3411940"/>
          </a:xfrm>
          <a:prstGeom prst="rightArrow">
            <a:avLst>
              <a:gd name="adj1" fmla="val 6280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1E5F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1E5F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D1E5F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1E5F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ết đoạn văn 200 chữ nghị luận về biết nói lời cảm ơn - Theki.vn">
            <a:extLst>
              <a:ext uri="{FF2B5EF4-FFF2-40B4-BE49-F238E27FC236}">
                <a16:creationId xmlns:a16="http://schemas.microsoft.com/office/drawing/2014/main" id="{2DA1AFE2-8E8E-48DA-B93F-1A98AD745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E42655-B8C7-47B4-8405-106760F3EAC4}"/>
              </a:ext>
            </a:extLst>
          </p:cNvPr>
          <p:cNvSpPr/>
          <p:nvPr/>
        </p:nvSpPr>
        <p:spPr>
          <a:xfrm>
            <a:off x="6281531" y="2319130"/>
            <a:ext cx="5632174" cy="248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just"/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Jim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Rohn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550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87272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HỘP QUÀ BÍ MẬT</a:t>
            </a:r>
            <a:endParaRPr lang="vi-VN" sz="6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ộp quà bí ẩn Tết 2020 - Ngành hàng thời trang - MM112">
            <a:hlinkClick r:id="rId3" action="ppaction://hlinksldjump"/>
            <a:extLst>
              <a:ext uri="{FF2B5EF4-FFF2-40B4-BE49-F238E27FC236}">
                <a16:creationId xmlns:a16="http://schemas.microsoft.com/office/drawing/2014/main" id="{33CD185E-774A-4B14-972E-5C5D02BA0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05" y="1854957"/>
            <a:ext cx="3372135" cy="33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ộp Quà Vuông (12 x 12 x 12 cm) - Xanh Lá Non Caro - Hộp quà - Túi quà Tác  giả Phượng Hoàng | ShopSach.com">
            <a:hlinkClick r:id="rId5" action="ppaction://hlinksldjump"/>
            <a:extLst>
              <a:ext uri="{FF2B5EF4-FFF2-40B4-BE49-F238E27FC236}">
                <a16:creationId xmlns:a16="http://schemas.microsoft.com/office/drawing/2014/main" id="{0146EBA8-D468-4ABE-BF2C-F969FFC90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45" y="1932780"/>
            <a:ext cx="3372135" cy="33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ỜI CHÚC MỪNG - Trang tuyển sinh Đại học Ngoại ngữ">
            <a:hlinkClick r:id="rId7" action="ppaction://hlinksldjump"/>
            <a:extLst>
              <a:ext uri="{FF2B5EF4-FFF2-40B4-BE49-F238E27FC236}">
                <a16:creationId xmlns:a16="http://schemas.microsoft.com/office/drawing/2014/main" id="{0667C431-CFC0-4E4E-B622-0568E8BA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95" y="1553085"/>
            <a:ext cx="8572500" cy="517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38110B-2655-42BB-9C64-16FE4D44AD1A}"/>
              </a:ext>
            </a:extLst>
          </p:cNvPr>
          <p:cNvSpPr/>
          <p:nvPr/>
        </p:nvSpPr>
        <p:spPr>
          <a:xfrm>
            <a:off x="2183073" y="259308"/>
            <a:ext cx="8721488" cy="19243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nl-NL" sz="5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quy tắc tính chu vi hình chữ nhật</a:t>
            </a:r>
            <a:endParaRPr lang="en-US" sz="11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ộp quà bí ẩn Tết 2020 - Ngành hàng thời trang - MM112">
            <a:hlinkClick r:id="rId2" action="ppaction://hlinksldjump"/>
            <a:extLst>
              <a:ext uri="{FF2B5EF4-FFF2-40B4-BE49-F238E27FC236}">
                <a16:creationId xmlns:a16="http://schemas.microsoft.com/office/drawing/2014/main" id="{BE0FB7E3-2074-437C-BEFA-83B01A8A4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3" y="259309"/>
            <a:ext cx="2040909" cy="193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01C4F6-896F-416D-8A7D-A5974841A892}"/>
              </a:ext>
            </a:extLst>
          </p:cNvPr>
          <p:cNvSpPr/>
          <p:nvPr/>
        </p:nvSpPr>
        <p:spPr>
          <a:xfrm>
            <a:off x="6096000" y="2782957"/>
            <a:ext cx="5314122" cy="32467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77105-3360-43E2-901E-35FC7E926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32" y="3068085"/>
            <a:ext cx="46101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38110B-2655-42BB-9C64-16FE4D44AD1A}"/>
              </a:ext>
            </a:extLst>
          </p:cNvPr>
          <p:cNvSpPr/>
          <p:nvPr/>
        </p:nvSpPr>
        <p:spPr>
          <a:xfrm>
            <a:off x="2183073" y="259308"/>
            <a:ext cx="8721488" cy="19243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nl-NL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 </a:t>
            </a: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 có cạnh bằng 4 cm</a:t>
            </a:r>
            <a:endParaRPr lang="en-US" sz="49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ộp Quà Vuông (12 x 12 x 12 cm) - Xanh Lá Non Caro - Hộp quà - Túi quà Tác  giả Phượng Hoàng | ShopSach.com">
            <a:hlinkClick r:id="rId2" action="ppaction://hlinksldjump"/>
            <a:extLst>
              <a:ext uri="{FF2B5EF4-FFF2-40B4-BE49-F238E27FC236}">
                <a16:creationId xmlns:a16="http://schemas.microsoft.com/office/drawing/2014/main" id="{77ECCA49-4DBE-4088-BD99-67C1D625C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" y="259308"/>
            <a:ext cx="1937413" cy="19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F94C70-4A92-4CE2-A43E-DBCD04B5EEE8}"/>
              </a:ext>
            </a:extLst>
          </p:cNvPr>
          <p:cNvSpPr/>
          <p:nvPr/>
        </p:nvSpPr>
        <p:spPr>
          <a:xfrm>
            <a:off x="996420" y="2762656"/>
            <a:ext cx="3565852" cy="31150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8658EE-F518-49AD-A924-C1E28C7370CF}"/>
              </a:ext>
            </a:extLst>
          </p:cNvPr>
          <p:cNvGrpSpPr/>
          <p:nvPr/>
        </p:nvGrpSpPr>
        <p:grpSpPr>
          <a:xfrm>
            <a:off x="-162976" y="2208351"/>
            <a:ext cx="5451402" cy="4240896"/>
            <a:chOff x="-162976" y="2208351"/>
            <a:chExt cx="5451402" cy="424089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EB3ADA7-44C8-44E4-9D9E-992176A4A242}"/>
                </a:ext>
              </a:extLst>
            </p:cNvPr>
            <p:cNvSpPr/>
            <p:nvPr/>
          </p:nvSpPr>
          <p:spPr>
            <a:xfrm>
              <a:off x="354043" y="2208351"/>
              <a:ext cx="536219" cy="583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D6BC99-C955-44D3-826A-DD4BD49EDAA4}"/>
                </a:ext>
              </a:extLst>
            </p:cNvPr>
            <p:cNvSpPr/>
            <p:nvPr/>
          </p:nvSpPr>
          <p:spPr>
            <a:xfrm>
              <a:off x="4636533" y="2399038"/>
              <a:ext cx="536219" cy="583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629757-7700-4CEE-9FF9-5002E50D2A39}"/>
                </a:ext>
              </a:extLst>
            </p:cNvPr>
            <p:cNvSpPr/>
            <p:nvPr/>
          </p:nvSpPr>
          <p:spPr>
            <a:xfrm>
              <a:off x="538375" y="5866151"/>
              <a:ext cx="536219" cy="583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672779-C07E-48B3-B1E2-558233E91133}"/>
                </a:ext>
              </a:extLst>
            </p:cNvPr>
            <p:cNvSpPr/>
            <p:nvPr/>
          </p:nvSpPr>
          <p:spPr>
            <a:xfrm>
              <a:off x="4752207" y="5751273"/>
              <a:ext cx="536219" cy="583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4DB4476-0307-43C9-AFC3-93E248B1ABDB}"/>
                </a:ext>
              </a:extLst>
            </p:cNvPr>
            <p:cNvSpPr/>
            <p:nvPr/>
          </p:nvSpPr>
          <p:spPr>
            <a:xfrm>
              <a:off x="-162976" y="4028647"/>
              <a:ext cx="1386126" cy="583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4cm</a:t>
              </a:r>
              <a:endParaRPr lang="en-US" sz="3200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24B4B71-C841-4415-925E-AFAD0F15379B}"/>
              </a:ext>
            </a:extLst>
          </p:cNvPr>
          <p:cNvSpPr/>
          <p:nvPr/>
        </p:nvSpPr>
        <p:spPr>
          <a:xfrm>
            <a:off x="5826868" y="2690586"/>
            <a:ext cx="5835045" cy="35379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 là 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4= 16 (cm)</a:t>
            </a:r>
            <a:endParaRPr lang="en-US" sz="4400" baseline="30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cm</a:t>
            </a:r>
            <a:endParaRPr lang="en-US" sz="4400" baseline="30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178991" y="3019567"/>
            <a:ext cx="4421605" cy="2019868"/>
          </a:xfrm>
        </p:spPr>
        <p:txBody>
          <a:bodyPr rtlCol="0">
            <a:normAutofit fontScale="90000"/>
          </a:bodyPr>
          <a:lstStyle/>
          <a:p>
            <a:pPr lvl="1" algn="just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72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72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72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72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2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72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72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7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APPY KIBU- TRANG TRÍ SINH NHẬT -SỐ TUỔI TRANG TRÍ SINH NHẬT CÔNG CHÚA SỐ 2  | Shopee Việt Nam">
            <a:extLst>
              <a:ext uri="{FF2B5EF4-FFF2-40B4-BE49-F238E27FC236}">
                <a16:creationId xmlns:a16="http://schemas.microsoft.com/office/drawing/2014/main" id="{2CD25B39-B573-4D8B-9AEB-1A250E43E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96" y="1140723"/>
            <a:ext cx="4421605" cy="442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6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556382A-0015-4D6B-94E9-8DBF1E206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4F090A-E008-4BA9-A831-F45F6A4AF95C}"/>
              </a:ext>
            </a:extLst>
          </p:cNvPr>
          <p:cNvSpPr/>
          <p:nvPr/>
        </p:nvSpPr>
        <p:spPr>
          <a:xfrm>
            <a:off x="1245140" y="1034238"/>
            <a:ext cx="9776298" cy="33239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51: DIỆN TÍCH MỘT HÌNH. XĂNG-TI-MÉT VUÔNG (TIẾT 1)</a:t>
            </a:r>
            <a:endParaRPr lang="en-US" sz="48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B7A62-8B25-5EFB-A8DF-8E8B62438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3" t="28694"/>
          <a:stretch/>
        </p:blipFill>
        <p:spPr bwMode="auto">
          <a:xfrm>
            <a:off x="3015575" y="782823"/>
            <a:ext cx="7033098" cy="3532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45ED129-86EA-DCB9-EC8F-85E85F59B600}"/>
              </a:ext>
            </a:extLst>
          </p:cNvPr>
          <p:cNvSpPr/>
          <p:nvPr/>
        </p:nvSpPr>
        <p:spPr>
          <a:xfrm>
            <a:off x="321013" y="4315170"/>
            <a:ext cx="5972783" cy="1707565"/>
          </a:xfrm>
          <a:prstGeom prst="cloudCallout">
            <a:avLst>
              <a:gd name="adj1" fmla="val 33713"/>
              <a:gd name="adj2" fmla="val -71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2873A8D-1082-2E78-306B-F12113BB3899}"/>
              </a:ext>
            </a:extLst>
          </p:cNvPr>
          <p:cNvSpPr/>
          <p:nvPr/>
        </p:nvSpPr>
        <p:spPr>
          <a:xfrm>
            <a:off x="682557" y="0"/>
            <a:ext cx="2921540" cy="1418310"/>
          </a:xfrm>
          <a:prstGeom prst="cloudCallout">
            <a:avLst>
              <a:gd name="adj1" fmla="val 96311"/>
              <a:gd name="adj2" fmla="val 7057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C2A3977-992E-BE0B-7D7C-96102EDE0649}"/>
              </a:ext>
            </a:extLst>
          </p:cNvPr>
          <p:cNvSpPr/>
          <p:nvPr/>
        </p:nvSpPr>
        <p:spPr>
          <a:xfrm>
            <a:off x="6001966" y="4315169"/>
            <a:ext cx="5972783" cy="1707565"/>
          </a:xfrm>
          <a:prstGeom prst="cloudCallout">
            <a:avLst>
              <a:gd name="adj1" fmla="val -42346"/>
              <a:gd name="adj2" fmla="val -7979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9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96ACB2-5C9C-6D16-5C7A-976267A4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7" y="2225052"/>
            <a:ext cx="3301146" cy="240789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BE0177-3E17-D9FB-E469-CB993B35C17F}"/>
              </a:ext>
            </a:extLst>
          </p:cNvPr>
          <p:cNvSpPr/>
          <p:nvPr/>
        </p:nvSpPr>
        <p:spPr>
          <a:xfrm>
            <a:off x="5017477" y="1723292"/>
            <a:ext cx="5842579" cy="3007261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250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D24F01-F8CA-B0C6-0DDA-56EBD0350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195" y="944846"/>
            <a:ext cx="6565609" cy="2207261"/>
          </a:xfrm>
          <a:prstGeom prst="rect">
            <a:avLst/>
          </a:prstGeom>
        </p:spPr>
      </p:pic>
      <p:pic>
        <p:nvPicPr>
          <p:cNvPr id="3" name="Picture 2" descr="hình ảnh dấu hỏi chấm đẹp nhất (16)">
            <a:extLst>
              <a:ext uri="{FF2B5EF4-FFF2-40B4-BE49-F238E27FC236}">
                <a16:creationId xmlns:a16="http://schemas.microsoft.com/office/drawing/2014/main" id="{A358BA3F-D468-C8F3-A190-4C5276440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0337"/>
            <a:ext cx="3679778" cy="27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EC15731-782F-EB69-F3A8-2D44017F11AE}"/>
              </a:ext>
            </a:extLst>
          </p:cNvPr>
          <p:cNvSpPr/>
          <p:nvPr/>
        </p:nvSpPr>
        <p:spPr>
          <a:xfrm>
            <a:off x="3159776" y="3452447"/>
            <a:ext cx="5257393" cy="2380367"/>
          </a:xfrm>
          <a:prstGeom prst="cloudCallout">
            <a:avLst>
              <a:gd name="adj1" fmla="val -68402"/>
              <a:gd name="adj2" fmla="val 4205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endParaRPr lang="en-US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BF867C7-0F9B-5006-6CC4-CB08825717B5}"/>
              </a:ext>
            </a:extLst>
          </p:cNvPr>
          <p:cNvSpPr/>
          <p:nvPr/>
        </p:nvSpPr>
        <p:spPr>
          <a:xfrm>
            <a:off x="3679778" y="3152107"/>
            <a:ext cx="5902162" cy="1981783"/>
          </a:xfrm>
          <a:prstGeom prst="cloudCallout">
            <a:avLst>
              <a:gd name="adj1" fmla="val -68402"/>
              <a:gd name="adj2" fmla="val 4205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theme/theme1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9_TF03431377" id="{2C514971-1104-44BE-8A82-52E651B19D0B}" vid="{C4421EC6-96FF-4A5E-B3D4-F2DC0555C665}"/>
    </a:ext>
  </a:extLst>
</a:theme>
</file>

<file path=ppt/theme/theme2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827</TotalTime>
  <Words>292</Words>
  <Application>Microsoft Office PowerPoint</Application>
  <PresentationFormat>Widescreen</PresentationFormat>
  <Paragraphs>39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Segoe Print</vt:lpstr>
      <vt:lpstr>Times New Roman</vt:lpstr>
      <vt:lpstr>Minh họa Thiên nhiên 16x9</vt:lpstr>
      <vt:lpstr>Hoạt động khởi động</vt:lpstr>
      <vt:lpstr>Trò chơi: HỘP QUÀ BÍ MẬT</vt:lpstr>
      <vt:lpstr>PowerPoint Presentation</vt:lpstr>
      <vt:lpstr>PowerPoint Presentation</vt:lpstr>
      <vt:lpstr>Hoạt động khám phá - hình thành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thực hành</vt:lpstr>
      <vt:lpstr>PowerPoint Presentation</vt:lpstr>
      <vt:lpstr>PowerPoint Presentation</vt:lpstr>
      <vt:lpstr>PowerPoint Presentation</vt:lpstr>
      <vt:lpstr>Hoạt động vận dụng: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CHUYÊN ĐỀ DẠY HỌC PHÁT TRIỂN NĂNG LỰC</dc:title>
  <dc:creator>Truong Thi Loan</dc:creator>
  <cp:lastModifiedBy>PHAM THI HONG VI_GV</cp:lastModifiedBy>
  <cp:revision>67</cp:revision>
  <dcterms:created xsi:type="dcterms:W3CDTF">2022-04-05T00:20:32Z</dcterms:created>
  <dcterms:modified xsi:type="dcterms:W3CDTF">2022-06-28T04:28:30Z</dcterms:modified>
</cp:coreProperties>
</file>