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5" r:id="rId2"/>
    <p:sldId id="286" r:id="rId3"/>
    <p:sldId id="298" r:id="rId4"/>
    <p:sldId id="272" r:id="rId5"/>
    <p:sldId id="273" r:id="rId6"/>
    <p:sldId id="289" r:id="rId7"/>
    <p:sldId id="290" r:id="rId8"/>
    <p:sldId id="296" r:id="rId9"/>
    <p:sldId id="299" r:id="rId10"/>
    <p:sldId id="294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AFD9"/>
    <a:srgbClr val="6E52AA"/>
    <a:srgbClr val="FFFFFF"/>
    <a:srgbClr val="F4F8FE"/>
    <a:srgbClr val="94D3FE"/>
    <a:srgbClr val="63C1FE"/>
    <a:srgbClr val="F6FE94"/>
    <a:srgbClr val="F6882E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/>
    <p:restoredTop sz="94660"/>
  </p:normalViewPr>
  <p:slideViewPr>
    <p:cSldViewPr showGuides="1">
      <p:cViewPr>
        <p:scale>
          <a:sx n="95" d="100"/>
          <a:sy n="95" d="100"/>
        </p:scale>
        <p:origin x="514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‹#›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87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4"/>
          <p:cNvGrpSpPr/>
          <p:nvPr/>
        </p:nvGrpSpPr>
        <p:grpSpPr>
          <a:xfrm>
            <a:off x="128588" y="5943600"/>
            <a:ext cx="2919412" cy="914400"/>
            <a:chOff x="4656" y="3216"/>
            <a:chExt cx="1104" cy="651"/>
          </a:xfrm>
        </p:grpSpPr>
        <p:grpSp>
          <p:nvGrpSpPr>
            <p:cNvPr id="2058" name="Group 5"/>
            <p:cNvGrpSpPr/>
            <p:nvPr/>
          </p:nvGrpSpPr>
          <p:grpSpPr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0" name="Picture 6" descr="!hp8ls2l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" y="3577"/>
                <a:ext cx="960" cy="6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61" name="Picture 7" descr="!dk8_1la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2" y="3710"/>
                <a:ext cx="528" cy="5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059" name="Picture 8" descr="ROSE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944" y="3360"/>
              <a:ext cx="336" cy="2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4" name="Group 9"/>
          <p:cNvGrpSpPr/>
          <p:nvPr/>
        </p:nvGrpSpPr>
        <p:grpSpPr>
          <a:xfrm>
            <a:off x="5257800" y="5867400"/>
            <a:ext cx="3733800" cy="985838"/>
            <a:chOff x="96" y="3553"/>
            <a:chExt cx="1104" cy="671"/>
          </a:xfrm>
        </p:grpSpPr>
        <p:pic>
          <p:nvPicPr>
            <p:cNvPr id="2055" name="Picture 10" descr="!hp8ls2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46" y="3553"/>
              <a:ext cx="954" cy="6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" name="Picture 11" descr="!dk8_1l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6" y="3753"/>
              <a:ext cx="480" cy="4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Picture 12" descr="ROSE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28" y="3661"/>
              <a:ext cx="336" cy="2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1102941" y="1006716"/>
            <a:ext cx="6938117" cy="39703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</a:pPr>
            <a:r>
              <a:rPr b="1" dirty="0">
                <a:solidFill>
                  <a:srgbClr val="FF0000"/>
                </a:solidFill>
                <a:sym typeface="+mn-ea"/>
              </a:rPr>
              <a:t>T</a:t>
            </a:r>
            <a:r>
              <a:rPr lang="vi-VN" b="1" dirty="0">
                <a:solidFill>
                  <a:srgbClr val="FF0000"/>
                </a:solidFill>
                <a:sym typeface="+mn-ea"/>
              </a:rPr>
              <a:t>hứ ... N</a:t>
            </a:r>
            <a:r>
              <a:rPr b="1" dirty="0" err="1">
                <a:solidFill>
                  <a:srgbClr val="FF0000"/>
                </a:solidFill>
                <a:sym typeface="+mn-ea"/>
              </a:rPr>
              <a:t>gày</a:t>
            </a:r>
            <a:r>
              <a:rPr lang="vi-VN" b="1" dirty="0">
                <a:solidFill>
                  <a:srgbClr val="FF0000"/>
                </a:solidFill>
                <a:sym typeface="+mn-ea"/>
              </a:rPr>
              <a:t>…</a:t>
            </a:r>
            <a:r>
              <a:rPr b="1" dirty="0">
                <a:solidFill>
                  <a:srgbClr val="FF0000"/>
                </a:solidFill>
                <a:sym typeface="+mn-ea"/>
              </a:rPr>
              <a:t> </a:t>
            </a:r>
            <a:r>
              <a:rPr b="1" dirty="0" err="1">
                <a:solidFill>
                  <a:srgbClr val="FF0000"/>
                </a:solidFill>
                <a:sym typeface="+mn-ea"/>
              </a:rPr>
              <a:t>tháng</a:t>
            </a:r>
            <a:r>
              <a:rPr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vi-VN" b="1" dirty="0">
                <a:solidFill>
                  <a:srgbClr val="FF0000"/>
                </a:solidFill>
                <a:sym typeface="+mn-ea"/>
              </a:rPr>
              <a:t>…</a:t>
            </a:r>
            <a:r>
              <a:rPr b="1" dirty="0">
                <a:solidFill>
                  <a:srgbClr val="FF0000"/>
                </a:solidFill>
                <a:sym typeface="+mn-ea"/>
              </a:rPr>
              <a:t> năm 202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2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b="1" u="sng" dirty="0" err="1">
                <a:solidFill>
                  <a:srgbClr val="FF0000"/>
                </a:solidFill>
                <a:sym typeface="+mn-ea"/>
              </a:rPr>
              <a:t>Toán</a:t>
            </a:r>
            <a:endParaRPr lang="en-US" b="1" u="sng" dirty="0">
              <a:solidFill>
                <a:srgbClr val="FF0000"/>
              </a:solidFill>
              <a:sym typeface="+mn-ea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b="1" u="sng" dirty="0" err="1">
                <a:solidFill>
                  <a:srgbClr val="FF0000"/>
                </a:solidFill>
                <a:sym typeface="+mn-ea"/>
              </a:rPr>
              <a:t>Bài</a:t>
            </a:r>
            <a:r>
              <a:rPr lang="en-US" b="1" u="sng" dirty="0">
                <a:solidFill>
                  <a:srgbClr val="FF0000"/>
                </a:solidFill>
                <a:sym typeface="+mn-ea"/>
              </a:rPr>
              <a:t> 52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: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Diện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tích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hình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chữ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nhật</a:t>
            </a:r>
            <a:endParaRPr lang="en-US" b="1" dirty="0">
              <a:solidFill>
                <a:srgbClr val="FF0000"/>
              </a:solidFill>
              <a:sym typeface="+mn-ea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b="1" dirty="0">
                <a:solidFill>
                  <a:srgbClr val="FF0000"/>
                </a:solidFill>
                <a:sym typeface="+mn-ea"/>
              </a:rPr>
              <a:t>        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Diện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tích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hình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vuông</a:t>
            </a:r>
            <a:endParaRPr lang="en-US" b="1" dirty="0">
              <a:solidFill>
                <a:srgbClr val="FF0000"/>
              </a:solidFill>
              <a:sym typeface="+mn-ea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b="1" dirty="0">
                <a:solidFill>
                  <a:srgbClr val="FF0000"/>
                </a:solidFill>
                <a:sym typeface="+mn-ea"/>
              </a:rPr>
              <a:t>(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 1)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3323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Text Box 11"/>
          <p:cNvSpPr txBox="1"/>
          <p:nvPr/>
        </p:nvSpPr>
        <p:spPr>
          <a:xfrm>
            <a:off x="612317" y="2443828"/>
            <a:ext cx="8143614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82" name="Group 14"/>
          <p:cNvGrpSpPr/>
          <p:nvPr/>
        </p:nvGrpSpPr>
        <p:grpSpPr>
          <a:xfrm>
            <a:off x="-152400" y="0"/>
            <a:ext cx="9448800" cy="6858000"/>
            <a:chOff x="48" y="0"/>
            <a:chExt cx="5664" cy="4224"/>
          </a:xfrm>
        </p:grpSpPr>
        <p:sp>
          <p:nvSpPr>
            <p:cNvPr id="3083" name="Line 15"/>
            <p:cNvSpPr/>
            <p:nvPr/>
          </p:nvSpPr>
          <p:spPr>
            <a:xfrm>
              <a:off x="288" y="1104"/>
              <a:ext cx="0" cy="2880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4" name="Line 16"/>
            <p:cNvSpPr/>
            <p:nvPr/>
          </p:nvSpPr>
          <p:spPr>
            <a:xfrm>
              <a:off x="5472" y="288"/>
              <a:ext cx="0" cy="2928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5" name="Line 17"/>
            <p:cNvSpPr/>
            <p:nvPr/>
          </p:nvSpPr>
          <p:spPr>
            <a:xfrm>
              <a:off x="192" y="432"/>
              <a:ext cx="0" cy="2880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6" name="Line 18"/>
            <p:cNvSpPr/>
            <p:nvPr/>
          </p:nvSpPr>
          <p:spPr>
            <a:xfrm>
              <a:off x="5568" y="1008"/>
              <a:ext cx="0" cy="2928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87" name="Group 19"/>
            <p:cNvGrpSpPr/>
            <p:nvPr/>
          </p:nvGrpSpPr>
          <p:grpSpPr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8" name="Picture 20" descr="BAR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9" name="Picture 21" descr="BAR0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4" name="AutoShape 22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24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5" name="AutoShape 23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6" name="AutoShape 24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7" name="AutoShape 25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F2889EB-31D9-4E63-AA16-B30A4FC2BE31}"/>
              </a:ext>
            </a:extLst>
          </p:cNvPr>
          <p:cNvSpPr/>
          <p:nvPr/>
        </p:nvSpPr>
        <p:spPr>
          <a:xfrm>
            <a:off x="2543315" y="869102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475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/>
          <p:nvPr/>
        </p:nvSpPr>
        <p:spPr>
          <a:xfrm>
            <a:off x="1676400" y="1599105"/>
            <a:ext cx="525775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8683" name="Text Box 11"/>
          <p:cNvSpPr txBox="1"/>
          <p:nvPr/>
        </p:nvSpPr>
        <p:spPr>
          <a:xfrm>
            <a:off x="457113" y="2457734"/>
            <a:ext cx="8507924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 Box 12"/>
          <p:cNvSpPr txBox="1"/>
          <p:nvPr/>
        </p:nvSpPr>
        <p:spPr>
          <a:xfrm>
            <a:off x="464532" y="4082659"/>
            <a:ext cx="8487906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đố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082" name="Group 14"/>
          <p:cNvGrpSpPr/>
          <p:nvPr/>
        </p:nvGrpSpPr>
        <p:grpSpPr>
          <a:xfrm>
            <a:off x="-110010" y="0"/>
            <a:ext cx="9448800" cy="6858000"/>
            <a:chOff x="48" y="0"/>
            <a:chExt cx="5664" cy="4224"/>
          </a:xfrm>
        </p:grpSpPr>
        <p:sp>
          <p:nvSpPr>
            <p:cNvPr id="3083" name="Line 15"/>
            <p:cNvSpPr/>
            <p:nvPr/>
          </p:nvSpPr>
          <p:spPr>
            <a:xfrm>
              <a:off x="288" y="1104"/>
              <a:ext cx="0" cy="2880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4" name="Line 16"/>
            <p:cNvSpPr/>
            <p:nvPr/>
          </p:nvSpPr>
          <p:spPr>
            <a:xfrm>
              <a:off x="5472" y="288"/>
              <a:ext cx="0" cy="2928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5" name="Line 17"/>
            <p:cNvSpPr/>
            <p:nvPr/>
          </p:nvSpPr>
          <p:spPr>
            <a:xfrm>
              <a:off x="192" y="432"/>
              <a:ext cx="0" cy="2880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6" name="Line 18"/>
            <p:cNvSpPr/>
            <p:nvPr/>
          </p:nvSpPr>
          <p:spPr>
            <a:xfrm>
              <a:off x="5568" y="1008"/>
              <a:ext cx="0" cy="2928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87" name="Group 19"/>
            <p:cNvGrpSpPr/>
            <p:nvPr/>
          </p:nvGrpSpPr>
          <p:grpSpPr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8" name="Picture 20" descr="BAR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9" name="Picture 21" descr="BAR0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4" name="AutoShape 22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24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5" name="AutoShape 23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6" name="AutoShape 24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7" name="AutoShape 25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F2889EB-31D9-4E63-AA16-B30A4FC2BE31}"/>
              </a:ext>
            </a:extLst>
          </p:cNvPr>
          <p:cNvSpPr/>
          <p:nvPr/>
        </p:nvSpPr>
        <p:spPr>
          <a:xfrm>
            <a:off x="2766899" y="574193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động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8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8683" grpId="0" animBg="1"/>
      <p:bldP spid="2868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C74B92-8A1B-FEAB-EF45-922E1224F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821"/>
            <a:ext cx="2328863" cy="896829"/>
          </a:xfrm>
          <a:prstGeom prst="rect">
            <a:avLst/>
          </a:prstGeom>
        </p:spPr>
      </p:pic>
      <p:pic>
        <p:nvPicPr>
          <p:cNvPr id="9" name="Picture 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DF90E6E1-0F3F-C210-C432-E23B3376C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95"/>
          <a:stretch/>
        </p:blipFill>
        <p:spPr>
          <a:xfrm>
            <a:off x="1219200" y="3753219"/>
            <a:ext cx="4250683" cy="314177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37D0EEE-1050-7124-04E4-A837BE2262AD}"/>
              </a:ext>
            </a:extLst>
          </p:cNvPr>
          <p:cNvSpPr/>
          <p:nvPr/>
        </p:nvSpPr>
        <p:spPr>
          <a:xfrm>
            <a:off x="228600" y="2286000"/>
            <a:ext cx="2557463" cy="1248237"/>
          </a:xfrm>
          <a:prstGeom prst="wedgeRoundRectCallout">
            <a:avLst>
              <a:gd name="adj1" fmla="val 33319"/>
              <a:gd name="adj2" fmla="val 76823"/>
              <a:gd name="adj3" fmla="val 16667"/>
            </a:avLst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vi-VN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AD8A6F6-8B4D-A6E3-D4AD-6202E705DA43}"/>
              </a:ext>
            </a:extLst>
          </p:cNvPr>
          <p:cNvSpPr/>
          <p:nvPr/>
        </p:nvSpPr>
        <p:spPr>
          <a:xfrm>
            <a:off x="3581400" y="3523094"/>
            <a:ext cx="2557463" cy="991247"/>
          </a:xfrm>
          <a:prstGeom prst="wedgeRoundRectCallout">
            <a:avLst>
              <a:gd name="adj1" fmla="val -33330"/>
              <a:gd name="adj2" fmla="val 76823"/>
              <a:gd name="adj3" fmla="val 16667"/>
            </a:avLst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56CB8DC-9EE1-3067-F979-5D8AC3D6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06232"/>
              </p:ext>
            </p:extLst>
          </p:nvPr>
        </p:nvGraphicFramePr>
        <p:xfrm>
          <a:off x="5647374" y="772476"/>
          <a:ext cx="288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8811087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5388574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688028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9333167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86366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44313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1 cm</a:t>
                      </a:r>
                      <a:r>
                        <a:rPr lang="en-US" b="1" baseline="30000" dirty="0">
                          <a:latin typeface="+mn-lt"/>
                        </a:rPr>
                        <a:t>2</a:t>
                      </a:r>
                      <a:endParaRPr lang="vi-VN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99259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E61302-675C-ECB2-DBE2-6316D255A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21353"/>
              </p:ext>
            </p:extLst>
          </p:nvPr>
        </p:nvGraphicFramePr>
        <p:xfrm>
          <a:off x="5647374" y="778486"/>
          <a:ext cx="2883763" cy="2153989"/>
        </p:xfrm>
        <a:graphic>
          <a:graphicData uri="http://schemas.openxmlformats.org/drawingml/2006/table">
            <a:tbl>
              <a:tblPr/>
              <a:tblGrid>
                <a:gridCol w="2883763">
                  <a:extLst>
                    <a:ext uri="{9D8B030D-6E8A-4147-A177-3AD203B41FA5}">
                      <a16:colId xmlns:a16="http://schemas.microsoft.com/office/drawing/2014/main" val="1126267272"/>
                    </a:ext>
                  </a:extLst>
                </a:gridCol>
              </a:tblGrid>
              <a:tr h="2153989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8997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D567F09E-1C5F-963E-9EBB-3DBB7DF065F6}"/>
              </a:ext>
            </a:extLst>
          </p:cNvPr>
          <p:cNvGrpSpPr/>
          <p:nvPr/>
        </p:nvGrpSpPr>
        <p:grpSpPr>
          <a:xfrm>
            <a:off x="5263110" y="316821"/>
            <a:ext cx="3652290" cy="3018086"/>
            <a:chOff x="5242968" y="410914"/>
            <a:chExt cx="3652290" cy="30180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D87930-667E-B1E6-DAFD-6C59D8C28FBA}"/>
                </a:ext>
              </a:extLst>
            </p:cNvPr>
            <p:cNvSpPr txBox="1"/>
            <p:nvPr/>
          </p:nvSpPr>
          <p:spPr>
            <a:xfrm>
              <a:off x="5245187" y="46227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827186-E909-6C83-3180-34ACCF91F057}"/>
                </a:ext>
              </a:extLst>
            </p:cNvPr>
            <p:cNvSpPr txBox="1"/>
            <p:nvPr/>
          </p:nvSpPr>
          <p:spPr>
            <a:xfrm>
              <a:off x="8487774" y="410914"/>
              <a:ext cx="389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18C217-899A-910F-E155-2CC89DBD9234}"/>
                </a:ext>
              </a:extLst>
            </p:cNvPr>
            <p:cNvSpPr txBox="1"/>
            <p:nvPr/>
          </p:nvSpPr>
          <p:spPr>
            <a:xfrm>
              <a:off x="8487774" y="294210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A69A3A-213B-D632-5F4F-AC15D2FA372E}"/>
                </a:ext>
              </a:extLst>
            </p:cNvPr>
            <p:cNvSpPr txBox="1"/>
            <p:nvPr/>
          </p:nvSpPr>
          <p:spPr>
            <a:xfrm>
              <a:off x="5242968" y="29673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7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 Box 23"/>
          <p:cNvSpPr txBox="1"/>
          <p:nvPr/>
        </p:nvSpPr>
        <p:spPr>
          <a:xfrm>
            <a:off x="1583635" y="67056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85" name="Text Box 24"/>
          <p:cNvSpPr txBox="1"/>
          <p:nvPr/>
        </p:nvSpPr>
        <p:spPr>
          <a:xfrm>
            <a:off x="1474256" y="2878411"/>
            <a:ext cx="530607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ABCD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8941" name="Text Box 29"/>
          <p:cNvSpPr txBox="1"/>
          <p:nvPr/>
        </p:nvSpPr>
        <p:spPr>
          <a:xfrm>
            <a:off x="1474256" y="4235346"/>
            <a:ext cx="602595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mỗi ô vuông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1cm</a:t>
            </a:r>
            <a:r>
              <a:rPr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2" name="Text Box 30"/>
          <p:cNvSpPr txBox="1"/>
          <p:nvPr/>
        </p:nvSpPr>
        <p:spPr>
          <a:xfrm>
            <a:off x="1332953" y="4919008"/>
            <a:ext cx="694180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</a:t>
            </a:r>
            <a:r>
              <a:rPr b="1" dirty="0" err="1">
                <a:solidFill>
                  <a:srgbClr val="0000FF"/>
                </a:solidFill>
              </a:rPr>
              <a:t>iện</a:t>
            </a:r>
            <a:r>
              <a:rPr b="1" dirty="0">
                <a:solidFill>
                  <a:srgbClr val="0000FF"/>
                </a:solidFill>
              </a:rPr>
              <a:t> tích hình chữ nhật ABCD </a:t>
            </a:r>
            <a:r>
              <a:rPr lang="en-US" b="1" dirty="0" err="1">
                <a:solidFill>
                  <a:srgbClr val="0000FF"/>
                </a:solidFill>
              </a:rPr>
              <a:t>là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algn="just">
              <a:spcBef>
                <a:spcPct val="50000"/>
              </a:spcBef>
            </a:pPr>
            <a:endParaRPr sz="2800" b="1" dirty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endParaRPr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6" name="Text Box 34"/>
          <p:cNvSpPr txBox="1"/>
          <p:nvPr/>
        </p:nvSpPr>
        <p:spPr>
          <a:xfrm>
            <a:off x="1506340" y="5662187"/>
            <a:ext cx="329751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 x 3 =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12 cm</a:t>
            </a:r>
            <a:r>
              <a:rPr lang="en-US" sz="3200" b="1" baseline="30000" dirty="0">
                <a:solidFill>
                  <a:srgbClr val="C00000"/>
                </a:solidFill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1DB69-3F0F-6239-6A01-4CB34BEB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-87192"/>
            <a:ext cx="3834716" cy="32006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4B1D29-D1E5-A2DF-109B-040F6E3B5A06}"/>
              </a:ext>
            </a:extLst>
          </p:cNvPr>
          <p:cNvSpPr txBox="1"/>
          <p:nvPr/>
        </p:nvSpPr>
        <p:spPr>
          <a:xfrm>
            <a:off x="1474256" y="352474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n-NO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x 3 = 12 (ô vuông)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38941" grpId="0"/>
      <p:bldP spid="38942" grpId="0"/>
      <p:bldP spid="389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6"/>
          <p:cNvSpPr txBox="1"/>
          <p:nvPr/>
        </p:nvSpPr>
        <p:spPr>
          <a:xfrm>
            <a:off x="1600200" y="60960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213" name="Text Box 25"/>
          <p:cNvSpPr txBox="1"/>
          <p:nvPr/>
        </p:nvSpPr>
        <p:spPr>
          <a:xfrm>
            <a:off x="5764984" y="1511788"/>
            <a:ext cx="23241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12 </a:t>
            </a:r>
            <a:r>
              <a:rPr lang="en-US" b="1" dirty="0">
                <a:latin typeface="Times New Roman" panose="02020603050405020304" pitchFamily="18" charset="0"/>
              </a:rPr>
              <a:t>(</a:t>
            </a:r>
            <a:r>
              <a:rPr b="1" dirty="0">
                <a:latin typeface="Times New Roman" panose="02020603050405020304" pitchFamily="18" charset="0"/>
              </a:rPr>
              <a:t>cm</a:t>
            </a:r>
            <a:r>
              <a:rPr b="1" baseline="30000" dirty="0">
                <a:latin typeface="Times New Roman" panose="02020603050405020304" pitchFamily="18" charset="0"/>
              </a:rPr>
              <a:t>2</a:t>
            </a:r>
            <a:r>
              <a:rPr lang="en-US" b="1" baseline="30000" dirty="0"/>
              <a:t> </a:t>
            </a:r>
            <a:r>
              <a:rPr lang="en-US" b="1" dirty="0"/>
              <a:t> )</a:t>
            </a:r>
            <a:endParaRPr b="1" dirty="0"/>
          </a:p>
        </p:txBody>
      </p:sp>
      <p:sp>
        <p:nvSpPr>
          <p:cNvPr id="8214" name="Text Box 27"/>
          <p:cNvSpPr txBox="1"/>
          <p:nvPr/>
        </p:nvSpPr>
        <p:spPr>
          <a:xfrm>
            <a:off x="2755084" y="1524000"/>
            <a:ext cx="2743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latin typeface="Times New Roman" panose="02020603050405020304" pitchFamily="18" charset="0"/>
              </a:rPr>
              <a:t>4    </a:t>
            </a:r>
            <a:r>
              <a:rPr sz="3200" b="1" dirty="0">
                <a:latin typeface="Times New Roman" panose="02020603050405020304" pitchFamily="18" charset="0"/>
              </a:rPr>
              <a:t>X</a:t>
            </a:r>
            <a:r>
              <a:rPr b="1" dirty="0">
                <a:latin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</a:rPr>
              <a:t>   3   =</a:t>
            </a:r>
          </a:p>
        </p:txBody>
      </p:sp>
      <p:sp>
        <p:nvSpPr>
          <p:cNvPr id="8215" name="Text Box 28"/>
          <p:cNvSpPr txBox="1"/>
          <p:nvPr/>
        </p:nvSpPr>
        <p:spPr>
          <a:xfrm>
            <a:off x="1447800" y="762000"/>
            <a:ext cx="70451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hình chữ nhật ABCD là:</a:t>
            </a:r>
          </a:p>
        </p:txBody>
      </p:sp>
      <p:sp>
        <p:nvSpPr>
          <p:cNvPr id="39965" name="Text Box 29"/>
          <p:cNvSpPr txBox="1"/>
          <p:nvPr/>
        </p:nvSpPr>
        <p:spPr>
          <a:xfrm>
            <a:off x="1459684" y="2438400"/>
            <a:ext cx="2057400" cy="5847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39966" name="Text Box 30"/>
          <p:cNvSpPr txBox="1"/>
          <p:nvPr/>
        </p:nvSpPr>
        <p:spPr>
          <a:xfrm>
            <a:off x="3669484" y="2438400"/>
            <a:ext cx="2286000" cy="5847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Chiều rộng</a:t>
            </a:r>
          </a:p>
        </p:txBody>
      </p:sp>
      <p:sp>
        <p:nvSpPr>
          <p:cNvPr id="39967" name="Text Box 31"/>
          <p:cNvSpPr txBox="1"/>
          <p:nvPr/>
        </p:nvSpPr>
        <p:spPr>
          <a:xfrm>
            <a:off x="6107884" y="2474223"/>
            <a:ext cx="1981200" cy="5847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Diện tích</a:t>
            </a:r>
          </a:p>
        </p:txBody>
      </p:sp>
      <p:sp>
        <p:nvSpPr>
          <p:cNvPr id="39968" name="Line 32"/>
          <p:cNvSpPr/>
          <p:nvPr/>
        </p:nvSpPr>
        <p:spPr>
          <a:xfrm flipH="1">
            <a:off x="2678884" y="1981200"/>
            <a:ext cx="304800" cy="4572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9" name="Line 33"/>
          <p:cNvSpPr/>
          <p:nvPr/>
        </p:nvSpPr>
        <p:spPr>
          <a:xfrm>
            <a:off x="4583884" y="1981200"/>
            <a:ext cx="76200" cy="4572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70" name="Line 34"/>
          <p:cNvSpPr/>
          <p:nvPr/>
        </p:nvSpPr>
        <p:spPr>
          <a:xfrm>
            <a:off x="6641284" y="1981200"/>
            <a:ext cx="228600" cy="5334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71" name="Text Box 35"/>
          <p:cNvSpPr txBox="1"/>
          <p:nvPr/>
        </p:nvSpPr>
        <p:spPr>
          <a:xfrm>
            <a:off x="227376" y="3603993"/>
            <a:ext cx="878921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Muốn tính diện tích hình chữ nhật ta lấy chiều dài nhân với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(cùng đơn vị đo)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4" grpId="0"/>
      <p:bldP spid="8215" grpId="0"/>
      <p:bldP spid="39965" grpId="0" animBg="1"/>
      <p:bldP spid="39966" grpId="0" animBg="1"/>
      <p:bldP spid="39967" grpId="0" animBg="1"/>
      <p:bldP spid="399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54158C-FEA8-4E65-C0CA-F80D643D0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4FC249-CF71-216E-17C0-7C5D6EF91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8037"/>
              </p:ext>
            </p:extLst>
          </p:nvPr>
        </p:nvGraphicFramePr>
        <p:xfrm>
          <a:off x="3252631" y="1174841"/>
          <a:ext cx="5410200" cy="214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323810" imgH="2133898" progId="Paint.Picture">
                  <p:embed/>
                </p:oleObj>
              </mc:Choice>
              <mc:Fallback>
                <p:oleObj name="Bitmap Image" r:id="rId2" imgW="6323810" imgH="213389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631" y="1174841"/>
                        <a:ext cx="5410200" cy="2140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5BE44C8-1669-E43B-43C8-B8BA7978FD5C}"/>
              </a:ext>
            </a:extLst>
          </p:cNvPr>
          <p:cNvGrpSpPr/>
          <p:nvPr/>
        </p:nvGrpSpPr>
        <p:grpSpPr>
          <a:xfrm>
            <a:off x="449580" y="1295400"/>
            <a:ext cx="1676400" cy="538771"/>
            <a:chOff x="152400" y="152400"/>
            <a:chExt cx="1676400" cy="53877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54A3F34-C489-84E3-CC3B-36160721FAFA}"/>
                </a:ext>
              </a:extLst>
            </p:cNvPr>
            <p:cNvSpPr/>
            <p:nvPr/>
          </p:nvSpPr>
          <p:spPr>
            <a:xfrm>
              <a:off x="152400" y="152400"/>
              <a:ext cx="533400" cy="533400"/>
            </a:xfrm>
            <a:prstGeom prst="ellipse">
              <a:avLst/>
            </a:prstGeom>
            <a:solidFill>
              <a:srgbClr val="F68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B1C597-A60F-0D28-A9D7-025A46827403}"/>
                </a:ext>
              </a:extLst>
            </p:cNvPr>
            <p:cNvSpPr/>
            <p:nvPr/>
          </p:nvSpPr>
          <p:spPr>
            <a:xfrm>
              <a:off x="742950" y="152400"/>
              <a:ext cx="762000" cy="533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vi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C72CEA-EF9B-5496-B165-F03F619CD8BC}"/>
                </a:ext>
              </a:extLst>
            </p:cNvPr>
            <p:cNvSpPr txBox="1"/>
            <p:nvPr/>
          </p:nvSpPr>
          <p:spPr>
            <a:xfrm>
              <a:off x="1487844" y="167951"/>
              <a:ext cx="340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EA756E8-3D56-AC78-325A-8B8FD0AE0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12477"/>
              </p:ext>
            </p:extLst>
          </p:nvPr>
        </p:nvGraphicFramePr>
        <p:xfrm>
          <a:off x="533400" y="4044744"/>
          <a:ext cx="809244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593">
                  <a:extLst>
                    <a:ext uri="{9D8B030D-6E8A-4147-A177-3AD203B41FA5}">
                      <a16:colId xmlns:a16="http://schemas.microsoft.com/office/drawing/2014/main" val="767108917"/>
                    </a:ext>
                  </a:extLst>
                </a:gridCol>
                <a:gridCol w="1209992">
                  <a:extLst>
                    <a:ext uri="{9D8B030D-6E8A-4147-A177-3AD203B41FA5}">
                      <a16:colId xmlns:a16="http://schemas.microsoft.com/office/drawing/2014/main" val="699774637"/>
                    </a:ext>
                  </a:extLst>
                </a:gridCol>
                <a:gridCol w="2380615">
                  <a:extLst>
                    <a:ext uri="{9D8B030D-6E8A-4147-A177-3AD203B41FA5}">
                      <a16:colId xmlns:a16="http://schemas.microsoft.com/office/drawing/2014/main" val="3398061941"/>
                    </a:ext>
                  </a:extLst>
                </a:gridCol>
                <a:gridCol w="2301241">
                  <a:extLst>
                    <a:ext uri="{9D8B030D-6E8A-4147-A177-3AD203B41FA5}">
                      <a16:colId xmlns:a16="http://schemas.microsoft.com/office/drawing/2014/main" val="422573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vi-VN" sz="2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ABCD </a:t>
                      </a:r>
                      <a:endParaRPr lang="vi-VN" sz="2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BEGC</a:t>
                      </a:r>
                      <a:endParaRPr lang="vi-VN" sz="2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AEGD</a:t>
                      </a:r>
                      <a:endParaRPr lang="vi-VN" sz="2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154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cm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2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rộng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cm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26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cm</a:t>
                      </a:r>
                      <a:r>
                        <a:rPr lang="en-US" sz="2400" baseline="30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sz="2400" baseline="30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sz="2400" baseline="300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883980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D39943C-56F1-CCD3-FA12-F95F1F9D3BE7}"/>
              </a:ext>
            </a:extLst>
          </p:cNvPr>
          <p:cNvGrpSpPr/>
          <p:nvPr/>
        </p:nvGrpSpPr>
        <p:grpSpPr>
          <a:xfrm>
            <a:off x="4579621" y="4572000"/>
            <a:ext cx="2590800" cy="1236303"/>
            <a:chOff x="4876800" y="4572000"/>
            <a:chExt cx="2590800" cy="1236303"/>
          </a:xfrm>
          <a:solidFill>
            <a:schemeClr val="bg1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875744-87A1-5434-39C3-33DF1C34247B}"/>
                </a:ext>
              </a:extLst>
            </p:cNvPr>
            <p:cNvSpPr/>
            <p:nvPr/>
          </p:nvSpPr>
          <p:spPr>
            <a:xfrm>
              <a:off x="4876800" y="4572000"/>
              <a:ext cx="304800" cy="304800"/>
            </a:xfrm>
            <a:prstGeom prst="roundRect">
              <a:avLst/>
            </a:prstGeom>
            <a:grpFill/>
            <a:ln w="1270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F26595-0CCB-7DD4-AE2C-276465341D7F}"/>
                </a:ext>
              </a:extLst>
            </p:cNvPr>
            <p:cNvSpPr/>
            <p:nvPr/>
          </p:nvSpPr>
          <p:spPr>
            <a:xfrm>
              <a:off x="4876800" y="5018238"/>
              <a:ext cx="304800" cy="304800"/>
            </a:xfrm>
            <a:prstGeom prst="roundRect">
              <a:avLst/>
            </a:prstGeom>
            <a:grpFill/>
            <a:ln w="1270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E68ADC6-726C-FEB1-D7B7-51523E8CF33F}"/>
                </a:ext>
              </a:extLst>
            </p:cNvPr>
            <p:cNvSpPr/>
            <p:nvPr/>
          </p:nvSpPr>
          <p:spPr>
            <a:xfrm>
              <a:off x="4876800" y="5503503"/>
              <a:ext cx="304800" cy="304800"/>
            </a:xfrm>
            <a:prstGeom prst="roundRect">
              <a:avLst/>
            </a:prstGeom>
            <a:grpFill/>
            <a:ln w="1270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06ABE90-D1FD-8A20-E1A0-154DBCF92C16}"/>
                </a:ext>
              </a:extLst>
            </p:cNvPr>
            <p:cNvSpPr/>
            <p:nvPr/>
          </p:nvSpPr>
          <p:spPr>
            <a:xfrm>
              <a:off x="7162800" y="4572000"/>
              <a:ext cx="304800" cy="304800"/>
            </a:xfrm>
            <a:prstGeom prst="roundRect">
              <a:avLst/>
            </a:prstGeom>
            <a:grpFill/>
            <a:ln w="1270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260B39-4AAB-8D50-B15C-32FD26D8B361}"/>
                </a:ext>
              </a:extLst>
            </p:cNvPr>
            <p:cNvSpPr/>
            <p:nvPr/>
          </p:nvSpPr>
          <p:spPr>
            <a:xfrm>
              <a:off x="7162800" y="5018238"/>
              <a:ext cx="304800" cy="304800"/>
            </a:xfrm>
            <a:prstGeom prst="roundRect">
              <a:avLst/>
            </a:prstGeom>
            <a:grpFill/>
            <a:ln w="1270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316E8E7-8BFD-AD5D-DFF7-31E6C49FC14C}"/>
                </a:ext>
              </a:extLst>
            </p:cNvPr>
            <p:cNvSpPr/>
            <p:nvPr/>
          </p:nvSpPr>
          <p:spPr>
            <a:xfrm>
              <a:off x="7162800" y="5503503"/>
              <a:ext cx="304800" cy="304800"/>
            </a:xfrm>
            <a:prstGeom prst="roundRect">
              <a:avLst/>
            </a:prstGeom>
            <a:grpFill/>
            <a:ln w="1270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?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2A4944-61C3-AC88-EE4A-54E98F1676B7}"/>
              </a:ext>
            </a:extLst>
          </p:cNvPr>
          <p:cNvSpPr/>
          <p:nvPr/>
        </p:nvSpPr>
        <p:spPr>
          <a:xfrm>
            <a:off x="4579621" y="4572000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CA1DD2-7EB3-A509-3509-8D6BB9E7DCCE}"/>
              </a:ext>
            </a:extLst>
          </p:cNvPr>
          <p:cNvSpPr/>
          <p:nvPr/>
        </p:nvSpPr>
        <p:spPr>
          <a:xfrm>
            <a:off x="4579621" y="5018238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2AFB55-6533-1870-71BF-F75A504A1AC9}"/>
              </a:ext>
            </a:extLst>
          </p:cNvPr>
          <p:cNvSpPr/>
          <p:nvPr/>
        </p:nvSpPr>
        <p:spPr>
          <a:xfrm>
            <a:off x="4343400" y="5503503"/>
            <a:ext cx="541021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E61A830-283A-DFC5-82D5-3A82B64312C6}"/>
              </a:ext>
            </a:extLst>
          </p:cNvPr>
          <p:cNvSpPr/>
          <p:nvPr/>
        </p:nvSpPr>
        <p:spPr>
          <a:xfrm>
            <a:off x="6629400" y="4572000"/>
            <a:ext cx="541021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B8DCD56-8487-5DE6-2156-D1971142FCD3}"/>
              </a:ext>
            </a:extLst>
          </p:cNvPr>
          <p:cNvSpPr/>
          <p:nvPr/>
        </p:nvSpPr>
        <p:spPr>
          <a:xfrm>
            <a:off x="6865621" y="5018238"/>
            <a:ext cx="304800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27B1C9-6186-3146-0CC0-4ABF0510410F}"/>
              </a:ext>
            </a:extLst>
          </p:cNvPr>
          <p:cNvSpPr/>
          <p:nvPr/>
        </p:nvSpPr>
        <p:spPr>
          <a:xfrm>
            <a:off x="6629400" y="5503503"/>
            <a:ext cx="541021" cy="304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30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3531F4D1-908C-18AC-FF03-3C63D9E91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" y="180267"/>
            <a:ext cx="2328863" cy="962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13F34-3AD4-2B75-C0A1-48110392F89F}"/>
              </a:ext>
            </a:extLst>
          </p:cNvPr>
          <p:cNvSpPr txBox="1"/>
          <p:nvPr/>
        </p:nvSpPr>
        <p:spPr>
          <a:xfrm>
            <a:off x="2708911" y="3283800"/>
            <a:ext cx="404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Thảo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nhóm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đôi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8200" y="698241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5cm,</a:t>
            </a:r>
          </a:p>
          <a:p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15 cm.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48000" y="4038600"/>
            <a:ext cx="2667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95400" y="4495800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667000" y="4953000"/>
            <a:ext cx="388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    15 x 5 = 75 (cm</a:t>
            </a:r>
            <a:r>
              <a:rPr lang="en-US" altLang="vi-VN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vi-VN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alt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286000" y="5448300"/>
            <a:ext cx="388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: 75 cm</a:t>
            </a:r>
            <a:r>
              <a:rPr lang="en-US" altLang="vi-VN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502BB5-F077-1CD3-4EA6-6B8EDEDA6E76}"/>
              </a:ext>
            </a:extLst>
          </p:cNvPr>
          <p:cNvSpPr/>
          <p:nvPr/>
        </p:nvSpPr>
        <p:spPr>
          <a:xfrm>
            <a:off x="216159" y="431541"/>
            <a:ext cx="533400" cy="533400"/>
          </a:xfrm>
          <a:prstGeom prst="ellipse">
            <a:avLst/>
          </a:prstGeom>
          <a:solidFill>
            <a:srgbClr val="F68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E1624E2-B056-8541-0A18-6BCF22924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966">
            <a:off x="2905450" y="2125385"/>
            <a:ext cx="3781236" cy="12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6" grpId="0"/>
      <p:bldP spid="12297" grpId="0"/>
      <p:bldP spid="12298" grpId="0"/>
      <p:bldP spid="1229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2502BB5-F077-1CD3-4EA6-6B8EDEDA6E76}"/>
              </a:ext>
            </a:extLst>
          </p:cNvPr>
          <p:cNvSpPr/>
          <p:nvPr/>
        </p:nvSpPr>
        <p:spPr>
          <a:xfrm>
            <a:off x="216159" y="431541"/>
            <a:ext cx="533400" cy="533400"/>
          </a:xfrm>
          <a:prstGeom prst="ellipse">
            <a:avLst/>
          </a:prstGeom>
          <a:solidFill>
            <a:srgbClr val="F68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C91B9-E59D-B462-020B-BA6FAF678981}"/>
              </a:ext>
            </a:extLst>
          </p:cNvPr>
          <p:cNvSpPr txBox="1"/>
          <p:nvPr/>
        </p:nvSpPr>
        <p:spPr>
          <a:xfrm>
            <a:off x="914400" y="431541"/>
            <a:ext cx="77086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Bu-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ti-nô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bẻ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 bao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xăng-ti-mét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41C4EAC5-823D-A13E-E83D-46C6BB041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8" y="2552546"/>
            <a:ext cx="2057400" cy="39058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B20D43E-FEA9-757C-BF86-4463AA072A00}"/>
              </a:ext>
            </a:extLst>
          </p:cNvPr>
          <p:cNvGrpSpPr/>
          <p:nvPr/>
        </p:nvGrpSpPr>
        <p:grpSpPr>
          <a:xfrm>
            <a:off x="4495800" y="2286000"/>
            <a:ext cx="4410233" cy="4101598"/>
            <a:chOff x="3826771" y="2278573"/>
            <a:chExt cx="4410233" cy="4101598"/>
          </a:xfrm>
        </p:grpSpPr>
        <p:pic>
          <p:nvPicPr>
            <p:cNvPr id="13" name="Picture 12" descr="A picture containing tiled&#10;&#10;Description automatically generated">
              <a:extLst>
                <a:ext uri="{FF2B5EF4-FFF2-40B4-BE49-F238E27FC236}">
                  <a16:creationId xmlns:a16="http://schemas.microsoft.com/office/drawing/2014/main" id="{3BE70AB5-D634-43FC-8AF3-EBA9DE2FD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3"/>
            <a:stretch/>
          </p:blipFill>
          <p:spPr>
            <a:xfrm>
              <a:off x="4801626" y="3005689"/>
              <a:ext cx="3435378" cy="337448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F27F3C-6D60-5FFF-AD39-069143E19B88}"/>
                </a:ext>
              </a:extLst>
            </p:cNvPr>
            <p:cNvSpPr txBox="1"/>
            <p:nvPr/>
          </p:nvSpPr>
          <p:spPr>
            <a:xfrm rot="5400000">
              <a:off x="4986247" y="2492023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</a:t>
              </a:r>
              <a:endParaRPr lang="vi-VN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CD4E72-049F-DF62-B5BB-173A1BD86BBC}"/>
                </a:ext>
              </a:extLst>
            </p:cNvPr>
            <p:cNvSpPr txBox="1"/>
            <p:nvPr/>
          </p:nvSpPr>
          <p:spPr>
            <a:xfrm>
              <a:off x="4420626" y="2948538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</a:t>
              </a:r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4242F-0662-7F46-3A82-07468DD4324B}"/>
                </a:ext>
              </a:extLst>
            </p:cNvPr>
            <p:cNvSpPr txBox="1"/>
            <p:nvPr/>
          </p:nvSpPr>
          <p:spPr>
            <a:xfrm>
              <a:off x="4749670" y="2278573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1cm</a:t>
              </a:r>
              <a:endParaRPr lang="vi-VN" sz="2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616642-564C-B7BB-2BB7-E1DB8A2AC876}"/>
                </a:ext>
              </a:extLst>
            </p:cNvPr>
            <p:cNvSpPr txBox="1"/>
            <p:nvPr/>
          </p:nvSpPr>
          <p:spPr>
            <a:xfrm>
              <a:off x="3826771" y="2983267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1cm</a:t>
              </a:r>
              <a:endParaRPr lang="vi-VN" sz="28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ECCE1D-01ED-B12F-7E8B-EC474387C015}"/>
              </a:ext>
            </a:extLst>
          </p:cNvPr>
          <p:cNvSpPr txBox="1"/>
          <p:nvPr/>
        </p:nvSpPr>
        <p:spPr>
          <a:xfrm>
            <a:off x="462806" y="3610317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Thảo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luận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nhóm</a:t>
            </a:r>
            <a:r>
              <a:rPr lang="en-US" sz="4000" dirty="0">
                <a:solidFill>
                  <a:srgbClr val="FF0000"/>
                </a:solidFill>
              </a:rPr>
              <a:t> 4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2502BB5-F077-1CD3-4EA6-6B8EDEDA6E76}"/>
              </a:ext>
            </a:extLst>
          </p:cNvPr>
          <p:cNvSpPr/>
          <p:nvPr/>
        </p:nvSpPr>
        <p:spPr>
          <a:xfrm>
            <a:off x="216159" y="431541"/>
            <a:ext cx="533400" cy="533400"/>
          </a:xfrm>
          <a:prstGeom prst="ellipse">
            <a:avLst/>
          </a:prstGeom>
          <a:solidFill>
            <a:srgbClr val="F68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C91B9-E59D-B462-020B-BA6FAF678981}"/>
              </a:ext>
            </a:extLst>
          </p:cNvPr>
          <p:cNvSpPr txBox="1"/>
          <p:nvPr/>
        </p:nvSpPr>
        <p:spPr>
          <a:xfrm>
            <a:off x="914400" y="431541"/>
            <a:ext cx="77086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Bu-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ti-nô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bẻ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 bao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xăng-ti-mét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41C4EAC5-823D-A13E-E83D-46C6BB041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0550"/>
            <a:ext cx="2298441" cy="4161252"/>
          </a:xfrm>
          <a:prstGeom prst="rect">
            <a:avLst/>
          </a:prstGeom>
        </p:spPr>
      </p:pic>
      <p:pic>
        <p:nvPicPr>
          <p:cNvPr id="13" name="Picture 12" descr="A picture containing tiled&#10;&#10;Description automatically generated">
            <a:extLst>
              <a:ext uri="{FF2B5EF4-FFF2-40B4-BE49-F238E27FC236}">
                <a16:creationId xmlns:a16="http://schemas.microsoft.com/office/drawing/2014/main" id="{3BE70AB5-D634-43FC-8AF3-EBA9DE2FD2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" t="2230" r="82525" b="1232"/>
          <a:stretch/>
        </p:blipFill>
        <p:spPr>
          <a:xfrm>
            <a:off x="2795165" y="2440607"/>
            <a:ext cx="569900" cy="3298282"/>
          </a:xfrm>
          <a:prstGeom prst="rect">
            <a:avLst/>
          </a:prstGeom>
        </p:spPr>
      </p:pic>
      <p:pic>
        <p:nvPicPr>
          <p:cNvPr id="12" name="Picture 11" descr="A picture containing tiled&#10;&#10;Description automatically generated">
            <a:extLst>
              <a:ext uri="{FF2B5EF4-FFF2-40B4-BE49-F238E27FC236}">
                <a16:creationId xmlns:a16="http://schemas.microsoft.com/office/drawing/2014/main" id="{4293F9D3-21E6-D2C7-4E63-6D5C0167FE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0" t="2229" r="34312" b="34240"/>
          <a:stretch/>
        </p:blipFill>
        <p:spPr>
          <a:xfrm>
            <a:off x="3855608" y="2440607"/>
            <a:ext cx="1676399" cy="2170569"/>
          </a:xfrm>
          <a:prstGeom prst="rect">
            <a:avLst/>
          </a:prstGeom>
        </p:spPr>
      </p:pic>
      <p:pic>
        <p:nvPicPr>
          <p:cNvPr id="17" name="Picture 16" descr="A picture containing tiled&#10;&#10;Description automatically generated">
            <a:extLst>
              <a:ext uri="{FF2B5EF4-FFF2-40B4-BE49-F238E27FC236}">
                <a16:creationId xmlns:a16="http://schemas.microsoft.com/office/drawing/2014/main" id="{6B1A3FF9-473A-6F58-D05E-B9F890E48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418" r="187" b="34935"/>
          <a:stretch/>
        </p:blipFill>
        <p:spPr>
          <a:xfrm>
            <a:off x="5943193" y="2410649"/>
            <a:ext cx="1142999" cy="2208670"/>
          </a:xfrm>
          <a:prstGeom prst="rect">
            <a:avLst/>
          </a:prstGeom>
        </p:spPr>
      </p:pic>
      <p:pic>
        <p:nvPicPr>
          <p:cNvPr id="18" name="Picture 17" descr="A picture containing tiled&#10;&#10;Description automatically generated">
            <a:extLst>
              <a:ext uri="{FF2B5EF4-FFF2-40B4-BE49-F238E27FC236}">
                <a16:creationId xmlns:a16="http://schemas.microsoft.com/office/drawing/2014/main" id="{AC95AF6D-D470-A15D-B8AD-EF701CE702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4" t="65358" r="186" b="1574"/>
          <a:stretch/>
        </p:blipFill>
        <p:spPr>
          <a:xfrm rot="5400000">
            <a:off x="6657871" y="3250157"/>
            <a:ext cx="2808786" cy="1129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508A6F-2B5E-CD06-AC2A-97704AFFF9D6}"/>
              </a:ext>
            </a:extLst>
          </p:cNvPr>
          <p:cNvSpPr txBox="1"/>
          <p:nvPr/>
        </p:nvSpPr>
        <p:spPr>
          <a:xfrm>
            <a:off x="2771102" y="5754432"/>
            <a:ext cx="795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9D297-7188-2290-838F-249DB70FB1F0}"/>
              </a:ext>
            </a:extLst>
          </p:cNvPr>
          <p:cNvSpPr txBox="1"/>
          <p:nvPr/>
        </p:nvSpPr>
        <p:spPr>
          <a:xfrm>
            <a:off x="4270588" y="4687376"/>
            <a:ext cx="91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76DE58-2D5A-9DB9-AA17-60845E2A1FAB}"/>
              </a:ext>
            </a:extLst>
          </p:cNvPr>
          <p:cNvSpPr txBox="1"/>
          <p:nvPr/>
        </p:nvSpPr>
        <p:spPr>
          <a:xfrm>
            <a:off x="6185571" y="4797873"/>
            <a:ext cx="795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8cm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11C620-E0D2-5E06-1CF0-F4A91DA74C61}"/>
              </a:ext>
            </a:extLst>
          </p:cNvPr>
          <p:cNvSpPr txBox="1"/>
          <p:nvPr/>
        </p:nvSpPr>
        <p:spPr>
          <a:xfrm>
            <a:off x="7687916" y="5322737"/>
            <a:ext cx="93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397</Words>
  <Application>Microsoft Office PowerPoint</Application>
  <PresentationFormat>On-screen Show (4:3)</PresentationFormat>
  <Paragraphs>89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.VnTime</vt:lpstr>
      <vt:lpstr>Arial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FPT-ELEAD</dc:creator>
  <cp:lastModifiedBy>King</cp:lastModifiedBy>
  <cp:revision>178</cp:revision>
  <dcterms:created xsi:type="dcterms:W3CDTF">2004-08-05T01:58:00Z</dcterms:created>
  <dcterms:modified xsi:type="dcterms:W3CDTF">2022-07-09T14:50:52Z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981BD0B7ABD346F98F135863A1246B7E</vt:lpwstr>
  </property>
  <property fmtid="{D5CDD505-2E9C-101B-9397-08002B2CF9AE}" pid="3" name="KSOProductBuildVer">
    <vt:lpwstr>1033-11.2.0.10382</vt:lpwstr>
  </property>
</Properties>
</file>