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  <a:srgbClr val="FF66FF"/>
    <a:srgbClr val="F4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C3C01-B377-4485-8F40-A23BFBA19C6B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D69F9-5B36-4EAC-81B1-018F0047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D438F4-2EF2-4863-BFD1-6CB47884FE36}" type="slidenum">
              <a:rPr lang="en-US" altLang="en-US" b="1" smtClean="0">
                <a:solidFill>
                  <a:srgbClr val="000000"/>
                </a:solidFill>
                <a:latin typeface=".VnTime" pitchFamily="34" charset="0"/>
              </a:rPr>
              <a:pPr/>
              <a:t>3</a:t>
            </a:fld>
            <a:endParaRPr lang="en-US" altLang="en-US" b="1" smtClean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0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C069-45C0-4F8B-A042-2132E236813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AA53-6DE2-4246-90DF-3E11782A2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789112"/>
            <a:ext cx="9715500" cy="3342061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51)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7489"/>
          </a:xfrm>
        </p:spPr>
      </p:pic>
      <p:sp>
        <p:nvSpPr>
          <p:cNvPr id="5" name="Rectangle 4"/>
          <p:cNvSpPr/>
          <p:nvPr/>
        </p:nvSpPr>
        <p:spPr>
          <a:xfrm>
            <a:off x="3597190" y="365125"/>
            <a:ext cx="464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Yêu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cầu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cần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đạt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746" y="2272553"/>
            <a:ext cx="102790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phép chia nhẩm trong trường hợp đơn giản.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cố, rèn kĩ năng thực hiện phép chia hết và chia có dư số có bốn chữ số cho số có một chữ số; củng cố kĩ năng vận dụng phép chia vào các tình huống khác.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lập luận, tư duy toán học và năng lực giao tiếp toán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8"/>
            <a:ext cx="12192000" cy="6965577"/>
          </a:xfrm>
          <a:prstGeom prst="rect">
            <a:avLst/>
          </a:prstGeom>
        </p:spPr>
      </p:pic>
      <p:sp>
        <p:nvSpPr>
          <p:cNvPr id="7170" name="Rectangle 18"/>
          <p:cNvSpPr>
            <a:spLocks noGrp="1" noChangeArrowheads="1"/>
          </p:cNvSpPr>
          <p:nvPr>
            <p:ph type="title"/>
          </p:nvPr>
        </p:nvSpPr>
        <p:spPr>
          <a:xfrm>
            <a:off x="4267200" y="-158115"/>
            <a:ext cx="5689600" cy="1371600"/>
          </a:xfrm>
        </p:spPr>
        <p:txBody>
          <a:bodyPr/>
          <a:lstStyle/>
          <a:p>
            <a:pPr eaLnBrk="1" hangingPunct="1"/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31900" y="1009112"/>
            <a:ext cx="10566400" cy="12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3733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2469</a:t>
            </a:r>
            <a:r>
              <a:rPr 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                    </a:t>
            </a:r>
            <a:r>
              <a:rPr 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</a:t>
            </a:r>
            <a:r>
              <a:rPr lang="vi-VN" sz="3733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3733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5925" y="2766215"/>
            <a:ext cx="2784113" cy="2982343"/>
            <a:chOff x="1787605" y="2341638"/>
            <a:chExt cx="2088085" cy="2236757"/>
          </a:xfrm>
        </p:grpSpPr>
        <p:sp>
          <p:nvSpPr>
            <p:cNvPr id="41" name="Text Box 66"/>
            <p:cNvSpPr txBox="1">
              <a:spLocks noChangeArrowheads="1"/>
            </p:cNvSpPr>
            <p:nvPr/>
          </p:nvSpPr>
          <p:spPr bwMode="auto">
            <a:xfrm>
              <a:off x="2840342" y="2787300"/>
              <a:ext cx="1035348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vi-VN" altLang="en-US" sz="3733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2840018" y="2802410"/>
              <a:ext cx="6497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ubtitle 2"/>
            <p:cNvSpPr txBox="1">
              <a:spLocks/>
            </p:cNvSpPr>
            <p:nvPr/>
          </p:nvSpPr>
          <p:spPr bwMode="auto">
            <a:xfrm>
              <a:off x="1787605" y="2392804"/>
              <a:ext cx="1033121" cy="46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lnSpc>
                  <a:spcPct val="90000"/>
                </a:lnSpc>
                <a:spcBef>
                  <a:spcPts val="1000"/>
                </a:spcBef>
                <a:buNone/>
                <a:defRPr/>
              </a:pPr>
              <a:r>
                <a:rPr lang="vi-VN" altLang="en-US" sz="3733" b="1" dirty="0" smtClean="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2469</a:t>
              </a:r>
              <a:endParaRPr lang="en-US" altLang="en-US" sz="3733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2832751" y="2341638"/>
              <a:ext cx="0" cy="862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ubtitle 2"/>
            <p:cNvSpPr txBox="1">
              <a:spLocks/>
            </p:cNvSpPr>
            <p:nvPr/>
          </p:nvSpPr>
          <p:spPr bwMode="auto">
            <a:xfrm>
              <a:off x="2725995" y="2392804"/>
              <a:ext cx="864020" cy="46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lnSpc>
                  <a:spcPct val="90000"/>
                </a:lnSpc>
                <a:spcBef>
                  <a:spcPts val="1000"/>
                </a:spcBef>
                <a:buNone/>
                <a:defRPr/>
              </a:pPr>
              <a:r>
                <a:rPr lang="en-US" altLang="en-US" sz="3733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altLang="en-US" sz="3733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733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66"/>
            <p:cNvSpPr txBox="1">
              <a:spLocks noChangeArrowheads="1"/>
            </p:cNvSpPr>
            <p:nvPr/>
          </p:nvSpPr>
          <p:spPr bwMode="auto">
            <a:xfrm>
              <a:off x="1864873" y="2807153"/>
              <a:ext cx="756574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en-US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66"/>
            <p:cNvSpPr txBox="1">
              <a:spLocks noChangeArrowheads="1"/>
            </p:cNvSpPr>
            <p:nvPr/>
          </p:nvSpPr>
          <p:spPr bwMode="auto">
            <a:xfrm>
              <a:off x="2046764" y="3262899"/>
              <a:ext cx="837475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en-US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66"/>
            <p:cNvSpPr txBox="1">
              <a:spLocks noChangeArrowheads="1"/>
            </p:cNvSpPr>
            <p:nvPr/>
          </p:nvSpPr>
          <p:spPr bwMode="auto">
            <a:xfrm>
              <a:off x="2202709" y="3657639"/>
              <a:ext cx="837475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en-US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66"/>
            <p:cNvSpPr txBox="1">
              <a:spLocks noChangeArrowheads="1"/>
            </p:cNvSpPr>
            <p:nvPr/>
          </p:nvSpPr>
          <p:spPr bwMode="auto">
            <a:xfrm>
              <a:off x="2401988" y="4078305"/>
              <a:ext cx="837475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2265" y="2721366"/>
            <a:ext cx="2774575" cy="2454203"/>
            <a:chOff x="5124198" y="2288674"/>
            <a:chExt cx="2080931" cy="1840652"/>
          </a:xfrm>
        </p:grpSpPr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6169781" y="2734336"/>
              <a:ext cx="1035348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en-US" altLang="en-US" sz="3733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518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6169457" y="2749446"/>
              <a:ext cx="6497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5124198" y="2288674"/>
              <a:ext cx="1795256" cy="862013"/>
              <a:chOff x="1704184" y="2494294"/>
              <a:chExt cx="1961380" cy="1149656"/>
            </a:xfrm>
          </p:grpSpPr>
          <p:sp>
            <p:nvSpPr>
              <p:cNvPr id="37" name="Subtitle 2"/>
              <p:cNvSpPr txBox="1">
                <a:spLocks/>
              </p:cNvSpPr>
              <p:nvPr/>
            </p:nvSpPr>
            <p:spPr bwMode="auto">
              <a:xfrm>
                <a:off x="1704184" y="2562533"/>
                <a:ext cx="1120905" cy="614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77">
                  <a:lnSpc>
                    <a:spcPct val="90000"/>
                  </a:lnSpc>
                  <a:spcBef>
                    <a:spcPts val="1000"/>
                  </a:spcBef>
                  <a:buNone/>
                  <a:defRPr/>
                </a:pPr>
                <a:r>
                  <a:rPr lang="en-US" altLang="en-US" sz="3733" b="1" dirty="0" smtClean="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259</a:t>
                </a:r>
                <a:r>
                  <a:rPr lang="vi-VN" altLang="en-US" sz="3733" b="1" dirty="0" smtClean="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3733" b="1" dirty="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838227" y="2494294"/>
                <a:ext cx="0" cy="1149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Subtitle 2"/>
              <p:cNvSpPr txBox="1">
                <a:spLocks/>
              </p:cNvSpPr>
              <p:nvPr/>
            </p:nvSpPr>
            <p:spPr bwMode="auto">
              <a:xfrm>
                <a:off x="2721592" y="2562534"/>
                <a:ext cx="943972" cy="614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914377">
                  <a:lnSpc>
                    <a:spcPct val="90000"/>
                  </a:lnSpc>
                  <a:spcBef>
                    <a:spcPts val="1000"/>
                  </a:spcBef>
                  <a:buNone/>
                  <a:defRPr/>
                </a:pPr>
                <a:r>
                  <a:rPr lang="en-US" altLang="en-US" sz="3733" b="1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vi-VN" altLang="en-US" sz="3733" b="1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3733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 Box 66"/>
            <p:cNvSpPr txBox="1">
              <a:spLocks noChangeArrowheads="1"/>
            </p:cNvSpPr>
            <p:nvPr/>
          </p:nvSpPr>
          <p:spPr bwMode="auto">
            <a:xfrm>
              <a:off x="5391472" y="2734336"/>
              <a:ext cx="756574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en-US" altLang="en-US" sz="3733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66"/>
            <p:cNvSpPr txBox="1">
              <a:spLocks noChangeArrowheads="1"/>
            </p:cNvSpPr>
            <p:nvPr/>
          </p:nvSpPr>
          <p:spPr bwMode="auto">
            <a:xfrm>
              <a:off x="5558644" y="3188590"/>
              <a:ext cx="837475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en-US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6"/>
            <p:cNvSpPr txBox="1">
              <a:spLocks noChangeArrowheads="1"/>
            </p:cNvSpPr>
            <p:nvPr/>
          </p:nvSpPr>
          <p:spPr bwMode="auto">
            <a:xfrm>
              <a:off x="5766560" y="3629236"/>
              <a:ext cx="837475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>
                <a:spcBef>
                  <a:spcPct val="50000"/>
                </a:spcBef>
                <a:buNone/>
                <a:defRPr/>
              </a:pPr>
              <a:r>
                <a:rPr lang="vi-VN" altLang="en-US" sz="3733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2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7" y="182006"/>
            <a:ext cx="11016852" cy="2534299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2889" y="2793062"/>
            <a:ext cx="2106216" cy="972741"/>
            <a:chOff x="166021" y="1814724"/>
            <a:chExt cx="2094272" cy="1299002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66021" y="1824782"/>
              <a:ext cx="1143000" cy="69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5025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420240" y="1814724"/>
              <a:ext cx="533400" cy="69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1261755" y="1869920"/>
              <a:ext cx="7938" cy="12438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1269693" y="2536395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066845" y="2854975"/>
            <a:ext cx="1799035" cy="969169"/>
            <a:chOff x="6715125" y="1825405"/>
            <a:chExt cx="1969293" cy="1292662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715125" y="1847631"/>
              <a:ext cx="1219200" cy="69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2487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8074818" y="1825405"/>
              <a:ext cx="609600" cy="69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7920036" y="1847630"/>
              <a:ext cx="13497" cy="1270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7920036" y="2514613"/>
              <a:ext cx="7643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12980" y="2843069"/>
            <a:ext cx="2093119" cy="981075"/>
            <a:chOff x="3576638" y="1809750"/>
            <a:chExt cx="2290762" cy="1308318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952999" y="1831864"/>
              <a:ext cx="533400" cy="6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576638" y="1847631"/>
              <a:ext cx="1246138" cy="6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3296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771231" y="1809750"/>
              <a:ext cx="0" cy="1308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4771232" y="2514719"/>
              <a:ext cx="1096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2063427" y="3300269"/>
            <a:ext cx="2491199" cy="1771878"/>
            <a:chOff x="427879" y="2418883"/>
            <a:chExt cx="2405809" cy="2363124"/>
          </a:xfrm>
        </p:grpSpPr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27879" y="2418883"/>
              <a:ext cx="1219200" cy="69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617538" y="2913715"/>
              <a:ext cx="1219200" cy="69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804862" y="3464967"/>
              <a:ext cx="1219200" cy="69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977728" y="4084197"/>
              <a:ext cx="533400" cy="69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1557034" y="2471737"/>
              <a:ext cx="1276654" cy="69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696311" y="3274075"/>
            <a:ext cx="2297906" cy="1269374"/>
            <a:chOff x="3590926" y="2409170"/>
            <a:chExt cx="2514600" cy="1693025"/>
          </a:xfrm>
        </p:grpSpPr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3590926" y="2409170"/>
              <a:ext cx="1219200" cy="69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09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3803650" y="2913716"/>
              <a:ext cx="1219200" cy="69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4016374" y="3404351"/>
              <a:ext cx="1219200" cy="69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4886326" y="2434857"/>
              <a:ext cx="1219200" cy="69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</a:t>
              </a:r>
              <a:r>
                <a:rPr lang="vi-V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095671" y="3293961"/>
            <a:ext cx="2215504" cy="1337499"/>
            <a:chOff x="6786042" y="2410411"/>
            <a:chExt cx="2424635" cy="1783915"/>
          </a:xfrm>
        </p:grpSpPr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6786042" y="2410411"/>
              <a:ext cx="1219200" cy="6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6989393" y="2982978"/>
              <a:ext cx="1219200" cy="6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7192743" y="3496471"/>
              <a:ext cx="1219200" cy="6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07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7991477" y="2471737"/>
              <a:ext cx="1219200" cy="69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vi-VN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653104" y="4447779"/>
            <a:ext cx="1114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9554765" y="2793062"/>
            <a:ext cx="1799035" cy="969169"/>
            <a:chOff x="6715125" y="1825405"/>
            <a:chExt cx="1969293" cy="1292662"/>
          </a:xfrm>
        </p:grpSpPr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6715125" y="1847631"/>
              <a:ext cx="1219200" cy="69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7369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8074818" y="1825405"/>
              <a:ext cx="609600" cy="69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7920036" y="1847630"/>
              <a:ext cx="13497" cy="1270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7920036" y="2514613"/>
              <a:ext cx="7643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547752" y="3281681"/>
            <a:ext cx="2215504" cy="1337499"/>
            <a:chOff x="6786042" y="2410411"/>
            <a:chExt cx="2424635" cy="1783915"/>
          </a:xfrm>
        </p:grpSpPr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6786042" y="2410411"/>
              <a:ext cx="1219200" cy="6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6989393" y="2982978"/>
              <a:ext cx="1219200" cy="6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09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7192743" y="3496471"/>
              <a:ext cx="1219200" cy="6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7991477" y="2471737"/>
              <a:ext cx="1219200" cy="69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921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b="25592"/>
          <a:stretch/>
        </p:blipFill>
        <p:spPr>
          <a:xfrm>
            <a:off x="8900459" y="3254965"/>
            <a:ext cx="9294552" cy="3603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4" y="179396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300000"/>
              </a:lnSpc>
              <a:buAutoNum type="alphaLcParenR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7000 : 7 = ?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9000 : 3 = ?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8000 : 4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326"/>
          <a:stretch/>
        </p:blipFill>
        <p:spPr>
          <a:xfrm>
            <a:off x="676834" y="365125"/>
            <a:ext cx="11105471" cy="1952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8558" y="2892419"/>
            <a:ext cx="36295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nghìn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1 nghìn</a:t>
            </a:r>
          </a:p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: 7  = 1000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8558" y="4349119"/>
            <a:ext cx="36295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nghìn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: 3  = 3000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8558" y="5796438"/>
            <a:ext cx="36295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nghìn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: 4  = 2000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4" y="629335"/>
            <a:ext cx="2194750" cy="1524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86" y="3254965"/>
            <a:ext cx="3733399" cy="45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246" y="11429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300000"/>
              </a:lnSpc>
              <a:buAutoNum type="alphaLcParenR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6 000 : 2                 2 999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3 000 : 3                 200 x 5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3 500 : 5                 4 000 : 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9576" y="416858"/>
            <a:ext cx="806824" cy="753036"/>
          </a:xfrm>
          <a:prstGeom prst="ellipse">
            <a:avLst/>
          </a:prstGeom>
          <a:solidFill>
            <a:srgbClr val="F43C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3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057401" y="443752"/>
            <a:ext cx="2514600" cy="699247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</a:rPr>
              <a:t>&gt; ; &lt; ; =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9671" y="36758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0083" y="2066329"/>
            <a:ext cx="1093693" cy="43030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41" y="3780333"/>
            <a:ext cx="1093693" cy="43030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6741" y="5527458"/>
            <a:ext cx="1093693" cy="43030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774" y="2690275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9058" y="269027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2 999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0082" y="2079750"/>
            <a:ext cx="1093693" cy="43030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&gt;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9810" y="424116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0094" y="424116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6741" y="3793754"/>
            <a:ext cx="1093693" cy="43030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90081" y="5529228"/>
            <a:ext cx="1093693" cy="430306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</a:rPr>
              <a:t>&lt;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1619" y="5963684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1050" y="596368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363">
            <a:off x="8176996" y="3393654"/>
            <a:ext cx="2605210" cy="2605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56" y="531070"/>
            <a:ext cx="3489253" cy="3710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27" y="5195698"/>
            <a:ext cx="219475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" y="0"/>
            <a:ext cx="9973235" cy="3184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6023" y="3184875"/>
            <a:ext cx="8247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bay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ki-lô-mét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1 527 : 3 = 509 (km)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bay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ki-lô-mét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509 x 4 = 2 036 (km)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A: 509 km, </a:t>
            </a:r>
            <a:endParaRPr lang="vi-VN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V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ệ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C: 2 036 km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7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30339" y="1939756"/>
            <a:ext cx="78406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1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298</Words>
  <Application>Microsoft Office PowerPoint</Application>
  <PresentationFormat>Widescreen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Bài 57  (SGK Trang 51)  Chia số có bốn chữ số cho số có một chữ số (tiết 3)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57  Chia số có bốn chữ số cho số có một chữ số (tiết 3)</dc:title>
  <dc:creator>Pro</dc:creator>
  <cp:lastModifiedBy>Pro</cp:lastModifiedBy>
  <cp:revision>5</cp:revision>
  <dcterms:created xsi:type="dcterms:W3CDTF">2022-06-27T19:43:35Z</dcterms:created>
  <dcterms:modified xsi:type="dcterms:W3CDTF">2022-06-27T20:18:55Z</dcterms:modified>
</cp:coreProperties>
</file>