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84" r:id="rId5"/>
    <p:sldId id="285" r:id="rId6"/>
    <p:sldId id="270" r:id="rId7"/>
    <p:sldId id="264" r:id="rId8"/>
    <p:sldId id="271" r:id="rId9"/>
    <p:sldId id="272" r:id="rId10"/>
    <p:sldId id="273" r:id="rId11"/>
    <p:sldId id="274" r:id="rId12"/>
    <p:sldId id="275" r:id="rId13"/>
    <p:sldId id="265" r:id="rId14"/>
    <p:sldId id="276" r:id="rId15"/>
    <p:sldId id="278" r:id="rId16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" userDrawn="1">
          <p15:clr>
            <a:srgbClr val="A4A3A4"/>
          </p15:clr>
        </p15:guide>
        <p15:guide id="2" orient="horz" pos="4190" userDrawn="1">
          <p15:clr>
            <a:srgbClr val="A4A3A4"/>
          </p15:clr>
        </p15:guide>
        <p15:guide id="3" pos="230" userDrawn="1">
          <p15:clr>
            <a:srgbClr val="A4A3A4"/>
          </p15:clr>
        </p15:guide>
        <p15:guide id="4" pos="7449" userDrawn="1">
          <p15:clr>
            <a:srgbClr val="A4A3A4"/>
          </p15:clr>
        </p15:guide>
        <p15:guide id="5" orient="horz" pos="561" userDrawn="1">
          <p15:clr>
            <a:srgbClr val="A4A3A4"/>
          </p15:clr>
        </p15:guide>
        <p15:guide id="6" orient="horz" pos="691" userDrawn="1">
          <p15:clr>
            <a:srgbClr val="A4A3A4"/>
          </p15:clr>
        </p15:guide>
        <p15:guide id="7" orient="horz" pos="4017" userDrawn="1">
          <p15:clr>
            <a:srgbClr val="A4A3A4"/>
          </p15:clr>
        </p15:guide>
        <p15:guide id="8" orient="horz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FC"/>
    <a:srgbClr val="9FD3CF"/>
    <a:srgbClr val="E6E6E6"/>
    <a:srgbClr val="F7FCFE"/>
    <a:srgbClr val="F3F3F3"/>
    <a:srgbClr val="44B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18" autoAdjust="0"/>
  </p:normalViewPr>
  <p:slideViewPr>
    <p:cSldViewPr snapToGrid="0" showGuides="1">
      <p:cViewPr varScale="1">
        <p:scale>
          <a:sx n="73" d="100"/>
          <a:sy n="73" d="100"/>
        </p:scale>
        <p:origin x="540" y="96"/>
      </p:cViewPr>
      <p:guideLst>
        <p:guide orient="horz" pos="129"/>
        <p:guide orient="horz" pos="4190"/>
        <p:guide pos="230"/>
        <p:guide pos="7449"/>
        <p:guide orient="horz" pos="561"/>
        <p:guide orient="horz" pos="691"/>
        <p:guide orient="horz" pos="4017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73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243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340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153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340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579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0161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202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195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74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7857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49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966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047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692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4795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682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049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538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428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10438E4-A534-4420-850A-75B69B53CCE9}"/>
              </a:ext>
            </a:extLst>
          </p:cNvPr>
          <p:cNvSpPr/>
          <p:nvPr userDrawn="1"/>
        </p:nvSpPr>
        <p:spPr>
          <a:xfrm>
            <a:off x="-1160809" y="-654864"/>
            <a:ext cx="14513619" cy="8163911"/>
          </a:xfrm>
          <a:prstGeom prst="rect">
            <a:avLst/>
          </a:prstGeom>
          <a:solidFill>
            <a:srgbClr val="9FD3CF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56430C5-BC42-4ADE-ADE5-405139009F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7547" y="-3204996"/>
            <a:ext cx="7902531" cy="13463975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C0764AD0-220D-49C0-919D-45B6E829A974}"/>
              </a:ext>
            </a:extLst>
          </p:cNvPr>
          <p:cNvCxnSpPr>
            <a:cxnSpLocks/>
          </p:cNvCxnSpPr>
          <p:nvPr userDrawn="1"/>
        </p:nvCxnSpPr>
        <p:spPr>
          <a:xfrm>
            <a:off x="0" y="1045028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351E9853-197A-4E5E-B3F4-A1F48381F7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02111" y="-3817785"/>
            <a:ext cx="8187780" cy="14513620"/>
          </a:xfrm>
          <a:prstGeom prst="rect">
            <a:avLst/>
          </a:prstGeom>
        </p:spPr>
      </p:pic>
      <p:sp>
        <p:nvSpPr>
          <p:cNvPr id="6" name="PA-文本框 10">
            <a:extLst>
              <a:ext uri="{FF2B5EF4-FFF2-40B4-BE49-F238E27FC236}">
                <a16:creationId xmlns:a16="http://schemas.microsoft.com/office/drawing/2014/main" id="{AEE71C95-1BAE-4461-942C-732B3E538BBD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3291304" y="155585"/>
            <a:ext cx="5609391" cy="742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b="1" dirty="0">
                <a:solidFill>
                  <a:schemeClr val="accent2"/>
                </a:solidFill>
                <a:latin typeface="+mn-ea"/>
              </a:rPr>
              <a:t>活动流程简介</a:t>
            </a:r>
          </a:p>
        </p:txBody>
      </p:sp>
    </p:spTree>
    <p:extLst>
      <p:ext uri="{BB962C8B-B14F-4D97-AF65-F5344CB8AC3E}">
        <p14:creationId xmlns:p14="http://schemas.microsoft.com/office/powerpoint/2010/main" val="1196259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480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825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801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216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01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98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7" r:id="rId3"/>
    <p:sldLayoutId id="2147483672" r:id="rId4"/>
    <p:sldLayoutId id="2147483683" r:id="rId5"/>
    <p:sldLayoutId id="2147483684" r:id="rId6"/>
    <p:sldLayoutId id="2147483685" r:id="rId7"/>
    <p:sldLayoutId id="2147483686" r:id="rId8"/>
    <p:sldLayoutId id="2147483682" r:id="rId9"/>
    <p:sldLayoutId id="2147483678" r:id="rId10"/>
  </p:sldLayoutIdLst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tags" Target="../tags/tag5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image" Target="../media/image4.png"/><Relationship Id="rId4" Type="http://schemas.openxmlformats.org/officeDocument/2006/relationships/tags" Target="../tags/tag6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E938B9-D2CA-40DC-851E-008B92E8D151}"/>
              </a:ext>
            </a:extLst>
          </p:cNvPr>
          <p:cNvGrpSpPr/>
          <p:nvPr/>
        </p:nvGrpSpPr>
        <p:grpSpPr>
          <a:xfrm>
            <a:off x="-208900" y="65496"/>
            <a:ext cx="12192001" cy="6878051"/>
            <a:chOff x="0" y="-1"/>
            <a:chExt cx="12192001" cy="6878051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459C32F-81E1-4584-9215-6F8856150B1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FD3CF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zh-CN" altLang="en-US" dirty="0"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字魂35号-经典雅黑" panose="00000500000000000000" pitchFamily="2" charset="-122"/>
              </a:endParaRPr>
            </a:p>
          </p:txBody>
        </p: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8F6694C7-F01B-49B9-A7B1-296BAF96D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95143" y="-2142210"/>
              <a:ext cx="6638431" cy="1131025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E0CB80E-8A9E-4172-9166-B15599865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56975" y="-2656976"/>
              <a:ext cx="6878051" cy="12192001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B74519DF-188A-4D2F-99DA-F16B3ACF2BDA}"/>
              </a:ext>
            </a:extLst>
          </p:cNvPr>
          <p:cNvSpPr/>
          <p:nvPr/>
        </p:nvSpPr>
        <p:spPr>
          <a:xfrm>
            <a:off x="1963115" y="2983478"/>
            <a:ext cx="8265770" cy="783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字魂35号-经典雅黑" panose="00000500000000000000" pitchFamily="2" charset="-122"/>
              </a:rPr>
              <a:t>BÀI 58. LUYỆN TẬP CHUNG </a:t>
            </a:r>
            <a:endParaRPr lang="zh-CN" altLang="en-US" sz="3400" b="1" dirty="0">
              <a:solidFill>
                <a:srgbClr val="FF0000"/>
              </a:solidFill>
              <a:latin typeface="Times New Roman" panose="02020603050405020304" pitchFamily="18" charset="0"/>
              <a:ea typeface="字魂35号-经典雅黑" panose="00000500000000000000" pitchFamily="2" charset="-122"/>
              <a:cs typeface="Times New Roman" panose="02020603050405020304" pitchFamily="18" charset="0"/>
              <a:sym typeface="字魂35号-经典雅黑" panose="00000500000000000000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879B2BC-F714-4007-954D-ABBC6F6D8BCF}"/>
              </a:ext>
            </a:extLst>
          </p:cNvPr>
          <p:cNvSpPr txBox="1"/>
          <p:nvPr/>
        </p:nvSpPr>
        <p:spPr>
          <a:xfrm>
            <a:off x="1231900" y="1905588"/>
            <a:ext cx="9728200" cy="7848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CN" sz="45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字魂35号-经典雅黑" panose="00000500000000000000" pitchFamily="2" charset="-122"/>
              </a:rPr>
              <a:t>TOÁN LỚP 3</a:t>
            </a:r>
            <a:endParaRPr lang="zh-CN" altLang="en-US" sz="4500" b="1" dirty="0">
              <a:latin typeface="Times New Roman" panose="02020603050405020304" pitchFamily="18" charset="0"/>
              <a:ea typeface="字魂35号-经典雅黑" panose="00000500000000000000" pitchFamily="2" charset="-122"/>
              <a:cs typeface="Times New Roman" panose="02020603050405020304" pitchFamily="18" charset="0"/>
              <a:sym typeface="字魂35号-经典雅黑" panose="00000500000000000000" pitchFamily="2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93CA5A9-E833-4AAA-9F8C-B56960E461B6}"/>
              </a:ext>
            </a:extLst>
          </p:cNvPr>
          <p:cNvSpPr/>
          <p:nvPr/>
        </p:nvSpPr>
        <p:spPr>
          <a:xfrm>
            <a:off x="5239501" y="4059701"/>
            <a:ext cx="1712998" cy="447166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400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字魂35号-经典雅黑" panose="00000500000000000000" pitchFamily="2" charset="-122"/>
              </a:rPr>
              <a:t>TIẾT 1</a:t>
            </a:r>
            <a:endParaRPr lang="zh-CN" altLang="en-US" sz="3400" dirty="0">
              <a:solidFill>
                <a:srgbClr val="FF0000"/>
              </a:solidFill>
              <a:latin typeface="Times New Roman" panose="02020603050405020304" pitchFamily="18" charset="0"/>
              <a:ea typeface="字魂35号-经典雅黑" panose="00000500000000000000" pitchFamily="2" charset="-122"/>
              <a:cs typeface="Times New Roman" panose="02020603050405020304" pitchFamily="18" charset="0"/>
              <a:sym typeface="字魂35号-经典雅黑" panose="00000500000000000000" pitchFamily="2" charset="-122"/>
            </a:endParaRPr>
          </a:p>
        </p:txBody>
      </p:sp>
      <p:pic>
        <p:nvPicPr>
          <p:cNvPr id="2" name="轻快悠闲活泼可爱轻松愉快口哨">
            <a:hlinkClick r:id="" action="ppaction://media"/>
            <a:extLst>
              <a:ext uri="{FF2B5EF4-FFF2-40B4-BE49-F238E27FC236}">
                <a16:creationId xmlns:a16="http://schemas.microsoft.com/office/drawing/2014/main" id="{0C158D19-6DF4-4694-B552-B8EC0EAE7B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832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20" grpId="0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1">
            <a:extLst>
              <a:ext uri="{FF2B5EF4-FFF2-40B4-BE49-F238E27FC236}">
                <a16:creationId xmlns:a16="http://schemas.microsoft.com/office/drawing/2014/main" id="{AB6D9A5C-AAA4-44C0-9074-8E65C47020F5}"/>
              </a:ext>
            </a:extLst>
          </p:cNvPr>
          <p:cNvGrpSpPr/>
          <p:nvPr/>
        </p:nvGrpSpPr>
        <p:grpSpPr>
          <a:xfrm>
            <a:off x="0" y="-300628"/>
            <a:ext cx="12192001" cy="6878051"/>
            <a:chOff x="0" y="-1"/>
            <a:chExt cx="12192001" cy="6878051"/>
          </a:xfrm>
        </p:grpSpPr>
        <p:sp>
          <p:nvSpPr>
            <p:cNvPr id="43" name="矩形 2">
              <a:extLst>
                <a:ext uri="{FF2B5EF4-FFF2-40B4-BE49-F238E27FC236}">
                  <a16:creationId xmlns:a16="http://schemas.microsoft.com/office/drawing/2014/main" id="{97199F9F-C3F0-48F2-A9B5-3C6204A807D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FD3CF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zh-CN" altLang="en-US" dirty="0">
                <a:sym typeface="字魂35号-经典雅黑" panose="00000500000000000000" pitchFamily="2" charset="-122"/>
              </a:endParaRPr>
            </a:p>
          </p:txBody>
        </p:sp>
        <p:pic>
          <p:nvPicPr>
            <p:cNvPr id="44" name="图片 3">
              <a:extLst>
                <a:ext uri="{FF2B5EF4-FFF2-40B4-BE49-F238E27FC236}">
                  <a16:creationId xmlns:a16="http://schemas.microsoft.com/office/drawing/2014/main" id="{E46B9F5C-98CA-403E-B037-326907906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95143" y="-2142210"/>
              <a:ext cx="6638431" cy="11310259"/>
            </a:xfrm>
            <a:prstGeom prst="rect">
              <a:avLst/>
            </a:prstGeom>
          </p:spPr>
        </p:pic>
        <p:pic>
          <p:nvPicPr>
            <p:cNvPr id="45" name="图片 4">
              <a:extLst>
                <a:ext uri="{FF2B5EF4-FFF2-40B4-BE49-F238E27FC236}">
                  <a16:creationId xmlns:a16="http://schemas.microsoft.com/office/drawing/2014/main" id="{443C7F33-7DE7-4409-BA60-732D5AC9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56975" y="-2656976"/>
              <a:ext cx="6878051" cy="12192001"/>
            </a:xfrm>
            <a:prstGeom prst="rect">
              <a:avLst/>
            </a:prstGeom>
          </p:spPr>
        </p:pic>
      </p:grpSp>
      <p:sp>
        <p:nvSpPr>
          <p:cNvPr id="46" name="TextBox 45"/>
          <p:cNvSpPr txBox="1"/>
          <p:nvPr/>
        </p:nvSpPr>
        <p:spPr>
          <a:xfrm>
            <a:off x="3580440" y="135078"/>
            <a:ext cx="4867835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THỰC HÀNH</a:t>
            </a:r>
          </a:p>
        </p:txBody>
      </p:sp>
      <p:pic>
        <p:nvPicPr>
          <p:cNvPr id="47" name="Picture 4" descr="a) Hai con cà cuống A và B cùng bơi đến chỗ cụm rong (ảnh 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394" y="1131673"/>
            <a:ext cx="7925921" cy="211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4810843" y="608453"/>
            <a:ext cx="2407024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562382" y="3303079"/>
            <a:ext cx="8673352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2060 cm.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702858" y="4204709"/>
            <a:ext cx="7166880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2060 : 5 = 412 (cm)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931459" y="5061777"/>
            <a:ext cx="7288306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a, 2060 cm;    2784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b, 412 cm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32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1">
            <a:extLst>
              <a:ext uri="{FF2B5EF4-FFF2-40B4-BE49-F238E27FC236}">
                <a16:creationId xmlns:a16="http://schemas.microsoft.com/office/drawing/2014/main" id="{AB6D9A5C-AAA4-44C0-9074-8E65C47020F5}"/>
              </a:ext>
            </a:extLst>
          </p:cNvPr>
          <p:cNvGrpSpPr/>
          <p:nvPr/>
        </p:nvGrpSpPr>
        <p:grpSpPr>
          <a:xfrm>
            <a:off x="0" y="-300628"/>
            <a:ext cx="12192001" cy="6878051"/>
            <a:chOff x="0" y="-1"/>
            <a:chExt cx="12192001" cy="6878051"/>
          </a:xfrm>
        </p:grpSpPr>
        <p:sp>
          <p:nvSpPr>
            <p:cNvPr id="40" name="矩形 2">
              <a:extLst>
                <a:ext uri="{FF2B5EF4-FFF2-40B4-BE49-F238E27FC236}">
                  <a16:creationId xmlns:a16="http://schemas.microsoft.com/office/drawing/2014/main" id="{97199F9F-C3F0-48F2-A9B5-3C6204A807D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FD3CF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zh-CN" altLang="en-US" dirty="0">
                <a:sym typeface="字魂35号-经典雅黑" panose="00000500000000000000" pitchFamily="2" charset="-122"/>
              </a:endParaRPr>
            </a:p>
          </p:txBody>
        </p:sp>
        <p:pic>
          <p:nvPicPr>
            <p:cNvPr id="41" name="图片 3">
              <a:extLst>
                <a:ext uri="{FF2B5EF4-FFF2-40B4-BE49-F238E27FC236}">
                  <a16:creationId xmlns:a16="http://schemas.microsoft.com/office/drawing/2014/main" id="{E46B9F5C-98CA-403E-B037-326907906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95143" y="-2142210"/>
              <a:ext cx="6638431" cy="11310259"/>
            </a:xfrm>
            <a:prstGeom prst="rect">
              <a:avLst/>
            </a:prstGeom>
          </p:spPr>
        </p:pic>
        <p:pic>
          <p:nvPicPr>
            <p:cNvPr id="42" name="图片 4">
              <a:extLst>
                <a:ext uri="{FF2B5EF4-FFF2-40B4-BE49-F238E27FC236}">
                  <a16:creationId xmlns:a16="http://schemas.microsoft.com/office/drawing/2014/main" id="{443C7F33-7DE7-4409-BA60-732D5AC9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56975" y="-2656976"/>
              <a:ext cx="6878051" cy="12192001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>
            <a:off x="3580440" y="135078"/>
            <a:ext cx="4867835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THỰC HÀNH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810843" y="608453"/>
            <a:ext cx="2407024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30614" y="1088921"/>
            <a:ext cx="9829800" cy="252376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8 cục pin như nhau nặng 1680 g. Mỗi rô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bốt chưa nắp pin có cân nặng 2000 g.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Mỗi cục pin cân nặng bao nhiêu gam?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Sau khi lắp số pin như hình vẽ, rô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bốt nào nhẹ nhất và cân nặng bao nhiêu ki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dirty="0"/>
              <a:t/>
            </a:r>
            <a:br>
              <a:rPr lang="vi-VN" dirty="0"/>
            </a:br>
            <a:endParaRPr lang="en-US" dirty="0" smtClean="0"/>
          </a:p>
        </p:txBody>
      </p:sp>
      <p:pic>
        <p:nvPicPr>
          <p:cNvPr id="4098" name="Picture 2" descr="Biết 8 cục pin như nhau nặng 1680 g. Mỗi rô-bốt chưa nắp pin  (ảnh 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750" y="3515330"/>
            <a:ext cx="8767482" cy="258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631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">
            <a:extLst>
              <a:ext uri="{FF2B5EF4-FFF2-40B4-BE49-F238E27FC236}">
                <a16:creationId xmlns:a16="http://schemas.microsoft.com/office/drawing/2014/main" id="{443C7F33-7DE7-4409-BA60-732D5AC9A6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975" y="-2957603"/>
            <a:ext cx="6878051" cy="1219200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662082" y="0"/>
            <a:ext cx="4867835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THỰC HÀNH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810843" y="608453"/>
            <a:ext cx="2407024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51016" y="1288352"/>
            <a:ext cx="7184571" cy="181588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1680 : 8 = 210 (g)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210 g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151016" y="3260913"/>
            <a:ext cx="7889966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76994" y="4528378"/>
            <a:ext cx="7315200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 + 210 x 5 = 3150 (g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309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4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9A565D48-F3BB-47C4-AFA5-71407E39B773}"/>
              </a:ext>
            </a:extLst>
          </p:cNvPr>
          <p:cNvGrpSpPr/>
          <p:nvPr/>
        </p:nvGrpSpPr>
        <p:grpSpPr>
          <a:xfrm>
            <a:off x="0" y="-1"/>
            <a:ext cx="12192001" cy="6878051"/>
            <a:chOff x="0" y="-1"/>
            <a:chExt cx="12192001" cy="687805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704C8D3-0F0B-4DB7-BE05-090B0789EB3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FD3CF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zh-CN" altLang="en-US" dirty="0"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字魂35号-经典雅黑" panose="00000500000000000000" pitchFamily="2" charset="-122"/>
              </a:endParaRPr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586001BE-0CE2-45AE-9256-7D23C792C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95143" y="-2142210"/>
              <a:ext cx="6638431" cy="1131025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804B4FC-68A6-4876-9543-1BDAFF3B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56975" y="-2656976"/>
              <a:ext cx="6878051" cy="12192001"/>
            </a:xfrm>
            <a:prstGeom prst="rect">
              <a:avLst/>
            </a:prstGeom>
          </p:spPr>
        </p:pic>
      </p:grpSp>
      <p:sp>
        <p:nvSpPr>
          <p:cNvPr id="11" name="加号 10">
            <a:extLst>
              <a:ext uri="{FF2B5EF4-FFF2-40B4-BE49-F238E27FC236}">
                <a16:creationId xmlns:a16="http://schemas.microsoft.com/office/drawing/2014/main" id="{4818EDA4-5B7D-4E1A-9EF2-47DD61856D42}"/>
              </a:ext>
            </a:extLst>
          </p:cNvPr>
          <p:cNvSpPr/>
          <p:nvPr/>
        </p:nvSpPr>
        <p:spPr>
          <a:xfrm>
            <a:off x="9056267" y="4214163"/>
            <a:ext cx="887833" cy="887833"/>
          </a:xfrm>
          <a:prstGeom prst="mathPlus">
            <a:avLst>
              <a:gd name="adj1" fmla="val 7428"/>
            </a:avLst>
          </a:prstGeom>
          <a:solidFill>
            <a:srgbClr val="4F596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5号-经典雅黑" panose="00000500000000000000" pitchFamily="2" charset="-122"/>
              <a:ea typeface="字魂35号-经典雅黑" panose="00000500000000000000" pitchFamily="2" charset="-122"/>
              <a:sym typeface="字魂35号-经典雅黑" panose="00000500000000000000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0440" y="390956"/>
            <a:ext cx="4867835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 DỤNG</a:t>
            </a:r>
            <a:endParaRPr lang="en-US" sz="28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52482" y="1297959"/>
            <a:ext cx="6575612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nl-NL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“Nối nhanh, nối đúng”: </a:t>
            </a:r>
            <a:endParaRPr lang="nl-NL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</a:t>
            </a:r>
            <a:r>
              <a:rPr lang="nl-NL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cột </a:t>
            </a: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nl-NL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với cột </a:t>
            </a: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nl-NL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thích hợp</a:t>
            </a:r>
            <a:r>
              <a:rPr lang="nl-NL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93668" y="2445770"/>
            <a:ext cx="8650877" cy="32004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endParaRPr lang="en-US" dirty="0" smtClean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863355"/>
              </p:ext>
            </p:extLst>
          </p:nvPr>
        </p:nvGraphicFramePr>
        <p:xfrm>
          <a:off x="1727567" y="2680055"/>
          <a:ext cx="8127999" cy="2282825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7392082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09812151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3982323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1669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1208 x 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7035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1252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4875 : 5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337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6317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: 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2416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8821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2345 x 3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975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117432"/>
                  </a:ext>
                </a:extLst>
              </a:tr>
            </a:tbl>
          </a:graphicData>
        </a:graphic>
      </p:graphicFrame>
      <p:cxnSp>
        <p:nvCxnSpPr>
          <p:cNvPr id="19" name="Straight Arrow Connector 18"/>
          <p:cNvCxnSpPr/>
          <p:nvPr/>
        </p:nvCxnSpPr>
        <p:spPr>
          <a:xfrm>
            <a:off x="4425993" y="3369145"/>
            <a:ext cx="2731146" cy="831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425993" y="3785133"/>
            <a:ext cx="2731146" cy="8729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425993" y="3785133"/>
            <a:ext cx="2731146" cy="436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425993" y="3356321"/>
            <a:ext cx="2731146" cy="1301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503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4">
            <a:extLst>
              <a:ext uri="{FF2B5EF4-FFF2-40B4-BE49-F238E27FC236}">
                <a16:creationId xmlns:a16="http://schemas.microsoft.com/office/drawing/2014/main" id="{443C7F33-7DE7-4409-BA60-732D5AC9A6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975" y="-2957603"/>
            <a:ext cx="6878051" cy="12192001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580440" y="390956"/>
            <a:ext cx="4867835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- DẶN DÒ</a:t>
            </a:r>
            <a:endParaRPr lang="en-US" sz="28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32965" y="2314639"/>
            <a:ext cx="9426387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08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库_椭圆 3">
            <a:extLst>
              <a:ext uri="{FF2B5EF4-FFF2-40B4-BE49-F238E27FC236}">
                <a16:creationId xmlns:a16="http://schemas.microsoft.com/office/drawing/2014/main" id="{8984429A-1CB9-4148-9957-1715D468C09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446241" y="4956265"/>
            <a:ext cx="1451890" cy="554636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字魂35号-经典雅黑" panose="00000500000000000000" pitchFamily="2" charset="-122"/>
              <a:ea typeface="字魂35号-经典雅黑" panose="00000500000000000000" pitchFamily="2" charset="-122"/>
              <a:sym typeface="字魂35号-经典雅黑" panose="00000500000000000000" pitchFamily="2" charset="-122"/>
            </a:endParaRPr>
          </a:p>
        </p:txBody>
      </p:sp>
      <p:pic>
        <p:nvPicPr>
          <p:cNvPr id="50" name="图片 4">
            <a:extLst>
              <a:ext uri="{FF2B5EF4-FFF2-40B4-BE49-F238E27FC236}">
                <a16:creationId xmlns:a16="http://schemas.microsoft.com/office/drawing/2014/main" id="{443C7F33-7DE7-4409-BA60-732D5AC9A6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975" y="-2957603"/>
            <a:ext cx="6878051" cy="12192001"/>
          </a:xfrm>
          <a:prstGeom prst="rect">
            <a:avLst/>
          </a:prstGeom>
        </p:spPr>
      </p:pic>
      <p:pic>
        <p:nvPicPr>
          <p:cNvPr id="51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3814"/>
            <a:ext cx="12449414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WordArt 8"/>
          <p:cNvSpPr>
            <a:spLocks noChangeArrowheads="1" noChangeShapeType="1" noTextEdit="1"/>
          </p:cNvSpPr>
          <p:nvPr/>
        </p:nvSpPr>
        <p:spPr bwMode="auto">
          <a:xfrm>
            <a:off x="1954530" y="1371600"/>
            <a:ext cx="8846820" cy="4267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CHÀO CÁC EM !</a:t>
            </a:r>
          </a:p>
        </p:txBody>
      </p:sp>
    </p:spTree>
    <p:extLst>
      <p:ext uri="{BB962C8B-B14F-4D97-AF65-F5344CB8AC3E}">
        <p14:creationId xmlns:p14="http://schemas.microsoft.com/office/powerpoint/2010/main" val="494387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9C2E331-50D0-4F73-A69D-C19A3F78BC60}"/>
              </a:ext>
            </a:extLst>
          </p:cNvPr>
          <p:cNvGrpSpPr/>
          <p:nvPr/>
        </p:nvGrpSpPr>
        <p:grpSpPr>
          <a:xfrm>
            <a:off x="0" y="-1"/>
            <a:ext cx="12192001" cy="6878051"/>
            <a:chOff x="0" y="-1"/>
            <a:chExt cx="12192001" cy="687805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BC75BBD6-7733-46AF-8065-0F38836C6D6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FD3CF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zh-CN" altLang="en-US" dirty="0"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字魂35号-经典雅黑" panose="00000500000000000000" pitchFamily="2" charset="-122"/>
              </a:endParaRPr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23A63EE-C402-4E54-ADFF-BAEB26B54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95143" y="-2142210"/>
              <a:ext cx="6638431" cy="1131025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51F8049-B206-4F8C-BB9A-40625BBAB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56975" y="-2656976"/>
              <a:ext cx="6878051" cy="12192001"/>
            </a:xfrm>
            <a:prstGeom prst="rect">
              <a:avLst/>
            </a:pr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9A34C15F-691A-413B-9F73-D01D6A4FF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5088" y="925885"/>
            <a:ext cx="29418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字魂35号-经典雅黑" panose="00000500000000000000" pitchFamily="2" charset="-122"/>
              </a:rPr>
              <a:t>KHỞI ĐỘNG</a:t>
            </a:r>
            <a:endParaRPr lang="en-US" altLang="zh-CN" sz="3600" b="1" dirty="0">
              <a:solidFill>
                <a:schemeClr val="accent2"/>
              </a:solidFill>
              <a:latin typeface="Times New Roman" panose="02020603050405020304" pitchFamily="18" charset="0"/>
              <a:ea typeface="字魂35号-经典雅黑" panose="00000500000000000000" pitchFamily="2" charset="-122"/>
              <a:cs typeface="Times New Roman" panose="02020603050405020304" pitchFamily="18" charset="0"/>
              <a:sym typeface="字魂35号-经典雅黑" panose="00000500000000000000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8F4D863-13A4-4E95-BDFB-E0E498C88611}"/>
              </a:ext>
            </a:extLst>
          </p:cNvPr>
          <p:cNvSpPr txBox="1"/>
          <p:nvPr/>
        </p:nvSpPr>
        <p:spPr>
          <a:xfrm>
            <a:off x="3665623" y="2921169"/>
            <a:ext cx="4860754" cy="783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字魂35号-经典雅黑" panose="00000500000000000000" pitchFamily="2" charset="-122"/>
              </a:rPr>
              <a:t>TRÒ CHƠI “BẮN TÊN”</a:t>
            </a:r>
            <a:endParaRPr lang="zh-CN" altLang="en-US" sz="3400" b="1" dirty="0">
              <a:solidFill>
                <a:srgbClr val="0070C0"/>
              </a:solidFill>
              <a:latin typeface="Times New Roman" panose="02020603050405020304" pitchFamily="18" charset="0"/>
              <a:ea typeface="字魂35号-经典雅黑" panose="00000500000000000000" pitchFamily="2" charset="-122"/>
              <a:cs typeface="Times New Roman" panose="02020603050405020304" pitchFamily="18" charset="0"/>
              <a:sym typeface="字魂35号-经典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5727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3CEDF84-162B-4A0A-92F8-4C6CF82FE717}"/>
              </a:ext>
            </a:extLst>
          </p:cNvPr>
          <p:cNvGrpSpPr/>
          <p:nvPr/>
        </p:nvGrpSpPr>
        <p:grpSpPr>
          <a:xfrm>
            <a:off x="143691" y="-143692"/>
            <a:ext cx="12192001" cy="6878051"/>
            <a:chOff x="0" y="-1"/>
            <a:chExt cx="12192001" cy="687805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CC71F25-D7AC-4423-B084-7921997C2A3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FD3CF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zh-CN" altLang="en-US" dirty="0"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字魂35号-经典雅黑" panose="00000500000000000000" pitchFamily="2" charset="-122"/>
              </a:endParaRPr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4AF9F110-54FA-49B9-B818-B57D7BFEA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95143" y="-2142210"/>
              <a:ext cx="6638431" cy="1131025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93DB14B-F7FC-43E5-AB09-812236C41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56975" y="-2656976"/>
              <a:ext cx="6878051" cy="12192001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576917" y="942800"/>
            <a:ext cx="6011219" cy="61555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THỰC HÀNH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08960" y="1861104"/>
            <a:ext cx="50292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Đặt tính rồi 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400" y="2680896"/>
            <a:ext cx="2272937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3507 x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97633" y="2680896"/>
            <a:ext cx="2390503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4806 : 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00400" y="3754407"/>
            <a:ext cx="2220686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1041 x 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97633" y="3803439"/>
            <a:ext cx="2886891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7168 : 7</a:t>
            </a:r>
          </a:p>
        </p:txBody>
      </p:sp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组合 1">
            <a:extLst>
              <a:ext uri="{FF2B5EF4-FFF2-40B4-BE49-F238E27FC236}">
                <a16:creationId xmlns:a16="http://schemas.microsoft.com/office/drawing/2014/main" id="{73CEDF84-162B-4A0A-92F8-4C6CF82FE717}"/>
              </a:ext>
            </a:extLst>
          </p:cNvPr>
          <p:cNvGrpSpPr/>
          <p:nvPr/>
        </p:nvGrpSpPr>
        <p:grpSpPr>
          <a:xfrm>
            <a:off x="-525289" y="-119563"/>
            <a:ext cx="12192001" cy="6878051"/>
            <a:chOff x="0" y="-1"/>
            <a:chExt cx="12192001" cy="6878051"/>
          </a:xfrm>
        </p:grpSpPr>
        <p:sp>
          <p:nvSpPr>
            <p:cNvPr id="55" name="矩形 2">
              <a:extLst>
                <a:ext uri="{FF2B5EF4-FFF2-40B4-BE49-F238E27FC236}">
                  <a16:creationId xmlns:a16="http://schemas.microsoft.com/office/drawing/2014/main" id="{3CC71F25-D7AC-4423-B084-7921997C2A3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FD3CF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zh-CN" altLang="en-US" sz="2800" dirty="0"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字魂35号-经典雅黑" panose="00000500000000000000" pitchFamily="2" charset="-122"/>
              </a:endParaRPr>
            </a:p>
          </p:txBody>
        </p:sp>
        <p:pic>
          <p:nvPicPr>
            <p:cNvPr id="56" name="图片 3">
              <a:extLst>
                <a:ext uri="{FF2B5EF4-FFF2-40B4-BE49-F238E27FC236}">
                  <a16:creationId xmlns:a16="http://schemas.microsoft.com/office/drawing/2014/main" id="{4AF9F110-54FA-49B9-B818-B57D7BFEA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95143" y="-2142210"/>
              <a:ext cx="6638431" cy="11310259"/>
            </a:xfrm>
            <a:prstGeom prst="rect">
              <a:avLst/>
            </a:prstGeom>
          </p:spPr>
        </p:pic>
        <p:pic>
          <p:nvPicPr>
            <p:cNvPr id="57" name="图片 4">
              <a:extLst>
                <a:ext uri="{FF2B5EF4-FFF2-40B4-BE49-F238E27FC236}">
                  <a16:creationId xmlns:a16="http://schemas.microsoft.com/office/drawing/2014/main" id="{A93DB14B-F7FC-43E5-AB09-812236C41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56975" y="-2656976"/>
              <a:ext cx="6878051" cy="12192001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684494" y="592279"/>
            <a:ext cx="5082988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THỰC HÀNH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48318" y="1439443"/>
            <a:ext cx="4733364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Đặt tính rồi 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9" name="Object 58"/>
          <p:cNvGraphicFramePr>
            <a:graphicFrameLocks noChangeAspect="1"/>
          </p:cNvGraphicFramePr>
          <p:nvPr>
            <p:extLst/>
          </p:nvPr>
        </p:nvGraphicFramePr>
        <p:xfrm>
          <a:off x="6038850" y="33194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Equation" r:id="rId6" imgW="114120" imgH="215640" progId="Equation.3">
                  <p:embed/>
                </p:oleObj>
              </mc:Choice>
              <mc:Fallback>
                <p:oleObj name="Equation" r:id="rId6" imgW="114120" imgH="215640" progId="Equation.3">
                  <p:embed/>
                  <p:pic>
                    <p:nvPicPr>
                      <p:cNvPr id="59" name="Object 5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38850" y="3319463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60"/>
          <p:cNvGraphicFramePr>
            <a:graphicFrameLocks noChangeAspect="1"/>
          </p:cNvGraphicFramePr>
          <p:nvPr>
            <p:extLst/>
          </p:nvPr>
        </p:nvGraphicFramePr>
        <p:xfrm>
          <a:off x="6038850" y="33194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Equation" r:id="rId8" imgW="114120" imgH="215640" progId="Equation.3">
                  <p:embed/>
                </p:oleObj>
              </mc:Choice>
              <mc:Fallback>
                <p:oleObj name="Equation" r:id="rId8" imgW="114120" imgH="215640" progId="Equation.3">
                  <p:embed/>
                  <p:pic>
                    <p:nvPicPr>
                      <p:cNvPr id="61" name="Object 6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38850" y="3319463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6038850" y="33194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Equation" r:id="rId9" imgW="114120" imgH="215640" progId="Equation.3">
                  <p:embed/>
                </p:oleObj>
              </mc:Choice>
              <mc:Fallback>
                <p:oleObj name="Equation" r:id="rId9" imgW="114120" imgH="21564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38850" y="3319463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Group 46"/>
          <p:cNvGrpSpPr>
            <a:grpSpLocks/>
          </p:cNvGrpSpPr>
          <p:nvPr/>
        </p:nvGrpSpPr>
        <p:grpSpPr bwMode="auto">
          <a:xfrm>
            <a:off x="6683402" y="2157557"/>
            <a:ext cx="2209800" cy="1754188"/>
            <a:chOff x="0" y="2592"/>
            <a:chExt cx="1392" cy="1105"/>
          </a:xfrm>
        </p:grpSpPr>
        <p:sp>
          <p:nvSpPr>
            <p:cNvPr id="22" name="Text Box 10"/>
            <p:cNvSpPr txBox="1">
              <a:spLocks noChangeArrowheads="1"/>
            </p:cNvSpPr>
            <p:nvPr/>
          </p:nvSpPr>
          <p:spPr bwMode="auto">
            <a:xfrm>
              <a:off x="0" y="2592"/>
              <a:ext cx="96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 dirty="0" smtClean="0">
                  <a:latin typeface="Times New Roman" panose="02020603050405020304" pitchFamily="18" charset="0"/>
                </a:rPr>
                <a:t>    4806   </a:t>
              </a:r>
              <a:endParaRPr lang="en-US" altLang="vi-VN" sz="28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23" name="Text Box 24"/>
            <p:cNvSpPr txBox="1">
              <a:spLocks noChangeArrowheads="1"/>
            </p:cNvSpPr>
            <p:nvPr/>
          </p:nvSpPr>
          <p:spPr bwMode="auto">
            <a:xfrm>
              <a:off x="960" y="2592"/>
              <a:ext cx="19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altLang="vi-VN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 Box 26"/>
            <p:cNvSpPr txBox="1">
              <a:spLocks noChangeArrowheads="1"/>
            </p:cNvSpPr>
            <p:nvPr/>
          </p:nvSpPr>
          <p:spPr bwMode="auto">
            <a:xfrm>
              <a:off x="226" y="2832"/>
              <a:ext cx="864" cy="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  </a:t>
              </a:r>
              <a:r>
                <a:rPr lang="en-US" altLang="vi-V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 06</a:t>
              </a:r>
              <a:endPara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    </a:t>
              </a:r>
              <a:r>
                <a:rPr lang="en-US" altLang="vi-V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 0</a:t>
              </a:r>
              <a:endPara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     </a:t>
              </a:r>
            </a:p>
          </p:txBody>
        </p:sp>
        <p:sp>
          <p:nvSpPr>
            <p:cNvPr id="25" name="Text Box 27"/>
            <p:cNvSpPr txBox="1">
              <a:spLocks noChangeArrowheads="1"/>
            </p:cNvSpPr>
            <p:nvPr/>
          </p:nvSpPr>
          <p:spPr bwMode="auto">
            <a:xfrm>
              <a:off x="912" y="2866"/>
              <a:ext cx="4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801</a:t>
              </a:r>
              <a:endPara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26" name="Group 43"/>
            <p:cNvGrpSpPr>
              <a:grpSpLocks/>
            </p:cNvGrpSpPr>
            <p:nvPr/>
          </p:nvGrpSpPr>
          <p:grpSpPr bwMode="auto">
            <a:xfrm>
              <a:off x="864" y="2640"/>
              <a:ext cx="464" cy="684"/>
              <a:chOff x="1392" y="3120"/>
              <a:chExt cx="657" cy="684"/>
            </a:xfrm>
          </p:grpSpPr>
          <p:sp>
            <p:nvSpPr>
              <p:cNvPr id="27" name="Line 44">
                <a:extLst>
                  <a:ext uri="{FF2B5EF4-FFF2-40B4-BE49-F238E27FC236}">
                    <a16:creationId xmlns:a16="http://schemas.microsoft.com/office/drawing/2014/main" id="{2928446E-0FAC-4D06-BD40-F751F92E46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92" y="3359"/>
                <a:ext cx="657" cy="1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en-US" sz="2800"/>
              </a:p>
            </p:txBody>
          </p:sp>
          <p:sp>
            <p:nvSpPr>
              <p:cNvPr id="28" name="Line 45">
                <a:extLst>
                  <a:ext uri="{FF2B5EF4-FFF2-40B4-BE49-F238E27FC236}">
                    <a16:creationId xmlns:a16="http://schemas.microsoft.com/office/drawing/2014/main" id="{2FB27E4D-51BC-41A4-B876-096D658820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92" y="3120"/>
                <a:ext cx="0" cy="684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en-US" sz="2800"/>
              </a:p>
            </p:txBody>
          </p:sp>
        </p:grpSp>
      </p:grpSp>
      <p:grpSp>
        <p:nvGrpSpPr>
          <p:cNvPr id="34" name="Group 46"/>
          <p:cNvGrpSpPr>
            <a:grpSpLocks/>
          </p:cNvGrpSpPr>
          <p:nvPr/>
        </p:nvGrpSpPr>
        <p:grpSpPr bwMode="auto">
          <a:xfrm>
            <a:off x="6761680" y="3843369"/>
            <a:ext cx="2466975" cy="2197101"/>
            <a:chOff x="0" y="2592"/>
            <a:chExt cx="1554" cy="1384"/>
          </a:xfrm>
        </p:grpSpPr>
        <p:sp>
          <p:nvSpPr>
            <p:cNvPr id="35" name="Text Box 10"/>
            <p:cNvSpPr txBox="1">
              <a:spLocks noChangeArrowheads="1"/>
            </p:cNvSpPr>
            <p:nvPr/>
          </p:nvSpPr>
          <p:spPr bwMode="auto">
            <a:xfrm>
              <a:off x="0" y="2592"/>
              <a:ext cx="96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 dirty="0" smtClean="0">
                  <a:latin typeface="Times New Roman" panose="02020603050405020304" pitchFamily="18" charset="0"/>
                </a:rPr>
                <a:t>    7168   </a:t>
              </a:r>
              <a:endParaRPr lang="en-US" altLang="vi-VN" sz="28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36" name="Text Box 24"/>
            <p:cNvSpPr txBox="1">
              <a:spLocks noChangeArrowheads="1"/>
            </p:cNvSpPr>
            <p:nvPr/>
          </p:nvSpPr>
          <p:spPr bwMode="auto">
            <a:xfrm>
              <a:off x="960" y="2592"/>
              <a:ext cx="19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37" name="Text Box 26"/>
            <p:cNvSpPr txBox="1">
              <a:spLocks noChangeArrowheads="1"/>
            </p:cNvSpPr>
            <p:nvPr/>
          </p:nvSpPr>
          <p:spPr bwMode="auto">
            <a:xfrm>
              <a:off x="226" y="2832"/>
              <a:ext cx="864" cy="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01</a:t>
              </a:r>
              <a:endPara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  16</a:t>
              </a:r>
              <a:endPara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   </a:t>
              </a:r>
              <a:r>
                <a:rPr lang="en-US" altLang="vi-V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28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     0 </a:t>
              </a:r>
              <a:endPara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8" name="Text Box 27"/>
            <p:cNvSpPr txBox="1">
              <a:spLocks noChangeArrowheads="1"/>
            </p:cNvSpPr>
            <p:nvPr/>
          </p:nvSpPr>
          <p:spPr bwMode="auto">
            <a:xfrm>
              <a:off x="912" y="2866"/>
              <a:ext cx="64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1024</a:t>
              </a:r>
              <a:endPara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39" name="Group 43"/>
            <p:cNvGrpSpPr>
              <a:grpSpLocks/>
            </p:cNvGrpSpPr>
            <p:nvPr/>
          </p:nvGrpSpPr>
          <p:grpSpPr bwMode="auto">
            <a:xfrm>
              <a:off x="864" y="2640"/>
              <a:ext cx="464" cy="684"/>
              <a:chOff x="1392" y="3120"/>
              <a:chExt cx="657" cy="684"/>
            </a:xfrm>
          </p:grpSpPr>
          <p:sp>
            <p:nvSpPr>
              <p:cNvPr id="40" name="Line 44">
                <a:extLst>
                  <a:ext uri="{FF2B5EF4-FFF2-40B4-BE49-F238E27FC236}">
                    <a16:creationId xmlns:a16="http://schemas.microsoft.com/office/drawing/2014/main" id="{2928446E-0FAC-4D06-BD40-F751F92E46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92" y="3359"/>
                <a:ext cx="657" cy="1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en-US" sz="2800"/>
              </a:p>
            </p:txBody>
          </p:sp>
          <p:sp>
            <p:nvSpPr>
              <p:cNvPr id="41" name="Line 45">
                <a:extLst>
                  <a:ext uri="{FF2B5EF4-FFF2-40B4-BE49-F238E27FC236}">
                    <a16:creationId xmlns:a16="http://schemas.microsoft.com/office/drawing/2014/main" id="{2FB27E4D-51BC-41A4-B876-096D658820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92" y="3120"/>
                <a:ext cx="0" cy="684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en-US" sz="2800"/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1724297" y="2233757"/>
            <a:ext cx="2913017" cy="160961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endParaRPr lang="en-US" dirty="0" smtClean="0"/>
          </a:p>
        </p:txBody>
      </p:sp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3075011" y="2233757"/>
            <a:ext cx="1371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3507</a:t>
            </a:r>
            <a:endParaRPr lang="en-US" altLang="en-US" sz="28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Text Box 8"/>
          <p:cNvSpPr txBox="1">
            <a:spLocks noChangeArrowheads="1"/>
          </p:cNvSpPr>
          <p:nvPr/>
        </p:nvSpPr>
        <p:spPr bwMode="auto">
          <a:xfrm>
            <a:off x="2867670" y="2434486"/>
            <a:ext cx="3281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x</a:t>
            </a:r>
            <a:endParaRPr lang="en-US" altLang="en-US" sz="2800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>
            <a:off x="3637203" y="2714303"/>
            <a:ext cx="304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2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3117375" y="3225151"/>
            <a:ext cx="9412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10"/>
          <p:cNvSpPr txBox="1">
            <a:spLocks noChangeArrowheads="1"/>
          </p:cNvSpPr>
          <p:nvPr/>
        </p:nvSpPr>
        <p:spPr bwMode="auto">
          <a:xfrm>
            <a:off x="3117375" y="3225151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7014</a:t>
            </a:r>
            <a:endParaRPr lang="en-US" altLang="en-US" sz="2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903684" y="2286607"/>
            <a:ext cx="2913017" cy="160961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162522" y="4044098"/>
            <a:ext cx="949362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1041</a:t>
            </a:r>
            <a:endParaRPr lang="en-US" altLang="en-US" sz="28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" name="Text Box 8"/>
          <p:cNvSpPr txBox="1">
            <a:spLocks noChangeArrowheads="1"/>
          </p:cNvSpPr>
          <p:nvPr/>
        </p:nvSpPr>
        <p:spPr bwMode="auto">
          <a:xfrm>
            <a:off x="3032841" y="4326881"/>
            <a:ext cx="3281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x</a:t>
            </a:r>
            <a:endParaRPr lang="en-US" altLang="en-US" sz="2800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84494" y="4559757"/>
            <a:ext cx="374175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3105213" y="5032331"/>
            <a:ext cx="9412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Box 10"/>
          <p:cNvSpPr txBox="1">
            <a:spLocks noChangeArrowheads="1"/>
          </p:cNvSpPr>
          <p:nvPr/>
        </p:nvSpPr>
        <p:spPr bwMode="auto">
          <a:xfrm>
            <a:off x="3141903" y="5075416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5205</a:t>
            </a:r>
            <a:endParaRPr lang="en-US" altLang="en-US" sz="2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066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3CEDF84-162B-4A0A-92F8-4C6CF82FE717}"/>
              </a:ext>
            </a:extLst>
          </p:cNvPr>
          <p:cNvGrpSpPr/>
          <p:nvPr/>
        </p:nvGrpSpPr>
        <p:grpSpPr>
          <a:xfrm>
            <a:off x="-1" y="-20051"/>
            <a:ext cx="12192001" cy="6878051"/>
            <a:chOff x="0" y="-1"/>
            <a:chExt cx="12192001" cy="687805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CC71F25-D7AC-4423-B084-7921997C2A3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FD3CF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zh-CN" altLang="en-US" dirty="0"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字魂35号-经典雅黑" panose="00000500000000000000" pitchFamily="2" charset="-122"/>
              </a:endParaRPr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4AF9F110-54FA-49B9-B818-B57D7BFEA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95143" y="-2142210"/>
              <a:ext cx="6638431" cy="1131025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93DB14B-F7FC-43E5-AB09-812236C41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56975" y="-2656976"/>
              <a:ext cx="6878051" cy="12192001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631473" y="857621"/>
            <a:ext cx="6011219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THỰC HÀNH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1499" y="2064807"/>
            <a:ext cx="9103659" cy="181588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A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ở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6504 m.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A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ở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B.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B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ở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C.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C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ở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503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A_库_组合 1">
            <a:extLst>
              <a:ext uri="{FF2B5EF4-FFF2-40B4-BE49-F238E27FC236}">
                <a16:creationId xmlns:a16="http://schemas.microsoft.com/office/drawing/2014/main" id="{684885EB-019E-48F4-8C43-101D9ED4047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159916" y="1750793"/>
            <a:ext cx="2895349" cy="3016150"/>
            <a:chOff x="1159916" y="1750793"/>
            <a:chExt cx="2895349" cy="3016150"/>
          </a:xfrm>
        </p:grpSpPr>
        <p:sp>
          <p:nvSpPr>
            <p:cNvPr id="5" name="Freeform: Shape 34">
              <a:extLst>
                <a:ext uri="{FF2B5EF4-FFF2-40B4-BE49-F238E27FC236}">
                  <a16:creationId xmlns:a16="http://schemas.microsoft.com/office/drawing/2014/main" id="{404C8BF5-C0D6-4119-9BCC-6F5CD11FE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167" y="1750793"/>
              <a:ext cx="2868098" cy="3016150"/>
            </a:xfrm>
            <a:custGeom>
              <a:avLst/>
              <a:gdLst>
                <a:gd name="T0" fmla="*/ 133 w 351"/>
                <a:gd name="T1" fmla="*/ 163 h 369"/>
                <a:gd name="T2" fmla="*/ 119 w 351"/>
                <a:gd name="T3" fmla="*/ 9 h 369"/>
                <a:gd name="T4" fmla="*/ 234 w 351"/>
                <a:gd name="T5" fmla="*/ 23 h 369"/>
                <a:gd name="T6" fmla="*/ 308 w 351"/>
                <a:gd name="T7" fmla="*/ 252 h 369"/>
                <a:gd name="T8" fmla="*/ 79 w 351"/>
                <a:gd name="T9" fmla="*/ 326 h 369"/>
                <a:gd name="T10" fmla="*/ 0 w 351"/>
                <a:gd name="T11" fmla="*/ 242 h 369"/>
                <a:gd name="T12" fmla="*/ 133 w 351"/>
                <a:gd name="T13" fmla="*/ 163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1" h="369">
                  <a:moveTo>
                    <a:pt x="133" y="163"/>
                  </a:moveTo>
                  <a:cubicBezTo>
                    <a:pt x="160" y="112"/>
                    <a:pt x="152" y="52"/>
                    <a:pt x="119" y="9"/>
                  </a:cubicBezTo>
                  <a:cubicBezTo>
                    <a:pt x="157" y="0"/>
                    <a:pt x="197" y="4"/>
                    <a:pt x="234" y="23"/>
                  </a:cubicBezTo>
                  <a:cubicBezTo>
                    <a:pt x="318" y="66"/>
                    <a:pt x="351" y="169"/>
                    <a:pt x="308" y="252"/>
                  </a:cubicBezTo>
                  <a:cubicBezTo>
                    <a:pt x="265" y="336"/>
                    <a:pt x="162" y="369"/>
                    <a:pt x="79" y="326"/>
                  </a:cubicBezTo>
                  <a:cubicBezTo>
                    <a:pt x="42" y="307"/>
                    <a:pt x="15" y="277"/>
                    <a:pt x="0" y="242"/>
                  </a:cubicBezTo>
                  <a:cubicBezTo>
                    <a:pt x="54" y="244"/>
                    <a:pt x="107" y="215"/>
                    <a:pt x="133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/>
          </p:spPr>
          <p:txBody>
            <a:bodyPr anchor="ctr"/>
            <a:lstStyle/>
            <a:p>
              <a:pPr algn="ctr"/>
              <a:endParaRPr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字魂35号-经典雅黑" panose="00000500000000000000" pitchFamily="2" charset="-122"/>
              </a:endParaRPr>
            </a:p>
          </p:txBody>
        </p:sp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F7CF1316-679C-4C2C-9759-21FF428E3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916" y="2281175"/>
              <a:ext cx="657232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914400" rtl="0" eaLnBrk="0" fontAlgn="base" latinLnBrk="0" hangingPunct="0">
                <a:buClrTx/>
                <a:buSzTx/>
                <a:buFontTx/>
                <a:buNone/>
                <a:tabLst/>
              </a:pPr>
              <a:r>
                <a:rPr kumimoji="0" lang="en-US" altLang="en-US" sz="4800" i="0" u="none" strike="noStrike" cap="none" normalizeH="0" baseline="0">
                  <a:ln>
                    <a:noFill/>
                  </a:ln>
                  <a:solidFill>
                    <a:schemeClr val="accent3"/>
                  </a:solidFill>
                  <a:effectLst/>
                  <a:latin typeface="字魂35号-经典雅黑" panose="00000500000000000000" pitchFamily="2" charset="-122"/>
                  <a:ea typeface="字魂35号-经典雅黑" panose="00000500000000000000" pitchFamily="2" charset="-122"/>
                  <a:sym typeface="字魂35号-经典雅黑" panose="00000500000000000000" pitchFamily="2" charset="-122"/>
                </a:rPr>
                <a:t>03</a:t>
              </a:r>
            </a:p>
          </p:txBody>
        </p:sp>
        <p:grpSp>
          <p:nvGrpSpPr>
            <p:cNvPr id="11" name="Group 44">
              <a:extLst>
                <a:ext uri="{FF2B5EF4-FFF2-40B4-BE49-F238E27FC236}">
                  <a16:creationId xmlns:a16="http://schemas.microsoft.com/office/drawing/2014/main" id="{34AC0A6C-EFF5-4B53-B0E0-9B85C1D3CBC2}"/>
                </a:ext>
              </a:extLst>
            </p:cNvPr>
            <p:cNvGrpSpPr/>
            <p:nvPr/>
          </p:nvGrpSpPr>
          <p:grpSpPr>
            <a:xfrm>
              <a:off x="2445798" y="3132425"/>
              <a:ext cx="735010" cy="702542"/>
              <a:chOff x="7118350" y="6035676"/>
              <a:chExt cx="2587625" cy="2473325"/>
            </a:xfrm>
            <a:solidFill>
              <a:schemeClr val="bg1"/>
            </a:solidFill>
          </p:grpSpPr>
          <p:sp>
            <p:nvSpPr>
              <p:cNvPr id="45" name="Freeform: Shape 57">
                <a:extLst>
                  <a:ext uri="{FF2B5EF4-FFF2-40B4-BE49-F238E27FC236}">
                    <a16:creationId xmlns:a16="http://schemas.microsoft.com/office/drawing/2014/main" id="{8CF01CEA-DB3B-4E1E-95A8-E8EF8E6C4F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7875" y="6035676"/>
                <a:ext cx="2574925" cy="1265238"/>
              </a:xfrm>
              <a:custGeom>
                <a:avLst/>
                <a:gdLst>
                  <a:gd name="T0" fmla="*/ 16 w 724"/>
                  <a:gd name="T1" fmla="*/ 356 h 356"/>
                  <a:gd name="T2" fmla="*/ 21 w 724"/>
                  <a:gd name="T3" fmla="*/ 355 h 356"/>
                  <a:gd name="T4" fmla="*/ 250 w 724"/>
                  <a:gd name="T5" fmla="*/ 259 h 356"/>
                  <a:gd name="T6" fmla="*/ 492 w 724"/>
                  <a:gd name="T7" fmla="*/ 209 h 356"/>
                  <a:gd name="T8" fmla="*/ 659 w 724"/>
                  <a:gd name="T9" fmla="*/ 71 h 356"/>
                  <a:gd name="T10" fmla="*/ 685 w 724"/>
                  <a:gd name="T11" fmla="*/ 103 h 356"/>
                  <a:gd name="T12" fmla="*/ 724 w 724"/>
                  <a:gd name="T13" fmla="*/ 0 h 356"/>
                  <a:gd name="T14" fmla="*/ 615 w 724"/>
                  <a:gd name="T15" fmla="*/ 17 h 356"/>
                  <a:gd name="T16" fmla="*/ 642 w 724"/>
                  <a:gd name="T17" fmla="*/ 50 h 356"/>
                  <a:gd name="T18" fmla="*/ 479 w 724"/>
                  <a:gd name="T19" fmla="*/ 183 h 356"/>
                  <a:gd name="T20" fmla="*/ 243 w 724"/>
                  <a:gd name="T21" fmla="*/ 232 h 356"/>
                  <a:gd name="T22" fmla="*/ 10 w 724"/>
                  <a:gd name="T23" fmla="*/ 329 h 356"/>
                  <a:gd name="T24" fmla="*/ 3 w 724"/>
                  <a:gd name="T25" fmla="*/ 347 h 356"/>
                  <a:gd name="T26" fmla="*/ 16 w 724"/>
                  <a:gd name="T27" fmla="*/ 356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4" h="356">
                    <a:moveTo>
                      <a:pt x="16" y="356"/>
                    </a:moveTo>
                    <a:cubicBezTo>
                      <a:pt x="17" y="356"/>
                      <a:pt x="19" y="356"/>
                      <a:pt x="21" y="355"/>
                    </a:cubicBezTo>
                    <a:cubicBezTo>
                      <a:pt x="250" y="259"/>
                      <a:pt x="250" y="259"/>
                      <a:pt x="250" y="259"/>
                    </a:cubicBezTo>
                    <a:cubicBezTo>
                      <a:pt x="492" y="209"/>
                      <a:pt x="492" y="209"/>
                      <a:pt x="492" y="209"/>
                    </a:cubicBezTo>
                    <a:cubicBezTo>
                      <a:pt x="659" y="71"/>
                      <a:pt x="659" y="71"/>
                      <a:pt x="659" y="71"/>
                    </a:cubicBezTo>
                    <a:cubicBezTo>
                      <a:pt x="685" y="103"/>
                      <a:pt x="685" y="103"/>
                      <a:pt x="685" y="103"/>
                    </a:cubicBezTo>
                    <a:cubicBezTo>
                      <a:pt x="724" y="0"/>
                      <a:pt x="724" y="0"/>
                      <a:pt x="724" y="0"/>
                    </a:cubicBezTo>
                    <a:cubicBezTo>
                      <a:pt x="615" y="17"/>
                      <a:pt x="615" y="17"/>
                      <a:pt x="615" y="17"/>
                    </a:cubicBezTo>
                    <a:cubicBezTo>
                      <a:pt x="642" y="50"/>
                      <a:pt x="642" y="50"/>
                      <a:pt x="642" y="50"/>
                    </a:cubicBezTo>
                    <a:cubicBezTo>
                      <a:pt x="479" y="183"/>
                      <a:pt x="479" y="183"/>
                      <a:pt x="479" y="183"/>
                    </a:cubicBezTo>
                    <a:cubicBezTo>
                      <a:pt x="243" y="232"/>
                      <a:pt x="243" y="232"/>
                      <a:pt x="243" y="232"/>
                    </a:cubicBezTo>
                    <a:cubicBezTo>
                      <a:pt x="10" y="329"/>
                      <a:pt x="10" y="329"/>
                      <a:pt x="10" y="329"/>
                    </a:cubicBezTo>
                    <a:cubicBezTo>
                      <a:pt x="3" y="332"/>
                      <a:pt x="0" y="340"/>
                      <a:pt x="3" y="347"/>
                    </a:cubicBezTo>
                    <a:cubicBezTo>
                      <a:pt x="5" y="353"/>
                      <a:pt x="10" y="356"/>
                      <a:pt x="16" y="3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35号-经典雅黑" panose="00000500000000000000" pitchFamily="2" charset="-122"/>
                  <a:ea typeface="字魂35号-经典雅黑" panose="00000500000000000000" pitchFamily="2" charset="-122"/>
                  <a:sym typeface="字魂35号-经典雅黑" panose="00000500000000000000" pitchFamily="2" charset="-122"/>
                </a:endParaRPr>
              </a:p>
            </p:txBody>
          </p:sp>
          <p:sp>
            <p:nvSpPr>
              <p:cNvPr id="46" name="Rectangle 58">
                <a:extLst>
                  <a:ext uri="{FF2B5EF4-FFF2-40B4-BE49-F238E27FC236}">
                    <a16:creationId xmlns:a16="http://schemas.microsoft.com/office/drawing/2014/main" id="{2FD29DEF-1161-4395-9875-EE82FF0D99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8350" y="7696201"/>
                <a:ext cx="493712" cy="8128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35号-经典雅黑" panose="00000500000000000000" pitchFamily="2" charset="-122"/>
                  <a:ea typeface="字魂35号-经典雅黑" panose="00000500000000000000" pitchFamily="2" charset="-122"/>
                  <a:sym typeface="字魂35号-经典雅黑" panose="00000500000000000000" pitchFamily="2" charset="-122"/>
                </a:endParaRPr>
              </a:p>
            </p:txBody>
          </p:sp>
          <p:sp>
            <p:nvSpPr>
              <p:cNvPr id="47" name="Rectangle 59">
                <a:extLst>
                  <a:ext uri="{FF2B5EF4-FFF2-40B4-BE49-F238E27FC236}">
                    <a16:creationId xmlns:a16="http://schemas.microsoft.com/office/drawing/2014/main" id="{CF3AB1B9-68C0-48AC-A195-440B12CED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6213" y="7418388"/>
                <a:ext cx="495300" cy="10906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35号-经典雅黑" panose="00000500000000000000" pitchFamily="2" charset="-122"/>
                  <a:ea typeface="字魂35号-经典雅黑" panose="00000500000000000000" pitchFamily="2" charset="-122"/>
                  <a:sym typeface="字魂35号-经典雅黑" panose="00000500000000000000" pitchFamily="2" charset="-122"/>
                </a:endParaRPr>
              </a:p>
            </p:txBody>
          </p:sp>
          <p:sp>
            <p:nvSpPr>
              <p:cNvPr id="48" name="Rectangle 60">
                <a:extLst>
                  <a:ext uri="{FF2B5EF4-FFF2-40B4-BE49-F238E27FC236}">
                    <a16:creationId xmlns:a16="http://schemas.microsoft.com/office/drawing/2014/main" id="{51D1E3F2-30F2-493E-822B-8DCF1E78D4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04238" y="7275513"/>
                <a:ext cx="493712" cy="12334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35号-经典雅黑" panose="00000500000000000000" pitchFamily="2" charset="-122"/>
                  <a:ea typeface="字魂35号-经典雅黑" panose="00000500000000000000" pitchFamily="2" charset="-122"/>
                  <a:sym typeface="字魂35号-经典雅黑" panose="00000500000000000000" pitchFamily="2" charset="-122"/>
                </a:endParaRPr>
              </a:p>
            </p:txBody>
          </p:sp>
          <p:sp>
            <p:nvSpPr>
              <p:cNvPr id="49" name="Rectangle 61">
                <a:extLst>
                  <a:ext uri="{FF2B5EF4-FFF2-40B4-BE49-F238E27FC236}">
                    <a16:creationId xmlns:a16="http://schemas.microsoft.com/office/drawing/2014/main" id="{08694382-A79F-47EC-B61F-20502FC142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7500" y="6710363"/>
                <a:ext cx="498475" cy="17986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35号-经典雅黑" panose="00000500000000000000" pitchFamily="2" charset="-122"/>
                  <a:ea typeface="字魂35号-经典雅黑" panose="00000500000000000000" pitchFamily="2" charset="-122"/>
                  <a:sym typeface="字魂35号-经典雅黑" panose="00000500000000000000" pitchFamily="2" charset="-122"/>
                </a:endParaRPr>
              </a:p>
            </p:txBody>
          </p:sp>
        </p:grpSp>
      </p:grpSp>
      <p:grpSp>
        <p:nvGrpSpPr>
          <p:cNvPr id="50" name="PA_库_组合 49">
            <a:extLst>
              <a:ext uri="{FF2B5EF4-FFF2-40B4-BE49-F238E27FC236}">
                <a16:creationId xmlns:a16="http://schemas.microsoft.com/office/drawing/2014/main" id="{5BDAB0C3-C950-4C1F-9E92-CD39659062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793590" y="1489118"/>
            <a:ext cx="1993552" cy="2027983"/>
            <a:chOff x="3793590" y="1489118"/>
            <a:chExt cx="1993552" cy="2027983"/>
          </a:xfrm>
        </p:grpSpPr>
        <p:sp>
          <p:nvSpPr>
            <p:cNvPr id="6" name="Freeform: Shape 35">
              <a:extLst>
                <a:ext uri="{FF2B5EF4-FFF2-40B4-BE49-F238E27FC236}">
                  <a16:creationId xmlns:a16="http://schemas.microsoft.com/office/drawing/2014/main" id="{97BBADA1-0CD7-4972-9EB5-BF4930A56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3590" y="1489118"/>
              <a:ext cx="1993552" cy="2027983"/>
            </a:xfrm>
            <a:custGeom>
              <a:avLst/>
              <a:gdLst>
                <a:gd name="T0" fmla="*/ 144 w 244"/>
                <a:gd name="T1" fmla="*/ 106 h 248"/>
                <a:gd name="T2" fmla="*/ 133 w 244"/>
                <a:gd name="T3" fmla="*/ 0 h 248"/>
                <a:gd name="T4" fmla="*/ 58 w 244"/>
                <a:gd name="T5" fmla="*/ 26 h 248"/>
                <a:gd name="T6" fmla="*/ 40 w 244"/>
                <a:gd name="T7" fmla="*/ 189 h 248"/>
                <a:gd name="T8" fmla="*/ 203 w 244"/>
                <a:gd name="T9" fmla="*/ 208 h 248"/>
                <a:gd name="T10" fmla="*/ 244 w 244"/>
                <a:gd name="T11" fmla="*/ 141 h 248"/>
                <a:gd name="T12" fmla="*/ 144 w 244"/>
                <a:gd name="T13" fmla="*/ 10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4" h="248">
                  <a:moveTo>
                    <a:pt x="144" y="106"/>
                  </a:moveTo>
                  <a:cubicBezTo>
                    <a:pt x="120" y="75"/>
                    <a:pt x="117" y="34"/>
                    <a:pt x="133" y="0"/>
                  </a:cubicBezTo>
                  <a:cubicBezTo>
                    <a:pt x="107" y="0"/>
                    <a:pt x="80" y="8"/>
                    <a:pt x="58" y="26"/>
                  </a:cubicBezTo>
                  <a:cubicBezTo>
                    <a:pt x="8" y="66"/>
                    <a:pt x="0" y="139"/>
                    <a:pt x="40" y="189"/>
                  </a:cubicBezTo>
                  <a:cubicBezTo>
                    <a:pt x="80" y="239"/>
                    <a:pt x="153" y="248"/>
                    <a:pt x="203" y="208"/>
                  </a:cubicBezTo>
                  <a:cubicBezTo>
                    <a:pt x="225" y="190"/>
                    <a:pt x="239" y="166"/>
                    <a:pt x="244" y="141"/>
                  </a:cubicBezTo>
                  <a:cubicBezTo>
                    <a:pt x="208" y="149"/>
                    <a:pt x="169" y="137"/>
                    <a:pt x="144" y="1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/>
          </p:spPr>
          <p:txBody>
            <a:bodyPr anchor="ctr"/>
            <a:lstStyle/>
            <a:p>
              <a:pPr algn="ctr"/>
              <a:endParaRPr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字魂35号-经典雅黑" panose="00000500000000000000" pitchFamily="2" charset="-122"/>
              </a:endParaRPr>
            </a:p>
          </p:txBody>
        </p:sp>
        <p:sp>
          <p:nvSpPr>
            <p:cNvPr id="8" name="Rectangle 37">
              <a:extLst>
                <a:ext uri="{FF2B5EF4-FFF2-40B4-BE49-F238E27FC236}">
                  <a16:creationId xmlns:a16="http://schemas.microsoft.com/office/drawing/2014/main" id="{3C5F97F4-3C16-40C0-A2EA-DA987231F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6785" y="1604067"/>
              <a:ext cx="564258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914400" rtl="0" eaLnBrk="0" fontAlgn="base" latinLnBrk="0" hangingPunct="0">
                <a:buClrTx/>
                <a:buSzTx/>
                <a:buFontTx/>
                <a:buNone/>
                <a:tabLst/>
              </a:pPr>
              <a:r>
                <a:rPr kumimoji="0" lang="en-US" altLang="en-US" sz="4800" i="0" u="none" strike="noStrike" cap="none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latin typeface="字魂35号-经典雅黑" panose="00000500000000000000" pitchFamily="2" charset="-122"/>
                  <a:ea typeface="字魂35号-经典雅黑" panose="00000500000000000000" pitchFamily="2" charset="-122"/>
                  <a:sym typeface="字魂35号-经典雅黑" panose="00000500000000000000" pitchFamily="2" charset="-122"/>
                </a:rPr>
                <a:t>01</a:t>
              </a:r>
            </a:p>
          </p:txBody>
        </p:sp>
        <p:grpSp>
          <p:nvGrpSpPr>
            <p:cNvPr id="12" name="Group 45">
              <a:extLst>
                <a:ext uri="{FF2B5EF4-FFF2-40B4-BE49-F238E27FC236}">
                  <a16:creationId xmlns:a16="http://schemas.microsoft.com/office/drawing/2014/main" id="{1B0B6834-A2CF-4824-9F7A-36038F221942}"/>
                </a:ext>
              </a:extLst>
            </p:cNvPr>
            <p:cNvGrpSpPr/>
            <p:nvPr/>
          </p:nvGrpSpPr>
          <p:grpSpPr>
            <a:xfrm>
              <a:off x="4327195" y="2406244"/>
              <a:ext cx="620323" cy="577609"/>
              <a:chOff x="2787650" y="5918201"/>
              <a:chExt cx="2951162" cy="2747962"/>
            </a:xfrm>
            <a:solidFill>
              <a:schemeClr val="bg1"/>
            </a:solidFill>
          </p:grpSpPr>
          <p:sp>
            <p:nvSpPr>
              <p:cNvPr id="38" name="Freeform: Shape 50">
                <a:extLst>
                  <a:ext uri="{FF2B5EF4-FFF2-40B4-BE49-F238E27FC236}">
                    <a16:creationId xmlns:a16="http://schemas.microsoft.com/office/drawing/2014/main" id="{E30CD9B4-44AC-41BF-93E7-3D00E98AA8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3050" y="8434388"/>
                <a:ext cx="2903537" cy="231775"/>
              </a:xfrm>
              <a:custGeom>
                <a:avLst/>
                <a:gdLst>
                  <a:gd name="T0" fmla="*/ 796 w 817"/>
                  <a:gd name="T1" fmla="*/ 0 h 65"/>
                  <a:gd name="T2" fmla="*/ 20 w 817"/>
                  <a:gd name="T3" fmla="*/ 0 h 65"/>
                  <a:gd name="T4" fmla="*/ 0 w 817"/>
                  <a:gd name="T5" fmla="*/ 33 h 65"/>
                  <a:gd name="T6" fmla="*/ 0 w 817"/>
                  <a:gd name="T7" fmla="*/ 65 h 65"/>
                  <a:gd name="T8" fmla="*/ 20 w 817"/>
                  <a:gd name="T9" fmla="*/ 65 h 65"/>
                  <a:gd name="T10" fmla="*/ 796 w 817"/>
                  <a:gd name="T11" fmla="*/ 65 h 65"/>
                  <a:gd name="T12" fmla="*/ 817 w 817"/>
                  <a:gd name="T13" fmla="*/ 65 h 65"/>
                  <a:gd name="T14" fmla="*/ 817 w 817"/>
                  <a:gd name="T15" fmla="*/ 33 h 65"/>
                  <a:gd name="T16" fmla="*/ 796 w 817"/>
                  <a:gd name="T1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7" h="65">
                    <a:moveTo>
                      <a:pt x="796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15"/>
                      <a:pt x="0" y="33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796" y="65"/>
                      <a:pt x="796" y="65"/>
                      <a:pt x="796" y="65"/>
                    </a:cubicBezTo>
                    <a:cubicBezTo>
                      <a:pt x="817" y="65"/>
                      <a:pt x="817" y="65"/>
                      <a:pt x="817" y="65"/>
                    </a:cubicBezTo>
                    <a:cubicBezTo>
                      <a:pt x="817" y="33"/>
                      <a:pt x="817" y="33"/>
                      <a:pt x="817" y="33"/>
                    </a:cubicBezTo>
                    <a:cubicBezTo>
                      <a:pt x="817" y="15"/>
                      <a:pt x="808" y="0"/>
                      <a:pt x="79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35号-经典雅黑" panose="00000500000000000000" pitchFamily="2" charset="-122"/>
                  <a:ea typeface="字魂35号-经典雅黑" panose="00000500000000000000" pitchFamily="2" charset="-122"/>
                  <a:sym typeface="字魂35号-经典雅黑" panose="00000500000000000000" pitchFamily="2" charset="-122"/>
                </a:endParaRPr>
              </a:p>
            </p:txBody>
          </p:sp>
          <p:sp>
            <p:nvSpPr>
              <p:cNvPr id="39" name="Freeform: Shape 51">
                <a:extLst>
                  <a:ext uri="{FF2B5EF4-FFF2-40B4-BE49-F238E27FC236}">
                    <a16:creationId xmlns:a16="http://schemas.microsoft.com/office/drawing/2014/main" id="{043A73C2-9A5F-47E3-92A8-B2154CD90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4025" y="6916738"/>
                <a:ext cx="430212" cy="163513"/>
              </a:xfrm>
              <a:custGeom>
                <a:avLst/>
                <a:gdLst>
                  <a:gd name="T0" fmla="*/ 23 w 121"/>
                  <a:gd name="T1" fmla="*/ 46 h 46"/>
                  <a:gd name="T2" fmla="*/ 44 w 121"/>
                  <a:gd name="T3" fmla="*/ 33 h 46"/>
                  <a:gd name="T4" fmla="*/ 77 w 121"/>
                  <a:gd name="T5" fmla="*/ 33 h 46"/>
                  <a:gd name="T6" fmla="*/ 98 w 121"/>
                  <a:gd name="T7" fmla="*/ 46 h 46"/>
                  <a:gd name="T8" fmla="*/ 121 w 121"/>
                  <a:gd name="T9" fmla="*/ 23 h 46"/>
                  <a:gd name="T10" fmla="*/ 98 w 121"/>
                  <a:gd name="T11" fmla="*/ 0 h 46"/>
                  <a:gd name="T12" fmla="*/ 23 w 121"/>
                  <a:gd name="T13" fmla="*/ 0 h 46"/>
                  <a:gd name="T14" fmla="*/ 0 w 121"/>
                  <a:gd name="T15" fmla="*/ 23 h 46"/>
                  <a:gd name="T16" fmla="*/ 23 w 121"/>
                  <a:gd name="T1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46">
                    <a:moveTo>
                      <a:pt x="23" y="46"/>
                    </a:moveTo>
                    <a:cubicBezTo>
                      <a:pt x="32" y="46"/>
                      <a:pt x="40" y="41"/>
                      <a:pt x="44" y="33"/>
                    </a:cubicBezTo>
                    <a:cubicBezTo>
                      <a:pt x="77" y="33"/>
                      <a:pt x="77" y="33"/>
                      <a:pt x="77" y="33"/>
                    </a:cubicBezTo>
                    <a:cubicBezTo>
                      <a:pt x="81" y="41"/>
                      <a:pt x="89" y="46"/>
                      <a:pt x="98" y="46"/>
                    </a:cubicBezTo>
                    <a:cubicBezTo>
                      <a:pt x="111" y="46"/>
                      <a:pt x="121" y="36"/>
                      <a:pt x="121" y="23"/>
                    </a:cubicBezTo>
                    <a:cubicBezTo>
                      <a:pt x="121" y="10"/>
                      <a:pt x="111" y="0"/>
                      <a:pt x="9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3"/>
                    </a:cubicBezTo>
                    <a:cubicBezTo>
                      <a:pt x="0" y="36"/>
                      <a:pt x="10" y="46"/>
                      <a:pt x="23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35号-经典雅黑" panose="00000500000000000000" pitchFamily="2" charset="-122"/>
                  <a:ea typeface="字魂35号-经典雅黑" panose="00000500000000000000" pitchFamily="2" charset="-122"/>
                  <a:sym typeface="字魂35号-经典雅黑" panose="00000500000000000000" pitchFamily="2" charset="-122"/>
                </a:endParaRPr>
              </a:p>
            </p:txBody>
          </p:sp>
          <p:sp>
            <p:nvSpPr>
              <p:cNvPr id="40" name="Freeform: Shape 52">
                <a:extLst>
                  <a:ext uri="{FF2B5EF4-FFF2-40B4-BE49-F238E27FC236}">
                    <a16:creationId xmlns:a16="http://schemas.microsoft.com/office/drawing/2014/main" id="{0BFD26CF-58E8-4896-BFFB-B40F1B2AB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7763" y="6916738"/>
                <a:ext cx="428625" cy="163513"/>
              </a:xfrm>
              <a:custGeom>
                <a:avLst/>
                <a:gdLst>
                  <a:gd name="T0" fmla="*/ 23 w 121"/>
                  <a:gd name="T1" fmla="*/ 46 h 46"/>
                  <a:gd name="T2" fmla="*/ 44 w 121"/>
                  <a:gd name="T3" fmla="*/ 33 h 46"/>
                  <a:gd name="T4" fmla="*/ 77 w 121"/>
                  <a:gd name="T5" fmla="*/ 33 h 46"/>
                  <a:gd name="T6" fmla="*/ 98 w 121"/>
                  <a:gd name="T7" fmla="*/ 46 h 46"/>
                  <a:gd name="T8" fmla="*/ 121 w 121"/>
                  <a:gd name="T9" fmla="*/ 23 h 46"/>
                  <a:gd name="T10" fmla="*/ 98 w 121"/>
                  <a:gd name="T11" fmla="*/ 0 h 46"/>
                  <a:gd name="T12" fmla="*/ 23 w 121"/>
                  <a:gd name="T13" fmla="*/ 0 h 46"/>
                  <a:gd name="T14" fmla="*/ 0 w 121"/>
                  <a:gd name="T15" fmla="*/ 23 h 46"/>
                  <a:gd name="T16" fmla="*/ 23 w 121"/>
                  <a:gd name="T1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46">
                    <a:moveTo>
                      <a:pt x="23" y="46"/>
                    </a:moveTo>
                    <a:cubicBezTo>
                      <a:pt x="32" y="46"/>
                      <a:pt x="40" y="41"/>
                      <a:pt x="44" y="33"/>
                    </a:cubicBezTo>
                    <a:cubicBezTo>
                      <a:pt x="77" y="33"/>
                      <a:pt x="77" y="33"/>
                      <a:pt x="77" y="33"/>
                    </a:cubicBezTo>
                    <a:cubicBezTo>
                      <a:pt x="81" y="41"/>
                      <a:pt x="89" y="46"/>
                      <a:pt x="98" y="46"/>
                    </a:cubicBezTo>
                    <a:cubicBezTo>
                      <a:pt x="111" y="46"/>
                      <a:pt x="121" y="36"/>
                      <a:pt x="121" y="23"/>
                    </a:cubicBezTo>
                    <a:cubicBezTo>
                      <a:pt x="121" y="10"/>
                      <a:pt x="111" y="0"/>
                      <a:pt x="9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3"/>
                    </a:cubicBezTo>
                    <a:cubicBezTo>
                      <a:pt x="0" y="36"/>
                      <a:pt x="10" y="46"/>
                      <a:pt x="23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35号-经典雅黑" panose="00000500000000000000" pitchFamily="2" charset="-122"/>
                  <a:ea typeface="字魂35号-经典雅黑" panose="00000500000000000000" pitchFamily="2" charset="-122"/>
                  <a:sym typeface="字魂35号-经典雅黑" panose="00000500000000000000" pitchFamily="2" charset="-122"/>
                </a:endParaRPr>
              </a:p>
            </p:txBody>
          </p:sp>
          <p:sp>
            <p:nvSpPr>
              <p:cNvPr id="41" name="Freeform: Shape 53">
                <a:extLst>
                  <a:ext uri="{FF2B5EF4-FFF2-40B4-BE49-F238E27FC236}">
                    <a16:creationId xmlns:a16="http://schemas.microsoft.com/office/drawing/2014/main" id="{504858CC-F44B-4722-B761-78D906DC98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9913" y="6916738"/>
                <a:ext cx="430212" cy="163513"/>
              </a:xfrm>
              <a:custGeom>
                <a:avLst/>
                <a:gdLst>
                  <a:gd name="T0" fmla="*/ 23 w 121"/>
                  <a:gd name="T1" fmla="*/ 46 h 46"/>
                  <a:gd name="T2" fmla="*/ 44 w 121"/>
                  <a:gd name="T3" fmla="*/ 33 h 46"/>
                  <a:gd name="T4" fmla="*/ 77 w 121"/>
                  <a:gd name="T5" fmla="*/ 33 h 46"/>
                  <a:gd name="T6" fmla="*/ 98 w 121"/>
                  <a:gd name="T7" fmla="*/ 46 h 46"/>
                  <a:gd name="T8" fmla="*/ 121 w 121"/>
                  <a:gd name="T9" fmla="*/ 23 h 46"/>
                  <a:gd name="T10" fmla="*/ 98 w 121"/>
                  <a:gd name="T11" fmla="*/ 0 h 46"/>
                  <a:gd name="T12" fmla="*/ 23 w 121"/>
                  <a:gd name="T13" fmla="*/ 0 h 46"/>
                  <a:gd name="T14" fmla="*/ 0 w 121"/>
                  <a:gd name="T15" fmla="*/ 23 h 46"/>
                  <a:gd name="T16" fmla="*/ 23 w 121"/>
                  <a:gd name="T1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46">
                    <a:moveTo>
                      <a:pt x="23" y="46"/>
                    </a:moveTo>
                    <a:cubicBezTo>
                      <a:pt x="32" y="46"/>
                      <a:pt x="40" y="41"/>
                      <a:pt x="44" y="33"/>
                    </a:cubicBezTo>
                    <a:cubicBezTo>
                      <a:pt x="77" y="33"/>
                      <a:pt x="77" y="33"/>
                      <a:pt x="77" y="33"/>
                    </a:cubicBezTo>
                    <a:cubicBezTo>
                      <a:pt x="81" y="41"/>
                      <a:pt x="89" y="46"/>
                      <a:pt x="98" y="46"/>
                    </a:cubicBezTo>
                    <a:cubicBezTo>
                      <a:pt x="111" y="46"/>
                      <a:pt x="121" y="36"/>
                      <a:pt x="121" y="23"/>
                    </a:cubicBezTo>
                    <a:cubicBezTo>
                      <a:pt x="121" y="10"/>
                      <a:pt x="111" y="0"/>
                      <a:pt x="9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3"/>
                    </a:cubicBezTo>
                    <a:cubicBezTo>
                      <a:pt x="0" y="36"/>
                      <a:pt x="10" y="46"/>
                      <a:pt x="23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35号-经典雅黑" panose="00000500000000000000" pitchFamily="2" charset="-122"/>
                  <a:ea typeface="字魂35号-经典雅黑" panose="00000500000000000000" pitchFamily="2" charset="-122"/>
                  <a:sym typeface="字魂35号-经典雅黑" panose="00000500000000000000" pitchFamily="2" charset="-122"/>
                </a:endParaRPr>
              </a:p>
            </p:txBody>
          </p:sp>
          <p:sp>
            <p:nvSpPr>
              <p:cNvPr id="42" name="Freeform: Shape 54">
                <a:extLst>
                  <a:ext uri="{FF2B5EF4-FFF2-40B4-BE49-F238E27FC236}">
                    <a16:creationId xmlns:a16="http://schemas.microsoft.com/office/drawing/2014/main" id="{6F562C69-7A92-41BA-B223-388277E1F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3650" y="6916738"/>
                <a:ext cx="430212" cy="163513"/>
              </a:xfrm>
              <a:custGeom>
                <a:avLst/>
                <a:gdLst>
                  <a:gd name="T0" fmla="*/ 23 w 121"/>
                  <a:gd name="T1" fmla="*/ 46 h 46"/>
                  <a:gd name="T2" fmla="*/ 44 w 121"/>
                  <a:gd name="T3" fmla="*/ 33 h 46"/>
                  <a:gd name="T4" fmla="*/ 77 w 121"/>
                  <a:gd name="T5" fmla="*/ 33 h 46"/>
                  <a:gd name="T6" fmla="*/ 98 w 121"/>
                  <a:gd name="T7" fmla="*/ 46 h 46"/>
                  <a:gd name="T8" fmla="*/ 121 w 121"/>
                  <a:gd name="T9" fmla="*/ 23 h 46"/>
                  <a:gd name="T10" fmla="*/ 98 w 121"/>
                  <a:gd name="T11" fmla="*/ 0 h 46"/>
                  <a:gd name="T12" fmla="*/ 23 w 121"/>
                  <a:gd name="T13" fmla="*/ 0 h 46"/>
                  <a:gd name="T14" fmla="*/ 0 w 121"/>
                  <a:gd name="T15" fmla="*/ 23 h 46"/>
                  <a:gd name="T16" fmla="*/ 23 w 121"/>
                  <a:gd name="T1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46">
                    <a:moveTo>
                      <a:pt x="23" y="46"/>
                    </a:moveTo>
                    <a:cubicBezTo>
                      <a:pt x="32" y="46"/>
                      <a:pt x="40" y="41"/>
                      <a:pt x="44" y="33"/>
                    </a:cubicBezTo>
                    <a:cubicBezTo>
                      <a:pt x="77" y="33"/>
                      <a:pt x="77" y="33"/>
                      <a:pt x="77" y="33"/>
                    </a:cubicBezTo>
                    <a:cubicBezTo>
                      <a:pt x="81" y="41"/>
                      <a:pt x="89" y="46"/>
                      <a:pt x="98" y="46"/>
                    </a:cubicBezTo>
                    <a:cubicBezTo>
                      <a:pt x="111" y="46"/>
                      <a:pt x="121" y="36"/>
                      <a:pt x="121" y="23"/>
                    </a:cubicBezTo>
                    <a:cubicBezTo>
                      <a:pt x="121" y="10"/>
                      <a:pt x="111" y="0"/>
                      <a:pt x="9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3"/>
                    </a:cubicBezTo>
                    <a:cubicBezTo>
                      <a:pt x="0" y="36"/>
                      <a:pt x="10" y="46"/>
                      <a:pt x="23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35号-经典雅黑" panose="00000500000000000000" pitchFamily="2" charset="-122"/>
                  <a:ea typeface="字魂35号-经典雅黑" panose="00000500000000000000" pitchFamily="2" charset="-122"/>
                  <a:sym typeface="字魂35号-经典雅黑" panose="00000500000000000000" pitchFamily="2" charset="-122"/>
                </a:endParaRPr>
              </a:p>
            </p:txBody>
          </p:sp>
          <p:sp>
            <p:nvSpPr>
              <p:cNvPr id="43" name="Freeform: Shape 55">
                <a:extLst>
                  <a:ext uri="{FF2B5EF4-FFF2-40B4-BE49-F238E27FC236}">
                    <a16:creationId xmlns:a16="http://schemas.microsoft.com/office/drawing/2014/main" id="{75300940-7235-4BD0-9049-6F1D3C8595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4013" y="7119938"/>
                <a:ext cx="2741612" cy="1173163"/>
              </a:xfrm>
              <a:custGeom>
                <a:avLst/>
                <a:gdLst>
                  <a:gd name="T0" fmla="*/ 0 w 771"/>
                  <a:gd name="T1" fmla="*/ 320 h 330"/>
                  <a:gd name="T2" fmla="*/ 0 w 771"/>
                  <a:gd name="T3" fmla="*/ 330 h 330"/>
                  <a:gd name="T4" fmla="*/ 10 w 771"/>
                  <a:gd name="T5" fmla="*/ 330 h 330"/>
                  <a:gd name="T6" fmla="*/ 761 w 771"/>
                  <a:gd name="T7" fmla="*/ 330 h 330"/>
                  <a:gd name="T8" fmla="*/ 771 w 771"/>
                  <a:gd name="T9" fmla="*/ 330 h 330"/>
                  <a:gd name="T10" fmla="*/ 771 w 771"/>
                  <a:gd name="T11" fmla="*/ 320 h 330"/>
                  <a:gd name="T12" fmla="*/ 761 w 771"/>
                  <a:gd name="T13" fmla="*/ 310 h 330"/>
                  <a:gd name="T14" fmla="*/ 732 w 771"/>
                  <a:gd name="T15" fmla="*/ 310 h 330"/>
                  <a:gd name="T16" fmla="*/ 732 w 771"/>
                  <a:gd name="T17" fmla="*/ 300 h 330"/>
                  <a:gd name="T18" fmla="*/ 722 w 771"/>
                  <a:gd name="T19" fmla="*/ 290 h 330"/>
                  <a:gd name="T20" fmla="*/ 711 w 771"/>
                  <a:gd name="T21" fmla="*/ 290 h 330"/>
                  <a:gd name="T22" fmla="*/ 711 w 771"/>
                  <a:gd name="T23" fmla="*/ 13 h 330"/>
                  <a:gd name="T24" fmla="*/ 680 w 771"/>
                  <a:gd name="T25" fmla="*/ 0 h 330"/>
                  <a:gd name="T26" fmla="*/ 667 w 771"/>
                  <a:gd name="T27" fmla="*/ 0 h 330"/>
                  <a:gd name="T28" fmla="*/ 636 w 771"/>
                  <a:gd name="T29" fmla="*/ 13 h 330"/>
                  <a:gd name="T30" fmla="*/ 636 w 771"/>
                  <a:gd name="T31" fmla="*/ 290 h 330"/>
                  <a:gd name="T32" fmla="*/ 625 w 771"/>
                  <a:gd name="T33" fmla="*/ 290 h 330"/>
                  <a:gd name="T34" fmla="*/ 615 w 771"/>
                  <a:gd name="T35" fmla="*/ 300 h 330"/>
                  <a:gd name="T36" fmla="*/ 615 w 771"/>
                  <a:gd name="T37" fmla="*/ 310 h 330"/>
                  <a:gd name="T38" fmla="*/ 537 w 771"/>
                  <a:gd name="T39" fmla="*/ 310 h 330"/>
                  <a:gd name="T40" fmla="*/ 537 w 771"/>
                  <a:gd name="T41" fmla="*/ 300 h 330"/>
                  <a:gd name="T42" fmla="*/ 527 w 771"/>
                  <a:gd name="T43" fmla="*/ 290 h 330"/>
                  <a:gd name="T44" fmla="*/ 516 w 771"/>
                  <a:gd name="T45" fmla="*/ 290 h 330"/>
                  <a:gd name="T46" fmla="*/ 516 w 771"/>
                  <a:gd name="T47" fmla="*/ 13 h 330"/>
                  <a:gd name="T48" fmla="*/ 485 w 771"/>
                  <a:gd name="T49" fmla="*/ 0 h 330"/>
                  <a:gd name="T50" fmla="*/ 472 w 771"/>
                  <a:gd name="T51" fmla="*/ 0 h 330"/>
                  <a:gd name="T52" fmla="*/ 441 w 771"/>
                  <a:gd name="T53" fmla="*/ 13 h 330"/>
                  <a:gd name="T54" fmla="*/ 441 w 771"/>
                  <a:gd name="T55" fmla="*/ 290 h 330"/>
                  <a:gd name="T56" fmla="*/ 430 w 771"/>
                  <a:gd name="T57" fmla="*/ 290 h 330"/>
                  <a:gd name="T58" fmla="*/ 420 w 771"/>
                  <a:gd name="T59" fmla="*/ 300 h 330"/>
                  <a:gd name="T60" fmla="*/ 420 w 771"/>
                  <a:gd name="T61" fmla="*/ 310 h 330"/>
                  <a:gd name="T62" fmla="*/ 342 w 771"/>
                  <a:gd name="T63" fmla="*/ 310 h 330"/>
                  <a:gd name="T64" fmla="*/ 342 w 771"/>
                  <a:gd name="T65" fmla="*/ 300 h 330"/>
                  <a:gd name="T66" fmla="*/ 332 w 771"/>
                  <a:gd name="T67" fmla="*/ 290 h 330"/>
                  <a:gd name="T68" fmla="*/ 321 w 771"/>
                  <a:gd name="T69" fmla="*/ 290 h 330"/>
                  <a:gd name="T70" fmla="*/ 321 w 771"/>
                  <a:gd name="T71" fmla="*/ 13 h 330"/>
                  <a:gd name="T72" fmla="*/ 290 w 771"/>
                  <a:gd name="T73" fmla="*/ 0 h 330"/>
                  <a:gd name="T74" fmla="*/ 277 w 771"/>
                  <a:gd name="T75" fmla="*/ 0 h 330"/>
                  <a:gd name="T76" fmla="*/ 246 w 771"/>
                  <a:gd name="T77" fmla="*/ 13 h 330"/>
                  <a:gd name="T78" fmla="*/ 246 w 771"/>
                  <a:gd name="T79" fmla="*/ 290 h 330"/>
                  <a:gd name="T80" fmla="*/ 235 w 771"/>
                  <a:gd name="T81" fmla="*/ 290 h 330"/>
                  <a:gd name="T82" fmla="*/ 225 w 771"/>
                  <a:gd name="T83" fmla="*/ 300 h 330"/>
                  <a:gd name="T84" fmla="*/ 225 w 771"/>
                  <a:gd name="T85" fmla="*/ 310 h 330"/>
                  <a:gd name="T86" fmla="*/ 147 w 771"/>
                  <a:gd name="T87" fmla="*/ 310 h 330"/>
                  <a:gd name="T88" fmla="*/ 147 w 771"/>
                  <a:gd name="T89" fmla="*/ 300 h 330"/>
                  <a:gd name="T90" fmla="*/ 137 w 771"/>
                  <a:gd name="T91" fmla="*/ 290 h 330"/>
                  <a:gd name="T92" fmla="*/ 126 w 771"/>
                  <a:gd name="T93" fmla="*/ 290 h 330"/>
                  <a:gd name="T94" fmla="*/ 126 w 771"/>
                  <a:gd name="T95" fmla="*/ 13 h 330"/>
                  <a:gd name="T96" fmla="*/ 95 w 771"/>
                  <a:gd name="T97" fmla="*/ 0 h 330"/>
                  <a:gd name="T98" fmla="*/ 82 w 771"/>
                  <a:gd name="T99" fmla="*/ 0 h 330"/>
                  <a:gd name="T100" fmla="*/ 51 w 771"/>
                  <a:gd name="T101" fmla="*/ 13 h 330"/>
                  <a:gd name="T102" fmla="*/ 51 w 771"/>
                  <a:gd name="T103" fmla="*/ 290 h 330"/>
                  <a:gd name="T104" fmla="*/ 40 w 771"/>
                  <a:gd name="T105" fmla="*/ 290 h 330"/>
                  <a:gd name="T106" fmla="*/ 30 w 771"/>
                  <a:gd name="T107" fmla="*/ 300 h 330"/>
                  <a:gd name="T108" fmla="*/ 30 w 771"/>
                  <a:gd name="T109" fmla="*/ 310 h 330"/>
                  <a:gd name="T110" fmla="*/ 10 w 771"/>
                  <a:gd name="T111" fmla="*/ 310 h 330"/>
                  <a:gd name="T112" fmla="*/ 0 w 771"/>
                  <a:gd name="T113" fmla="*/ 32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71" h="330">
                    <a:moveTo>
                      <a:pt x="0" y="320"/>
                    </a:moveTo>
                    <a:cubicBezTo>
                      <a:pt x="0" y="330"/>
                      <a:pt x="0" y="330"/>
                      <a:pt x="0" y="330"/>
                    </a:cubicBezTo>
                    <a:cubicBezTo>
                      <a:pt x="10" y="330"/>
                      <a:pt x="10" y="330"/>
                      <a:pt x="10" y="330"/>
                    </a:cubicBezTo>
                    <a:cubicBezTo>
                      <a:pt x="761" y="330"/>
                      <a:pt x="761" y="330"/>
                      <a:pt x="761" y="330"/>
                    </a:cubicBezTo>
                    <a:cubicBezTo>
                      <a:pt x="771" y="330"/>
                      <a:pt x="771" y="330"/>
                      <a:pt x="771" y="330"/>
                    </a:cubicBezTo>
                    <a:cubicBezTo>
                      <a:pt x="771" y="320"/>
                      <a:pt x="771" y="320"/>
                      <a:pt x="771" y="320"/>
                    </a:cubicBezTo>
                    <a:cubicBezTo>
                      <a:pt x="771" y="315"/>
                      <a:pt x="766" y="310"/>
                      <a:pt x="761" y="310"/>
                    </a:cubicBezTo>
                    <a:cubicBezTo>
                      <a:pt x="732" y="310"/>
                      <a:pt x="732" y="310"/>
                      <a:pt x="732" y="310"/>
                    </a:cubicBezTo>
                    <a:cubicBezTo>
                      <a:pt x="732" y="300"/>
                      <a:pt x="732" y="300"/>
                      <a:pt x="732" y="300"/>
                    </a:cubicBezTo>
                    <a:cubicBezTo>
                      <a:pt x="732" y="295"/>
                      <a:pt x="728" y="290"/>
                      <a:pt x="722" y="290"/>
                    </a:cubicBezTo>
                    <a:cubicBezTo>
                      <a:pt x="711" y="290"/>
                      <a:pt x="711" y="290"/>
                      <a:pt x="711" y="290"/>
                    </a:cubicBezTo>
                    <a:cubicBezTo>
                      <a:pt x="711" y="13"/>
                      <a:pt x="711" y="13"/>
                      <a:pt x="711" y="13"/>
                    </a:cubicBezTo>
                    <a:cubicBezTo>
                      <a:pt x="699" y="13"/>
                      <a:pt x="688" y="8"/>
                      <a:pt x="680" y="0"/>
                    </a:cubicBezTo>
                    <a:cubicBezTo>
                      <a:pt x="667" y="0"/>
                      <a:pt x="667" y="0"/>
                      <a:pt x="667" y="0"/>
                    </a:cubicBezTo>
                    <a:cubicBezTo>
                      <a:pt x="659" y="8"/>
                      <a:pt x="648" y="13"/>
                      <a:pt x="636" y="13"/>
                    </a:cubicBezTo>
                    <a:cubicBezTo>
                      <a:pt x="636" y="290"/>
                      <a:pt x="636" y="290"/>
                      <a:pt x="636" y="290"/>
                    </a:cubicBezTo>
                    <a:cubicBezTo>
                      <a:pt x="625" y="290"/>
                      <a:pt x="625" y="290"/>
                      <a:pt x="625" y="290"/>
                    </a:cubicBezTo>
                    <a:cubicBezTo>
                      <a:pt x="620" y="290"/>
                      <a:pt x="615" y="295"/>
                      <a:pt x="615" y="300"/>
                    </a:cubicBezTo>
                    <a:cubicBezTo>
                      <a:pt x="615" y="310"/>
                      <a:pt x="615" y="310"/>
                      <a:pt x="615" y="310"/>
                    </a:cubicBezTo>
                    <a:cubicBezTo>
                      <a:pt x="537" y="310"/>
                      <a:pt x="537" y="310"/>
                      <a:pt x="537" y="310"/>
                    </a:cubicBezTo>
                    <a:cubicBezTo>
                      <a:pt x="537" y="300"/>
                      <a:pt x="537" y="300"/>
                      <a:pt x="537" y="300"/>
                    </a:cubicBezTo>
                    <a:cubicBezTo>
                      <a:pt x="537" y="295"/>
                      <a:pt x="533" y="290"/>
                      <a:pt x="527" y="290"/>
                    </a:cubicBezTo>
                    <a:cubicBezTo>
                      <a:pt x="516" y="290"/>
                      <a:pt x="516" y="290"/>
                      <a:pt x="516" y="290"/>
                    </a:cubicBezTo>
                    <a:cubicBezTo>
                      <a:pt x="516" y="13"/>
                      <a:pt x="516" y="13"/>
                      <a:pt x="516" y="13"/>
                    </a:cubicBezTo>
                    <a:cubicBezTo>
                      <a:pt x="504" y="13"/>
                      <a:pt x="493" y="8"/>
                      <a:pt x="485" y="0"/>
                    </a:cubicBezTo>
                    <a:cubicBezTo>
                      <a:pt x="472" y="0"/>
                      <a:pt x="472" y="0"/>
                      <a:pt x="472" y="0"/>
                    </a:cubicBezTo>
                    <a:cubicBezTo>
                      <a:pt x="464" y="8"/>
                      <a:pt x="453" y="13"/>
                      <a:pt x="441" y="13"/>
                    </a:cubicBezTo>
                    <a:cubicBezTo>
                      <a:pt x="441" y="290"/>
                      <a:pt x="441" y="290"/>
                      <a:pt x="441" y="290"/>
                    </a:cubicBezTo>
                    <a:cubicBezTo>
                      <a:pt x="430" y="290"/>
                      <a:pt x="430" y="290"/>
                      <a:pt x="430" y="290"/>
                    </a:cubicBezTo>
                    <a:cubicBezTo>
                      <a:pt x="425" y="290"/>
                      <a:pt x="420" y="295"/>
                      <a:pt x="420" y="300"/>
                    </a:cubicBezTo>
                    <a:cubicBezTo>
                      <a:pt x="420" y="310"/>
                      <a:pt x="420" y="310"/>
                      <a:pt x="420" y="310"/>
                    </a:cubicBezTo>
                    <a:cubicBezTo>
                      <a:pt x="342" y="310"/>
                      <a:pt x="342" y="310"/>
                      <a:pt x="342" y="310"/>
                    </a:cubicBezTo>
                    <a:cubicBezTo>
                      <a:pt x="342" y="300"/>
                      <a:pt x="342" y="300"/>
                      <a:pt x="342" y="300"/>
                    </a:cubicBezTo>
                    <a:cubicBezTo>
                      <a:pt x="342" y="295"/>
                      <a:pt x="338" y="290"/>
                      <a:pt x="332" y="290"/>
                    </a:cubicBezTo>
                    <a:cubicBezTo>
                      <a:pt x="321" y="290"/>
                      <a:pt x="321" y="290"/>
                      <a:pt x="321" y="290"/>
                    </a:cubicBezTo>
                    <a:cubicBezTo>
                      <a:pt x="321" y="13"/>
                      <a:pt x="321" y="13"/>
                      <a:pt x="321" y="13"/>
                    </a:cubicBezTo>
                    <a:cubicBezTo>
                      <a:pt x="309" y="13"/>
                      <a:pt x="298" y="8"/>
                      <a:pt x="290" y="0"/>
                    </a:cubicBezTo>
                    <a:cubicBezTo>
                      <a:pt x="277" y="0"/>
                      <a:pt x="277" y="0"/>
                      <a:pt x="277" y="0"/>
                    </a:cubicBezTo>
                    <a:cubicBezTo>
                      <a:pt x="269" y="8"/>
                      <a:pt x="258" y="13"/>
                      <a:pt x="246" y="13"/>
                    </a:cubicBezTo>
                    <a:cubicBezTo>
                      <a:pt x="246" y="290"/>
                      <a:pt x="246" y="290"/>
                      <a:pt x="246" y="290"/>
                    </a:cubicBezTo>
                    <a:cubicBezTo>
                      <a:pt x="235" y="290"/>
                      <a:pt x="235" y="290"/>
                      <a:pt x="235" y="290"/>
                    </a:cubicBezTo>
                    <a:cubicBezTo>
                      <a:pt x="230" y="290"/>
                      <a:pt x="225" y="295"/>
                      <a:pt x="225" y="300"/>
                    </a:cubicBezTo>
                    <a:cubicBezTo>
                      <a:pt x="225" y="310"/>
                      <a:pt x="225" y="310"/>
                      <a:pt x="225" y="310"/>
                    </a:cubicBezTo>
                    <a:cubicBezTo>
                      <a:pt x="147" y="310"/>
                      <a:pt x="147" y="310"/>
                      <a:pt x="147" y="310"/>
                    </a:cubicBezTo>
                    <a:cubicBezTo>
                      <a:pt x="147" y="300"/>
                      <a:pt x="147" y="300"/>
                      <a:pt x="147" y="300"/>
                    </a:cubicBezTo>
                    <a:cubicBezTo>
                      <a:pt x="147" y="295"/>
                      <a:pt x="143" y="290"/>
                      <a:pt x="137" y="290"/>
                    </a:cubicBezTo>
                    <a:cubicBezTo>
                      <a:pt x="126" y="290"/>
                      <a:pt x="126" y="290"/>
                      <a:pt x="126" y="290"/>
                    </a:cubicBezTo>
                    <a:cubicBezTo>
                      <a:pt x="126" y="13"/>
                      <a:pt x="126" y="13"/>
                      <a:pt x="126" y="13"/>
                    </a:cubicBezTo>
                    <a:cubicBezTo>
                      <a:pt x="114" y="13"/>
                      <a:pt x="103" y="8"/>
                      <a:pt x="95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74" y="8"/>
                      <a:pt x="63" y="13"/>
                      <a:pt x="51" y="13"/>
                    </a:cubicBezTo>
                    <a:cubicBezTo>
                      <a:pt x="51" y="290"/>
                      <a:pt x="51" y="290"/>
                      <a:pt x="51" y="290"/>
                    </a:cubicBezTo>
                    <a:cubicBezTo>
                      <a:pt x="40" y="290"/>
                      <a:pt x="40" y="290"/>
                      <a:pt x="40" y="290"/>
                    </a:cubicBezTo>
                    <a:cubicBezTo>
                      <a:pt x="35" y="290"/>
                      <a:pt x="30" y="295"/>
                      <a:pt x="30" y="300"/>
                    </a:cubicBezTo>
                    <a:cubicBezTo>
                      <a:pt x="30" y="310"/>
                      <a:pt x="30" y="310"/>
                      <a:pt x="30" y="310"/>
                    </a:cubicBezTo>
                    <a:cubicBezTo>
                      <a:pt x="10" y="310"/>
                      <a:pt x="10" y="310"/>
                      <a:pt x="10" y="310"/>
                    </a:cubicBezTo>
                    <a:cubicBezTo>
                      <a:pt x="4" y="310"/>
                      <a:pt x="0" y="315"/>
                      <a:pt x="0" y="3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35号-经典雅黑" panose="00000500000000000000" pitchFamily="2" charset="-122"/>
                  <a:ea typeface="字魂35号-经典雅黑" panose="00000500000000000000" pitchFamily="2" charset="-122"/>
                  <a:sym typeface="字魂35号-经典雅黑" panose="00000500000000000000" pitchFamily="2" charset="-122"/>
                </a:endParaRPr>
              </a:p>
            </p:txBody>
          </p:sp>
          <p:sp>
            <p:nvSpPr>
              <p:cNvPr id="44" name="Freeform: Shape 56">
                <a:extLst>
                  <a:ext uri="{FF2B5EF4-FFF2-40B4-BE49-F238E27FC236}">
                    <a16:creationId xmlns:a16="http://schemas.microsoft.com/office/drawing/2014/main" id="{D9C3EEFF-020A-4B53-B13C-545E8A462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7650" y="5918201"/>
                <a:ext cx="2951162" cy="889000"/>
              </a:xfrm>
              <a:custGeom>
                <a:avLst/>
                <a:gdLst>
                  <a:gd name="T0" fmla="*/ 927 w 1859"/>
                  <a:gd name="T1" fmla="*/ 0 h 560"/>
                  <a:gd name="T2" fmla="*/ 0 w 1859"/>
                  <a:gd name="T3" fmla="*/ 560 h 560"/>
                  <a:gd name="T4" fmla="*/ 1859 w 1859"/>
                  <a:gd name="T5" fmla="*/ 560 h 560"/>
                  <a:gd name="T6" fmla="*/ 927 w 1859"/>
                  <a:gd name="T7" fmla="*/ 0 h 560"/>
                  <a:gd name="T8" fmla="*/ 927 w 1859"/>
                  <a:gd name="T9" fmla="*/ 181 h 560"/>
                  <a:gd name="T10" fmla="*/ 1301 w 1859"/>
                  <a:gd name="T11" fmla="*/ 405 h 560"/>
                  <a:gd name="T12" fmla="*/ 558 w 1859"/>
                  <a:gd name="T13" fmla="*/ 405 h 560"/>
                  <a:gd name="T14" fmla="*/ 927 w 1859"/>
                  <a:gd name="T15" fmla="*/ 181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59" h="560">
                    <a:moveTo>
                      <a:pt x="927" y="0"/>
                    </a:moveTo>
                    <a:lnTo>
                      <a:pt x="0" y="560"/>
                    </a:lnTo>
                    <a:lnTo>
                      <a:pt x="1859" y="560"/>
                    </a:lnTo>
                    <a:lnTo>
                      <a:pt x="927" y="0"/>
                    </a:lnTo>
                    <a:close/>
                    <a:moveTo>
                      <a:pt x="927" y="181"/>
                    </a:moveTo>
                    <a:lnTo>
                      <a:pt x="1301" y="405"/>
                    </a:lnTo>
                    <a:lnTo>
                      <a:pt x="558" y="405"/>
                    </a:lnTo>
                    <a:lnTo>
                      <a:pt x="927" y="18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35号-经典雅黑" panose="00000500000000000000" pitchFamily="2" charset="-122"/>
                  <a:ea typeface="字魂35号-经典雅黑" panose="00000500000000000000" pitchFamily="2" charset="-122"/>
                  <a:sym typeface="字魂35号-经典雅黑" panose="00000500000000000000" pitchFamily="2" charset="-122"/>
                </a:endParaRPr>
              </a:p>
            </p:txBody>
          </p:sp>
        </p:grpSp>
      </p:grpSp>
      <p:grpSp>
        <p:nvGrpSpPr>
          <p:cNvPr id="51" name="PA_库_组合 50">
            <a:extLst>
              <a:ext uri="{FF2B5EF4-FFF2-40B4-BE49-F238E27FC236}">
                <a16:creationId xmlns:a16="http://schemas.microsoft.com/office/drawing/2014/main" id="{9951DFEA-6A6F-4B2A-9999-70C4A85FA39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557746" y="3379377"/>
            <a:ext cx="4391221" cy="2737261"/>
            <a:chOff x="1557746" y="3379377"/>
            <a:chExt cx="4391221" cy="2737261"/>
          </a:xfrm>
        </p:grpSpPr>
        <p:sp>
          <p:nvSpPr>
            <p:cNvPr id="4" name="Rectangle 32">
              <a:extLst>
                <a:ext uri="{FF2B5EF4-FFF2-40B4-BE49-F238E27FC236}">
                  <a16:creationId xmlns:a16="http://schemas.microsoft.com/office/drawing/2014/main" id="{9D9CFF51-2B4D-4B2F-9AA0-C6A1D7336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993" y="4868407"/>
              <a:ext cx="639599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914400" rtl="0" eaLnBrk="0" fontAlgn="base" latinLnBrk="0" hangingPunct="0">
                <a:buClrTx/>
                <a:buSzTx/>
                <a:buFontTx/>
                <a:buNone/>
                <a:tabLst/>
              </a:pPr>
              <a:r>
                <a:rPr kumimoji="0" lang="en-US" altLang="en-US" sz="4800" i="0" u="none" strike="noStrike" cap="none" normalizeH="0" baseline="0">
                  <a:ln>
                    <a:noFill/>
                  </a:ln>
                  <a:solidFill>
                    <a:schemeClr val="accent2"/>
                  </a:solidFill>
                  <a:effectLst/>
                  <a:latin typeface="字魂35号-经典雅黑" panose="00000500000000000000" pitchFamily="2" charset="-122"/>
                  <a:ea typeface="字魂35号-经典雅黑" panose="00000500000000000000" pitchFamily="2" charset="-122"/>
                  <a:sym typeface="字魂35号-经典雅黑" panose="00000500000000000000" pitchFamily="2" charset="-122"/>
                </a:rPr>
                <a:t>02</a:t>
              </a:r>
            </a:p>
          </p:txBody>
        </p:sp>
        <p:sp>
          <p:nvSpPr>
            <p:cNvPr id="7" name="Freeform: Shape 36">
              <a:extLst>
                <a:ext uri="{FF2B5EF4-FFF2-40B4-BE49-F238E27FC236}">
                  <a16:creationId xmlns:a16="http://schemas.microsoft.com/office/drawing/2014/main" id="{E0DD93AF-FF02-40D1-B930-FC371EA94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5658" y="3379377"/>
              <a:ext cx="2613309" cy="2737261"/>
            </a:xfrm>
            <a:custGeom>
              <a:avLst/>
              <a:gdLst>
                <a:gd name="T0" fmla="*/ 197 w 320"/>
                <a:gd name="T1" fmla="*/ 188 h 335"/>
                <a:gd name="T2" fmla="*/ 320 w 320"/>
                <a:gd name="T3" fmla="*/ 119 h 335"/>
                <a:gd name="T4" fmla="*/ 250 w 320"/>
                <a:gd name="T5" fmla="*/ 40 h 335"/>
                <a:gd name="T6" fmla="*/ 40 w 320"/>
                <a:gd name="T7" fmla="*/ 104 h 335"/>
                <a:gd name="T8" fmla="*/ 104 w 320"/>
                <a:gd name="T9" fmla="*/ 313 h 335"/>
                <a:gd name="T10" fmla="*/ 207 w 320"/>
                <a:gd name="T11" fmla="*/ 329 h 335"/>
                <a:gd name="T12" fmla="*/ 197 w 320"/>
                <a:gd name="T13" fmla="*/ 188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0" h="335">
                  <a:moveTo>
                    <a:pt x="197" y="188"/>
                  </a:moveTo>
                  <a:cubicBezTo>
                    <a:pt x="222" y="141"/>
                    <a:pt x="271" y="116"/>
                    <a:pt x="320" y="119"/>
                  </a:cubicBezTo>
                  <a:cubicBezTo>
                    <a:pt x="307" y="86"/>
                    <a:pt x="283" y="58"/>
                    <a:pt x="250" y="40"/>
                  </a:cubicBezTo>
                  <a:cubicBezTo>
                    <a:pt x="174" y="0"/>
                    <a:pt x="80" y="28"/>
                    <a:pt x="40" y="104"/>
                  </a:cubicBezTo>
                  <a:cubicBezTo>
                    <a:pt x="0" y="179"/>
                    <a:pt x="28" y="273"/>
                    <a:pt x="104" y="313"/>
                  </a:cubicBezTo>
                  <a:cubicBezTo>
                    <a:pt x="137" y="331"/>
                    <a:pt x="173" y="335"/>
                    <a:pt x="207" y="329"/>
                  </a:cubicBezTo>
                  <a:cubicBezTo>
                    <a:pt x="178" y="289"/>
                    <a:pt x="172" y="234"/>
                    <a:pt x="197" y="1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/>
          </p:spPr>
          <p:txBody>
            <a:bodyPr anchor="ctr"/>
            <a:lstStyle/>
            <a:p>
              <a:pPr algn="ctr"/>
              <a:endParaRPr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字魂35号-经典雅黑" panose="00000500000000000000" pitchFamily="2" charset="-122"/>
              </a:endParaRPr>
            </a:p>
          </p:txBody>
        </p:sp>
        <p:sp>
          <p:nvSpPr>
            <p:cNvPr id="10" name="Rectangle 42">
              <a:extLst>
                <a:ext uri="{FF2B5EF4-FFF2-40B4-BE49-F238E27FC236}">
                  <a16:creationId xmlns:a16="http://schemas.microsoft.com/office/drawing/2014/main" id="{96CC8327-07CE-4229-A52A-CC6A790EF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7746" y="4748007"/>
              <a:ext cx="153888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anchor="t" anchorCtr="0" compatLnSpc="1">
              <a:prstTxWarp prst="textNoShape">
                <a:avLst/>
              </a:prstTxWarp>
              <a:normAutofit/>
            </a:bodyPr>
            <a:lstStyle/>
            <a:p>
              <a:pPr lvl="0" algn="ctr" defTabSz="914400"/>
              <a:r>
                <a:rPr lang="zh-CN" altLang="en-US" sz="2000" b="1" dirty="0">
                  <a:solidFill>
                    <a:schemeClr val="accent3">
                      <a:lumMod val="100000"/>
                    </a:schemeClr>
                  </a:solidFill>
                  <a:latin typeface="字魂35号-经典雅黑" panose="00000500000000000000" pitchFamily="2" charset="-122"/>
                  <a:ea typeface="字魂35号-经典雅黑" panose="00000500000000000000" pitchFamily="2" charset="-122"/>
                  <a:sym typeface="字魂35号-经典雅黑" panose="00000500000000000000" pitchFamily="2" charset="-122"/>
                </a:rPr>
                <a:t>输入标题文本</a:t>
              </a:r>
            </a:p>
          </p:txBody>
        </p:sp>
        <p:grpSp>
          <p:nvGrpSpPr>
            <p:cNvPr id="13" name="Group 46">
              <a:extLst>
                <a:ext uri="{FF2B5EF4-FFF2-40B4-BE49-F238E27FC236}">
                  <a16:creationId xmlns:a16="http://schemas.microsoft.com/office/drawing/2014/main" id="{D977BDD1-9CC0-46ED-ACEF-37E1FED47A9C}"/>
                </a:ext>
              </a:extLst>
            </p:cNvPr>
            <p:cNvGrpSpPr/>
            <p:nvPr/>
          </p:nvGrpSpPr>
          <p:grpSpPr>
            <a:xfrm>
              <a:off x="3928142" y="4159551"/>
              <a:ext cx="892968" cy="792369"/>
              <a:chOff x="2360613" y="1804989"/>
              <a:chExt cx="3452812" cy="3063876"/>
            </a:xfrm>
            <a:solidFill>
              <a:schemeClr val="bg1"/>
            </a:solidFill>
          </p:grpSpPr>
          <p:sp>
            <p:nvSpPr>
              <p:cNvPr id="35" name="Freeform: Shape 47">
                <a:extLst>
                  <a:ext uri="{FF2B5EF4-FFF2-40B4-BE49-F238E27FC236}">
                    <a16:creationId xmlns:a16="http://schemas.microsoft.com/office/drawing/2014/main" id="{3255E93A-08B8-4AE3-A21E-6F72ABF9F3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738" y="2860676"/>
                <a:ext cx="209550" cy="177800"/>
              </a:xfrm>
              <a:custGeom>
                <a:avLst/>
                <a:gdLst>
                  <a:gd name="T0" fmla="*/ 132 w 132"/>
                  <a:gd name="T1" fmla="*/ 38 h 112"/>
                  <a:gd name="T2" fmla="*/ 0 w 132"/>
                  <a:gd name="T3" fmla="*/ 112 h 112"/>
                  <a:gd name="T4" fmla="*/ 0 w 132"/>
                  <a:gd name="T5" fmla="*/ 0 h 112"/>
                  <a:gd name="T6" fmla="*/ 132 w 132"/>
                  <a:gd name="T7" fmla="*/ 0 h 112"/>
                  <a:gd name="T8" fmla="*/ 132 w 132"/>
                  <a:gd name="T9" fmla="*/ 3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112">
                    <a:moveTo>
                      <a:pt x="132" y="38"/>
                    </a:moveTo>
                    <a:lnTo>
                      <a:pt x="0" y="112"/>
                    </a:lnTo>
                    <a:lnTo>
                      <a:pt x="0" y="0"/>
                    </a:lnTo>
                    <a:lnTo>
                      <a:pt x="132" y="0"/>
                    </a:lnTo>
                    <a:lnTo>
                      <a:pt x="132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35号-经典雅黑" panose="00000500000000000000" pitchFamily="2" charset="-122"/>
                  <a:ea typeface="字魂35号-经典雅黑" panose="00000500000000000000" pitchFamily="2" charset="-122"/>
                  <a:sym typeface="字魂35号-经典雅黑" panose="00000500000000000000" pitchFamily="2" charset="-122"/>
                </a:endParaRPr>
              </a:p>
            </p:txBody>
          </p:sp>
          <p:sp>
            <p:nvSpPr>
              <p:cNvPr id="36" name="Freeform: Shape 48">
                <a:extLst>
                  <a:ext uri="{FF2B5EF4-FFF2-40B4-BE49-F238E27FC236}">
                    <a16:creationId xmlns:a16="http://schemas.microsoft.com/office/drawing/2014/main" id="{4B1CCD03-4D9B-4829-BE07-878322747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5638" y="2860676"/>
                <a:ext cx="209550" cy="177800"/>
              </a:xfrm>
              <a:custGeom>
                <a:avLst/>
                <a:gdLst>
                  <a:gd name="T0" fmla="*/ 0 w 132"/>
                  <a:gd name="T1" fmla="*/ 38 h 112"/>
                  <a:gd name="T2" fmla="*/ 132 w 132"/>
                  <a:gd name="T3" fmla="*/ 112 h 112"/>
                  <a:gd name="T4" fmla="*/ 132 w 132"/>
                  <a:gd name="T5" fmla="*/ 0 h 112"/>
                  <a:gd name="T6" fmla="*/ 0 w 132"/>
                  <a:gd name="T7" fmla="*/ 0 h 112"/>
                  <a:gd name="T8" fmla="*/ 0 w 132"/>
                  <a:gd name="T9" fmla="*/ 3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112">
                    <a:moveTo>
                      <a:pt x="0" y="38"/>
                    </a:moveTo>
                    <a:lnTo>
                      <a:pt x="132" y="112"/>
                    </a:lnTo>
                    <a:lnTo>
                      <a:pt x="132" y="0"/>
                    </a:lnTo>
                    <a:lnTo>
                      <a:pt x="0" y="0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35号-经典雅黑" panose="00000500000000000000" pitchFamily="2" charset="-122"/>
                  <a:ea typeface="字魂35号-经典雅黑" panose="00000500000000000000" pitchFamily="2" charset="-122"/>
                  <a:sym typeface="字魂35号-经典雅黑" panose="00000500000000000000" pitchFamily="2" charset="-122"/>
                </a:endParaRPr>
              </a:p>
            </p:txBody>
          </p:sp>
          <p:sp>
            <p:nvSpPr>
              <p:cNvPr id="37" name="Freeform: Shape 49">
                <a:extLst>
                  <a:ext uri="{FF2B5EF4-FFF2-40B4-BE49-F238E27FC236}">
                    <a16:creationId xmlns:a16="http://schemas.microsoft.com/office/drawing/2014/main" id="{2C0DE1AE-C05D-44DD-B48D-24D54AFFB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0613" y="1804989"/>
                <a:ext cx="3452812" cy="3063876"/>
              </a:xfrm>
              <a:custGeom>
                <a:avLst/>
                <a:gdLst>
                  <a:gd name="T0" fmla="*/ 530 w 971"/>
                  <a:gd name="T1" fmla="*/ 480 h 862"/>
                  <a:gd name="T2" fmla="*/ 595 w 971"/>
                  <a:gd name="T3" fmla="*/ 480 h 862"/>
                  <a:gd name="T4" fmla="*/ 971 w 971"/>
                  <a:gd name="T5" fmla="*/ 596 h 862"/>
                  <a:gd name="T6" fmla="*/ 971 w 971"/>
                  <a:gd name="T7" fmla="*/ 560 h 862"/>
                  <a:gd name="T8" fmla="*/ 530 w 971"/>
                  <a:gd name="T9" fmla="*/ 308 h 862"/>
                  <a:gd name="T10" fmla="*/ 530 w 971"/>
                  <a:gd name="T11" fmla="*/ 103 h 862"/>
                  <a:gd name="T12" fmla="*/ 485 w 971"/>
                  <a:gd name="T13" fmla="*/ 0 h 862"/>
                  <a:gd name="T14" fmla="*/ 440 w 971"/>
                  <a:gd name="T15" fmla="*/ 103 h 862"/>
                  <a:gd name="T16" fmla="*/ 440 w 971"/>
                  <a:gd name="T17" fmla="*/ 309 h 862"/>
                  <a:gd name="T18" fmla="*/ 0 w 971"/>
                  <a:gd name="T19" fmla="*/ 560 h 862"/>
                  <a:gd name="T20" fmla="*/ 0 w 971"/>
                  <a:gd name="T21" fmla="*/ 596 h 862"/>
                  <a:gd name="T22" fmla="*/ 376 w 971"/>
                  <a:gd name="T23" fmla="*/ 480 h 862"/>
                  <a:gd name="T24" fmla="*/ 440 w 971"/>
                  <a:gd name="T25" fmla="*/ 480 h 862"/>
                  <a:gd name="T26" fmla="*/ 440 w 971"/>
                  <a:gd name="T27" fmla="*/ 695 h 862"/>
                  <a:gd name="T28" fmla="*/ 440 w 971"/>
                  <a:gd name="T29" fmla="*/ 700 h 862"/>
                  <a:gd name="T30" fmla="*/ 297 w 971"/>
                  <a:gd name="T31" fmla="*/ 794 h 862"/>
                  <a:gd name="T32" fmla="*/ 297 w 971"/>
                  <a:gd name="T33" fmla="*/ 822 h 862"/>
                  <a:gd name="T34" fmla="*/ 456 w 971"/>
                  <a:gd name="T35" fmla="*/ 794 h 862"/>
                  <a:gd name="T36" fmla="*/ 485 w 971"/>
                  <a:gd name="T37" fmla="*/ 862 h 862"/>
                  <a:gd name="T38" fmla="*/ 514 w 971"/>
                  <a:gd name="T39" fmla="*/ 794 h 862"/>
                  <a:gd name="T40" fmla="*/ 673 w 971"/>
                  <a:gd name="T41" fmla="*/ 822 h 862"/>
                  <a:gd name="T42" fmla="*/ 673 w 971"/>
                  <a:gd name="T43" fmla="*/ 794 h 862"/>
                  <a:gd name="T44" fmla="*/ 530 w 971"/>
                  <a:gd name="T45" fmla="*/ 700 h 862"/>
                  <a:gd name="T46" fmla="*/ 530 w 971"/>
                  <a:gd name="T47" fmla="*/ 695 h 862"/>
                  <a:gd name="T48" fmla="*/ 530 w 971"/>
                  <a:gd name="T49" fmla="*/ 480 h 862"/>
                  <a:gd name="T50" fmla="*/ 451 w 971"/>
                  <a:gd name="T51" fmla="*/ 65 h 862"/>
                  <a:gd name="T52" fmla="*/ 485 w 971"/>
                  <a:gd name="T53" fmla="*/ 35 h 862"/>
                  <a:gd name="T54" fmla="*/ 519 w 971"/>
                  <a:gd name="T55" fmla="*/ 65 h 862"/>
                  <a:gd name="T56" fmla="*/ 485 w 971"/>
                  <a:gd name="T57" fmla="*/ 52 h 862"/>
                  <a:gd name="T58" fmla="*/ 451 w 971"/>
                  <a:gd name="T59" fmla="*/ 65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71" h="862">
                    <a:moveTo>
                      <a:pt x="530" y="480"/>
                    </a:moveTo>
                    <a:cubicBezTo>
                      <a:pt x="595" y="480"/>
                      <a:pt x="595" y="480"/>
                      <a:pt x="595" y="480"/>
                    </a:cubicBezTo>
                    <a:cubicBezTo>
                      <a:pt x="971" y="596"/>
                      <a:pt x="971" y="596"/>
                      <a:pt x="971" y="596"/>
                    </a:cubicBezTo>
                    <a:cubicBezTo>
                      <a:pt x="971" y="560"/>
                      <a:pt x="971" y="560"/>
                      <a:pt x="971" y="560"/>
                    </a:cubicBezTo>
                    <a:cubicBezTo>
                      <a:pt x="530" y="308"/>
                      <a:pt x="530" y="308"/>
                      <a:pt x="530" y="308"/>
                    </a:cubicBezTo>
                    <a:cubicBezTo>
                      <a:pt x="530" y="233"/>
                      <a:pt x="530" y="148"/>
                      <a:pt x="530" y="103"/>
                    </a:cubicBezTo>
                    <a:cubicBezTo>
                      <a:pt x="530" y="11"/>
                      <a:pt x="485" y="0"/>
                      <a:pt x="485" y="0"/>
                    </a:cubicBezTo>
                    <a:cubicBezTo>
                      <a:pt x="485" y="0"/>
                      <a:pt x="440" y="11"/>
                      <a:pt x="440" y="103"/>
                    </a:cubicBezTo>
                    <a:cubicBezTo>
                      <a:pt x="440" y="148"/>
                      <a:pt x="440" y="234"/>
                      <a:pt x="440" y="309"/>
                    </a:cubicBezTo>
                    <a:cubicBezTo>
                      <a:pt x="0" y="560"/>
                      <a:pt x="0" y="560"/>
                      <a:pt x="0" y="560"/>
                    </a:cubicBezTo>
                    <a:cubicBezTo>
                      <a:pt x="0" y="596"/>
                      <a:pt x="0" y="596"/>
                      <a:pt x="0" y="596"/>
                    </a:cubicBezTo>
                    <a:cubicBezTo>
                      <a:pt x="376" y="480"/>
                      <a:pt x="376" y="480"/>
                      <a:pt x="376" y="480"/>
                    </a:cubicBezTo>
                    <a:cubicBezTo>
                      <a:pt x="440" y="480"/>
                      <a:pt x="440" y="480"/>
                      <a:pt x="440" y="480"/>
                    </a:cubicBezTo>
                    <a:cubicBezTo>
                      <a:pt x="440" y="557"/>
                      <a:pt x="440" y="648"/>
                      <a:pt x="440" y="695"/>
                    </a:cubicBezTo>
                    <a:cubicBezTo>
                      <a:pt x="440" y="696"/>
                      <a:pt x="440" y="698"/>
                      <a:pt x="440" y="700"/>
                    </a:cubicBezTo>
                    <a:cubicBezTo>
                      <a:pt x="297" y="794"/>
                      <a:pt x="297" y="794"/>
                      <a:pt x="297" y="794"/>
                    </a:cubicBezTo>
                    <a:cubicBezTo>
                      <a:pt x="297" y="822"/>
                      <a:pt x="297" y="822"/>
                      <a:pt x="297" y="822"/>
                    </a:cubicBezTo>
                    <a:cubicBezTo>
                      <a:pt x="456" y="794"/>
                      <a:pt x="456" y="794"/>
                      <a:pt x="456" y="794"/>
                    </a:cubicBezTo>
                    <a:cubicBezTo>
                      <a:pt x="469" y="835"/>
                      <a:pt x="485" y="862"/>
                      <a:pt x="485" y="862"/>
                    </a:cubicBezTo>
                    <a:cubicBezTo>
                      <a:pt x="485" y="862"/>
                      <a:pt x="501" y="835"/>
                      <a:pt x="514" y="794"/>
                    </a:cubicBezTo>
                    <a:cubicBezTo>
                      <a:pt x="673" y="822"/>
                      <a:pt x="673" y="822"/>
                      <a:pt x="673" y="822"/>
                    </a:cubicBezTo>
                    <a:cubicBezTo>
                      <a:pt x="673" y="794"/>
                      <a:pt x="673" y="794"/>
                      <a:pt x="673" y="794"/>
                    </a:cubicBezTo>
                    <a:cubicBezTo>
                      <a:pt x="530" y="700"/>
                      <a:pt x="530" y="700"/>
                      <a:pt x="530" y="700"/>
                    </a:cubicBezTo>
                    <a:cubicBezTo>
                      <a:pt x="530" y="698"/>
                      <a:pt x="530" y="696"/>
                      <a:pt x="530" y="695"/>
                    </a:cubicBezTo>
                    <a:cubicBezTo>
                      <a:pt x="530" y="648"/>
                      <a:pt x="530" y="557"/>
                      <a:pt x="530" y="480"/>
                    </a:cubicBezTo>
                    <a:close/>
                    <a:moveTo>
                      <a:pt x="451" y="65"/>
                    </a:moveTo>
                    <a:cubicBezTo>
                      <a:pt x="455" y="50"/>
                      <a:pt x="469" y="35"/>
                      <a:pt x="485" y="35"/>
                    </a:cubicBezTo>
                    <a:cubicBezTo>
                      <a:pt x="501" y="35"/>
                      <a:pt x="515" y="50"/>
                      <a:pt x="519" y="65"/>
                    </a:cubicBezTo>
                    <a:cubicBezTo>
                      <a:pt x="512" y="54"/>
                      <a:pt x="499" y="52"/>
                      <a:pt x="485" y="52"/>
                    </a:cubicBezTo>
                    <a:cubicBezTo>
                      <a:pt x="471" y="52"/>
                      <a:pt x="458" y="54"/>
                      <a:pt x="451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字魂35号-经典雅黑" panose="00000500000000000000" pitchFamily="2" charset="-122"/>
                  <a:ea typeface="字魂35号-经典雅黑" panose="00000500000000000000" pitchFamily="2" charset="-122"/>
                  <a:sym typeface="字魂35号-经典雅黑" panose="00000500000000000000" pitchFamily="2" charset="-122"/>
                </a:endParaRPr>
              </a:p>
            </p:txBody>
          </p:sp>
        </p:grpSp>
      </p:grpSp>
      <p:grpSp>
        <p:nvGrpSpPr>
          <p:cNvPr id="14" name="PA_库_组合 62">
            <a:extLst>
              <a:ext uri="{FF2B5EF4-FFF2-40B4-BE49-F238E27FC236}">
                <a16:creationId xmlns:a16="http://schemas.microsoft.com/office/drawing/2014/main" id="{B4DC372F-0739-422E-8FAE-4861ADE33FAF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6781179" y="4304955"/>
            <a:ext cx="4430099" cy="624349"/>
            <a:chOff x="6792409" y="3279102"/>
            <a:chExt cx="4430099" cy="624349"/>
          </a:xfrm>
        </p:grpSpPr>
        <p:grpSp>
          <p:nvGrpSpPr>
            <p:cNvPr id="29" name="Group 75">
              <a:extLst>
                <a:ext uri="{FF2B5EF4-FFF2-40B4-BE49-F238E27FC236}">
                  <a16:creationId xmlns:a16="http://schemas.microsoft.com/office/drawing/2014/main" id="{EFF5543F-EFBB-4F5B-B364-281DAB07D3B3}"/>
                </a:ext>
              </a:extLst>
            </p:cNvPr>
            <p:cNvGrpSpPr/>
            <p:nvPr/>
          </p:nvGrpSpPr>
          <p:grpSpPr>
            <a:xfrm>
              <a:off x="6792409" y="3279102"/>
              <a:ext cx="624349" cy="624349"/>
              <a:chOff x="2876776" y="4765908"/>
              <a:chExt cx="687003" cy="687003"/>
            </a:xfrm>
          </p:grpSpPr>
          <p:sp>
            <p:nvSpPr>
              <p:cNvPr id="33" name="Diamond 79">
                <a:extLst>
                  <a:ext uri="{FF2B5EF4-FFF2-40B4-BE49-F238E27FC236}">
                    <a16:creationId xmlns:a16="http://schemas.microsoft.com/office/drawing/2014/main" id="{F3A212E6-2B4F-4C45-9A59-E9A03156FCEC}"/>
                  </a:ext>
                </a:extLst>
              </p:cNvPr>
              <p:cNvSpPr/>
              <p:nvPr/>
            </p:nvSpPr>
            <p:spPr>
              <a:xfrm>
                <a:off x="2876776" y="4765908"/>
                <a:ext cx="687003" cy="687003"/>
              </a:xfrm>
              <a:prstGeom prst="diamond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字魂35号-经典雅黑" panose="00000500000000000000" pitchFamily="2" charset="-122"/>
                  <a:ea typeface="字魂35号-经典雅黑" panose="00000500000000000000" pitchFamily="2" charset="-122"/>
                  <a:sym typeface="字魂35号-经典雅黑" panose="00000500000000000000" pitchFamily="2" charset="-122"/>
                </a:endParaRPr>
              </a:p>
            </p:txBody>
          </p:sp>
          <p:sp>
            <p:nvSpPr>
              <p:cNvPr id="34" name="TextBox 80">
                <a:extLst>
                  <a:ext uri="{FF2B5EF4-FFF2-40B4-BE49-F238E27FC236}">
                    <a16:creationId xmlns:a16="http://schemas.microsoft.com/office/drawing/2014/main" id="{7FE96523-4BDA-4D7D-AA08-059032C4B8BB}"/>
                  </a:ext>
                </a:extLst>
              </p:cNvPr>
              <p:cNvSpPr txBox="1"/>
              <p:nvPr/>
            </p:nvSpPr>
            <p:spPr>
              <a:xfrm>
                <a:off x="3013726" y="4878576"/>
                <a:ext cx="413098" cy="338663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pPr algn="ctr"/>
                <a:r>
                  <a:rPr lang="en-US" sz="1400" b="1">
                    <a:solidFill>
                      <a:schemeClr val="bg1"/>
                    </a:solidFill>
                    <a:latin typeface="字魂35号-经典雅黑" panose="00000500000000000000" pitchFamily="2" charset="-122"/>
                    <a:ea typeface="字魂35号-经典雅黑" panose="00000500000000000000" pitchFamily="2" charset="-122"/>
                    <a:sym typeface="字魂35号-经典雅黑" panose="00000500000000000000" pitchFamily="2" charset="-122"/>
                  </a:rPr>
                  <a:t>03</a:t>
                </a:r>
              </a:p>
            </p:txBody>
          </p:sp>
        </p:grpSp>
        <p:grpSp>
          <p:nvGrpSpPr>
            <p:cNvPr id="30" name="Group 76">
              <a:extLst>
                <a:ext uri="{FF2B5EF4-FFF2-40B4-BE49-F238E27FC236}">
                  <a16:creationId xmlns:a16="http://schemas.microsoft.com/office/drawing/2014/main" id="{29FB98E3-69A7-4AD2-A9EA-236CD16498B8}"/>
                </a:ext>
              </a:extLst>
            </p:cNvPr>
            <p:cNvGrpSpPr/>
            <p:nvPr/>
          </p:nvGrpSpPr>
          <p:grpSpPr>
            <a:xfrm>
              <a:off x="7259934" y="3309660"/>
              <a:ext cx="3962574" cy="563232"/>
              <a:chOff x="6444107" y="1469392"/>
              <a:chExt cx="4232109" cy="563232"/>
            </a:xfrm>
          </p:grpSpPr>
          <p:sp>
            <p:nvSpPr>
              <p:cNvPr id="31" name="TextBox 77">
                <a:extLst>
                  <a:ext uri="{FF2B5EF4-FFF2-40B4-BE49-F238E27FC236}">
                    <a16:creationId xmlns:a16="http://schemas.microsoft.com/office/drawing/2014/main" id="{18FB43F4-97ED-492F-914F-E213C190CF64}"/>
                  </a:ext>
                </a:extLst>
              </p:cNvPr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lnSpcReduction="10000"/>
              </a:bodyPr>
              <a:lstStyle/>
              <a:p>
                <a:r>
                  <a:rPr lang="zh-CN" altLang="en-US" sz="1600" b="1" dirty="0">
                    <a:solidFill>
                      <a:schemeClr val="accent3">
                        <a:lumMod val="100000"/>
                      </a:schemeClr>
                    </a:solidFill>
                    <a:latin typeface="字魂35号-经典雅黑" panose="00000500000000000000" pitchFamily="2" charset="-122"/>
                    <a:ea typeface="字魂35号-经典雅黑" panose="00000500000000000000" pitchFamily="2" charset="-122"/>
                    <a:sym typeface="字魂35号-经典雅黑" panose="00000500000000000000" pitchFamily="2" charset="-122"/>
                  </a:rPr>
                  <a:t>输入标题文本</a:t>
                </a:r>
              </a:p>
            </p:txBody>
          </p:sp>
          <p:sp>
            <p:nvSpPr>
              <p:cNvPr id="32" name="TextBox 78">
                <a:extLst>
                  <a:ext uri="{FF2B5EF4-FFF2-40B4-BE49-F238E27FC236}">
                    <a16:creationId xmlns:a16="http://schemas.microsoft.com/office/drawing/2014/main" id="{E2EA15F4-6EF7-48AC-B68B-249E528FEE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92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  <a:latin typeface="字魂35号-经典雅黑" panose="00000500000000000000" pitchFamily="2" charset="-122"/>
                    <a:ea typeface="字魂35号-经典雅黑" panose="00000500000000000000" pitchFamily="2" charset="-122"/>
                    <a:sym typeface="字魂35号-经典雅黑" panose="00000500000000000000" pitchFamily="2" charset="-122"/>
                  </a:rPr>
                  <a:t>您的内容打在这里，或者通过复制您的文本后，在此框中选择粘贴，并选择只保留文字。 </a:t>
                </a:r>
              </a:p>
            </p:txBody>
          </p:sp>
        </p:grpSp>
      </p:grpSp>
      <p:grpSp>
        <p:nvGrpSpPr>
          <p:cNvPr id="15" name="PA_库_组合 81">
            <a:extLst>
              <a:ext uri="{FF2B5EF4-FFF2-40B4-BE49-F238E27FC236}">
                <a16:creationId xmlns:a16="http://schemas.microsoft.com/office/drawing/2014/main" id="{C0FD4EB1-0E1E-4F70-A83A-509A91A222E9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781179" y="3426379"/>
            <a:ext cx="4430099" cy="624349"/>
            <a:chOff x="6792409" y="2454279"/>
            <a:chExt cx="4430099" cy="624349"/>
          </a:xfrm>
        </p:grpSpPr>
        <p:grpSp>
          <p:nvGrpSpPr>
            <p:cNvPr id="23" name="Group 82">
              <a:extLst>
                <a:ext uri="{FF2B5EF4-FFF2-40B4-BE49-F238E27FC236}">
                  <a16:creationId xmlns:a16="http://schemas.microsoft.com/office/drawing/2014/main" id="{E5D5F154-6491-42DE-9036-39218FA4E58A}"/>
                </a:ext>
              </a:extLst>
            </p:cNvPr>
            <p:cNvGrpSpPr/>
            <p:nvPr/>
          </p:nvGrpSpPr>
          <p:grpSpPr>
            <a:xfrm>
              <a:off x="6792409" y="2454279"/>
              <a:ext cx="624349" cy="624349"/>
              <a:chOff x="2876776" y="4765908"/>
              <a:chExt cx="687003" cy="687003"/>
            </a:xfrm>
          </p:grpSpPr>
          <p:sp>
            <p:nvSpPr>
              <p:cNvPr id="27" name="Diamond 86">
                <a:extLst>
                  <a:ext uri="{FF2B5EF4-FFF2-40B4-BE49-F238E27FC236}">
                    <a16:creationId xmlns:a16="http://schemas.microsoft.com/office/drawing/2014/main" id="{2D744D50-4E7A-4342-AF0B-84149D01315B}"/>
                  </a:ext>
                </a:extLst>
              </p:cNvPr>
              <p:cNvSpPr/>
              <p:nvPr/>
            </p:nvSpPr>
            <p:spPr>
              <a:xfrm>
                <a:off x="2876776" y="4765908"/>
                <a:ext cx="687003" cy="687003"/>
              </a:xfrm>
              <a:prstGeom prst="diamond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字魂35号-经典雅黑" panose="00000500000000000000" pitchFamily="2" charset="-122"/>
                  <a:ea typeface="字魂35号-经典雅黑" panose="00000500000000000000" pitchFamily="2" charset="-122"/>
                  <a:sym typeface="字魂35号-经典雅黑" panose="00000500000000000000" pitchFamily="2" charset="-122"/>
                </a:endParaRPr>
              </a:p>
            </p:txBody>
          </p:sp>
          <p:sp>
            <p:nvSpPr>
              <p:cNvPr id="28" name="TextBox 87">
                <a:extLst>
                  <a:ext uri="{FF2B5EF4-FFF2-40B4-BE49-F238E27FC236}">
                    <a16:creationId xmlns:a16="http://schemas.microsoft.com/office/drawing/2014/main" id="{976632AA-BEB7-4747-8A3B-35A0C4790702}"/>
                  </a:ext>
                </a:extLst>
              </p:cNvPr>
              <p:cNvSpPr txBox="1"/>
              <p:nvPr/>
            </p:nvSpPr>
            <p:spPr>
              <a:xfrm>
                <a:off x="3016372" y="4878576"/>
                <a:ext cx="407805" cy="338663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pPr algn="ctr"/>
                <a:r>
                  <a:rPr lang="en-US" sz="1400" b="1">
                    <a:solidFill>
                      <a:schemeClr val="bg1"/>
                    </a:solidFill>
                    <a:latin typeface="字魂35号-经典雅黑" panose="00000500000000000000" pitchFamily="2" charset="-122"/>
                    <a:ea typeface="字魂35号-经典雅黑" panose="00000500000000000000" pitchFamily="2" charset="-122"/>
                    <a:sym typeface="字魂35号-经典雅黑" panose="00000500000000000000" pitchFamily="2" charset="-122"/>
                  </a:rPr>
                  <a:t>02</a:t>
                </a:r>
              </a:p>
            </p:txBody>
          </p:sp>
        </p:grpSp>
        <p:grpSp>
          <p:nvGrpSpPr>
            <p:cNvPr id="24" name="Group 83">
              <a:extLst>
                <a:ext uri="{FF2B5EF4-FFF2-40B4-BE49-F238E27FC236}">
                  <a16:creationId xmlns:a16="http://schemas.microsoft.com/office/drawing/2014/main" id="{B7E0D77B-2B73-4731-B829-C37A196CEBD8}"/>
                </a:ext>
              </a:extLst>
            </p:cNvPr>
            <p:cNvGrpSpPr/>
            <p:nvPr/>
          </p:nvGrpSpPr>
          <p:grpSpPr>
            <a:xfrm>
              <a:off x="7259934" y="2484837"/>
              <a:ext cx="3962574" cy="563232"/>
              <a:chOff x="6444107" y="1469392"/>
              <a:chExt cx="4232109" cy="563232"/>
            </a:xfrm>
          </p:grpSpPr>
          <p:sp>
            <p:nvSpPr>
              <p:cNvPr id="25" name="TextBox 84">
                <a:extLst>
                  <a:ext uri="{FF2B5EF4-FFF2-40B4-BE49-F238E27FC236}">
                    <a16:creationId xmlns:a16="http://schemas.microsoft.com/office/drawing/2014/main" id="{9F166BDF-1E94-4095-B802-992B44532971}"/>
                  </a:ext>
                </a:extLst>
              </p:cNvPr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lnSpcReduction="10000"/>
              </a:bodyPr>
              <a:lstStyle/>
              <a:p>
                <a:r>
                  <a:rPr lang="zh-CN" altLang="en-US" sz="1600" b="1" dirty="0">
                    <a:solidFill>
                      <a:schemeClr val="accent2">
                        <a:lumMod val="100000"/>
                      </a:schemeClr>
                    </a:solidFill>
                    <a:latin typeface="字魂35号-经典雅黑" panose="00000500000000000000" pitchFamily="2" charset="-122"/>
                    <a:ea typeface="字魂35号-经典雅黑" panose="00000500000000000000" pitchFamily="2" charset="-122"/>
                    <a:sym typeface="字魂35号-经典雅黑" panose="00000500000000000000" pitchFamily="2" charset="-122"/>
                  </a:rPr>
                  <a:t>输入标题文本</a:t>
                </a:r>
              </a:p>
            </p:txBody>
          </p:sp>
          <p:sp>
            <p:nvSpPr>
              <p:cNvPr id="26" name="TextBox 85">
                <a:extLst>
                  <a:ext uri="{FF2B5EF4-FFF2-40B4-BE49-F238E27FC236}">
                    <a16:creationId xmlns:a16="http://schemas.microsoft.com/office/drawing/2014/main" id="{FE385796-81A5-4EED-AE4B-368A10026F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92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  <a:latin typeface="字魂35号-经典雅黑" panose="00000500000000000000" pitchFamily="2" charset="-122"/>
                    <a:ea typeface="字魂35号-经典雅黑" panose="00000500000000000000" pitchFamily="2" charset="-122"/>
                    <a:sym typeface="字魂35号-经典雅黑" panose="00000500000000000000" pitchFamily="2" charset="-122"/>
                  </a:rPr>
                  <a:t>您的内容打在这里，或者通过复制您的文本后，在此框中选择粘贴，并选择只保留文字。 </a:t>
                </a:r>
              </a:p>
            </p:txBody>
          </p:sp>
        </p:grpSp>
      </p:grpSp>
      <p:grpSp>
        <p:nvGrpSpPr>
          <p:cNvPr id="16" name="PA_库_组合 88">
            <a:extLst>
              <a:ext uri="{FF2B5EF4-FFF2-40B4-BE49-F238E27FC236}">
                <a16:creationId xmlns:a16="http://schemas.microsoft.com/office/drawing/2014/main" id="{6F9497EC-1C96-4276-A0C1-604D0A231A66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6781181" y="2547803"/>
            <a:ext cx="4430097" cy="624349"/>
            <a:chOff x="6792411" y="1649954"/>
            <a:chExt cx="4430097" cy="624349"/>
          </a:xfrm>
        </p:grpSpPr>
        <p:grpSp>
          <p:nvGrpSpPr>
            <p:cNvPr id="17" name="Group 89">
              <a:extLst>
                <a:ext uri="{FF2B5EF4-FFF2-40B4-BE49-F238E27FC236}">
                  <a16:creationId xmlns:a16="http://schemas.microsoft.com/office/drawing/2014/main" id="{62FF6F90-87B5-42CE-B3AE-A1D36A76737E}"/>
                </a:ext>
              </a:extLst>
            </p:cNvPr>
            <p:cNvGrpSpPr/>
            <p:nvPr/>
          </p:nvGrpSpPr>
          <p:grpSpPr>
            <a:xfrm>
              <a:off x="6792411" y="1649954"/>
              <a:ext cx="624349" cy="624349"/>
              <a:chOff x="2876776" y="4765908"/>
              <a:chExt cx="687003" cy="687003"/>
            </a:xfrm>
          </p:grpSpPr>
          <p:sp>
            <p:nvSpPr>
              <p:cNvPr id="21" name="Diamond 93">
                <a:extLst>
                  <a:ext uri="{FF2B5EF4-FFF2-40B4-BE49-F238E27FC236}">
                    <a16:creationId xmlns:a16="http://schemas.microsoft.com/office/drawing/2014/main" id="{7338F3E4-0D75-4932-868E-43F78198872D}"/>
                  </a:ext>
                </a:extLst>
              </p:cNvPr>
              <p:cNvSpPr/>
              <p:nvPr/>
            </p:nvSpPr>
            <p:spPr>
              <a:xfrm>
                <a:off x="2876776" y="4765908"/>
                <a:ext cx="687003" cy="687003"/>
              </a:xfrm>
              <a:prstGeom prst="diamon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字魂35号-经典雅黑" panose="00000500000000000000" pitchFamily="2" charset="-122"/>
                  <a:ea typeface="字魂35号-经典雅黑" panose="00000500000000000000" pitchFamily="2" charset="-122"/>
                  <a:sym typeface="字魂35号-经典雅黑" panose="00000500000000000000" pitchFamily="2" charset="-122"/>
                </a:endParaRPr>
              </a:p>
            </p:txBody>
          </p:sp>
          <p:sp>
            <p:nvSpPr>
              <p:cNvPr id="22" name="TextBox 94">
                <a:extLst>
                  <a:ext uri="{FF2B5EF4-FFF2-40B4-BE49-F238E27FC236}">
                    <a16:creationId xmlns:a16="http://schemas.microsoft.com/office/drawing/2014/main" id="{757CC7E7-E73D-43F7-9875-E02DCB309366}"/>
                  </a:ext>
                </a:extLst>
              </p:cNvPr>
              <p:cNvSpPr txBox="1"/>
              <p:nvPr/>
            </p:nvSpPr>
            <p:spPr>
              <a:xfrm>
                <a:off x="3027838" y="4878576"/>
                <a:ext cx="384876" cy="338663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pPr algn="ctr"/>
                <a:r>
                  <a:rPr lang="en-US" sz="1400" b="1">
                    <a:solidFill>
                      <a:schemeClr val="bg1"/>
                    </a:solidFill>
                    <a:latin typeface="字魂35号-经典雅黑" panose="00000500000000000000" pitchFamily="2" charset="-122"/>
                    <a:ea typeface="字魂35号-经典雅黑" panose="00000500000000000000" pitchFamily="2" charset="-122"/>
                    <a:sym typeface="字魂35号-经典雅黑" panose="00000500000000000000" pitchFamily="2" charset="-122"/>
                  </a:rPr>
                  <a:t>01</a:t>
                </a:r>
              </a:p>
            </p:txBody>
          </p:sp>
        </p:grpSp>
        <p:grpSp>
          <p:nvGrpSpPr>
            <p:cNvPr id="18" name="Group 90">
              <a:extLst>
                <a:ext uri="{FF2B5EF4-FFF2-40B4-BE49-F238E27FC236}">
                  <a16:creationId xmlns:a16="http://schemas.microsoft.com/office/drawing/2014/main" id="{B803AACC-7DEF-4B1E-B6E3-64DC43B319EF}"/>
                </a:ext>
              </a:extLst>
            </p:cNvPr>
            <p:cNvGrpSpPr/>
            <p:nvPr/>
          </p:nvGrpSpPr>
          <p:grpSpPr>
            <a:xfrm>
              <a:off x="7259934" y="1680512"/>
              <a:ext cx="3962574" cy="563232"/>
              <a:chOff x="6444107" y="1469392"/>
              <a:chExt cx="4232109" cy="563232"/>
            </a:xfrm>
          </p:grpSpPr>
          <p:sp>
            <p:nvSpPr>
              <p:cNvPr id="19" name="TextBox 91">
                <a:extLst>
                  <a:ext uri="{FF2B5EF4-FFF2-40B4-BE49-F238E27FC236}">
                    <a16:creationId xmlns:a16="http://schemas.microsoft.com/office/drawing/2014/main" id="{C1649311-1991-4C33-9739-AE8929A0B248}"/>
                  </a:ext>
                </a:extLst>
              </p:cNvPr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lnSpcReduction="10000"/>
              </a:bodyPr>
              <a:lstStyle/>
              <a:p>
                <a:r>
                  <a:rPr lang="zh-CN" altLang="en-US" sz="1600" b="1" dirty="0">
                    <a:solidFill>
                      <a:schemeClr val="accent1">
                        <a:lumMod val="100000"/>
                      </a:schemeClr>
                    </a:solidFill>
                    <a:latin typeface="字魂35号-经典雅黑" panose="00000500000000000000" pitchFamily="2" charset="-122"/>
                    <a:ea typeface="字魂35号-经典雅黑" panose="00000500000000000000" pitchFamily="2" charset="-122"/>
                    <a:sym typeface="字魂35号-经典雅黑" panose="00000500000000000000" pitchFamily="2" charset="-122"/>
                  </a:rPr>
                  <a:t>输入标题文本</a:t>
                </a:r>
              </a:p>
            </p:txBody>
          </p:sp>
          <p:sp>
            <p:nvSpPr>
              <p:cNvPr id="20" name="TextBox 92">
                <a:extLst>
                  <a:ext uri="{FF2B5EF4-FFF2-40B4-BE49-F238E27FC236}">
                    <a16:creationId xmlns:a16="http://schemas.microsoft.com/office/drawing/2014/main" id="{2B85C6F4-D8C0-4392-9C53-DC40294CBFF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92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  <a:latin typeface="字魂35号-经典雅黑" panose="00000500000000000000" pitchFamily="2" charset="-122"/>
                    <a:ea typeface="字魂35号-经典雅黑" panose="00000500000000000000" pitchFamily="2" charset="-122"/>
                    <a:sym typeface="字魂35号-经典雅黑" panose="00000500000000000000" pitchFamily="2" charset="-122"/>
                  </a:rPr>
                  <a:t>您的内容打在这里，或者通过复制您的文本后，在此框中选择粘贴，并选择只保留文字。 </a:t>
                </a:r>
              </a:p>
            </p:txBody>
          </p:sp>
        </p:grpSp>
      </p:grpSp>
      <p:grpSp>
        <p:nvGrpSpPr>
          <p:cNvPr id="52" name="组合 1">
            <a:extLst>
              <a:ext uri="{FF2B5EF4-FFF2-40B4-BE49-F238E27FC236}">
                <a16:creationId xmlns:a16="http://schemas.microsoft.com/office/drawing/2014/main" id="{73CEDF84-162B-4A0A-92F8-4C6CF82FE717}"/>
              </a:ext>
            </a:extLst>
          </p:cNvPr>
          <p:cNvGrpSpPr/>
          <p:nvPr/>
        </p:nvGrpSpPr>
        <p:grpSpPr>
          <a:xfrm>
            <a:off x="-1" y="0"/>
            <a:ext cx="12192001" cy="6878051"/>
            <a:chOff x="0" y="-1"/>
            <a:chExt cx="12192001" cy="6878051"/>
          </a:xfrm>
        </p:grpSpPr>
        <p:sp>
          <p:nvSpPr>
            <p:cNvPr id="53" name="矩形 2">
              <a:extLst>
                <a:ext uri="{FF2B5EF4-FFF2-40B4-BE49-F238E27FC236}">
                  <a16:creationId xmlns:a16="http://schemas.microsoft.com/office/drawing/2014/main" id="{3CC71F25-D7AC-4423-B084-7921997C2A3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FD3CF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zh-CN" altLang="en-US" dirty="0"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字魂35号-经典雅黑" panose="00000500000000000000" pitchFamily="2" charset="-122"/>
              </a:endParaRPr>
            </a:p>
          </p:txBody>
        </p:sp>
        <p:pic>
          <p:nvPicPr>
            <p:cNvPr id="54" name="图片 3">
              <a:extLst>
                <a:ext uri="{FF2B5EF4-FFF2-40B4-BE49-F238E27FC236}">
                  <a16:creationId xmlns:a16="http://schemas.microsoft.com/office/drawing/2014/main" id="{4AF9F110-54FA-49B9-B818-B57D7BFEA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95143" y="-2142210"/>
              <a:ext cx="6638431" cy="11310259"/>
            </a:xfrm>
            <a:prstGeom prst="rect">
              <a:avLst/>
            </a:prstGeom>
          </p:spPr>
        </p:pic>
        <p:pic>
          <p:nvPicPr>
            <p:cNvPr id="55" name="图片 4">
              <a:extLst>
                <a:ext uri="{FF2B5EF4-FFF2-40B4-BE49-F238E27FC236}">
                  <a16:creationId xmlns:a16="http://schemas.microsoft.com/office/drawing/2014/main" id="{A93DB14B-F7FC-43E5-AB09-812236C41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56975" y="-2656976"/>
              <a:ext cx="6878051" cy="12192001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3550024" y="612449"/>
            <a:ext cx="5634317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THỰC HÀNH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879889" y="1158769"/>
            <a:ext cx="8515123" cy="267765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A bay ở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6504 m.</a:t>
            </a:r>
          </a:p>
          <a:p>
            <a:pPr algn="l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A bay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B.</a:t>
            </a:r>
          </a:p>
          <a:p>
            <a:pPr algn="l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B bay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C.</a:t>
            </a:r>
          </a:p>
          <a:p>
            <a:pPr algn="l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C bay ở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Tx/>
              <a:buChar char="-"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 Box 38">
            <a:extLst>
              <a:ext uri="{FF2B5EF4-FFF2-40B4-BE49-F238E27FC236}">
                <a16:creationId xmlns:a16="http://schemas.microsoft.com/office/drawing/2014/main" id="{967A521D-D08C-45F5-AE34-E71107EAE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0487" y="3524781"/>
            <a:ext cx="6234873" cy="2677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Times New Roman" panose="02020603050405020304" pitchFamily="18" charset="0"/>
              </a:rPr>
              <a:t>Bài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Times New Roman" panose="02020603050405020304" pitchFamily="18" charset="0"/>
              </a:rPr>
              <a:t>giải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 err="1" smtClean="0">
                <a:solidFill>
                  <a:srgbClr val="3333CC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800" b="1" dirty="0" smtClean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3333CC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800" b="1" dirty="0" smtClean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3333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3333CC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sz="2800" b="1" dirty="0" smtClean="0">
                <a:solidFill>
                  <a:srgbClr val="3333CC"/>
                </a:solidFill>
                <a:latin typeface="Times New Roman" panose="02020603050405020304" pitchFamily="18" charset="0"/>
              </a:rPr>
              <a:t> bay B </a:t>
            </a:r>
            <a:r>
              <a:rPr lang="en-US" altLang="en-US" sz="2800" b="1" dirty="0" err="1" smtClean="0">
                <a:solidFill>
                  <a:srgbClr val="3333CC"/>
                </a:solidFill>
                <a:latin typeface="Times New Roman" panose="02020603050405020304" pitchFamily="18" charset="0"/>
              </a:rPr>
              <a:t>là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3333CC"/>
                </a:solidFill>
                <a:effectLst/>
                <a:latin typeface="Times New Roman" panose="02020603050405020304" pitchFamily="18" charset="0"/>
              </a:rPr>
              <a:t>: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3333CC"/>
                </a:solidFill>
                <a:effectLst/>
                <a:latin typeface="Times New Roman" panose="02020603050405020304" pitchFamily="18" charset="0"/>
              </a:rPr>
              <a:t>6504 : 2 = 3252 (m)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 err="1" smtClean="0">
                <a:solidFill>
                  <a:srgbClr val="3333CC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800" b="1" dirty="0" smtClean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3333CC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800" b="1" dirty="0" smtClean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3333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3333CC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sz="2800" b="1" dirty="0" smtClean="0">
                <a:solidFill>
                  <a:srgbClr val="3333CC"/>
                </a:solidFill>
                <a:latin typeface="Times New Roman" panose="02020603050405020304" pitchFamily="18" charset="0"/>
              </a:rPr>
              <a:t> bay C </a:t>
            </a:r>
            <a:r>
              <a:rPr lang="en-US" altLang="en-US" sz="2800" b="1" dirty="0" err="1" smtClean="0">
                <a:solidFill>
                  <a:srgbClr val="3333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 smtClean="0">
                <a:solidFill>
                  <a:srgbClr val="3333CC"/>
                </a:solidFill>
                <a:latin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 smtClean="0">
                <a:solidFill>
                  <a:srgbClr val="3333CC"/>
                </a:solidFill>
                <a:latin typeface="Times New Roman" panose="02020603050405020304" pitchFamily="18" charset="0"/>
              </a:rPr>
              <a:t>32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3333CC"/>
                </a:solidFill>
                <a:effectLst/>
                <a:latin typeface="Times New Roman" panose="02020603050405020304" pitchFamily="18" charset="0"/>
              </a:rPr>
              <a:t>52</a:t>
            </a:r>
            <a:r>
              <a:rPr lang="en-US" altLang="en-US" sz="2800" b="1" dirty="0" smtClean="0">
                <a:solidFill>
                  <a:srgbClr val="3333CC"/>
                </a:solidFill>
                <a:latin typeface="Times New Roman" panose="02020603050405020304" pitchFamily="18" charset="0"/>
              </a:rPr>
              <a:t> : 3 = 1084 (m)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Times New Roman" panose="02020603050405020304" pitchFamily="18" charset="0"/>
              </a:rPr>
              <a:t>               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Times New Roman" panose="02020603050405020304" pitchFamily="18" charset="0"/>
              </a:rPr>
              <a:t>Đáp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Times New Roman" panose="02020603050405020304" pitchFamily="18" charset="0"/>
              </a:rPr>
              <a:t>: 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3333CC"/>
                </a:solidFill>
                <a:effectLst/>
                <a:latin typeface="Times New Roman" panose="02020603050405020304" pitchFamily="18" charset="0"/>
              </a:rPr>
              <a:t>1084 m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694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B6D9A5C-AAA4-44C0-9074-8E65C47020F5}"/>
              </a:ext>
            </a:extLst>
          </p:cNvPr>
          <p:cNvGrpSpPr/>
          <p:nvPr/>
        </p:nvGrpSpPr>
        <p:grpSpPr>
          <a:xfrm>
            <a:off x="10884" y="-31687"/>
            <a:ext cx="12192001" cy="6878051"/>
            <a:chOff x="0" y="-1"/>
            <a:chExt cx="12192001" cy="687805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7199F9F-C3F0-48F2-A9B5-3C6204A807D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FD3CF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zh-CN" altLang="en-US" dirty="0"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字魂35号-经典雅黑" panose="00000500000000000000" pitchFamily="2" charset="-122"/>
              </a:endParaRPr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46B9F5C-98CA-403E-B037-326907906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95143" y="-2142210"/>
              <a:ext cx="6638431" cy="1131025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43C7F33-7DE7-4409-BA60-732D5AC9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56975" y="-2656976"/>
              <a:ext cx="6878051" cy="12192001"/>
            </a:xfrm>
            <a:prstGeom prst="rect">
              <a:avLst/>
            </a:prstGeom>
          </p:spPr>
        </p:pic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7FA80F4D-9632-4134-976D-2BFEE5DC3F28}"/>
              </a:ext>
            </a:extLst>
          </p:cNvPr>
          <p:cNvSpPr txBox="1"/>
          <p:nvPr/>
        </p:nvSpPr>
        <p:spPr>
          <a:xfrm>
            <a:off x="3681004" y="850325"/>
            <a:ext cx="4666707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字魂35号-经典雅黑" panose="00000500000000000000" pitchFamily="2" charset="-122"/>
              </a:rPr>
              <a:t>LUYỆN TẬP – THỰC HÀNH</a:t>
            </a:r>
            <a:endParaRPr lang="zh-CN" altLang="en-US" sz="2800" dirty="0">
              <a:solidFill>
                <a:schemeClr val="accent2"/>
              </a:solidFill>
              <a:latin typeface="Times New Roman" panose="02020603050405020304" pitchFamily="18" charset="0"/>
              <a:ea typeface="字魂35号-经典雅黑" panose="00000500000000000000" pitchFamily="2" charset="-122"/>
              <a:cs typeface="Times New Roman" panose="02020603050405020304" pitchFamily="18" charset="0"/>
              <a:sym typeface="字魂35号-经典雅黑" panose="00000500000000000000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27DE2FF-7E10-44AA-8D39-6F45351D6F60}"/>
              </a:ext>
            </a:extLst>
          </p:cNvPr>
          <p:cNvSpPr/>
          <p:nvPr/>
        </p:nvSpPr>
        <p:spPr>
          <a:xfrm>
            <a:off x="2011680" y="2315435"/>
            <a:ext cx="8190411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字魂35号-经典雅黑" panose="00000500000000000000" pitchFamily="2" charset="-122"/>
              <a:cs typeface="Times New Roman" panose="02020603050405020304" pitchFamily="18" charset="0"/>
              <a:sym typeface="字魂35号-经典雅黑" panose="00000500000000000000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DC4495F-EB23-4C5E-9EFC-8D4DB706EEBD}"/>
              </a:ext>
            </a:extLst>
          </p:cNvPr>
          <p:cNvSpPr txBox="1"/>
          <p:nvPr/>
        </p:nvSpPr>
        <p:spPr>
          <a:xfrm>
            <a:off x="3135733" y="1463440"/>
            <a:ext cx="5372101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字魂35号-经典雅黑" panose="00000500000000000000" pitchFamily="2" charset="-122"/>
              </a:rPr>
              <a:t>BÀI 3. SỐ ?</a:t>
            </a:r>
            <a:endParaRPr lang="zh-CN" altLang="en-US" sz="2800" b="1" dirty="0">
              <a:solidFill>
                <a:schemeClr val="accent1"/>
              </a:solidFill>
              <a:latin typeface="Times New Roman" panose="02020603050405020304" pitchFamily="18" charset="0"/>
              <a:ea typeface="字魂35号-经典雅黑" panose="00000500000000000000" pitchFamily="2" charset="-122"/>
              <a:cs typeface="Times New Roman" panose="02020603050405020304" pitchFamily="18" charset="0"/>
              <a:sym typeface="字魂35号-经典雅黑" panose="00000500000000000000" pitchFamily="2" charset="-122"/>
            </a:endParaRPr>
          </a:p>
        </p:txBody>
      </p:sp>
      <p:sp>
        <p:nvSpPr>
          <p:cNvPr id="11" name="加号 10">
            <a:extLst>
              <a:ext uri="{FF2B5EF4-FFF2-40B4-BE49-F238E27FC236}">
                <a16:creationId xmlns:a16="http://schemas.microsoft.com/office/drawing/2014/main" id="{9BE324EA-07E4-4DC1-B0D5-4DB2E91AB122}"/>
              </a:ext>
            </a:extLst>
          </p:cNvPr>
          <p:cNvSpPr/>
          <p:nvPr/>
        </p:nvSpPr>
        <p:spPr>
          <a:xfrm>
            <a:off x="9056267" y="4214163"/>
            <a:ext cx="887833" cy="887833"/>
          </a:xfrm>
          <a:prstGeom prst="mathPlus">
            <a:avLst>
              <a:gd name="adj1" fmla="val 7428"/>
            </a:avLst>
          </a:prstGeom>
          <a:solidFill>
            <a:srgbClr val="4F596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5号-经典雅黑" panose="00000500000000000000" pitchFamily="2" charset="-122"/>
              <a:ea typeface="字魂35号-经典雅黑" panose="00000500000000000000" pitchFamily="2" charset="-122"/>
              <a:sym typeface="字魂35号-经典雅黑" panose="00000500000000000000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789" y="2402060"/>
            <a:ext cx="4349932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x 4 = 1668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83803" y="2289570"/>
            <a:ext cx="837115" cy="68707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18810" y="2423008"/>
            <a:ext cx="3644537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: 3 = 819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99663" y="2328693"/>
            <a:ext cx="918104" cy="7234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97369" y="2335504"/>
            <a:ext cx="922691" cy="7234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2457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93396" y="2270881"/>
            <a:ext cx="837115" cy="78557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417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872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5" grpId="0" animBg="1"/>
      <p:bldP spid="16" grpId="0"/>
      <p:bldP spid="17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1">
            <a:extLst>
              <a:ext uri="{FF2B5EF4-FFF2-40B4-BE49-F238E27FC236}">
                <a16:creationId xmlns:a16="http://schemas.microsoft.com/office/drawing/2014/main" id="{AB6D9A5C-AAA4-44C0-9074-8E65C47020F5}"/>
              </a:ext>
            </a:extLst>
          </p:cNvPr>
          <p:cNvGrpSpPr/>
          <p:nvPr/>
        </p:nvGrpSpPr>
        <p:grpSpPr>
          <a:xfrm>
            <a:off x="0" y="-20051"/>
            <a:ext cx="12192001" cy="6878051"/>
            <a:chOff x="0" y="-1"/>
            <a:chExt cx="12192001" cy="6878051"/>
          </a:xfrm>
        </p:grpSpPr>
        <p:sp>
          <p:nvSpPr>
            <p:cNvPr id="26" name="矩形 2">
              <a:extLst>
                <a:ext uri="{FF2B5EF4-FFF2-40B4-BE49-F238E27FC236}">
                  <a16:creationId xmlns:a16="http://schemas.microsoft.com/office/drawing/2014/main" id="{97199F9F-C3F0-48F2-A9B5-3C6204A807D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FD3CF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zh-CN" altLang="en-US" dirty="0"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字魂35号-经典雅黑" panose="00000500000000000000" pitchFamily="2" charset="-122"/>
              </a:endParaRPr>
            </a:p>
          </p:txBody>
        </p:sp>
        <p:pic>
          <p:nvPicPr>
            <p:cNvPr id="27" name="图片 3">
              <a:extLst>
                <a:ext uri="{FF2B5EF4-FFF2-40B4-BE49-F238E27FC236}">
                  <a16:creationId xmlns:a16="http://schemas.microsoft.com/office/drawing/2014/main" id="{E46B9F5C-98CA-403E-B037-326907906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95143" y="-2142210"/>
              <a:ext cx="6638431" cy="11310259"/>
            </a:xfrm>
            <a:prstGeom prst="rect">
              <a:avLst/>
            </a:prstGeom>
          </p:spPr>
        </p:pic>
        <p:pic>
          <p:nvPicPr>
            <p:cNvPr id="28" name="图片 4">
              <a:extLst>
                <a:ext uri="{FF2B5EF4-FFF2-40B4-BE49-F238E27FC236}">
                  <a16:creationId xmlns:a16="http://schemas.microsoft.com/office/drawing/2014/main" id="{443C7F33-7DE7-4409-BA60-732D5AC9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56975" y="-2656976"/>
              <a:ext cx="6878051" cy="12192001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3247144" y="390572"/>
            <a:ext cx="5970494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THỰC HÀNH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79176" y="1501329"/>
            <a:ext cx="9722223" cy="35394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4. a. Hai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l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 cm</a:t>
            </a:r>
          </a:p>
        </p:txBody>
      </p:sp>
    </p:spTree>
    <p:extLst>
      <p:ext uri="{BB962C8B-B14F-4D97-AF65-F5344CB8AC3E}">
        <p14:creationId xmlns:p14="http://schemas.microsoft.com/office/powerpoint/2010/main" val="736572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组合 1">
            <a:extLst>
              <a:ext uri="{FF2B5EF4-FFF2-40B4-BE49-F238E27FC236}">
                <a16:creationId xmlns:a16="http://schemas.microsoft.com/office/drawing/2014/main" id="{AB6D9A5C-AAA4-44C0-9074-8E65C47020F5}"/>
              </a:ext>
            </a:extLst>
          </p:cNvPr>
          <p:cNvGrpSpPr/>
          <p:nvPr/>
        </p:nvGrpSpPr>
        <p:grpSpPr>
          <a:xfrm>
            <a:off x="0" y="-300628"/>
            <a:ext cx="12192001" cy="6878051"/>
            <a:chOff x="0" y="-1"/>
            <a:chExt cx="12192001" cy="6878051"/>
          </a:xfrm>
        </p:grpSpPr>
        <p:sp>
          <p:nvSpPr>
            <p:cNvPr id="56" name="矩形 2">
              <a:extLst>
                <a:ext uri="{FF2B5EF4-FFF2-40B4-BE49-F238E27FC236}">
                  <a16:creationId xmlns:a16="http://schemas.microsoft.com/office/drawing/2014/main" id="{97199F9F-C3F0-48F2-A9B5-3C6204A807D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FD3CF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zh-CN" altLang="en-US" dirty="0">
                <a:sym typeface="字魂35号-经典雅黑" panose="00000500000000000000" pitchFamily="2" charset="-122"/>
              </a:endParaRPr>
            </a:p>
          </p:txBody>
        </p:sp>
        <p:pic>
          <p:nvPicPr>
            <p:cNvPr id="57" name="图片 3">
              <a:extLst>
                <a:ext uri="{FF2B5EF4-FFF2-40B4-BE49-F238E27FC236}">
                  <a16:creationId xmlns:a16="http://schemas.microsoft.com/office/drawing/2014/main" id="{E46B9F5C-98CA-403E-B037-326907906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95143" y="-2142210"/>
              <a:ext cx="6638431" cy="11310259"/>
            </a:xfrm>
            <a:prstGeom prst="rect">
              <a:avLst/>
            </a:prstGeom>
          </p:spPr>
        </p:pic>
        <p:pic>
          <p:nvPicPr>
            <p:cNvPr id="58" name="图片 4">
              <a:extLst>
                <a:ext uri="{FF2B5EF4-FFF2-40B4-BE49-F238E27FC236}">
                  <a16:creationId xmlns:a16="http://schemas.microsoft.com/office/drawing/2014/main" id="{443C7F33-7DE7-4409-BA60-732D5AC9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56975" y="-2656976"/>
              <a:ext cx="6878051" cy="12192001"/>
            </a:xfrm>
            <a:prstGeom prst="rect">
              <a:avLst/>
            </a:prstGeom>
          </p:spPr>
        </p:pic>
      </p:grpSp>
      <p:pic>
        <p:nvPicPr>
          <p:cNvPr id="3076" name="Picture 4" descr="a) Hai con cà cuống A và B cùng bơi đến chỗ cụm rong (ảnh 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395" y="1093165"/>
            <a:ext cx="7925921" cy="211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1650786" y="2982039"/>
            <a:ext cx="8727141" cy="224676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515 x 4 = 2060 (cm)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928 x 3 = 2784 (cm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134881" y="5228808"/>
            <a:ext cx="7758953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186954" y="123741"/>
            <a:ext cx="6387353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THỰC HÀNH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810843" y="608453"/>
            <a:ext cx="2407024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4122119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GuidesStyle_Normal&quot;,&quot;Name&quot;:&quot;正常&quot;,&quot;HeaderHeight&quot;:10.0,&quot;FooterHeight&quot;:4.0,&quot;SideMargin&quot;:3.0,&quot;TopMargin&quot;:3.0,&quot;BottomMargin&quot;:3.0,&quot;IntervalMargin&quot;:3.0}"/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LvyhTools保存的主题色-20180530-154649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QT</Template>
  <TotalTime>462</TotalTime>
  <Words>877</Words>
  <Application>Microsoft Office PowerPoint</Application>
  <PresentationFormat>Widescreen</PresentationFormat>
  <Paragraphs>134</Paragraphs>
  <Slides>15</Slides>
  <Notes>15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微软雅黑</vt:lpstr>
      <vt:lpstr>Arial</vt:lpstr>
      <vt:lpstr>等线</vt:lpstr>
      <vt:lpstr>Impact</vt:lpstr>
      <vt:lpstr>Times New Roman</vt:lpstr>
      <vt:lpstr>字魂35号-经典雅黑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OFFICE</dc:creator>
  <cp:keywords/>
  <dc:description/>
  <cp:lastModifiedBy>Admin</cp:lastModifiedBy>
  <cp:revision>47</cp:revision>
  <dcterms:created xsi:type="dcterms:W3CDTF">2018-05-30T08:15:01Z</dcterms:created>
  <dcterms:modified xsi:type="dcterms:W3CDTF">2022-07-07T09:30:05Z</dcterms:modified>
  <cp:category/>
</cp:coreProperties>
</file>