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5" r:id="rId9"/>
    <p:sldId id="264" r:id="rId10"/>
    <p:sldId id="266" r:id="rId11"/>
    <p:sldId id="268" r:id="rId12"/>
    <p:sldId id="267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4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4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5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2021-2EB0-4F79-8FB4-A517DBC9435B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4428-DCB4-484F-A0F7-80C70BE4A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media" Target="../media/media2.wav"/><Relationship Id="rId7" Type="http://schemas.openxmlformats.org/officeDocument/2006/relationships/image" Target="../media/image3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3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4.gif"/><Relationship Id="rId4" Type="http://schemas.openxmlformats.org/officeDocument/2006/relationships/audio" Target="../media/audio1.wav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3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gif"/><Relationship Id="rId10" Type="http://schemas.openxmlformats.org/officeDocument/2006/relationships/image" Target="../media/image4.gif"/><Relationship Id="rId4" Type="http://schemas.openxmlformats.org/officeDocument/2006/relationships/audio" Target="../media/audio1.wav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2.png"/><Relationship Id="rId12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gif"/><Relationship Id="rId11" Type="http://schemas.openxmlformats.org/officeDocument/2006/relationships/image" Target="../media/image9.gif"/><Relationship Id="rId5" Type="http://schemas.openxmlformats.org/officeDocument/2006/relationships/audio" Target="../media/audio1.wav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gif"/><Relationship Id="rId1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2.png"/><Relationship Id="rId12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gif"/><Relationship Id="rId11" Type="http://schemas.openxmlformats.org/officeDocument/2006/relationships/image" Target="../media/image9.gif"/><Relationship Id="rId5" Type="http://schemas.openxmlformats.org/officeDocument/2006/relationships/audio" Target="../media/audio1.wav"/><Relationship Id="rId15" Type="http://schemas.openxmlformats.org/officeDocument/2006/relationships/image" Target="../media/image10.png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gif"/><Relationship Id="rId1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1" y="1517595"/>
            <a:ext cx="1925258" cy="1517694"/>
          </a:xfrm>
          <a:prstGeom prst="rect">
            <a:avLst/>
          </a:prstGeom>
        </p:spPr>
      </p:pic>
      <p:sp>
        <p:nvSpPr>
          <p:cNvPr id="49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47" name="Rectangle 9"/>
          <p:cNvSpPr/>
          <p:nvPr/>
        </p:nvSpPr>
        <p:spPr>
          <a:xfrm>
            <a:off x="5761926" y="2432853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5" name="bang 3"/>
          <p:cNvSpPr/>
          <p:nvPr/>
        </p:nvSpPr>
        <p:spPr>
          <a:xfrm rot="1066537">
            <a:off x="-15386" y="-57770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11" y="42038"/>
            <a:ext cx="4962574" cy="5163760"/>
          </a:xfrm>
          <a:prstGeom prst="rect">
            <a:avLst/>
          </a:prstGeom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67186" y="2375049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90" y="2690366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22" name="bang 3"/>
          <p:cNvSpPr/>
          <p:nvPr/>
        </p:nvSpPr>
        <p:spPr>
          <a:xfrm rot="1066537">
            <a:off x="-10126" y="-635505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09238" y="4495111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play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70621" y="261708"/>
            <a:ext cx="357892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GIẢI CỨU CHIM CÁNH CỤT</a:t>
            </a:r>
            <a:endParaRPr lang="en-US" sz="2800" b="1" cap="none" spc="0" dirty="0">
              <a:ln w="76200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13133" y="3289449"/>
            <a:ext cx="198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GAME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48276" y="4138891"/>
            <a:ext cx="3897157" cy="95410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by TRO GIANG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youtube.com/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trogiang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 end="56281.6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53662" y="2222649"/>
            <a:ext cx="609600" cy="609600"/>
          </a:xfrm>
          <a:prstGeom prst="rect">
            <a:avLst/>
          </a:prstGeom>
        </p:spPr>
      </p:pic>
      <p:pic>
        <p:nvPicPr>
          <p:cNvPr id="52" name="crac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750.4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0319" y="298609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286" y="35875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7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6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5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47161 0.3747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7161 0.3747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4375 0.3291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65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65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65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037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9" grpId="0" animBg="1"/>
      <p:bldP spid="47" grpId="0" animBg="1"/>
      <p:bldP spid="47" grpId="1" animBg="1"/>
      <p:bldP spid="46" grpId="0" animBg="1"/>
      <p:bldP spid="45" grpId="0" animBg="1"/>
      <p:bldP spid="10" grpId="0" animBg="1"/>
      <p:bldP spid="10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7" grpId="0" animBg="1"/>
      <p:bldP spid="27" grpId="1" animBg="1"/>
      <p:bldP spid="28" grpId="0"/>
      <p:bldP spid="29" grpId="0"/>
      <p:bldP spid="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9255" y="1679000"/>
            <a:ext cx="101623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tường thành dài là: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2 324 x 4 = 9 296 ( bước chân)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AI dài là: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2 324 : 2 = 1162 ( bước chân)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9 296 bước chân, 1 162 bước chân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5708" y="6047509"/>
            <a:ext cx="33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5708" y="6047509"/>
            <a:ext cx="332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71" y="1517595"/>
            <a:ext cx="1925258" cy="15176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8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2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ang 3"/>
          <p:cNvSpPr/>
          <p:nvPr/>
        </p:nvSpPr>
        <p:spPr>
          <a:xfrm rot="1066537">
            <a:off x="-15386" y="-577701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ang 3"/>
          <p:cNvSpPr/>
          <p:nvPr/>
        </p:nvSpPr>
        <p:spPr>
          <a:xfrm rot="1066537">
            <a:off x="-10126" y="-635505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494507" y="500070"/>
            <a:ext cx="6212114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( 2000 + 7 015) : 3=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2503934" y="2513155"/>
            <a:ext cx="5258024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3 005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Next</a:t>
            </a:r>
          </a:p>
        </p:txBody>
      </p:sp>
      <p:pic>
        <p:nvPicPr>
          <p:cNvPr id="19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6" y="4949886"/>
            <a:ext cx="914400" cy="9144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1354 -0.0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05977 0.5067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5977 0.50671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8789 -0.220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1104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71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971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  <p:bldP spid="36" grpId="0" animBg="1"/>
      <p:bldP spid="36" grpId="1" animBg="1"/>
      <p:bldP spid="22" grpId="0" animBg="1"/>
      <p:bldP spid="22" grpId="1" animBg="1"/>
      <p:bldP spid="23" grpId="0" animBg="1"/>
      <p:bldP spid="2" grpId="0" animBg="1"/>
      <p:bldP spid="2" grpId="1" animBg="1"/>
      <p:bldP spid="25" grpId="0" animBg="1"/>
      <p:bldP spid="25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71" y="1498545"/>
            <a:ext cx="1925258" cy="15176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40" name="bang 4"/>
          <p:cNvSpPr/>
          <p:nvPr/>
        </p:nvSpPr>
        <p:spPr>
          <a:xfrm>
            <a:off x="5956737" y="4901317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9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7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91" y="-15766"/>
            <a:ext cx="4962574" cy="5163760"/>
          </a:xfrm>
          <a:prstGeom prst="rect">
            <a:avLst/>
          </a:prstGeom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23" name="bang 4"/>
          <p:cNvSpPr/>
          <p:nvPr/>
        </p:nvSpPr>
        <p:spPr>
          <a:xfrm>
            <a:off x="5961997" y="4843513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513557" y="470918"/>
            <a:ext cx="6212114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( 102 + 901 ) x 7 =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3043023" y="2199630"/>
            <a:ext cx="5258024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7021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4"/>
          <p:cNvSpPr/>
          <p:nvPr/>
        </p:nvSpPr>
        <p:spPr>
          <a:xfrm>
            <a:off x="9237000" y="5344494"/>
            <a:ext cx="295500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Next</a:t>
            </a:r>
          </a:p>
        </p:txBody>
      </p:sp>
      <p:pic>
        <p:nvPicPr>
          <p:cNvPr id="26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69" y="3439260"/>
            <a:ext cx="914400" cy="914400"/>
          </a:xfrm>
          <a:prstGeom prst="rect">
            <a:avLst/>
          </a:prstGeom>
        </p:spPr>
      </p:pic>
      <p:pic>
        <p:nvPicPr>
          <p:cNvPr id="30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638 -0.1743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638 -0.1743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2224 -0.04028 " pathEditMode="relative" rAng="0" ptsTypes="AA">
                                      <p:cBhvr>
                                        <p:cTn id="32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2187 0.01319 -0.01433 0.11088 0.00833 0.1243 C 0.02187 0.13333 0.07643 0.17546 0.10429 0.17199 C 0.1319 0.16828 0.15976 0.11203 0.17409 0.103 C 0.19661 0.08981 0.20573 0.16412 0.22851 0.15092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8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7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71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71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0" grpId="0" animBg="1"/>
      <p:bldP spid="39" grpId="0" animBg="1"/>
      <p:bldP spid="28" grpId="0" animBg="1"/>
      <p:bldP spid="23" grpId="0" animBg="1"/>
      <p:bldP spid="2" grpId="0" animBg="1"/>
      <p:bldP spid="2" grpId="1" animBg="1"/>
      <p:bldP spid="25" grpId="0" animBg="1"/>
      <p:bldP spid="25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ama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1" y="1231845"/>
            <a:ext cx="1925258" cy="1517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1" name="bang 4"/>
          <p:cNvSpPr/>
          <p:nvPr/>
        </p:nvSpPr>
        <p:spPr>
          <a:xfrm>
            <a:off x="2754823" y="3711120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0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-79287"/>
            <a:ext cx="4962574" cy="5163760"/>
          </a:xfrm>
          <a:prstGeom prst="rect">
            <a:avLst/>
          </a:prstGeom>
          <a:effectLst/>
        </p:spPr>
      </p:pic>
      <p:sp>
        <p:nvSpPr>
          <p:cNvPr id="16" name="bang 4"/>
          <p:cNvSpPr/>
          <p:nvPr/>
        </p:nvSpPr>
        <p:spPr>
          <a:xfrm>
            <a:off x="2760083" y="3653316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himcanhcut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940373" y="107009"/>
            <a:ext cx="6212114" cy="1582058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2515 : (1 + 4)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6417418" y="1802065"/>
            <a:ext cx="5258024" cy="1094323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b-NO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80" y="1680740"/>
            <a:ext cx="2200275" cy="752475"/>
          </a:xfrm>
          <a:prstGeom prst="rect">
            <a:avLst/>
          </a:prstGeom>
        </p:spPr>
      </p:pic>
      <p:pic>
        <p:nvPicPr>
          <p:cNvPr id="17" name="chimcanhcu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69" y="4485064"/>
            <a:ext cx="914400" cy="914400"/>
          </a:xfrm>
          <a:prstGeom prst="rect">
            <a:avLst/>
          </a:prstGeom>
        </p:spPr>
      </p:pic>
      <p:pic>
        <p:nvPicPr>
          <p:cNvPr id="5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2712" y="4276870"/>
            <a:ext cx="609600" cy="609600"/>
          </a:xfrm>
          <a:prstGeom prst="rect">
            <a:avLst/>
          </a:prstGeom>
        </p:spPr>
      </p:pic>
      <p:pic>
        <p:nvPicPr>
          <p:cNvPr id="22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26" end="166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376" y="2566114"/>
            <a:ext cx="1731300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0208 0.4953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10208 0.495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92 C 0.02214 0.0125 0.01563 -0.1169 0.03802 -0.1037 C 0.05209 -0.09421 0.07227 -0.10926 0.09649 -0.11666 C 0.12045 -0.12407 0.16875 -0.14028 0.18242 -0.1493 C 0.20495 -0.16273 0.27774 -0.1993 0.30039 -0.21157 " pathEditMode="relative" rAng="0" ptsTypes="AAAAA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104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6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24" grpId="0" animBg="1"/>
      <p:bldP spid="2" grpId="0" animBg="1"/>
      <p:bldP spid="2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ama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1" y="1231845"/>
            <a:ext cx="1925258" cy="1517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42038"/>
            <a:ext cx="4962574" cy="5163760"/>
          </a:xfrm>
          <a:prstGeom prst="rect">
            <a:avLst/>
          </a:prstGeom>
          <a:effectLst/>
        </p:spPr>
      </p:pic>
      <p:sp>
        <p:nvSpPr>
          <p:cNvPr id="31" name="bang 4"/>
          <p:cNvSpPr/>
          <p:nvPr/>
        </p:nvSpPr>
        <p:spPr>
          <a:xfrm>
            <a:off x="2754823" y="3711120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0" name="bang 5"/>
          <p:cNvSpPr/>
          <p:nvPr/>
        </p:nvSpPr>
        <p:spPr>
          <a:xfrm>
            <a:off x="3796713" y="-429699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9" name="bang 3"/>
          <p:cNvSpPr/>
          <p:nvPr/>
        </p:nvSpPr>
        <p:spPr>
          <a:xfrm rot="1066537">
            <a:off x="712470" y="2900732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1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bang 2"/>
          <p:cNvSpPr/>
          <p:nvPr/>
        </p:nvSpPr>
        <p:spPr>
          <a:xfrm>
            <a:off x="-5260" y="5000068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1" y="-79287"/>
            <a:ext cx="4962574" cy="5163760"/>
          </a:xfrm>
          <a:prstGeom prst="rect">
            <a:avLst/>
          </a:prstGeom>
          <a:effectLst/>
        </p:spPr>
      </p:pic>
      <p:sp>
        <p:nvSpPr>
          <p:cNvPr id="16" name="bang 4"/>
          <p:cNvSpPr/>
          <p:nvPr/>
        </p:nvSpPr>
        <p:spPr>
          <a:xfrm>
            <a:off x="2760083" y="3653316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3"/>
          <p:cNvSpPr/>
          <p:nvPr/>
        </p:nvSpPr>
        <p:spPr>
          <a:xfrm rot="1066537">
            <a:off x="717730" y="2842928"/>
            <a:ext cx="2338126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himcanhcut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1" y="2375049"/>
            <a:ext cx="9144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50" y="3061031"/>
            <a:ext cx="9144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0" y="4942264"/>
            <a:ext cx="1795649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bang 5"/>
          <p:cNvSpPr/>
          <p:nvPr/>
        </p:nvSpPr>
        <p:spPr>
          <a:xfrm>
            <a:off x="3801973" y="-487503"/>
            <a:ext cx="2564571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940373" y="106123"/>
            <a:ext cx="6212114" cy="1582058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 x (8-2</a:t>
            </a:r>
            <a:r>
              <a:rPr lang="nb-NO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6371718" y="1676841"/>
            <a:ext cx="5258024" cy="1094323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80" y="1680740"/>
            <a:ext cx="2200275" cy="752475"/>
          </a:xfrm>
          <a:prstGeom prst="rect">
            <a:avLst/>
          </a:prstGeom>
        </p:spPr>
      </p:pic>
      <p:pic>
        <p:nvPicPr>
          <p:cNvPr id="17" name="chimcanhcu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60" y="4761917"/>
            <a:ext cx="914400" cy="914400"/>
          </a:xfrm>
          <a:prstGeom prst="rect">
            <a:avLst/>
          </a:prstGeom>
        </p:spPr>
      </p:pic>
      <p:pic>
        <p:nvPicPr>
          <p:cNvPr id="5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2712" y="4276870"/>
            <a:ext cx="609600" cy="609600"/>
          </a:xfrm>
          <a:prstGeom prst="rect">
            <a:avLst/>
          </a:prstGeom>
        </p:spPr>
      </p:pic>
      <p:pic>
        <p:nvPicPr>
          <p:cNvPr id="22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26" end="166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96650" y="-1028416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99" y="2281861"/>
            <a:ext cx="1731300" cy="1731300"/>
          </a:xfrm>
          <a:prstGeom prst="rect">
            <a:avLst/>
          </a:prstGeom>
        </p:spPr>
      </p:pic>
      <p:sp>
        <p:nvSpPr>
          <p:cNvPr id="26" name="bang 4"/>
          <p:cNvSpPr/>
          <p:nvPr/>
        </p:nvSpPr>
        <p:spPr>
          <a:xfrm>
            <a:off x="5621234" y="4194545"/>
            <a:ext cx="3072208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chim canhcut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139" y="3487559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9237" y="464954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0208 0.4953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10208 0.495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092 C 0.02578 0.0125 0.01927 -0.1169 0.04167 -0.1037 C 0.05573 -0.09421 0.07591 -0.10926 0.10013 -0.11667 C 0.12409 -0.12407 0.1724 -0.14028 0.18607 -0.1493 C 0.2086 -0.16273 0.28138 -0.1993 0.30404 -0.21157 " pathEditMode="relative" rAng="0" ptsTypes="AAAAA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104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6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24" grpId="0" animBg="1"/>
      <p:bldP spid="2" grpId="0" animBg="1"/>
      <p:bldP spid="2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799618" cy="212869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b-N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nb-N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tàu chở hàng có 7 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863 thùng </a:t>
            </a:r>
            <a:r>
              <a:rPr lang="nb-N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hàng. Người ta dỡ xuống một số thùng hàng 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thùng còn lại bằng số thùng ban </a:t>
            </a:r>
            <a:r>
              <a:rPr lang="nb-N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 giảm </a:t>
            </a:r>
            <a:r>
              <a:rPr lang="nb-N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3 lần</a:t>
            </a:r>
            <a:r>
              <a:rPr lang="nb-N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Hỏi trên tàu còn lai bao nhiêu thùng hàng?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0073"/>
            <a:ext cx="10515600" cy="35168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b-NO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nb-NO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thùng hàng còn lại trên tàu là: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nb-NO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7 863 : 3 = 2 621 ( thùng hàng)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nb-NO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2 621 thùng hàng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53891" y="581891"/>
            <a:ext cx="32004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75856" y="2078182"/>
            <a:ext cx="2944091" cy="6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54436" y="2050475"/>
            <a:ext cx="4606637" cy="277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799618" cy="212869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b-N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nb-N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4 555 m.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5m.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Khối đá?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0984" y="1025235"/>
            <a:ext cx="3872484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06831" y="1679863"/>
            <a:ext cx="4310444" cy="6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80086" y="2466109"/>
            <a:ext cx="2363933" cy="277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5855363" y="4443761"/>
            <a:ext cx="4318290" cy="194351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7865542" y="2146088"/>
            <a:ext cx="770697" cy="387329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3468" y="3054931"/>
            <a:ext cx="115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0307" y="2136199"/>
            <a:ext cx="80910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thùng hàng còn lại trên tàu là: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7 863 : 3 = 2 621 ( thùng hàng)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b-NO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2 621 thùng hàng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709036"/>
            <a:ext cx="10799618" cy="2128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b-NO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2 324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chòi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40038" y="1617810"/>
            <a:ext cx="5154276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01815" y="2014396"/>
            <a:ext cx="2676446" cy="6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9437" y="3017331"/>
            <a:ext cx="3146395" cy="277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60273" y="4143089"/>
            <a:ext cx="2784763" cy="2569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631873" y="3999984"/>
            <a:ext cx="20782" cy="291976"/>
          </a:xfrm>
          <a:prstGeom prst="line">
            <a:avLst/>
          </a:prstGeom>
          <a:ln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23853" y="3865417"/>
            <a:ext cx="37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176653" y="3830779"/>
            <a:ext cx="55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4523" y="6096002"/>
            <a:ext cx="37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9974" y="6073596"/>
            <a:ext cx="374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4836" y="3581397"/>
            <a:ext cx="3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4891" y="4869877"/>
            <a:ext cx="272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2 324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302</Words>
  <Application>Microsoft Office PowerPoint</Application>
  <PresentationFormat>Widescreen</PresentationFormat>
  <Paragraphs>55</Paragraphs>
  <Slides>12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Một tàu chở hàng có 7 863 thùng hàng. Người ta dỡ xuống một số thùng hàng thì số thùng còn lại bằng số thùng ban đầu giảm đi 3 lần. Hỏi trên tàu còn lai bao nhiêu thùng hàng? </vt:lpstr>
      <vt:lpstr>Bài 3: Một vị quan dùng những khối đá giống nhau khối hộp chữ nhật để lát một con đường dài 4 555 m. Hình chữ nhật ở mặt trên mỗi khối đá đó có chiều dài 5m. Vị quan ấy đã dùng ? Khối đá? </vt:lpstr>
      <vt:lpstr>PowerPoint Presentation</vt:lpstr>
      <vt:lpstr>Bài 4: Người ta xây một bức tường thành bao quanh một khu đất có dạng hình vuông ABCD. Mỗi cạnh dài 2 324 bước chân a, Bức tường thành dài ? bước chân? b, Người ta xây một chòi canh gác ở trung điểm I của cạnh AB. Đoạn AI dài ? bước chân?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42</cp:revision>
  <dcterms:created xsi:type="dcterms:W3CDTF">2018-04-02T16:45:15Z</dcterms:created>
  <dcterms:modified xsi:type="dcterms:W3CDTF">2022-06-21T15:40:37Z</dcterms:modified>
</cp:coreProperties>
</file>