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7" r:id="rId2"/>
    <p:sldId id="308" r:id="rId3"/>
    <p:sldId id="310" r:id="rId4"/>
    <p:sldId id="295" r:id="rId5"/>
    <p:sldId id="257" r:id="rId6"/>
    <p:sldId id="309" r:id="rId7"/>
    <p:sldId id="259" r:id="rId8"/>
    <p:sldId id="260" r:id="rId9"/>
    <p:sldId id="274" r:id="rId10"/>
    <p:sldId id="265" r:id="rId11"/>
    <p:sldId id="304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93C"/>
    <a:srgbClr val="865B3E"/>
    <a:srgbClr val="F29A5B"/>
    <a:srgbClr val="C8D85B"/>
    <a:srgbClr val="B09277"/>
    <a:srgbClr val="B09278"/>
    <a:srgbClr val="A6C0A4"/>
    <a:srgbClr val="F7E3AD"/>
    <a:srgbClr val="85AA84"/>
    <a:srgbClr val="A5C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1" autoAdjust="0"/>
    <p:restoredTop sz="94414" autoAdjust="0"/>
  </p:normalViewPr>
  <p:slideViewPr>
    <p:cSldViewPr snapToGrid="0" showGuides="1">
      <p:cViewPr varScale="1">
        <p:scale>
          <a:sx n="67" d="100"/>
          <a:sy n="67" d="100"/>
        </p:scale>
        <p:origin x="912" y="66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Relationship Id="rId35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01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85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945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4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64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367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494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361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34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2022/7/7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6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7" y="-145144"/>
            <a:ext cx="2915416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823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文本框 19">
            <a:extLst>
              <a:ext uri="{FF2B5EF4-FFF2-40B4-BE49-F238E27FC236}">
                <a16:creationId xmlns:a16="http://schemas.microsoft.com/office/drawing/2014/main" id="{B879B2BC-F714-4007-954D-ABBC6F6D8BCF}"/>
              </a:ext>
            </a:extLst>
          </p:cNvPr>
          <p:cNvSpPr txBox="1"/>
          <p:nvPr/>
        </p:nvSpPr>
        <p:spPr>
          <a:xfrm>
            <a:off x="1412009" y="1116689"/>
            <a:ext cx="9728200" cy="7848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zh-CN" sz="45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TOÁN LỚP 3</a:t>
            </a:r>
            <a:endParaRPr lang="zh-CN" altLang="en-US" sz="4500" b="1" dirty="0">
              <a:latin typeface="Times New Roman" panose="02020603050405020304" pitchFamily="18" charset="0"/>
              <a:ea typeface="字魂35号-经典雅黑" panose="00000500000000000000" pitchFamily="2" charset="-122"/>
              <a:cs typeface="Times New Roman" panose="02020603050405020304" pitchFamily="18" charset="0"/>
              <a:sym typeface="字魂35号-经典雅黑" panose="00000500000000000000" pitchFamily="2" charset="-122"/>
            </a:endParaRPr>
          </a:p>
        </p:txBody>
      </p:sp>
      <p:sp>
        <p:nvSpPr>
          <p:cNvPr id="13" name="矩形 18">
            <a:extLst>
              <a:ext uri="{FF2B5EF4-FFF2-40B4-BE49-F238E27FC236}">
                <a16:creationId xmlns:a16="http://schemas.microsoft.com/office/drawing/2014/main" id="{B74519DF-188A-4D2F-99DA-F16B3ACF2BDA}"/>
              </a:ext>
            </a:extLst>
          </p:cNvPr>
          <p:cNvSpPr/>
          <p:nvPr/>
        </p:nvSpPr>
        <p:spPr>
          <a:xfrm>
            <a:off x="1518598" y="1963397"/>
            <a:ext cx="9621611" cy="1567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BÀI 59. CÁC SỐ CÓ NĂM CHỮ SỐ.</a:t>
            </a:r>
          </a:p>
          <a:p>
            <a:pPr algn="ctr">
              <a:lnSpc>
                <a:spcPct val="150000"/>
              </a:lnSpc>
            </a:pPr>
            <a:r>
              <a:rPr lang="en-US" altLang="zh-CN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 SỐ 100 000</a:t>
            </a:r>
            <a:endParaRPr lang="zh-CN" altLang="en-US" sz="3400" b="1" dirty="0">
              <a:solidFill>
                <a:srgbClr val="FF0000"/>
              </a:solidFill>
              <a:latin typeface="Times New Roman" panose="02020603050405020304" pitchFamily="18" charset="0"/>
              <a:ea typeface="字魂35号-经典雅黑" panose="00000500000000000000" pitchFamily="2" charset="-122"/>
              <a:cs typeface="Times New Roman" panose="02020603050405020304" pitchFamily="18" charset="0"/>
              <a:sym typeface="字魂35号-经典雅黑" panose="00000500000000000000" pitchFamily="2" charset="-122"/>
            </a:endParaRPr>
          </a:p>
        </p:txBody>
      </p:sp>
      <p:sp>
        <p:nvSpPr>
          <p:cNvPr id="14" name="矩形 21">
            <a:extLst>
              <a:ext uri="{FF2B5EF4-FFF2-40B4-BE49-F238E27FC236}">
                <a16:creationId xmlns:a16="http://schemas.microsoft.com/office/drawing/2014/main" id="{793CA5A9-E833-4AAA-9F8C-B56960E461B6}"/>
              </a:ext>
            </a:extLst>
          </p:cNvPr>
          <p:cNvSpPr/>
          <p:nvPr/>
        </p:nvSpPr>
        <p:spPr>
          <a:xfrm>
            <a:off x="5581420" y="3899180"/>
            <a:ext cx="1712998" cy="44716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35号-经典雅黑" panose="00000500000000000000" pitchFamily="2" charset="-122"/>
                <a:cs typeface="Times New Roman" panose="02020603050405020304" pitchFamily="18" charset="0"/>
                <a:sym typeface="字魂35号-经典雅黑" panose="00000500000000000000" pitchFamily="2" charset="-122"/>
              </a:rPr>
              <a:t>TIẾT 1</a:t>
            </a:r>
            <a:endParaRPr lang="zh-CN" altLang="en-US" sz="3400" dirty="0">
              <a:solidFill>
                <a:srgbClr val="FF0000"/>
              </a:solidFill>
              <a:latin typeface="Times New Roman" panose="02020603050405020304" pitchFamily="18" charset="0"/>
              <a:ea typeface="字魂35号-经典雅黑" panose="00000500000000000000" pitchFamily="2" charset="-122"/>
              <a:cs typeface="Times New Roman" panose="02020603050405020304" pitchFamily="18" charset="0"/>
              <a:sym typeface="字魂35号-经典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137300" y="0"/>
            <a:ext cx="2423300" cy="8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3602669" y="264472"/>
            <a:ext cx="359731" cy="428255"/>
          </a:xfrm>
          <a:prstGeom prst="ellipse">
            <a:avLst/>
          </a:prstGeom>
          <a:solidFill>
            <a:srgbClr val="F0893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8764" y="264472"/>
            <a:ext cx="5278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982" y="860087"/>
            <a:ext cx="10169236" cy="45442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982" y="901704"/>
            <a:ext cx="10169236" cy="45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528818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148837" y="2753338"/>
            <a:ext cx="4436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r>
              <a:rPr lang="vi-VN" sz="6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237627" y="2737687"/>
            <a:ext cx="4142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zh-CN" altLang="en-US" sz="4000" b="1" dirty="0">
              <a:solidFill>
                <a:srgbClr val="865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6872" y="193963"/>
            <a:ext cx="3449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26472" y="1468091"/>
            <a:ext cx="11042073" cy="1261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6981" y="747961"/>
            <a:ext cx="30895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043859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4668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00113" y="3028950"/>
            <a:ext cx="1014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5947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656" y="3319463"/>
            <a:ext cx="357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50" y="3605554"/>
            <a:ext cx="1264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3528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864393" y="4102400"/>
            <a:ext cx="87868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85563" y="4157884"/>
            <a:ext cx="1014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9475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71275" y="2981365"/>
            <a:ext cx="1014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8291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4755" y="3507863"/>
            <a:ext cx="8864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635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92681" y="3296764"/>
            <a:ext cx="357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971275" y="4075796"/>
            <a:ext cx="87868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71275" y="4075282"/>
            <a:ext cx="1014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656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55669" y="2953865"/>
            <a:ext cx="1014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2817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73823" y="3258364"/>
            <a:ext cx="357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51402" y="3455384"/>
            <a:ext cx="3643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7252417" y="3977932"/>
            <a:ext cx="87868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52417" y="4036882"/>
            <a:ext cx="1014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451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46"/>
          <p:cNvGrpSpPr>
            <a:grpSpLocks/>
          </p:cNvGrpSpPr>
          <p:nvPr/>
        </p:nvGrpSpPr>
        <p:grpSpPr bwMode="auto">
          <a:xfrm>
            <a:off x="8703515" y="2895478"/>
            <a:ext cx="2466975" cy="2319339"/>
            <a:chOff x="0" y="2592"/>
            <a:chExt cx="1554" cy="1461"/>
          </a:xfrm>
        </p:grpSpPr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0" y="2592"/>
              <a:ext cx="96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000" b="1" dirty="0" smtClean="0">
                  <a:latin typeface="Times New Roman" panose="02020603050405020304" pitchFamily="18" charset="0"/>
                </a:rPr>
                <a:t>    </a:t>
              </a:r>
              <a:r>
                <a:rPr lang="en-US" altLang="vi-VN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9640  </a:t>
              </a:r>
              <a:r>
                <a:rPr lang="en-US" altLang="vi-VN" sz="3000" b="1" dirty="0" smtClean="0">
                  <a:latin typeface="Times New Roman" panose="02020603050405020304" pitchFamily="18" charset="0"/>
                </a:rPr>
                <a:t> </a:t>
              </a:r>
              <a:endParaRPr lang="en-US" altLang="vi-VN" sz="3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960" y="2592"/>
              <a:ext cx="19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226" y="2832"/>
              <a:ext cx="864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46</a:t>
              </a:r>
              <a:endPara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vi-VN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  <a:endPara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vi-VN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40</a:t>
              </a:r>
              <a:endParaRPr lang="en-US" altLang="vi-VN" sz="3000" b="1" dirty="0" smtClean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30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0 </a:t>
              </a:r>
              <a:endPara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912" y="2865"/>
              <a:ext cx="64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1928</a:t>
              </a:r>
              <a:endParaRPr lang="en-US" altLang="vi-VN" sz="30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5" name="Group 43"/>
            <p:cNvGrpSpPr>
              <a:grpSpLocks/>
            </p:cNvGrpSpPr>
            <p:nvPr/>
          </p:nvGrpSpPr>
          <p:grpSpPr bwMode="auto">
            <a:xfrm>
              <a:off x="864" y="2640"/>
              <a:ext cx="464" cy="684"/>
              <a:chOff x="1392" y="3120"/>
              <a:chExt cx="657" cy="684"/>
            </a:xfrm>
          </p:grpSpPr>
          <p:sp>
            <p:nvSpPr>
              <p:cNvPr id="46" name="Line 44">
                <a:extLst>
                  <a:ext uri="{FF2B5EF4-FFF2-40B4-BE49-F238E27FC236}">
                    <a16:creationId xmlns:a16="http://schemas.microsoft.com/office/drawing/2014/main" id="{2928446E-0FAC-4D06-BD40-F751F92E46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92" y="3359"/>
                <a:ext cx="657" cy="1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 sz="3000"/>
              </a:p>
            </p:txBody>
          </p:sp>
          <p:sp>
            <p:nvSpPr>
              <p:cNvPr id="47" name="Line 45">
                <a:extLst>
                  <a:ext uri="{FF2B5EF4-FFF2-40B4-BE49-F238E27FC236}">
                    <a16:creationId xmlns:a16="http://schemas.microsoft.com/office/drawing/2014/main" id="{2FB27E4D-51BC-41A4-B876-096D65882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92" y="3120"/>
                <a:ext cx="0" cy="684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 sz="3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695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Oval 24"/>
          <p:cNvSpPr/>
          <p:nvPr/>
        </p:nvSpPr>
        <p:spPr>
          <a:xfrm>
            <a:off x="3725378" y="1352134"/>
            <a:ext cx="5432477" cy="3109029"/>
          </a:xfrm>
          <a:prstGeom prst="ellipse">
            <a:avLst/>
          </a:prstGeom>
          <a:gradFill>
            <a:gsLst>
              <a:gs pos="0">
                <a:srgbClr val="FFCCFF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9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pic>
        <p:nvPicPr>
          <p:cNvPr id="21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862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Content Placeholder 1229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591948"/>
              </p:ext>
            </p:extLst>
          </p:nvPr>
        </p:nvGraphicFramePr>
        <p:xfrm>
          <a:off x="213712" y="827138"/>
          <a:ext cx="11174723" cy="4546393"/>
        </p:xfrm>
        <a:graphic>
          <a:graphicData uri="http://schemas.openxmlformats.org/drawingml/2006/table">
            <a:tbl>
              <a:tblPr/>
              <a:tblGrid>
                <a:gridCol w="2410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0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0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82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585"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HÀNG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alt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altLang="zh-C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altLang="zh-C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altLang="zh-C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altLang="zh-C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altLang="zh-CN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altLang="zh-CN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45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5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F8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6468" y="3973674"/>
            <a:ext cx="1634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8558" y="3419676"/>
            <a:ext cx="1773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8558" y="3973674"/>
            <a:ext cx="1773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9145" y="2802775"/>
            <a:ext cx="1025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9145" y="3371419"/>
            <a:ext cx="1440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2295" y="3973674"/>
            <a:ext cx="14408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1146" y="3277057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1146" y="3907145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9028" y="2234477"/>
            <a:ext cx="571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51320" y="2805936"/>
            <a:ext cx="581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87985" y="3323224"/>
            <a:ext cx="581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20808" y="3922642"/>
            <a:ext cx="623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85956" y="4794077"/>
            <a:ext cx="10945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67347" y="4784302"/>
            <a:ext cx="609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1998" y="4838698"/>
            <a:ext cx="609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5650" y="4800811"/>
            <a:ext cx="609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2241" y="4800811"/>
            <a:ext cx="609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636" y="5569527"/>
            <a:ext cx="10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16931" y="5569527"/>
            <a:ext cx="2749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12 324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9241" y="6175170"/>
            <a:ext cx="10063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8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4" grpId="0"/>
      <p:bldP spid="9" grpId="0"/>
      <p:bldP spid="10" grpId="0"/>
      <p:bldP spid="5" grpId="0"/>
      <p:bldP spid="12" grpId="0"/>
      <p:bldP spid="6" grpId="0"/>
      <p:bldP spid="14" grpId="0"/>
      <p:bldP spid="15" grpId="0"/>
      <p:bldP spid="16" grpId="0"/>
      <p:bldP spid="8" grpId="0"/>
      <p:bldP spid="18" grpId="0"/>
      <p:bldP spid="19" grpId="0"/>
      <p:bldP spid="20" grpId="0"/>
      <p:bldP spid="22" grpId="0"/>
      <p:bldP spid="11" grpId="0"/>
      <p:bldP spid="1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177923" y="2872112"/>
            <a:ext cx="437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865B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zh-CN" altLang="en-US" sz="4000" b="1" dirty="0">
              <a:solidFill>
                <a:srgbClr val="865B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2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137300" y="0"/>
            <a:ext cx="2215482" cy="8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4255" y="33545"/>
            <a:ext cx="652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678248"/>
              </p:ext>
            </p:extLst>
          </p:nvPr>
        </p:nvGraphicFramePr>
        <p:xfrm>
          <a:off x="268398" y="935602"/>
          <a:ext cx="11665528" cy="4470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056">
                  <a:extLst>
                    <a:ext uri="{9D8B030D-6E8A-4147-A177-3AD203B41FA5}">
                      <a16:colId xmlns:a16="http://schemas.microsoft.com/office/drawing/2014/main" val="1611382688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405335506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1220690272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990992772"/>
                    </a:ext>
                  </a:extLst>
                </a:gridCol>
                <a:gridCol w="1094509">
                  <a:extLst>
                    <a:ext uri="{9D8B030D-6E8A-4147-A177-3AD203B41FA5}">
                      <a16:colId xmlns:a16="http://schemas.microsoft.com/office/drawing/2014/main" val="2800785055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1298642533"/>
                    </a:ext>
                  </a:extLst>
                </a:gridCol>
                <a:gridCol w="4369344">
                  <a:extLst>
                    <a:ext uri="{9D8B030D-6E8A-4147-A177-3AD203B41FA5}">
                      <a16:colId xmlns:a16="http://schemas.microsoft.com/office/drawing/2014/main" val="780891917"/>
                    </a:ext>
                  </a:extLst>
                </a:gridCol>
              </a:tblGrid>
              <a:tr h="12503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971978"/>
                  </a:ext>
                </a:extLst>
              </a:tr>
              <a:tr h="94095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688113"/>
                  </a:ext>
                </a:extLst>
              </a:tr>
              <a:tr h="908208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63749"/>
                  </a:ext>
                </a:extLst>
              </a:tr>
              <a:tr h="94095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tram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9589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96255" y="2840327"/>
            <a:ext cx="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0203" y="2838845"/>
            <a:ext cx="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929000" y="2838845"/>
            <a:ext cx="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7797" y="2820743"/>
            <a:ext cx="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17614" y="2845489"/>
            <a:ext cx="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77000" y="2817780"/>
            <a:ext cx="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688255" y="2807606"/>
            <a:ext cx="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5114" y="4531736"/>
            <a:ext cx="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63613" y="4531736"/>
            <a:ext cx="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949940" y="4531642"/>
            <a:ext cx="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58027" y="4524033"/>
            <a:ext cx="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65338" y="4531642"/>
            <a:ext cx="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5114" y="3710497"/>
            <a:ext cx="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48155" y="3710309"/>
            <a:ext cx="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28999" y="3710309"/>
            <a:ext cx="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37796" y="3722800"/>
            <a:ext cx="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65339" y="3686599"/>
            <a:ext cx="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573442" y="4531642"/>
            <a:ext cx="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1162" y="3745822"/>
            <a:ext cx="122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90 056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688255" y="3686599"/>
            <a:ext cx="550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33919" y="2838845"/>
            <a:ext cx="1235375" cy="5541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57 465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45710" y="2670964"/>
            <a:ext cx="4186525" cy="8589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45209" y="3745871"/>
            <a:ext cx="560824" cy="5541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630937" y="3716346"/>
            <a:ext cx="560824" cy="5541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789024" y="3713080"/>
            <a:ext cx="560824" cy="5541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985729" y="3745871"/>
            <a:ext cx="560824" cy="5541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067341" y="3716346"/>
            <a:ext cx="560824" cy="5541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645710" y="3609013"/>
            <a:ext cx="4186525" cy="858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45209" y="4676318"/>
            <a:ext cx="560824" cy="5541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623879" y="4676318"/>
            <a:ext cx="560824" cy="5541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761742" y="4646099"/>
            <a:ext cx="560824" cy="5541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58240" y="4646099"/>
            <a:ext cx="560824" cy="5541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050898" y="4646099"/>
            <a:ext cx="560824" cy="5541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930032" y="4616505"/>
            <a:ext cx="1443147" cy="5541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50 602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3103905" y="89356"/>
            <a:ext cx="437322" cy="447159"/>
          </a:xfrm>
          <a:prstGeom prst="ellipse">
            <a:avLst/>
          </a:prstGeom>
          <a:solidFill>
            <a:srgbClr val="F0893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0908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137300" y="0"/>
            <a:ext cx="2423300" cy="8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5790" y="620766"/>
            <a:ext cx="264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0327" y="2854036"/>
            <a:ext cx="1113559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83673" y="2743200"/>
            <a:ext cx="0" cy="2078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565400" y="2743200"/>
            <a:ext cx="0" cy="2078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47127" y="2743200"/>
            <a:ext cx="0" cy="2078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28854" y="2743200"/>
            <a:ext cx="0" cy="2078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10581" y="2743200"/>
            <a:ext cx="0" cy="2078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892308" y="2743200"/>
            <a:ext cx="0" cy="2078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74036" y="2750127"/>
            <a:ext cx="0" cy="2078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6968" y="3141731"/>
            <a:ext cx="122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36 524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52336" y="3141730"/>
            <a:ext cx="122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36 525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34063" y="3186546"/>
            <a:ext cx="122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36 526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15790" y="3186546"/>
            <a:ext cx="1226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36 527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53248" y="3163162"/>
            <a:ext cx="71466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570189" y="3163162"/>
            <a:ext cx="644237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143257" y="3163162"/>
            <a:ext cx="66155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28681" y="3163162"/>
            <a:ext cx="128847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36 528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279240" y="3163162"/>
            <a:ext cx="128847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36 529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829799" y="3163162"/>
            <a:ext cx="128847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36 530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4541529" y="661767"/>
            <a:ext cx="437322" cy="447159"/>
          </a:xfrm>
          <a:prstGeom prst="ellipse">
            <a:avLst/>
          </a:prstGeom>
          <a:solidFill>
            <a:srgbClr val="F0893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148028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137300" y="0"/>
            <a:ext cx="2423300" cy="86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3602669" y="264472"/>
            <a:ext cx="359731" cy="428255"/>
          </a:xfrm>
          <a:prstGeom prst="ellipse">
            <a:avLst/>
          </a:prstGeom>
          <a:solidFill>
            <a:srgbClr val="F0893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9991" y="178721"/>
            <a:ext cx="64146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636" y="898394"/>
            <a:ext cx="1014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1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5636" y="2332751"/>
            <a:ext cx="9712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5636" y="3719305"/>
            <a:ext cx="10382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5636" y="4876663"/>
            <a:ext cx="107566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7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636" y="1620982"/>
            <a:ext cx="1510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15 826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1620982"/>
            <a:ext cx="73983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5636" y="3026310"/>
            <a:ext cx="1510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32 043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0" y="3007536"/>
            <a:ext cx="73983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5636" y="4297984"/>
            <a:ext cx="1510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66 401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5999" y="5430661"/>
            <a:ext cx="73983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5636" y="5430661"/>
            <a:ext cx="1510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27 340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486" y="4273303"/>
            <a:ext cx="73983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4" grpId="0"/>
      <p:bldP spid="35" grpId="0"/>
      <p:bldP spid="36" grpId="0"/>
      <p:bldP spid="37" grpId="0"/>
      <p:bldP spid="38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376</Words>
  <Application>Microsoft Office PowerPoint</Application>
  <PresentationFormat>Widescreen</PresentationFormat>
  <Paragraphs>149</Paragraphs>
  <Slides>11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Microsoft YaHei</vt:lpstr>
      <vt:lpstr>SimSun</vt:lpstr>
      <vt:lpstr>SimSun</vt:lpstr>
      <vt:lpstr>Arial</vt:lpstr>
      <vt:lpstr>Arial Unicode MS</vt:lpstr>
      <vt:lpstr>Calibri</vt:lpstr>
      <vt:lpstr>黑体</vt:lpstr>
      <vt:lpstr>Times New Roman</vt:lpstr>
      <vt:lpstr>字魂35号-经典雅黑</vt:lpstr>
      <vt:lpstr>Office 主题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489</cp:revision>
  <dcterms:created xsi:type="dcterms:W3CDTF">2016-02-25T11:28:42Z</dcterms:created>
  <dcterms:modified xsi:type="dcterms:W3CDTF">2022-07-07T16:18:19Z</dcterms:modified>
</cp:coreProperties>
</file>