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308" r:id="rId3"/>
    <p:sldId id="259" r:id="rId4"/>
    <p:sldId id="295" r:id="rId5"/>
    <p:sldId id="260" r:id="rId6"/>
    <p:sldId id="274" r:id="rId7"/>
    <p:sldId id="309" r:id="rId8"/>
    <p:sldId id="265" r:id="rId9"/>
    <p:sldId id="304" r:id="rId10"/>
    <p:sldId id="296" r:id="rId11"/>
    <p:sldId id="310" r:id="rId12"/>
    <p:sldId id="294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5B3E"/>
    <a:srgbClr val="F29A5B"/>
    <a:srgbClr val="C8D85B"/>
    <a:srgbClr val="B09277"/>
    <a:srgbClr val="B09278"/>
    <a:srgbClr val="A6C0A4"/>
    <a:srgbClr val="F7E3AD"/>
    <a:srgbClr val="85AA84"/>
    <a:srgbClr val="A5C0A4"/>
    <a:srgbClr val="F08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1" autoAdjust="0"/>
    <p:restoredTop sz="94414" autoAdjust="0"/>
  </p:normalViewPr>
  <p:slideViewPr>
    <p:cSldViewPr snapToGrid="0" showGuides="1">
      <p:cViewPr varScale="1">
        <p:scale>
          <a:sx n="69" d="100"/>
          <a:sy n="69" d="100"/>
        </p:scale>
        <p:origin x="834" y="96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14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36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4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94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61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833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34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5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hyperlink" Target="https://blogtailieu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hemeOverride" Target="../theme/themeOverride5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44989" y="732693"/>
            <a:ext cx="2594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TOÁN LỚP 3</a:t>
            </a:r>
            <a:endParaRPr lang="zh-CN" altLang="en-US" sz="3200" b="1" dirty="0">
              <a:latin typeface="Times New Roman" panose="02020603050405020304" pitchFamily="18" charset="0"/>
              <a:ea typeface="字魂35号-经典雅黑" panose="00000500000000000000" pitchFamily="2" charset="-122"/>
              <a:cs typeface="Times New Roman" panose="02020603050405020304" pitchFamily="18" charset="0"/>
              <a:sym typeface="字魂35号-经典雅黑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42704" y="1985366"/>
            <a:ext cx="8722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rPr>
              <a:t>BÀI 60:SO SÁNH CÁC SỐ TRONG PHẠM VI 100.000</a:t>
            </a:r>
            <a:endParaRPr lang="zh-CN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3CA006D7-C28A-497A-9575-7EA050294384}"/>
              </a:ext>
            </a:extLst>
          </p:cNvPr>
          <p:cNvSpPr txBox="1"/>
          <p:nvPr/>
        </p:nvSpPr>
        <p:spPr>
          <a:xfrm>
            <a:off x="6385349" y="2708693"/>
            <a:ext cx="1018420" cy="523220"/>
          </a:xfrm>
          <a:prstGeom prst="rect">
            <a:avLst/>
          </a:prstGeom>
          <a:noFill/>
        </p:spPr>
        <p:txBody>
          <a:bodyPr vert="horz" wrap="none" rtlCol="0" anchor="b" anchorCtr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zh-CN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5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5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154957" y="-573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4668" y="-57383"/>
            <a:ext cx="10474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https://img.loigiaihay.com/picture/2022/0406/bai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383"/>
            <a:ext cx="6814970" cy="479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6748" y="1317226"/>
            <a:ext cx="4477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ngã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bạ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ỉ sẽ leo lên cành cây ghi số nào?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?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2630" y="2179001"/>
            <a:ext cx="184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92 800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7269" y="2713635"/>
            <a:ext cx="4253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Tại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ngã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rẽ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tiếp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theo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, 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sẽ leo lên cành cây ghi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?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Tại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sao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?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25425" y="3553610"/>
            <a:ext cx="184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74 000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748" y="4110044"/>
            <a:ext cx="4570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Bạn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khi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lấy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được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quả</a:t>
            </a:r>
            <a:endParaRPr lang="en-US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 gì?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933" y="5064151"/>
            <a:ext cx="2693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3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huot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31127"/>
            <a:ext cx="3270147" cy="37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382040" y="22098"/>
            <a:ext cx="5432477" cy="3109029"/>
          </a:xfrm>
          <a:prstGeom prst="ellipse">
            <a:avLst/>
          </a:prstGeom>
          <a:gradFill>
            <a:gsLst>
              <a:gs pos="0">
                <a:srgbClr val="FFCCFF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524236"/>
            <a:ext cx="6788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Khoanh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số lớn nhất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98761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12345,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98661,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45627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8363" y="4994563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Khoanh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số bé nhất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37654,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26456,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37889,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11345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18363" y="4062845"/>
            <a:ext cx="1288473" cy="5091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864436" y="5500256"/>
            <a:ext cx="1219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5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148837" y="2753338"/>
            <a:ext cx="4436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r>
              <a:rPr lang="vi-VN" sz="6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452329" y="2529943"/>
            <a:ext cx="4060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zh-CN" altLang="en-US" sz="4000" dirty="0">
              <a:solidFill>
                <a:srgbClr val="865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92582" y="429491"/>
            <a:ext cx="58466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TRÒ CHƠI: ĐỐ BẠN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164" y="1482436"/>
            <a:ext cx="108481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3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ở) </a:t>
            </a:r>
            <a:r>
              <a:rPr lang="en-US" sz="3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endParaRPr lang="en-US" sz="3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088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3725378" y="1352134"/>
            <a:ext cx="5432477" cy="3109029"/>
          </a:xfrm>
          <a:prstGeom prst="ellipse">
            <a:avLst/>
          </a:prstGeom>
          <a:gradFill>
            <a:gsLst>
              <a:gs pos="0">
                <a:srgbClr val="FFCCFF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7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11411472" y="112083"/>
            <a:ext cx="780528" cy="597134"/>
          </a:xfrm>
          <a:prstGeom prst="rect">
            <a:avLst/>
          </a:prstGeom>
        </p:spPr>
      </p:pic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862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583512"/>
            <a:ext cx="9684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41 217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46 616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7042" y="3215860"/>
            <a:ext cx="3574472" cy="1801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41 217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46 616 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96545" y="3215861"/>
            <a:ext cx="4211782" cy="1801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10 000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>
            <a:endCxn id="25" idx="1"/>
          </p:cNvCxnSpPr>
          <p:nvPr/>
        </p:nvCxnSpPr>
        <p:spPr>
          <a:xfrm flipV="1">
            <a:off x="4961514" y="4116407"/>
            <a:ext cx="2035031" cy="12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28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149280F-81DA-4ED3-83E3-BC353381E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11369908" y="110766"/>
            <a:ext cx="780528" cy="597134"/>
          </a:xfrm>
          <a:prstGeom prst="rect">
            <a:avLst/>
          </a:prstGeom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684267" y="219490"/>
            <a:ext cx="8458200" cy="181588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545359" y="2653146"/>
            <a:ext cx="4667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vi-VN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778756" y="2653145"/>
            <a:ext cx="4667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4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169917" y="2653144"/>
            <a:ext cx="51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           </a:t>
            </a:r>
            <a:endParaRPr lang="en-US" altLang="vi-VN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427092" y="2660586"/>
            <a:ext cx="51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altLang="vi-VN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652415" y="2653144"/>
            <a:ext cx="51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altLang="vi-VN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4508333" y="2639803"/>
            <a:ext cx="51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            </a:t>
            </a:r>
            <a:endParaRPr lang="en-US" altLang="vi-VN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4790153" y="2660586"/>
            <a:ext cx="51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           </a:t>
            </a:r>
            <a:endParaRPr lang="en-US" altLang="vi-VN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5167058" y="2660586"/>
            <a:ext cx="51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           </a:t>
            </a:r>
            <a:endParaRPr lang="en-US" altLang="vi-VN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436019" y="2639803"/>
            <a:ext cx="51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           </a:t>
            </a:r>
            <a:endParaRPr lang="en-US" altLang="vi-VN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5693194" y="2660586"/>
            <a:ext cx="514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altLang="vi-VN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 rot="10800000">
            <a:off x="3252323" y="2577970"/>
            <a:ext cx="763588" cy="914400"/>
          </a:xfrm>
          <a:prstGeom prst="rect">
            <a:avLst/>
          </a:prstGeom>
          <a:solidFill>
            <a:srgbClr val="C9EBE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cxnSp>
        <p:nvCxnSpPr>
          <p:cNvPr id="35" name="AutoShape 17"/>
          <p:cNvCxnSpPr>
            <a:cxnSpLocks noChangeShapeType="1"/>
          </p:cNvCxnSpPr>
          <p:nvPr/>
        </p:nvCxnSpPr>
        <p:spPr bwMode="auto">
          <a:xfrm rot="5400000" flipH="1" flipV="1">
            <a:off x="3296887" y="1331048"/>
            <a:ext cx="30163" cy="2986088"/>
          </a:xfrm>
          <a:prstGeom prst="bentConnector3">
            <a:avLst>
              <a:gd name="adj1" fmla="val 1205259"/>
            </a:avLst>
          </a:prstGeom>
          <a:noFill/>
          <a:ln w="38100">
            <a:solidFill>
              <a:srgbClr val="D6009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17"/>
          <p:cNvCxnSpPr>
            <a:cxnSpLocks noChangeShapeType="1"/>
          </p:cNvCxnSpPr>
          <p:nvPr/>
        </p:nvCxnSpPr>
        <p:spPr bwMode="auto">
          <a:xfrm rot="5400000" flipH="1" flipV="1">
            <a:off x="3485249" y="1305574"/>
            <a:ext cx="30163" cy="2986088"/>
          </a:xfrm>
          <a:prstGeom prst="bentConnector3">
            <a:avLst>
              <a:gd name="adj1" fmla="val 1205259"/>
            </a:avLst>
          </a:prstGeom>
          <a:noFill/>
          <a:ln w="38100">
            <a:solidFill>
              <a:srgbClr val="D6009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17"/>
          <p:cNvCxnSpPr>
            <a:cxnSpLocks noChangeShapeType="1"/>
          </p:cNvCxnSpPr>
          <p:nvPr/>
        </p:nvCxnSpPr>
        <p:spPr bwMode="auto">
          <a:xfrm rot="5400000" flipH="1" flipV="1">
            <a:off x="3866522" y="1315964"/>
            <a:ext cx="30163" cy="2986088"/>
          </a:xfrm>
          <a:prstGeom prst="bentConnector3">
            <a:avLst>
              <a:gd name="adj1" fmla="val 1205259"/>
            </a:avLst>
          </a:prstGeom>
          <a:noFill/>
          <a:ln w="38100">
            <a:solidFill>
              <a:srgbClr val="D6009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17"/>
          <p:cNvCxnSpPr>
            <a:cxnSpLocks noChangeShapeType="1"/>
          </p:cNvCxnSpPr>
          <p:nvPr/>
        </p:nvCxnSpPr>
        <p:spPr bwMode="auto">
          <a:xfrm rot="5400000" flipH="1" flipV="1">
            <a:off x="4128891" y="1331048"/>
            <a:ext cx="30163" cy="2986088"/>
          </a:xfrm>
          <a:prstGeom prst="bentConnector3">
            <a:avLst>
              <a:gd name="adj1" fmla="val 1205259"/>
            </a:avLst>
          </a:prstGeom>
          <a:noFill/>
          <a:ln w="38100">
            <a:solidFill>
              <a:srgbClr val="D6009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7"/>
          <p:cNvCxnSpPr>
            <a:cxnSpLocks noChangeShapeType="1"/>
          </p:cNvCxnSpPr>
          <p:nvPr/>
        </p:nvCxnSpPr>
        <p:spPr bwMode="auto">
          <a:xfrm rot="5400000" flipH="1" flipV="1">
            <a:off x="4419405" y="1316477"/>
            <a:ext cx="30163" cy="2986088"/>
          </a:xfrm>
          <a:prstGeom prst="bentConnector3">
            <a:avLst>
              <a:gd name="adj1" fmla="val 1205259"/>
            </a:avLst>
          </a:prstGeom>
          <a:noFill/>
          <a:ln w="38100">
            <a:solidFill>
              <a:srgbClr val="D6009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" name="Group 15"/>
          <p:cNvGrpSpPr>
            <a:grpSpLocks/>
          </p:cNvGrpSpPr>
          <p:nvPr/>
        </p:nvGrpSpPr>
        <p:grpSpPr bwMode="auto">
          <a:xfrm>
            <a:off x="2007286" y="4094549"/>
            <a:ext cx="8610600" cy="1701800"/>
            <a:chOff x="304800" y="3505200"/>
            <a:chExt cx="8610600" cy="1447360"/>
          </a:xfrm>
        </p:grpSpPr>
        <p:sp>
          <p:nvSpPr>
            <p:cNvPr id="43" name="Rectangle 42"/>
            <p:cNvSpPr/>
            <p:nvPr/>
          </p:nvSpPr>
          <p:spPr>
            <a:xfrm>
              <a:off x="304800" y="3505200"/>
              <a:ext cx="8534400" cy="1447360"/>
            </a:xfrm>
            <a:prstGeom prst="rect">
              <a:avLst/>
            </a:prstGeom>
            <a:solidFill>
              <a:srgbClr val="E8FA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457200" y="3505200"/>
              <a:ext cx="8458200" cy="136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*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từng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cặp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4642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3725378" y="1352134"/>
            <a:ext cx="5432477" cy="3109029"/>
          </a:xfrm>
          <a:prstGeom prst="ellipse">
            <a:avLst/>
          </a:prstGeom>
          <a:gradFill>
            <a:gsLst>
              <a:gs pos="0">
                <a:srgbClr val="FFCCFF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21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8F67BD2C-3F81-47FA-B4FF-F9130AAF3F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11277600" y="61562"/>
            <a:ext cx="780528" cy="597134"/>
          </a:xfrm>
          <a:prstGeom prst="rect">
            <a:avLst/>
          </a:prstGeom>
        </p:spPr>
      </p:pic>
      <p:pic>
        <p:nvPicPr>
          <p:cNvPr id="24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0" y="18180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7636" y="530633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01092" y="1853021"/>
            <a:ext cx="3893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9 876 &lt; 12 345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10545" y="1879452"/>
            <a:ext cx="554182" cy="53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788727" y="1838518"/>
            <a:ext cx="448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30 724 &gt; 31 000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982199" y="1838518"/>
            <a:ext cx="533402" cy="533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792682" y="3834375"/>
            <a:ext cx="4461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41 035 &gt; 39 999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82245" y="3871956"/>
            <a:ext cx="574964" cy="490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710545" y="1900740"/>
            <a:ext cx="554182" cy="53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Đ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9982199" y="1853021"/>
            <a:ext cx="533402" cy="533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882245" y="3881507"/>
            <a:ext cx="574964" cy="490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 animBg="1"/>
      <p:bldP spid="28" grpId="0"/>
      <p:bldP spid="29" grpId="0" animBg="1"/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6716" y="6360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987636" y="530633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&gt; ; &lt; ; =  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9020" y="1646882"/>
            <a:ext cx="519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    29 100              26 189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4664" y="1654759"/>
            <a:ext cx="544166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996545" y="1646882"/>
            <a:ext cx="519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38 197               38 307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67870" y="1646882"/>
            <a:ext cx="544166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17089" y="3097897"/>
            <a:ext cx="800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52 740          50 000 + 2 000 + 700 + 40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59719" y="3170054"/>
            <a:ext cx="544166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444664" y="1682960"/>
            <a:ext cx="544166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9146091" y="1646882"/>
            <a:ext cx="544166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881839" y="3202741"/>
            <a:ext cx="544166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2" grpId="0" animBg="1"/>
      <p:bldP spid="22" grpId="1" animBg="1"/>
      <p:bldP spid="23" grpId="0" animBg="1"/>
      <p:bldP spid="23" grpId="1" animBg="1"/>
      <p:bldP spid="21" grpId="0"/>
      <p:bldP spid="2" grpId="0"/>
      <p:bldP spid="3" grpId="0" animBg="1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375</Words>
  <Application>Microsoft Office PowerPoint</Application>
  <PresentationFormat>Widescreen</PresentationFormat>
  <Paragraphs>75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宋体</vt:lpstr>
      <vt:lpstr>Arial</vt:lpstr>
      <vt:lpstr>Arial Unicode MS</vt:lpstr>
      <vt:lpstr>Calibri</vt:lpstr>
      <vt:lpstr>Segoe UI Historic</vt:lpstr>
      <vt:lpstr>黑体</vt:lpstr>
      <vt:lpstr>Times New Roman</vt:lpstr>
      <vt:lpstr>字魂35号-经典雅黑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486</cp:revision>
  <dcterms:created xsi:type="dcterms:W3CDTF">2016-02-25T11:28:42Z</dcterms:created>
  <dcterms:modified xsi:type="dcterms:W3CDTF">2022-07-07T09:31:56Z</dcterms:modified>
</cp:coreProperties>
</file>