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27" r:id="rId3"/>
    <p:sldId id="282" r:id="rId4"/>
    <p:sldId id="286" r:id="rId5"/>
    <p:sldId id="287" r:id="rId6"/>
    <p:sldId id="257" r:id="rId7"/>
    <p:sldId id="328" r:id="rId8"/>
    <p:sldId id="258" r:id="rId9"/>
    <p:sldId id="259" r:id="rId10"/>
    <p:sldId id="260" r:id="rId11"/>
    <p:sldId id="288" r:id="rId12"/>
    <p:sldId id="261" r:id="rId13"/>
    <p:sldId id="262" r:id="rId14"/>
    <p:sldId id="263" r:id="rId15"/>
    <p:sldId id="264" r:id="rId16"/>
    <p:sldId id="272" r:id="rId17"/>
    <p:sldId id="273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0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272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6300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7581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07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45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455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175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38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32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399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02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6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xmlns="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xmlns="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420826-F15B-987F-30D0-49A867416834}"/>
              </a:ext>
            </a:extLst>
          </p:cNvPr>
          <p:cNvSpPr txBox="1"/>
          <p:nvPr/>
        </p:nvSpPr>
        <p:spPr>
          <a:xfrm>
            <a:off x="3022600" y="14288"/>
            <a:ext cx="8615363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18510B-F213-4B03-AB01-7D7FBDF140DA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7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xmlns="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1970088"/>
            <a:ext cx="100679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aa-ET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kumimoji="0" lang="en-US" altLang="aa-ET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16: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a-ET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Điểm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ở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giữa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.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Trung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điểm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của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đoạn</a:t>
            </a:r>
            <a:r>
              <a:rPr lang="en-US" altLang="aa-ET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aa-ET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thẳng</a:t>
            </a:r>
            <a:endParaRPr kumimoji="0" lang="vi-VN" altLang="aa-ET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xmlns="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xmlns="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xmlns="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xmlns="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xmlns="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kumimoji="0" lang="en-US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xmlns="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xmlns="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xmlns="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xmlns="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xmlns="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xmlns="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xmlns="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xmlns="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xmlns="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xmlns="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xmlns="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xmlns="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2022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iny" panose="02000903060500060000" pitchFamily="2" charset="0"/>
              </a:rPr>
              <a:t>Chủ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đề</a:t>
            </a:r>
            <a:r>
              <a:rPr lang="en-US" sz="2400" dirty="0">
                <a:latin typeface="Coiny" panose="02000903060500060000" pitchFamily="2" charset="0"/>
              </a:rPr>
              <a:t> 3: </a:t>
            </a:r>
            <a:r>
              <a:rPr lang="en-US" sz="2400" dirty="0" err="1">
                <a:latin typeface="Coiny" panose="02000903060500060000" pitchFamily="2" charset="0"/>
              </a:rPr>
              <a:t>Làm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quen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với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phẳng</a:t>
            </a:r>
            <a:r>
              <a:rPr lang="en-US" sz="2400" dirty="0">
                <a:latin typeface="Coiny" panose="02000903060500060000" pitchFamily="2" charset="0"/>
              </a:rPr>
              <a:t>,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khối</a:t>
            </a:r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5C5D14-8E47-44DD-8D03-89958EA2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946" y="160730"/>
            <a:ext cx="462668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YÊU CẦU CẦN ĐẠT</a:t>
            </a:r>
            <a:endParaRPr lang="en-SG" sz="32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5ABCC0-9A47-444D-B3D2-4A2AEB10A708}"/>
              </a:ext>
            </a:extLst>
          </p:cNvPr>
          <p:cNvSpPr txBox="1"/>
          <p:nvPr/>
        </p:nvSpPr>
        <p:spPr>
          <a:xfrm>
            <a:off x="1920239" y="1775771"/>
            <a:ext cx="9622715" cy="227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marR="381000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biết được điểm ở giữa, trung điểm của đoạn 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marR="381000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CA0070-8903-4199-93B5-8705C4D037B8}"/>
              </a:ext>
            </a:extLst>
          </p:cNvPr>
          <p:cNvSpPr txBox="1"/>
          <p:nvPr/>
        </p:nvSpPr>
        <p:spPr>
          <a:xfrm>
            <a:off x="1823421" y="4341963"/>
            <a:ext cx="9622715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471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xmlns="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458</Words>
  <Application>Microsoft Office PowerPoint</Application>
  <PresentationFormat>Widescreen</PresentationFormat>
  <Paragraphs>97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#9Slide02 Noi dung dai</vt:lpstr>
      <vt:lpstr>Arial</vt:lpstr>
      <vt:lpstr>Calibri</vt:lpstr>
      <vt:lpstr>Cambria Math</vt:lpstr>
      <vt:lpstr>Coiny</vt:lpstr>
      <vt:lpstr>HP001 4 hàng</vt:lpstr>
      <vt:lpstr>iCiel Cadena</vt:lpstr>
      <vt:lpstr>LNTH-Kids  Chinese Font 1</vt:lpstr>
      <vt:lpstr>Times New Roman</vt:lpstr>
      <vt:lpstr>UVN Van Chuong Nang</vt:lpstr>
      <vt:lpstr>Zilla Slab</vt:lpstr>
      <vt:lpstr>印品黑体</vt:lpstr>
      <vt:lpstr>方正卡通简体</vt:lpstr>
      <vt:lpstr>等线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34</cp:revision>
  <dcterms:created xsi:type="dcterms:W3CDTF">2022-07-03T07:54:12Z</dcterms:created>
  <dcterms:modified xsi:type="dcterms:W3CDTF">2022-10-19T03:21:33Z</dcterms:modified>
</cp:coreProperties>
</file>