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6" r:id="rId4"/>
  </p:sldMasterIdLst>
  <p:notesMasterIdLst>
    <p:notesMasterId r:id="rId40"/>
  </p:notesMasterIdLst>
  <p:sldIdLst>
    <p:sldId id="327" r:id="rId5"/>
    <p:sldId id="2672" r:id="rId6"/>
    <p:sldId id="2656" r:id="rId7"/>
    <p:sldId id="342" r:id="rId8"/>
    <p:sldId id="2699" r:id="rId9"/>
    <p:sldId id="2701" r:id="rId10"/>
    <p:sldId id="2705" r:id="rId11"/>
    <p:sldId id="2635" r:id="rId12"/>
    <p:sldId id="2636" r:id="rId13"/>
    <p:sldId id="2660" r:id="rId14"/>
    <p:sldId id="2707" r:id="rId15"/>
    <p:sldId id="2676" r:id="rId16"/>
    <p:sldId id="2708" r:id="rId17"/>
    <p:sldId id="2677" r:id="rId18"/>
    <p:sldId id="2638" r:id="rId19"/>
    <p:sldId id="2702" r:id="rId20"/>
    <p:sldId id="2703" r:id="rId21"/>
    <p:sldId id="2643" r:id="rId22"/>
    <p:sldId id="2644" r:id="rId23"/>
    <p:sldId id="2645" r:id="rId24"/>
    <p:sldId id="2646" r:id="rId25"/>
    <p:sldId id="2647" r:id="rId26"/>
    <p:sldId id="2666" r:id="rId27"/>
    <p:sldId id="2649" r:id="rId28"/>
    <p:sldId id="2650" r:id="rId29"/>
    <p:sldId id="2651" r:id="rId30"/>
    <p:sldId id="2654" r:id="rId31"/>
    <p:sldId id="2704" r:id="rId32"/>
    <p:sldId id="2680" r:id="rId33"/>
    <p:sldId id="2681" r:id="rId34"/>
    <p:sldId id="2683" r:id="rId35"/>
    <p:sldId id="2684" r:id="rId36"/>
    <p:sldId id="2685" r:id="rId37"/>
    <p:sldId id="2686" r:id="rId38"/>
    <p:sldId id="268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8FAAD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a:spcBef>
                <a:spcPct val="0"/>
              </a:spcBef>
            </a:pPr>
            <a:fld id="{B3854822-9DCF-42FC-AF80-8D10D279BFDF}" type="slidenum">
              <a:rPr lang="en-US" altLang="zh-CN"/>
              <a:pPr>
                <a:spcBef>
                  <a:spcPct val="0"/>
                </a:spcBef>
              </a:pPr>
              <a:t>4</a:t>
            </a:fld>
            <a:endParaRPr lang="en-US" altLang="zh-CN"/>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3161758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555728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4278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55799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34995"/>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920685943"/>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984753594"/>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1943687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26736161"/>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82903128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233517922"/>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230661250"/>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6077721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578888920"/>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630899835"/>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88035294"/>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150880"/>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1_内页">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3357461508"/>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72530"/>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093206"/>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17026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741506"/>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53FCCC-BC76-46CB-98F8-FDE5A1686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0BCC1D3-27D6-42E0-8D84-959AF38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77265E5-2478-4708-A3AB-10C2C3AF4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4D49A71B-2B95-4E34-AA3C-2FD675F7D3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B3D324AB-AD8F-4995-9C7D-B7886F0F6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67811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544C6D1-43B1-4D48-A51C-5451677BF5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C6C72FC-E722-47E0-9373-6D042DBBB40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1C18998-A77D-4140-957D-1C34631C0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9176E0D-CC11-4B56-BD95-A7577EE14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C5CF9A2A-1EC3-4A53-8811-A1110454D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11754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0B394D-725A-4926-80BD-42B57CEF810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D0ED3A8D-2ABD-412A-933A-39620D9454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88DC9B96-81B6-4116-B103-71AC308D3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37D2071-448B-40ED-AFC1-96C3CF8A9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1F26043-A49F-4586-95FE-E48CA539AE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0580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087E0E-F1BF-42D4-9860-A67FDAA447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ED0565-0B69-49AC-8BEC-03C1333C88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A99270E-B7CC-42BC-A8EA-96C1FB3BC4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982F030-2F52-4B50-8553-93D268A149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02C44098-72CC-46FA-A45D-12124668C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78EF1A85-244D-476D-AD0E-CB1CD8D91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362916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94809A6-D1DA-47C0-A94C-B9A63D7BA8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5B6FBE7-46D8-47BF-AA7B-456C1E632C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2EE75A7-D811-4771-A8BD-B25B603AAE9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12793B8-7923-4C25-81DF-85218395A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D04EB6D-BE76-4BEE-A3AE-764A2C66871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1AFC7F3-B051-4AE0-AB49-D5F5960F87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4FE74D87-91E7-41AA-B2F0-F9219DFBDC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8FE4231D-1DD9-4A72-B93F-0C02F0AC4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1811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6F0577E-CA9F-41FE-9CC2-AAC54EAA9A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F684E6D-2C7E-4C69-8320-348AC0D1F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B8C910A0-FE55-4094-AB4D-73F480148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E7CC89BF-D0BC-4A81-8703-EB8FEEF3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1391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B626672-E906-4943-90CC-FCB17F0C1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B13B6658-E929-4FEA-8568-D8CE06650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19D444C6-3AF1-407E-87ED-E2FC8DF8E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6287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045E2A-5D82-4158-A525-3612F690C0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B9A4DD5-6966-4C17-9A70-51EE370A3A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26F4F51-8D94-4C89-A895-5A7AF4E09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A6D703D-3477-41AE-804F-C610A57F20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56F9C8E-7BB4-4629-BBD6-A1785AA113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2A79512B-0ECE-42B7-87D3-03EF9597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9058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0C41E0-F19B-4622-A923-EC82870076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07037EF-58EF-434B-B67D-CC9456CDC0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C139E1A-6D02-4451-B158-5EFFE2A9D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D5157B7-8A1C-47E3-A7CA-CB25A09F9E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DD46B5E1-03F1-419E-98F8-D8E4585F1E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329E593-711D-47AE-B409-2A8A43995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5460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83ABA0-CB18-434E-9118-DA4681A046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318E44B-44E8-4FBB-ADC4-3BE20217D26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A4248BE-11B3-4544-8D7F-20BE61AE38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20CC8237-01CD-43A4-B570-8CFC5296B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0325C02-339A-4885-B5EB-A631ADBC2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92024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BC4CF14-E210-4D1B-ADD9-423FFE32CE3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959F70C-9CA8-4DE0-8E87-4B2AD343E5B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6DE7D05-57DA-447D-A194-50A8995EB4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6DF1B88C-FAA2-4C29-ACA7-AF45DCED1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20F5B83-D254-4081-B609-6F647CFCB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54992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114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26" Type="http://schemas.microsoft.com/office/2007/relationships/hdphoto" Target="../media/hdphoto5.wdp"/><Relationship Id="rId3" Type="http://schemas.openxmlformats.org/officeDocument/2006/relationships/slideLayout" Target="../slideLayouts/slideLayout26.xml"/><Relationship Id="rId21" Type="http://schemas.openxmlformats.org/officeDocument/2006/relationships/image" Target="../media/image24.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27.pn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microsoft.com/office/2007/relationships/hdphoto" Target="../media/hdphoto3.wdp"/><Relationship Id="rId29"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microsoft.com/office/2007/relationships/hdphoto" Target="../media/hdphoto4.wdp"/><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26.png"/><Relationship Id="rId28" Type="http://schemas.microsoft.com/office/2007/relationships/hdphoto" Target="../media/hdphoto6.wdp"/><Relationship Id="rId10" Type="http://schemas.openxmlformats.org/officeDocument/2006/relationships/slideLayout" Target="../slideLayouts/slideLayout33.xml"/><Relationship Id="rId19" Type="http://schemas.openxmlformats.org/officeDocument/2006/relationships/image" Target="../media/image23.png"/><Relationship Id="rId31" Type="http://schemas.openxmlformats.org/officeDocument/2006/relationships/image" Target="../media/image30.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25.png"/><Relationship Id="rId27" Type="http://schemas.openxmlformats.org/officeDocument/2006/relationships/image" Target="../media/image28.png"/><Relationship Id="rId30" Type="http://schemas.microsoft.com/office/2007/relationships/hdphoto" Target="../media/hdphoto7.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2022/9/9</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pic>
        <p:nvPicPr>
          <p:cNvPr id="7" name="图片 3"/>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a:off x="-17230" y="-26504"/>
            <a:ext cx="12209231" cy="5802097"/>
          </a:xfrm>
          <a:prstGeom prst="rect">
            <a:avLst/>
          </a:prstGeom>
        </p:spPr>
      </p:pic>
      <p:pic>
        <p:nvPicPr>
          <p:cNvPr id="8" name="图片 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p:nvPicPr>
        <p:blipFill>
          <a:blip r:embed="rId23">
            <a:extLst>
              <a:ext uri="{BEBA8EAE-BF5A-486C-A8C5-ECC9F3942E4B}">
                <a14:imgProps xmlns:a14="http://schemas.microsoft.com/office/drawing/2010/main">
                  <a14:imgLayer r:embed="rId24">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p:nvPicPr>
        <p:blipFill>
          <a:blip r:embed="rId25">
            <a:extLst>
              <a:ext uri="{BEBA8EAE-BF5A-486C-A8C5-ECC9F3942E4B}">
                <a14:imgProps xmlns:a14="http://schemas.microsoft.com/office/drawing/2010/main">
                  <a14:imgLayer r:embed="rId26">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p:nvPicPr>
        <p:blipFill>
          <a:blip r:embed="rId27">
            <a:extLst>
              <a:ext uri="{BEBA8EAE-BF5A-486C-A8C5-ECC9F3942E4B}">
                <a14:imgProps xmlns:a14="http://schemas.microsoft.com/office/drawing/2010/main">
                  <a14:imgLayer r:embed="rId28">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p:nvPicPr>
        <p:blipFill>
          <a:blip r:embed="rId29">
            <a:extLst>
              <a:ext uri="{BEBA8EAE-BF5A-486C-A8C5-ECC9F3942E4B}">
                <a14:imgProps xmlns:a14="http://schemas.microsoft.com/office/drawing/2010/main">
                  <a14:imgLayer r:embed="rId30">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spTree>
    <p:extLst>
      <p:ext uri="{BB962C8B-B14F-4D97-AF65-F5344CB8AC3E}">
        <p14:creationId xmlns:p14="http://schemas.microsoft.com/office/powerpoint/2010/main" val="9168047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7E22EFB-2602-4063-BC24-EBAEB60F9A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4327056-3157-4DFA-859C-911275C1E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92F0829-502C-42AD-81D2-360F3C2EE1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CD5353C7-CA47-417B-9870-6A6ABD26D6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E1A7ED42-7CC7-4799-87D0-012C705B4A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669132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11.wdp"/><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11.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8.xml"/><Relationship Id="rId6" Type="http://schemas.microsoft.com/office/2007/relationships/hdphoto" Target="../media/hdphoto13.wdp"/><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8.xml"/><Relationship Id="rId6" Type="http://schemas.microsoft.com/office/2007/relationships/hdphoto" Target="../media/hdphoto14.wdp"/><Relationship Id="rId5" Type="http://schemas.openxmlformats.org/officeDocument/2006/relationships/image" Target="../media/image58.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8.xml"/><Relationship Id="rId6" Type="http://schemas.microsoft.com/office/2007/relationships/hdphoto" Target="../media/hdphoto14.wdp"/><Relationship Id="rId5" Type="http://schemas.openxmlformats.org/officeDocument/2006/relationships/image" Target="../media/image58.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0.png"/><Relationship Id="rId1" Type="http://schemas.openxmlformats.org/officeDocument/2006/relationships/slideLayout" Target="../slideLayouts/slideLayout18.xml"/><Relationship Id="rId6" Type="http://schemas.microsoft.com/office/2007/relationships/hdphoto" Target="../media/hdphoto16.wdp"/><Relationship Id="rId5" Type="http://schemas.openxmlformats.org/officeDocument/2006/relationships/image" Target="../media/image61.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2.png"/><Relationship Id="rId1" Type="http://schemas.openxmlformats.org/officeDocument/2006/relationships/slideLayout" Target="../slideLayouts/slideLayout18.xml"/><Relationship Id="rId6" Type="http://schemas.microsoft.com/office/2007/relationships/hdphoto" Target="../media/hdphoto16.wdp"/><Relationship Id="rId5" Type="http://schemas.openxmlformats.org/officeDocument/2006/relationships/image" Target="../media/image61.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6.wdp"/><Relationship Id="rId2" Type="http://schemas.openxmlformats.org/officeDocument/2006/relationships/image" Target="../media/image63.png"/><Relationship Id="rId1" Type="http://schemas.openxmlformats.org/officeDocument/2006/relationships/slideLayout" Target="../slideLayouts/slideLayout18.xml"/><Relationship Id="rId6" Type="http://schemas.openxmlformats.org/officeDocument/2006/relationships/image" Target="../media/image61.png"/><Relationship Id="rId5" Type="http://schemas.microsoft.com/office/2007/relationships/hdphoto" Target="../media/hdphoto10.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18.wdp"/><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18.wdp"/><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8.xml"/><Relationship Id="rId5" Type="http://schemas.microsoft.com/office/2007/relationships/hdphoto" Target="../media/hdphoto20.wdp"/><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8.xml"/><Relationship Id="rId6" Type="http://schemas.microsoft.com/office/2007/relationships/hdphoto" Target="../media/hdphoto14.wdp"/><Relationship Id="rId5" Type="http://schemas.openxmlformats.org/officeDocument/2006/relationships/image" Target="../media/image58.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13.xml"/><Relationship Id="rId7" Type="http://schemas.openxmlformats.org/officeDocument/2006/relationships/image" Target="../media/image7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notesSlide" Target="../notesSlides/notesSlide4.xml"/><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1.jpeg"/><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82.png"/><Relationship Id="rId1" Type="http://schemas.openxmlformats.org/officeDocument/2006/relationships/slideLayout" Target="../slideLayouts/slideLayout18.xml"/><Relationship Id="rId5" Type="http://schemas.openxmlformats.org/officeDocument/2006/relationships/image" Target="../media/image121.sv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84.png"/><Relationship Id="rId1" Type="http://schemas.openxmlformats.org/officeDocument/2006/relationships/slideLayout" Target="../slideLayouts/slideLayout23.xml"/><Relationship Id="rId6" Type="http://schemas.openxmlformats.org/officeDocument/2006/relationships/image" Target="../media/image86.png"/><Relationship Id="rId5" Type="http://schemas.openxmlformats.org/officeDocument/2006/relationships/image" Target="../media/image125.sv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1.jpeg"/><Relationship Id="rId7"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xml"/><Relationship Id="rId7" Type="http://schemas.openxmlformats.org/officeDocument/2006/relationships/image" Target="../media/image40.png"/><Relationship Id="rId2" Type="http://schemas.openxmlformats.org/officeDocument/2006/relationships/slideLayout" Target="../slideLayouts/slideLayout25.xml"/><Relationship Id="rId1" Type="http://schemas.openxmlformats.org/officeDocument/2006/relationships/themeOverride" Target="../theme/themeOverride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8.xml"/><Relationship Id="rId4"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8.xml"/><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11.wdp"/><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11.wdp"/><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2474335" y="1"/>
            <a:ext cx="8614999" cy="6667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mn-ea"/>
                <a:cs typeface="+mn-cs"/>
              </a:rPr>
              <a:t>TRƯỜNG TIỂU HỌC PHÚC LỢI</a:t>
            </a:r>
            <a:endParaRPr kumimoji="0" lang="vi-VN" sz="3733"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3764526" y="1016339"/>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a:t>
            </a:r>
          </a:p>
        </p:txBody>
      </p:sp>
      <p:sp>
        <p:nvSpPr>
          <p:cNvPr id="8" name="TextBox 7"/>
          <p:cNvSpPr txBox="1"/>
          <p:nvPr/>
        </p:nvSpPr>
        <p:spPr>
          <a:xfrm>
            <a:off x="944193" y="1970448"/>
            <a:ext cx="10067544"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pitchFamily="2" charset="0"/>
                <a:cs typeface="Times New Roman" panose="02020603050405020304" pitchFamily="18" charset="0"/>
              </a:rPr>
              <a:t>Tiếng</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pitchFamily="2" charset="0"/>
                <a:cs typeface="Times New Roman" panose="02020603050405020304" pitchFamily="18" charset="0"/>
              </a:rPr>
              <a:t>Việt</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VnMemorandum" panose="020B7200000000000000" pitchFamily="34" charset="0"/>
                <a:ea typeface="Zilla Slab" pitchFamily="2" charset="0"/>
                <a:cs typeface="+mn-cs"/>
              </a:rPr>
              <a:t>Bài</a:t>
            </a:r>
            <a:r>
              <a:rPr kumimoji="0" lang="en-US" sz="5400" b="1" i="0" u="none" strike="noStrike" kern="1200" cap="none" spc="0" normalizeH="0" baseline="0" noProof="0" dirty="0">
                <a:ln>
                  <a:noFill/>
                </a:ln>
                <a:solidFill>
                  <a:srgbClr val="FF0000"/>
                </a:solidFill>
                <a:effectLst/>
                <a:uLnTx/>
                <a:uFillTx/>
                <a:latin typeface=".VnMemorandum" panose="020B7200000000000000" pitchFamily="34" charset="0"/>
                <a:ea typeface="Zilla Slab" pitchFamily="2" charset="0"/>
                <a:cs typeface="+mn-cs"/>
              </a:rPr>
              <a: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Zilla Slab" pitchFamily="2" charset="0"/>
                <a:ea typeface="Zilla Slab" pitchFamily="2" charset="0"/>
                <a:cs typeface="+mn-cs"/>
              </a:rPr>
              <a:t>           </a:t>
            </a:r>
            <a:r>
              <a:rPr kumimoji="0" lang="en-US" sz="5400" b="1" i="0" u="none" strike="noStrike" kern="1200" cap="none" spc="0" normalizeH="0" baseline="0" noProof="0" dirty="0" err="1">
                <a:ln>
                  <a:noFill/>
                </a:ln>
                <a:solidFill>
                  <a:srgbClr val="5B9BD5">
                    <a:lumMod val="50000"/>
                  </a:srgbClr>
                </a:solidFill>
                <a:effectLst/>
                <a:uLnTx/>
                <a:uFillTx/>
                <a:latin typeface="Zilla Slab" pitchFamily="2" charset="0"/>
                <a:ea typeface="Zilla Slab" pitchFamily="2" charset="0"/>
                <a:cs typeface="+mn-cs"/>
              </a:rPr>
              <a:t>Đọc</a:t>
            </a:r>
            <a:r>
              <a:rPr kumimoji="0" lang="en-US" sz="5400" b="1" i="0" u="none" strike="noStrike" kern="1200" cap="none" spc="0" normalizeH="0" baseline="0" noProof="0" dirty="0">
                <a:ln>
                  <a:noFill/>
                </a:ln>
                <a:solidFill>
                  <a:srgbClr val="5B9BD5">
                    <a:lumMod val="50000"/>
                  </a:srgbClr>
                </a:solidFill>
                <a:effectLst/>
                <a:uLnTx/>
                <a:uFillTx/>
                <a:latin typeface="Zilla Slab" pitchFamily="2" charset="0"/>
                <a:ea typeface="Zilla Slab" pitchFamily="2" charset="0"/>
                <a:cs typeface="+mn-cs"/>
              </a:rPr>
              <a:t>: </a:t>
            </a:r>
            <a:r>
              <a:rPr kumimoji="0" lang="en-US" sz="5400" b="1" i="0" u="none" strike="noStrike" kern="1200" cap="none" spc="0" normalizeH="0" baseline="0" noProof="0" dirty="0" err="1">
                <a:ln>
                  <a:noFill/>
                </a:ln>
                <a:solidFill>
                  <a:srgbClr val="5B9BD5">
                    <a:lumMod val="50000"/>
                  </a:srgbClr>
                </a:solidFill>
                <a:effectLst/>
                <a:uLnTx/>
                <a:uFillTx/>
                <a:latin typeface="Zilla Slab" pitchFamily="2" charset="0"/>
                <a:ea typeface="Zilla Slab" pitchFamily="2" charset="0"/>
                <a:cs typeface="+mn-cs"/>
              </a:rPr>
              <a:t>Lần</a:t>
            </a:r>
            <a:r>
              <a:rPr kumimoji="0" lang="en-US" sz="5400" b="1" i="0" u="none" strike="noStrike" kern="1200" cap="none" spc="0" normalizeH="0" baseline="0" noProof="0" dirty="0">
                <a:ln>
                  <a:noFill/>
                </a:ln>
                <a:solidFill>
                  <a:srgbClr val="5B9BD5">
                    <a:lumMod val="50000"/>
                  </a:srgbClr>
                </a:solidFill>
                <a:effectLst/>
                <a:uLnTx/>
                <a:uFillTx/>
                <a:latin typeface="Zilla Slab" pitchFamily="2" charset="0"/>
                <a:ea typeface="Zilla Slab" pitchFamily="2" charset="0"/>
                <a:cs typeface="+mn-cs"/>
              </a:rPr>
              <a:t> </a:t>
            </a:r>
            <a:r>
              <a:rPr kumimoji="0" lang="en-US" sz="5400" b="1" i="0" u="none" strike="noStrike" kern="1200" cap="none" spc="0" normalizeH="0" baseline="0" noProof="0" dirty="0" err="1">
                <a:ln>
                  <a:noFill/>
                </a:ln>
                <a:solidFill>
                  <a:srgbClr val="5B9BD5">
                    <a:lumMod val="50000"/>
                  </a:srgbClr>
                </a:solidFill>
                <a:effectLst/>
                <a:uLnTx/>
                <a:uFillTx/>
                <a:latin typeface="Zilla Slab" pitchFamily="2" charset="0"/>
                <a:ea typeface="Zilla Slab" pitchFamily="2" charset="0"/>
                <a:cs typeface="+mn-cs"/>
              </a:rPr>
              <a:t>đầu</a:t>
            </a:r>
            <a:r>
              <a:rPr kumimoji="0" lang="en-US" sz="5400" b="1" i="0" u="none" strike="noStrike" kern="1200" cap="none" spc="0" normalizeH="0" baseline="0" noProof="0" dirty="0">
                <a:ln>
                  <a:noFill/>
                </a:ln>
                <a:solidFill>
                  <a:srgbClr val="5B9BD5">
                    <a:lumMod val="50000"/>
                  </a:srgbClr>
                </a:solidFill>
                <a:effectLst/>
                <a:uLnTx/>
                <a:uFillTx/>
                <a:latin typeface="Zilla Slab" pitchFamily="2" charset="0"/>
                <a:ea typeface="Zilla Slab" pitchFamily="2" charset="0"/>
                <a:cs typeface="+mn-cs"/>
              </a:rPr>
              <a:t> </a:t>
            </a:r>
            <a:r>
              <a:rPr kumimoji="0" lang="en-US" sz="5400" b="1" i="0" u="none" strike="noStrike" kern="1200" cap="none" spc="0" normalizeH="0" baseline="0" noProof="0" dirty="0" err="1">
                <a:ln>
                  <a:noFill/>
                </a:ln>
                <a:solidFill>
                  <a:srgbClr val="5B9BD5">
                    <a:lumMod val="50000"/>
                  </a:srgbClr>
                </a:solidFill>
                <a:effectLst/>
                <a:uLnTx/>
                <a:uFillTx/>
                <a:latin typeface="Zilla Slab" pitchFamily="2" charset="0"/>
                <a:ea typeface="Zilla Slab" pitchFamily="2" charset="0"/>
                <a:cs typeface="+mn-cs"/>
              </a:rPr>
              <a:t>ra</a:t>
            </a:r>
            <a:r>
              <a:rPr kumimoji="0" lang="en-US" sz="5400" b="1" i="0" u="none" strike="noStrike" kern="1200" cap="none" spc="0" normalizeH="0" baseline="0" noProof="0" dirty="0">
                <a:ln>
                  <a:noFill/>
                </a:ln>
                <a:solidFill>
                  <a:srgbClr val="5B9BD5">
                    <a:lumMod val="50000"/>
                  </a:srgbClr>
                </a:solidFill>
                <a:effectLst/>
                <a:uLnTx/>
                <a:uFillTx/>
                <a:latin typeface="Zilla Slab" pitchFamily="2" charset="0"/>
                <a:ea typeface="Zilla Slab" pitchFamily="2" charset="0"/>
                <a:cs typeface="+mn-cs"/>
              </a:rPr>
              <a:t> </a:t>
            </a:r>
            <a:r>
              <a:rPr kumimoji="0" lang="en-US" sz="5400" b="1" i="0" u="none" strike="noStrike" kern="1200" cap="none" spc="0" normalizeH="0" baseline="0" noProof="0" dirty="0" err="1">
                <a:ln>
                  <a:noFill/>
                </a:ln>
                <a:solidFill>
                  <a:srgbClr val="5B9BD5">
                    <a:lumMod val="50000"/>
                  </a:srgbClr>
                </a:solidFill>
                <a:effectLst/>
                <a:uLnTx/>
                <a:uFillTx/>
                <a:latin typeface="Zilla Slab" pitchFamily="2" charset="0"/>
                <a:ea typeface="Zilla Slab" pitchFamily="2" charset="0"/>
                <a:cs typeface="+mn-cs"/>
              </a:rPr>
              <a:t>biển</a:t>
            </a:r>
            <a:endParaRPr kumimoji="0" lang="en-US" sz="5400" b="1" i="0" u="none" strike="noStrike" kern="1200" cap="none" spc="0" normalizeH="0" baseline="0" noProof="0" dirty="0">
              <a:ln>
                <a:noFill/>
              </a:ln>
              <a:solidFill>
                <a:srgbClr val="5B9BD5">
                  <a:lumMod val="50000"/>
                </a:srgbClr>
              </a:solidFill>
              <a:effectLst/>
              <a:uLnTx/>
              <a:uFillTx/>
              <a:latin typeface="Zilla Slab" pitchFamily="2" charset="0"/>
              <a:ea typeface="Zilla Slab"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5B9BD5">
                    <a:lumMod val="50000"/>
                  </a:srgbClr>
                </a:solidFill>
                <a:effectLst/>
                <a:uLnTx/>
                <a:uFillTx/>
                <a:latin typeface="Zilla Slab" pitchFamily="2" charset="0"/>
                <a:ea typeface="Zilla Slab" pitchFamily="2" charset="0"/>
                <a:cs typeface="+mn-cs"/>
              </a:rPr>
              <a:t>	     </a:t>
            </a:r>
            <a:r>
              <a:rPr lang="en-US" sz="5400" b="1" dirty="0" err="1">
                <a:solidFill>
                  <a:srgbClr val="5B9BD5">
                    <a:lumMod val="50000"/>
                  </a:srgbClr>
                </a:solidFill>
                <a:latin typeface="Zilla Slab" pitchFamily="2" charset="0"/>
                <a:ea typeface="Zilla Slab" pitchFamily="2" charset="0"/>
              </a:rPr>
              <a:t>Đọc</a:t>
            </a:r>
            <a:r>
              <a:rPr lang="en-US" sz="5400" b="1" dirty="0">
                <a:solidFill>
                  <a:srgbClr val="5B9BD5">
                    <a:lumMod val="50000"/>
                  </a:srgbClr>
                </a:solidFill>
                <a:latin typeface="Zilla Slab" pitchFamily="2" charset="0"/>
                <a:ea typeface="Zilla Slab" pitchFamily="2" charset="0"/>
              </a:rPr>
              <a:t> </a:t>
            </a:r>
            <a:r>
              <a:rPr lang="en-US" sz="5400" b="1" dirty="0" err="1">
                <a:solidFill>
                  <a:srgbClr val="5B9BD5">
                    <a:lumMod val="50000"/>
                  </a:srgbClr>
                </a:solidFill>
                <a:latin typeface="Zilla Slab" pitchFamily="2" charset="0"/>
                <a:ea typeface="Zilla Slab" pitchFamily="2" charset="0"/>
              </a:rPr>
              <a:t>mở</a:t>
            </a:r>
            <a:r>
              <a:rPr lang="en-US" sz="5400" b="1" dirty="0">
                <a:solidFill>
                  <a:srgbClr val="5B9BD5">
                    <a:lumMod val="50000"/>
                  </a:srgbClr>
                </a:solidFill>
                <a:latin typeface="Zilla Slab" pitchFamily="2" charset="0"/>
                <a:ea typeface="Zilla Slab" pitchFamily="2" charset="0"/>
              </a:rPr>
              <a:t> </a:t>
            </a:r>
            <a:r>
              <a:rPr lang="en-US" sz="5400" b="1" dirty="0" err="1">
                <a:solidFill>
                  <a:srgbClr val="5B9BD5">
                    <a:lumMod val="50000"/>
                  </a:srgbClr>
                </a:solidFill>
                <a:latin typeface="Zilla Slab" pitchFamily="2" charset="0"/>
                <a:ea typeface="Zilla Slab" pitchFamily="2" charset="0"/>
              </a:rPr>
              <a:t>rộng</a:t>
            </a:r>
            <a:endParaRPr kumimoji="0" lang="vi-VN" sz="5400" b="1" i="0" u="none" strike="noStrike" kern="1200" cap="none" spc="0" normalizeH="0" baseline="0" noProof="0" dirty="0">
              <a:ln>
                <a:noFill/>
              </a:ln>
              <a:solidFill>
                <a:srgbClr val="5B9BD5">
                  <a:lumMod val="50000"/>
                </a:srgbClr>
              </a:solidFill>
              <a:effectLst/>
              <a:uLnTx/>
              <a:uFillTx/>
              <a:latin typeface="HP001 4 hàng" panose="020B0603050302020204" pitchFamily="34" charset="0"/>
              <a:ea typeface="Zilla Slab" pitchFamily="2" charset="0"/>
              <a:cs typeface="+mn-cs"/>
            </a:endParaRPr>
          </a:p>
        </p:txBody>
      </p:sp>
    </p:spTree>
    <p:extLst>
      <p:ext uri="{BB962C8B-B14F-4D97-AF65-F5344CB8AC3E}">
        <p14:creationId xmlns:p14="http://schemas.microsoft.com/office/powerpoint/2010/main" val="2249224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14325" y="625399"/>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3468869" y="3747462"/>
            <a:ext cx="5077116" cy="4890943"/>
            <a:chOff x="2809584" y="-1461943"/>
            <a:chExt cx="5873594"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270306" y="1102515"/>
                <a:ext cx="3560231" cy="555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xmlns="" id="{F125B127-F7FB-498C-86BA-F045170B046F}"/>
              </a:ext>
            </a:extLst>
          </p:cNvPr>
          <p:cNvCxnSpPr>
            <a:cxnSpLocks/>
          </p:cNvCxnSpPr>
          <p:nvPr/>
        </p:nvCxnSpPr>
        <p:spPr>
          <a:xfrm flipH="1">
            <a:off x="1200432" y="2474340"/>
            <a:ext cx="1215222" cy="0"/>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òng gió – Wikipedia tiếng Việt">
            <a:extLst>
              <a:ext uri="{FF2B5EF4-FFF2-40B4-BE49-F238E27FC236}">
                <a16:creationId xmlns:a16="http://schemas.microsoft.com/office/drawing/2014/main" xmlns="" id="{E7E58FE7-AF7F-E354-5B79-B28E98AB01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Điều bất ngờ thú vị ít ai biết về con dã tràng">
            <a:extLst>
              <a:ext uri="{FF2B5EF4-FFF2-40B4-BE49-F238E27FC236}">
                <a16:creationId xmlns:a16="http://schemas.microsoft.com/office/drawing/2014/main" xmlns="" id="{4070C7B9-4F56-2B33-AAA9-590E969346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0F6C447B-D02A-2755-F7BA-0D8D303F937C}"/>
              </a:ext>
            </a:extLst>
          </p:cNvPr>
          <p:cNvSpPr txBox="1"/>
          <p:nvPr/>
        </p:nvSpPr>
        <p:spPr>
          <a:xfrm>
            <a:off x="682848" y="4502824"/>
            <a:ext cx="10995699" cy="1302075"/>
          </a:xfrm>
          <a:prstGeom prst="roundRect">
            <a:avLst/>
          </a:prstGeom>
          <a:solidFill>
            <a:schemeClr val="accent2">
              <a:lumMod val="50000"/>
            </a:schemeClr>
          </a:solidFill>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36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Còng</a:t>
            </a:r>
            <a:r>
              <a:rPr lang="en-US" sz="36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6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Loài</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biển</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giống</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cua</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nhưng</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hơn</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chạy</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nhanh</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57911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xmlns=""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xmlns=""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372936E-F67D-4A58-A56A-9898171B8CCA}"/>
              </a:ext>
            </a:extLst>
          </p:cNvPr>
          <p:cNvSpPr txBox="1"/>
          <p:nvPr/>
        </p:nvSpPr>
        <p:spPr>
          <a:xfrm>
            <a:off x="6146214" y="4194810"/>
            <a:ext cx="5435016" cy="1447944"/>
          </a:xfrm>
          <a:prstGeom prst="rect">
            <a:avLst/>
          </a:prstGeom>
        </p:spPr>
        <p:txBody>
          <a:bodyPr vert="horz" lIns="91440" tIns="45720" rIns="91440" bIns="45720" rtlCol="0" anchor="b">
            <a:noAutofit/>
          </a:bodyPr>
          <a:lstStyle/>
          <a:p>
            <a:pPr marL="0" marR="0" lvl="0" indent="0" fontAlgn="auto">
              <a:lnSpc>
                <a:spcPct val="160000"/>
              </a:lnSpc>
              <a:spcBef>
                <a:spcPct val="0"/>
              </a:spcBef>
              <a:spcAft>
                <a:spcPts val="600"/>
              </a:spcAft>
              <a:buClrTx/>
              <a:buSzTx/>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28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28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28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28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28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Quy Nhơn, thiên đường du lịch giữa lòng miền Trung">
            <a:extLst>
              <a:ext uri="{FF2B5EF4-FFF2-40B4-BE49-F238E27FC236}">
                <a16:creationId xmlns:a16="http://schemas.microsoft.com/office/drawing/2014/main" xmlns="" id="{3F283F5F-2722-40D6-8B1A-EEBD209101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2256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61493AB-B53B-01AE-08C4-E11BD757ABB0}"/>
              </a:ext>
            </a:extLst>
          </p:cNvPr>
          <p:cNvSpPr txBox="1"/>
          <p:nvPr/>
        </p:nvSpPr>
        <p:spPr>
          <a:xfrm>
            <a:off x="794534" y="1027029"/>
            <a:ext cx="10602931" cy="156966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Hải dẫn Thắng đi dọc bờ biển, chỉ cho bạn Mũi Én, Ghềnh Ráng,… Lúc tạm biệt, hai đứa hẹn chiều mai lại gặp nhau.</a:t>
            </a:r>
          </a:p>
        </p:txBody>
      </p:sp>
      <p:grpSp>
        <p:nvGrpSpPr>
          <p:cNvPr id="3" name="Group 2">
            <a:extLst>
              <a:ext uri="{FF2B5EF4-FFF2-40B4-BE49-F238E27FC236}">
                <a16:creationId xmlns:a16="http://schemas.microsoft.com/office/drawing/2014/main" xmlns="" id="{85180E35-68C6-9B0A-3C15-AF8308111B9D}"/>
              </a:ext>
            </a:extLst>
          </p:cNvPr>
          <p:cNvGrpSpPr/>
          <p:nvPr/>
        </p:nvGrpSpPr>
        <p:grpSpPr>
          <a:xfrm>
            <a:off x="3557441" y="2196064"/>
            <a:ext cx="5077116" cy="4890943"/>
            <a:chOff x="2809584" y="-1461943"/>
            <a:chExt cx="5873594" cy="4890943"/>
          </a:xfrm>
        </p:grpSpPr>
        <p:grpSp>
          <p:nvGrpSpPr>
            <p:cNvPr id="4" name="Group 3">
              <a:extLst>
                <a:ext uri="{FF2B5EF4-FFF2-40B4-BE49-F238E27FC236}">
                  <a16:creationId xmlns:a16="http://schemas.microsoft.com/office/drawing/2014/main" xmlns="" id="{FDBEAED5-B1E7-3BB8-B6E8-F8FECE37A1CB}"/>
                </a:ext>
              </a:extLst>
            </p:cNvPr>
            <p:cNvGrpSpPr/>
            <p:nvPr/>
          </p:nvGrpSpPr>
          <p:grpSpPr>
            <a:xfrm>
              <a:off x="3320905" y="-1461943"/>
              <a:ext cx="5362273" cy="4890943"/>
              <a:chOff x="3637970" y="-666044"/>
              <a:chExt cx="4557315" cy="4648755"/>
            </a:xfrm>
          </p:grpSpPr>
          <p:pic>
            <p:nvPicPr>
              <p:cNvPr id="6" name="Picture 4">
                <a:extLst>
                  <a:ext uri="{FF2B5EF4-FFF2-40B4-BE49-F238E27FC236}">
                    <a16:creationId xmlns:a16="http://schemas.microsoft.com/office/drawing/2014/main" xmlns="" id="{A19535C9-2431-EBDF-664E-A0B5B4AEA52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C40BFE9F-3221-ED72-A7D2-804679F640C2}"/>
                  </a:ext>
                </a:extLst>
              </p:cNvPr>
              <p:cNvSpPr txBox="1"/>
              <p:nvPr/>
            </p:nvSpPr>
            <p:spPr>
              <a:xfrm>
                <a:off x="4270306" y="1102515"/>
                <a:ext cx="3560231" cy="555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CD4E99B8-DE76-35DD-0E8D-1BC0D2488A0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6139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xmlns=""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xmlns="" id="{770AE191-D2EA-45C9-A44D-830C188F74C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xmlns="" id="{23A0E4C1-B7A6-4637-AC51-4A5AE3841F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xmlns="" id="{F4E8C039-CC58-44F3-8A7B-E0A934C1D01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369324E1-CCE6-4477-8281-81FB68CF73FD}"/>
              </a:ext>
            </a:extLst>
          </p:cNvPr>
          <p:cNvSpPr txBox="1"/>
          <p:nvPr/>
        </p:nvSpPr>
        <p:spPr>
          <a:xfrm>
            <a:off x="123825" y="1747118"/>
            <a:ext cx="3781425" cy="3272324"/>
          </a:xfrm>
          <a:prstGeom prst="rect">
            <a:avLst/>
          </a:prstGeom>
        </p:spPr>
        <p:txBody>
          <a:bodyPr vert="horz" lIns="91440" tIns="45720" rIns="91440" bIns="45720" rtlCol="0" anchor="t">
            <a:normAutofit/>
          </a:bodyPr>
          <a:lstStyle/>
          <a:p>
            <a:pPr marR="0" lvl="0" algn="ctr" fontAlgn="auto">
              <a:lnSpc>
                <a:spcPct val="150000"/>
              </a:lnSpc>
              <a:spcBef>
                <a:spcPts val="0"/>
              </a:spcBef>
              <a:spcAft>
                <a:spcPts val="600"/>
              </a:spcAft>
              <a:buClrTx/>
              <a:buSzTx/>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Ghềnh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3200" b="0" i="0" u="none" strike="noStrike"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xmlns=""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xmlns=""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357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xmlns=""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xmlns=""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xmlns=""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5726843" y="483557"/>
            <a:ext cx="4685628" cy="2436313"/>
          </a:xfrm>
          <a:prstGeom prst="rect">
            <a:avLst/>
          </a:prstGeom>
        </p:spPr>
      </p:pic>
      <p:grpSp>
        <p:nvGrpSpPr>
          <p:cNvPr id="5" name="Group 4">
            <a:extLst>
              <a:ext uri="{FF2B5EF4-FFF2-40B4-BE49-F238E27FC236}">
                <a16:creationId xmlns:a16="http://schemas.microsoft.com/office/drawing/2014/main" xmlns=""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xmlns=""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xmlns=""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xmlns=""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C0B8A3D-231D-1BD8-EBAE-A6B0DA8E52D4}"/>
              </a:ext>
            </a:extLst>
          </p:cNvPr>
          <p:cNvPicPr>
            <a:picLocks noChangeAspect="1"/>
          </p:cNvPicPr>
          <p:nvPr/>
        </p:nvPicPr>
        <p:blipFill rotWithShape="1">
          <a:blip r:embed="rId2"/>
          <a:srcRect t="685" r="32724"/>
          <a:stretch/>
        </p:blipFill>
        <p:spPr>
          <a:xfrm rot="16200000">
            <a:off x="1121117" y="2835616"/>
            <a:ext cx="3211783" cy="4832983"/>
          </a:xfrm>
          <a:prstGeom prst="rect">
            <a:avLst/>
          </a:prstGeom>
          <a:ln>
            <a:noFill/>
          </a:ln>
          <a:effectLst>
            <a:softEdge rad="112500"/>
          </a:effectLst>
        </p:spPr>
      </p:pic>
      <p:sp>
        <p:nvSpPr>
          <p:cNvPr id="3" name="TextBox 2">
            <a:extLst>
              <a:ext uri="{FF2B5EF4-FFF2-40B4-BE49-F238E27FC236}">
                <a16:creationId xmlns:a16="http://schemas.microsoft.com/office/drawing/2014/main" xmlns="" id="{BE18D350-9C0B-2EC4-0662-07808F5C826D}"/>
              </a:ext>
            </a:extLst>
          </p:cNvPr>
          <p:cNvSpPr txBox="1"/>
          <p:nvPr/>
        </p:nvSpPr>
        <p:spPr>
          <a:xfrm>
            <a:off x="310515" y="923054"/>
            <a:ext cx="5882640"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reo toáng lên, vượt qua bố và anh Thái chạy ào ra bãi cát. Từ thuở bé đến giờ, Thắng đã được thấy biển bao giờ đâu. Cậu đứng ngây ra nhìn biển. Ôi! Biển rộng quá, xanh quá, chẳng nhìn thấy bờ biển kia đâu.</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đi xuống gần mép nước. Ồ! Có con gì bé tẹo đang chạy trên cát. Thắng rón rén đến gần, những vụt một cái, nó biến ngay vào hang.</a:t>
            </a:r>
          </a:p>
        </p:txBody>
      </p:sp>
      <p:sp>
        <p:nvSpPr>
          <p:cNvPr id="4" name="TextBox 3">
            <a:extLst>
              <a:ext uri="{FF2B5EF4-FFF2-40B4-BE49-F238E27FC236}">
                <a16:creationId xmlns:a16="http://schemas.microsoft.com/office/drawing/2014/main" xmlns="" id="{C4EBEC41-5F70-1431-645A-4B247A9CF008}"/>
              </a:ext>
            </a:extLst>
          </p:cNvPr>
          <p:cNvSpPr txBox="1"/>
          <p:nvPr/>
        </p:nvSpPr>
        <p:spPr>
          <a:xfrm>
            <a:off x="993102" y="279556"/>
            <a:ext cx="43024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Lần</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đầu</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 ra </a:t>
            </a: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biển</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D7E06038-C17D-F633-BD37-689A6ABCBA0E}"/>
              </a:ext>
            </a:extLst>
          </p:cNvPr>
          <p:cNvSpPr txBox="1"/>
          <p:nvPr/>
        </p:nvSpPr>
        <p:spPr>
          <a:xfrm>
            <a:off x="6412230" y="354330"/>
            <a:ext cx="5492115"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Hà Nội chỉ có Hồ Gươm, Hồ Tây, sông Hồng thôi. Hồ Tây rộng lắm nhưng không rộng bằng biển thế </a:t>
            </a:r>
            <a:r>
              <a:rPr kumimoji="0" lang="vi-VN"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này</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vi-VN" b="0" i="1"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Theo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Nguyễn Văn Chương)</a:t>
            </a:r>
          </a:p>
        </p:txBody>
      </p:sp>
      <p:grpSp>
        <p:nvGrpSpPr>
          <p:cNvPr id="21" name="Group 20">
            <a:extLst>
              <a:ext uri="{FF2B5EF4-FFF2-40B4-BE49-F238E27FC236}">
                <a16:creationId xmlns:a16="http://schemas.microsoft.com/office/drawing/2014/main" xmlns="" id="{7E1BD94C-2FBA-6FA3-AF30-99A2710CE25E}"/>
              </a:ext>
            </a:extLst>
          </p:cNvPr>
          <p:cNvGrpSpPr/>
          <p:nvPr/>
        </p:nvGrpSpPr>
        <p:grpSpPr>
          <a:xfrm>
            <a:off x="4086939" y="4425096"/>
            <a:ext cx="3838573" cy="4306696"/>
            <a:chOff x="2210738" y="-1504328"/>
            <a:chExt cx="6656991" cy="4890943"/>
          </a:xfrm>
        </p:grpSpPr>
        <p:grpSp>
          <p:nvGrpSpPr>
            <p:cNvPr id="22" name="Group 21">
              <a:extLst>
                <a:ext uri="{FF2B5EF4-FFF2-40B4-BE49-F238E27FC236}">
                  <a16:creationId xmlns:a16="http://schemas.microsoft.com/office/drawing/2014/main" xmlns="" id="{3D16A8D3-3F0E-6964-0DA9-219184977A4C}"/>
                </a:ext>
              </a:extLst>
            </p:cNvPr>
            <p:cNvGrpSpPr/>
            <p:nvPr/>
          </p:nvGrpSpPr>
          <p:grpSpPr>
            <a:xfrm>
              <a:off x="3397865" y="-1504328"/>
              <a:ext cx="5469864" cy="4890943"/>
              <a:chOff x="3703377" y="-706330"/>
              <a:chExt cx="4648755" cy="4648755"/>
            </a:xfrm>
          </p:grpSpPr>
          <p:pic>
            <p:nvPicPr>
              <p:cNvPr id="24" name="Picture 4">
                <a:extLst>
                  <a:ext uri="{FF2B5EF4-FFF2-40B4-BE49-F238E27FC236}">
                    <a16:creationId xmlns:a16="http://schemas.microsoft.com/office/drawing/2014/main" xmlns="" id="{5C34BF06-4001-EFBC-DF75-EE3A0762FA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703377" y="-706330"/>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D84458B9-EEA8-B145-0A38-9152D2A300CD}"/>
                  </a:ext>
                </a:extLst>
              </p:cNvPr>
              <p:cNvSpPr txBox="1"/>
              <p:nvPr/>
            </p:nvSpPr>
            <p:spPr>
              <a:xfrm>
                <a:off x="3946550" y="982721"/>
                <a:ext cx="409915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CE143378-FA43-93D9-4093-DD80ED6BF1B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Oval 29">
            <a:extLst>
              <a:ext uri="{FF2B5EF4-FFF2-40B4-BE49-F238E27FC236}">
                <a16:creationId xmlns:a16="http://schemas.microsoft.com/office/drawing/2014/main" xmlns="" id="{5AAAB8D2-066A-4EBC-50FB-D14932EC18BC}"/>
              </a:ext>
            </a:extLst>
          </p:cNvPr>
          <p:cNvSpPr/>
          <p:nvPr/>
        </p:nvSpPr>
        <p:spPr>
          <a:xfrm>
            <a:off x="287655" y="923054"/>
            <a:ext cx="277653" cy="2857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a:t>
            </a:r>
          </a:p>
        </p:txBody>
      </p:sp>
      <p:sp>
        <p:nvSpPr>
          <p:cNvPr id="31" name="Oval 30">
            <a:extLst>
              <a:ext uri="{FF2B5EF4-FFF2-40B4-BE49-F238E27FC236}">
                <a16:creationId xmlns:a16="http://schemas.microsoft.com/office/drawing/2014/main" xmlns="" id="{DBFC4886-FA40-11B7-DA3D-9D40EFC37041}"/>
              </a:ext>
            </a:extLst>
          </p:cNvPr>
          <p:cNvSpPr/>
          <p:nvPr/>
        </p:nvSpPr>
        <p:spPr>
          <a:xfrm>
            <a:off x="230505" y="2583180"/>
            <a:ext cx="300513" cy="285724"/>
          </a:xfrm>
          <a:prstGeom prst="ellipse">
            <a:avLst/>
          </a:prstGeom>
          <a:solidFill>
            <a:schemeClr val="accent5">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2</a:t>
            </a:r>
          </a:p>
        </p:txBody>
      </p:sp>
      <p:sp>
        <p:nvSpPr>
          <p:cNvPr id="32" name="Oval 31">
            <a:extLst>
              <a:ext uri="{FF2B5EF4-FFF2-40B4-BE49-F238E27FC236}">
                <a16:creationId xmlns:a16="http://schemas.microsoft.com/office/drawing/2014/main" xmlns="" id="{9B81D539-FCF0-0F8C-1E54-D971A97AA409}"/>
              </a:ext>
            </a:extLst>
          </p:cNvPr>
          <p:cNvSpPr/>
          <p:nvPr/>
        </p:nvSpPr>
        <p:spPr>
          <a:xfrm>
            <a:off x="6422360" y="398103"/>
            <a:ext cx="277653" cy="285724"/>
          </a:xfrm>
          <a:prstGeom prst="ellipse">
            <a:avLst/>
          </a:prstGeom>
          <a:solidFill>
            <a:srgbClr val="FFC000"/>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3</a:t>
            </a:r>
          </a:p>
        </p:txBody>
      </p:sp>
      <p:sp>
        <p:nvSpPr>
          <p:cNvPr id="33" name="Oval 32">
            <a:extLst>
              <a:ext uri="{FF2B5EF4-FFF2-40B4-BE49-F238E27FC236}">
                <a16:creationId xmlns:a16="http://schemas.microsoft.com/office/drawing/2014/main" xmlns="" id="{C48E3699-0E28-7F64-AEB6-05BEB268BFFF}"/>
              </a:ext>
            </a:extLst>
          </p:cNvPr>
          <p:cNvSpPr/>
          <p:nvPr/>
        </p:nvSpPr>
        <p:spPr>
          <a:xfrm>
            <a:off x="6422360" y="4730377"/>
            <a:ext cx="277653" cy="285724"/>
          </a:xfrm>
          <a:prstGeom prst="ellipse">
            <a:avLst/>
          </a:prstGeom>
          <a:solidFill>
            <a:srgbClr val="8FAAD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52007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C0B8A3D-231D-1BD8-EBAE-A6B0DA8E52D4}"/>
              </a:ext>
            </a:extLst>
          </p:cNvPr>
          <p:cNvPicPr>
            <a:picLocks noChangeAspect="1"/>
          </p:cNvPicPr>
          <p:nvPr/>
        </p:nvPicPr>
        <p:blipFill rotWithShape="1">
          <a:blip r:embed="rId2"/>
          <a:srcRect t="685" r="32724"/>
          <a:stretch/>
        </p:blipFill>
        <p:spPr>
          <a:xfrm rot="16200000">
            <a:off x="1109687" y="2824186"/>
            <a:ext cx="3211783" cy="4855843"/>
          </a:xfrm>
          <a:prstGeom prst="rect">
            <a:avLst/>
          </a:prstGeom>
          <a:ln>
            <a:noFill/>
          </a:ln>
          <a:effectLst>
            <a:softEdge rad="112500"/>
          </a:effectLst>
        </p:spPr>
      </p:pic>
      <p:sp>
        <p:nvSpPr>
          <p:cNvPr id="3" name="TextBox 2">
            <a:extLst>
              <a:ext uri="{FF2B5EF4-FFF2-40B4-BE49-F238E27FC236}">
                <a16:creationId xmlns:a16="http://schemas.microsoft.com/office/drawing/2014/main" xmlns="" id="{BE18D350-9C0B-2EC4-0662-07808F5C826D}"/>
              </a:ext>
            </a:extLst>
          </p:cNvPr>
          <p:cNvSpPr txBox="1"/>
          <p:nvPr/>
        </p:nvSpPr>
        <p:spPr>
          <a:xfrm>
            <a:off x="310515" y="923054"/>
            <a:ext cx="5882640"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reo toáng lên, vượt qua bố và anh Thái chạy ào ra bãi cát. Từ thuở bé đến giờ, Thắng đã được thấy biển bao giờ đâu. Cậu đứng ngây ra nhìn biển. Ôi! Biển rộng quá, xanh quá, chẳng nhìn thấy bờ biển kia đâu.</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đi xuống gần mép nước. Ồ! Có con gì bé tẹo đang chạy trên cát. Thắng rón rén đến gần, những vụt một cái, nó biến ngay vào hang.</a:t>
            </a:r>
          </a:p>
        </p:txBody>
      </p:sp>
      <p:sp>
        <p:nvSpPr>
          <p:cNvPr id="4" name="TextBox 3">
            <a:extLst>
              <a:ext uri="{FF2B5EF4-FFF2-40B4-BE49-F238E27FC236}">
                <a16:creationId xmlns:a16="http://schemas.microsoft.com/office/drawing/2014/main" xmlns="" id="{C4EBEC41-5F70-1431-645A-4B247A9CF008}"/>
              </a:ext>
            </a:extLst>
          </p:cNvPr>
          <p:cNvSpPr txBox="1"/>
          <p:nvPr/>
        </p:nvSpPr>
        <p:spPr>
          <a:xfrm>
            <a:off x="993102" y="279556"/>
            <a:ext cx="43024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Lần</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đầu</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 ra </a:t>
            </a: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biển</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D7E06038-C17D-F633-BD37-689A6ABCBA0E}"/>
              </a:ext>
            </a:extLst>
          </p:cNvPr>
          <p:cNvSpPr txBox="1"/>
          <p:nvPr/>
        </p:nvSpPr>
        <p:spPr>
          <a:xfrm>
            <a:off x="6412230" y="354330"/>
            <a:ext cx="5492115"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Hà Nội chỉ có Hồ Gươm, Hồ Tây, sông Hồng thôi. Hồ Tây rộng lắm nhưng không rộng bằng biển thế </a:t>
            </a:r>
            <a:r>
              <a:rPr kumimoji="0" lang="vi-VN"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này</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vi-VN" b="0" i="1"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Theo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Nguyễn Văn Chương)</a:t>
            </a:r>
          </a:p>
        </p:txBody>
      </p:sp>
      <p:grpSp>
        <p:nvGrpSpPr>
          <p:cNvPr id="21" name="Group 20">
            <a:extLst>
              <a:ext uri="{FF2B5EF4-FFF2-40B4-BE49-F238E27FC236}">
                <a16:creationId xmlns:a16="http://schemas.microsoft.com/office/drawing/2014/main" xmlns="" id="{7E1BD94C-2FBA-6FA3-AF30-99A2710CE25E}"/>
              </a:ext>
            </a:extLst>
          </p:cNvPr>
          <p:cNvGrpSpPr/>
          <p:nvPr/>
        </p:nvGrpSpPr>
        <p:grpSpPr>
          <a:xfrm>
            <a:off x="4086939" y="4425096"/>
            <a:ext cx="3838573" cy="4306696"/>
            <a:chOff x="2210738" y="-1504328"/>
            <a:chExt cx="6656991" cy="4890943"/>
          </a:xfrm>
        </p:grpSpPr>
        <p:grpSp>
          <p:nvGrpSpPr>
            <p:cNvPr id="22" name="Group 21">
              <a:extLst>
                <a:ext uri="{FF2B5EF4-FFF2-40B4-BE49-F238E27FC236}">
                  <a16:creationId xmlns:a16="http://schemas.microsoft.com/office/drawing/2014/main" xmlns="" id="{3D16A8D3-3F0E-6964-0DA9-219184977A4C}"/>
                </a:ext>
              </a:extLst>
            </p:cNvPr>
            <p:cNvGrpSpPr/>
            <p:nvPr/>
          </p:nvGrpSpPr>
          <p:grpSpPr>
            <a:xfrm>
              <a:off x="3397865" y="-1504328"/>
              <a:ext cx="5469864" cy="4890943"/>
              <a:chOff x="3703377" y="-706330"/>
              <a:chExt cx="4648755" cy="4648755"/>
            </a:xfrm>
          </p:grpSpPr>
          <p:pic>
            <p:nvPicPr>
              <p:cNvPr id="24" name="Picture 4">
                <a:extLst>
                  <a:ext uri="{FF2B5EF4-FFF2-40B4-BE49-F238E27FC236}">
                    <a16:creationId xmlns:a16="http://schemas.microsoft.com/office/drawing/2014/main" xmlns="" id="{5C34BF06-4001-EFBC-DF75-EE3A0762FA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703377" y="-706330"/>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D84458B9-EEA8-B145-0A38-9152D2A300CD}"/>
                  </a:ext>
                </a:extLst>
              </p:cNvPr>
              <p:cNvSpPr txBox="1"/>
              <p:nvPr/>
            </p:nvSpPr>
            <p:spPr>
              <a:xfrm>
                <a:off x="3946550" y="982721"/>
                <a:ext cx="4099151" cy="564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CE143378-FA43-93D9-4093-DD80ED6BF1B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Oval 25">
            <a:extLst>
              <a:ext uri="{FF2B5EF4-FFF2-40B4-BE49-F238E27FC236}">
                <a16:creationId xmlns:a16="http://schemas.microsoft.com/office/drawing/2014/main" xmlns="" id="{B48943D7-F36A-6BA6-170A-F1CA5F37A488}"/>
              </a:ext>
            </a:extLst>
          </p:cNvPr>
          <p:cNvSpPr/>
          <p:nvPr/>
        </p:nvSpPr>
        <p:spPr>
          <a:xfrm>
            <a:off x="287655" y="923054"/>
            <a:ext cx="277653" cy="2857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a:t>
            </a:r>
          </a:p>
        </p:txBody>
      </p:sp>
      <p:sp>
        <p:nvSpPr>
          <p:cNvPr id="27" name="Oval 26">
            <a:extLst>
              <a:ext uri="{FF2B5EF4-FFF2-40B4-BE49-F238E27FC236}">
                <a16:creationId xmlns:a16="http://schemas.microsoft.com/office/drawing/2014/main" xmlns="" id="{FBCCE7F1-FA9D-FA12-2B53-D4A7207AFF5E}"/>
              </a:ext>
            </a:extLst>
          </p:cNvPr>
          <p:cNvSpPr/>
          <p:nvPr/>
        </p:nvSpPr>
        <p:spPr>
          <a:xfrm>
            <a:off x="230505" y="2583180"/>
            <a:ext cx="300513" cy="285724"/>
          </a:xfrm>
          <a:prstGeom prst="ellipse">
            <a:avLst/>
          </a:prstGeom>
          <a:solidFill>
            <a:schemeClr val="accent5">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2</a:t>
            </a:r>
          </a:p>
        </p:txBody>
      </p:sp>
      <p:sp>
        <p:nvSpPr>
          <p:cNvPr id="28" name="Oval 27">
            <a:extLst>
              <a:ext uri="{FF2B5EF4-FFF2-40B4-BE49-F238E27FC236}">
                <a16:creationId xmlns:a16="http://schemas.microsoft.com/office/drawing/2014/main" xmlns="" id="{08F518C5-41A0-9BE3-7136-7912469F736F}"/>
              </a:ext>
            </a:extLst>
          </p:cNvPr>
          <p:cNvSpPr/>
          <p:nvPr/>
        </p:nvSpPr>
        <p:spPr>
          <a:xfrm>
            <a:off x="6422360" y="398103"/>
            <a:ext cx="277653" cy="285724"/>
          </a:xfrm>
          <a:prstGeom prst="ellipse">
            <a:avLst/>
          </a:prstGeom>
          <a:solidFill>
            <a:srgbClr val="FFC000"/>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3</a:t>
            </a:r>
          </a:p>
        </p:txBody>
      </p:sp>
      <p:sp>
        <p:nvSpPr>
          <p:cNvPr id="29" name="Oval 28">
            <a:extLst>
              <a:ext uri="{FF2B5EF4-FFF2-40B4-BE49-F238E27FC236}">
                <a16:creationId xmlns:a16="http://schemas.microsoft.com/office/drawing/2014/main" xmlns="" id="{78D92FFA-FA3E-69C9-5591-ADD6A3B80404}"/>
              </a:ext>
            </a:extLst>
          </p:cNvPr>
          <p:cNvSpPr/>
          <p:nvPr/>
        </p:nvSpPr>
        <p:spPr>
          <a:xfrm>
            <a:off x="6422360" y="4730377"/>
            <a:ext cx="277653" cy="285724"/>
          </a:xfrm>
          <a:prstGeom prst="ellipse">
            <a:avLst/>
          </a:prstGeom>
          <a:solidFill>
            <a:srgbClr val="8FAAD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108918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1B0554E5-B538-41F7-842C-1C4C930F4047}"/>
              </a:ext>
            </a:extLst>
          </p:cNvPr>
          <p:cNvGrpSpPr/>
          <p:nvPr/>
        </p:nvGrpSpPr>
        <p:grpSpPr>
          <a:xfrm>
            <a:off x="651438" y="1094608"/>
            <a:ext cx="10490405" cy="1101122"/>
            <a:chOff x="1603464" y="2459552"/>
            <a:chExt cx="9533109" cy="856397"/>
          </a:xfrm>
        </p:grpSpPr>
        <p:sp>
          <p:nvSpPr>
            <p:cNvPr id="5" name="矩形 8">
              <a:extLst>
                <a:ext uri="{FF2B5EF4-FFF2-40B4-BE49-F238E27FC236}">
                  <a16:creationId xmlns:a16="http://schemas.microsoft.com/office/drawing/2014/main" xmlns=""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xmlns=""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xmlns="" id="{584039E9-1838-48EA-B775-E1EE6C13F6F2}"/>
              </a:ext>
            </a:extLst>
          </p:cNvPr>
          <p:cNvGrpSpPr/>
          <p:nvPr/>
        </p:nvGrpSpPr>
        <p:grpSpPr>
          <a:xfrm>
            <a:off x="651438" y="2326297"/>
            <a:ext cx="10490405" cy="856397"/>
            <a:chOff x="1603464" y="2459552"/>
            <a:chExt cx="10490405" cy="856397"/>
          </a:xfrm>
        </p:grpSpPr>
        <p:sp>
          <p:nvSpPr>
            <p:cNvPr id="8" name="矩形 11">
              <a:extLst>
                <a:ext uri="{FF2B5EF4-FFF2-40B4-BE49-F238E27FC236}">
                  <a16:creationId xmlns:a16="http://schemas.microsoft.com/office/drawing/2014/main" xmlns="" id="{360779F5-A9B4-49AA-864D-0CF6D8725125}"/>
                </a:ext>
              </a:extLst>
            </p:cNvPr>
            <p:cNvSpPr/>
            <p:nvPr/>
          </p:nvSpPr>
          <p:spPr>
            <a:xfrm>
              <a:off x="1924334" y="2524836"/>
              <a:ext cx="10169535"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xmlns=""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xmlns="" id="{0E4BDB4B-DAC6-410A-8505-6C33B805F558}"/>
              </a:ext>
            </a:extLst>
          </p:cNvPr>
          <p:cNvGrpSpPr/>
          <p:nvPr/>
        </p:nvGrpSpPr>
        <p:grpSpPr>
          <a:xfrm>
            <a:off x="651438" y="3309416"/>
            <a:ext cx="10490405" cy="856397"/>
            <a:chOff x="1603464" y="2459552"/>
            <a:chExt cx="9533109" cy="856397"/>
          </a:xfrm>
        </p:grpSpPr>
        <p:sp>
          <p:nvSpPr>
            <p:cNvPr id="11" name="矩形 27">
              <a:extLst>
                <a:ext uri="{FF2B5EF4-FFF2-40B4-BE49-F238E27FC236}">
                  <a16:creationId xmlns:a16="http://schemas.microsoft.com/office/drawing/2014/main" xmlns=""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xmlns=""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xmlns="" id="{07A6E1CF-1B89-4C16-AF7F-4450345F71F2}"/>
              </a:ext>
            </a:extLst>
          </p:cNvPr>
          <p:cNvGrpSpPr/>
          <p:nvPr/>
        </p:nvGrpSpPr>
        <p:grpSpPr>
          <a:xfrm>
            <a:off x="651438" y="4309656"/>
            <a:ext cx="10490405" cy="856397"/>
            <a:chOff x="1603464" y="2459552"/>
            <a:chExt cx="9533109" cy="856397"/>
          </a:xfrm>
        </p:grpSpPr>
        <p:sp>
          <p:nvSpPr>
            <p:cNvPr id="14" name="矩形 30">
              <a:extLst>
                <a:ext uri="{FF2B5EF4-FFF2-40B4-BE49-F238E27FC236}">
                  <a16:creationId xmlns:a16="http://schemas.microsoft.com/office/drawing/2014/main" xmlns=""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xmlns=""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xmlns="" id="{71D1AE7D-8430-4AB5-A578-E6CE772E17D8}"/>
              </a:ext>
            </a:extLst>
          </p:cNvPr>
          <p:cNvGrpSpPr/>
          <p:nvPr/>
        </p:nvGrpSpPr>
        <p:grpSpPr>
          <a:xfrm>
            <a:off x="3167817" y="-368403"/>
            <a:ext cx="4768226" cy="1904390"/>
            <a:chOff x="3765322" y="-398062"/>
            <a:chExt cx="4250162" cy="2304595"/>
          </a:xfrm>
        </p:grpSpPr>
        <p:pic>
          <p:nvPicPr>
            <p:cNvPr id="17" name="Picture 4">
              <a:extLst>
                <a:ext uri="{FF2B5EF4-FFF2-40B4-BE49-F238E27FC236}">
                  <a16:creationId xmlns:a16="http://schemas.microsoft.com/office/drawing/2014/main" xmlns=""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3045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FD743BFE-9F39-4D93-9F1C-DD4E82FC3033}"/>
                </a:ext>
              </a:extLst>
            </p:cNvPr>
            <p:cNvSpPr txBox="1"/>
            <p:nvPr/>
          </p:nvSpPr>
          <p:spPr>
            <a:xfrm>
              <a:off x="4638618" y="400292"/>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xmlns="" id="{D436FBAA-0F0F-4250-8854-E83EF76DE91A}"/>
              </a:ext>
            </a:extLst>
          </p:cNvPr>
          <p:cNvSpPr txBox="1"/>
          <p:nvPr/>
        </p:nvSpPr>
        <p:spPr>
          <a:xfrm>
            <a:off x="1600106" y="1176025"/>
            <a:ext cx="9391612" cy="954107"/>
          </a:xfrm>
          <a:prstGeom prst="rect">
            <a:avLst/>
          </a:prstGeom>
          <a:noFill/>
        </p:spPr>
        <p:txBody>
          <a:bodyPr wrap="square" rtlCol="0">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D4E19CDF-030C-4F23-91B0-41F2A7ABB050}"/>
              </a:ext>
            </a:extLst>
          </p:cNvPr>
          <p:cNvSpPr txBox="1"/>
          <p:nvPr/>
        </p:nvSpPr>
        <p:spPr>
          <a:xfrm>
            <a:off x="1570994" y="2471972"/>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427D68F1-23F2-4BC1-B33D-497B033A9EC4}"/>
              </a:ext>
            </a:extLst>
          </p:cNvPr>
          <p:cNvSpPr txBox="1"/>
          <p:nvPr/>
        </p:nvSpPr>
        <p:spPr>
          <a:xfrm>
            <a:off x="1593373" y="2512817"/>
            <a:ext cx="9548470" cy="523220"/>
          </a:xfrm>
          <a:prstGeom prst="rect">
            <a:avLst/>
          </a:prstGeom>
          <a:noFill/>
        </p:spPr>
        <p:txBody>
          <a:bodyPr wrap="square" rtlCol="0">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kumimoji="0" lang="en-US" sz="28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xmlns="" id="{465BB93A-F68C-4BDD-AABB-851A26432E9D}"/>
              </a:ext>
            </a:extLst>
          </p:cNvPr>
          <p:cNvSpPr txBox="1"/>
          <p:nvPr/>
        </p:nvSpPr>
        <p:spPr>
          <a:xfrm>
            <a:off x="1570994" y="3478701"/>
            <a:ext cx="9128623" cy="523220"/>
          </a:xfrm>
          <a:prstGeom prst="rect">
            <a:avLst/>
          </a:prstGeom>
          <a:noFill/>
        </p:spPr>
        <p:txBody>
          <a:bodyPr wrap="square" rtlCol="0">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dirty="0">
                <a:latin typeface="Arial-Rounded" panose="020B0500000000000000" pitchFamily="34" charset="0"/>
                <a:ea typeface="Arial-Rounded" panose="020B0500000000000000" pitchFamily="34" charset="0"/>
                <a:cs typeface="Arial-Rounded" panose="020B0500000000000000" pitchFamily="34" charset="0"/>
              </a:rPr>
              <a:t> ý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C3665D7E-0591-4A41-906D-C2CB73B79C74}"/>
              </a:ext>
            </a:extLst>
          </p:cNvPr>
          <p:cNvSpPr txBox="1"/>
          <p:nvPr/>
        </p:nvSpPr>
        <p:spPr>
          <a:xfrm>
            <a:off x="1611260" y="4551326"/>
            <a:ext cx="8652412" cy="523220"/>
          </a:xfrm>
          <a:prstGeom prst="rect">
            <a:avLst/>
          </a:prstGeom>
          <a:noFill/>
        </p:spPr>
        <p:txBody>
          <a:bodyPr wrap="square" rtlCol="0">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Đóng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组合 29">
            <a:extLst>
              <a:ext uri="{FF2B5EF4-FFF2-40B4-BE49-F238E27FC236}">
                <a16:creationId xmlns:a16="http://schemas.microsoft.com/office/drawing/2014/main" xmlns="" id="{61C3F884-686E-48E0-B55D-E8A9434B086C}"/>
              </a:ext>
            </a:extLst>
          </p:cNvPr>
          <p:cNvGrpSpPr/>
          <p:nvPr/>
        </p:nvGrpSpPr>
        <p:grpSpPr>
          <a:xfrm>
            <a:off x="651438" y="5274418"/>
            <a:ext cx="10490405" cy="856397"/>
            <a:chOff x="1603464" y="2459552"/>
            <a:chExt cx="9533109" cy="856397"/>
          </a:xfrm>
        </p:grpSpPr>
        <p:sp>
          <p:nvSpPr>
            <p:cNvPr id="25" name="矩形 30">
              <a:extLst>
                <a:ext uri="{FF2B5EF4-FFF2-40B4-BE49-F238E27FC236}">
                  <a16:creationId xmlns:a16="http://schemas.microsoft.com/office/drawing/2014/main" xmlns=""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xmlns=""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p>
          </p:txBody>
        </p:sp>
      </p:grpSp>
      <p:sp>
        <p:nvSpPr>
          <p:cNvPr id="27" name="TextBox 26">
            <a:extLst>
              <a:ext uri="{FF2B5EF4-FFF2-40B4-BE49-F238E27FC236}">
                <a16:creationId xmlns:a16="http://schemas.microsoft.com/office/drawing/2014/main" xmlns="" id="{33A5DAC9-5279-4E4F-B722-323560838C45}"/>
              </a:ext>
            </a:extLst>
          </p:cNvPr>
          <p:cNvSpPr txBox="1"/>
          <p:nvPr/>
        </p:nvSpPr>
        <p:spPr>
          <a:xfrm>
            <a:off x="1450131" y="5339702"/>
            <a:ext cx="9691712" cy="954107"/>
          </a:xfrm>
          <a:prstGeom prst="rect">
            <a:avLst/>
          </a:prstGeom>
          <a:noFill/>
        </p:spPr>
        <p:txBody>
          <a:bodyPr wrap="square" rtlCol="0">
            <a:spAutoFit/>
          </a:bodyPr>
          <a:lstStyle/>
          <a:p>
            <a:pPr lvl="0"/>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hẹn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xmlns=""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xmlns=""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xmlns=""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xmlns=""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xmlns="" id="{AACCCD00-E1CB-42FE-A35B-53FDF31D150D}"/>
              </a:ext>
            </a:extLst>
          </p:cNvPr>
          <p:cNvGrpSpPr/>
          <p:nvPr/>
        </p:nvGrpSpPr>
        <p:grpSpPr>
          <a:xfrm>
            <a:off x="150967" y="1696850"/>
            <a:ext cx="11272209" cy="2989560"/>
            <a:chOff x="503736" y="2521384"/>
            <a:chExt cx="6325689" cy="2989560"/>
          </a:xfrm>
        </p:grpSpPr>
        <p:sp>
          <p:nvSpPr>
            <p:cNvPr id="7" name="TextBox 6">
              <a:extLst>
                <a:ext uri="{FF2B5EF4-FFF2-40B4-BE49-F238E27FC236}">
                  <a16:creationId xmlns:a16="http://schemas.microsoft.com/office/drawing/2014/main" xmlns="" id="{DF61E085-096D-4DA1-99FC-457CCB18C56C}"/>
                </a:ext>
              </a:extLst>
            </p:cNvPr>
            <p:cNvSpPr txBox="1"/>
            <p:nvPr/>
          </p:nvSpPr>
          <p:spPr>
            <a:xfrm>
              <a:off x="971107" y="2833288"/>
              <a:ext cx="5858317" cy="2677656"/>
            </a:xfrm>
            <a:prstGeom prst="rect">
              <a:avLst/>
            </a:prstGeom>
            <a:noFill/>
            <a:ln w="57150">
              <a:noFill/>
            </a:ln>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A! Biển! Biển đây rồi. Thích quá!</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Thắng reo toáng lên, vượt qua bố và anh Thái chạy ào ra bãi cát.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Cậu đứng ngây ra nhìn biển.</a:t>
              </a:r>
            </a:p>
          </p:txBody>
        </p:sp>
        <p:grpSp>
          <p:nvGrpSpPr>
            <p:cNvPr id="8" name="Group 7">
              <a:extLst>
                <a:ext uri="{FF2B5EF4-FFF2-40B4-BE49-F238E27FC236}">
                  <a16:creationId xmlns:a16="http://schemas.microsoft.com/office/drawing/2014/main" xmlns="" id="{8305FFCB-F068-43D3-8F55-710AA3818C84}"/>
                </a:ext>
              </a:extLst>
            </p:cNvPr>
            <p:cNvGrpSpPr/>
            <p:nvPr/>
          </p:nvGrpSpPr>
          <p:grpSpPr>
            <a:xfrm>
              <a:off x="503736" y="2521384"/>
              <a:ext cx="6325689" cy="2989560"/>
              <a:chOff x="503736" y="2521384"/>
              <a:chExt cx="6325689" cy="2989560"/>
            </a:xfrm>
          </p:grpSpPr>
          <p:sp>
            <p:nvSpPr>
              <p:cNvPr id="9" name="Rectangle 8">
                <a:extLst>
                  <a:ext uri="{FF2B5EF4-FFF2-40B4-BE49-F238E27FC236}">
                    <a16:creationId xmlns:a16="http://schemas.microsoft.com/office/drawing/2014/main" xmlns=""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xmlns=""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xmlns=""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xmlns=""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xmlns=""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
            <a:extLst>
              <a:ext uri="{FF2B5EF4-FFF2-40B4-BE49-F238E27FC236}">
                <a16:creationId xmlns:a16="http://schemas.microsoft.com/office/drawing/2014/main" xmlns="" id="{848F7FBA-E073-4B08-87BA-8DBD8A78FB33}"/>
              </a:ext>
            </a:extLst>
          </p:cNvPr>
          <p:cNvSpPr/>
          <p:nvPr/>
        </p:nvSpPr>
        <p:spPr>
          <a:xfrm>
            <a:off x="4299045" y="575085"/>
            <a:ext cx="3302758" cy="1035351"/>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7030A0"/>
                </a:solidFill>
                <a:effectLst/>
                <a:uLnTx/>
                <a:uFillTx/>
                <a:latin typeface="Aarian"/>
                <a:ea typeface="字魂35号-经典雅黑" panose="02000000000000000000" pitchFamily="2" charset="-122"/>
              </a:rPr>
              <a:t>Tiếng</a:t>
            </a:r>
            <a:r>
              <a:rPr kumimoji="0" lang="en-US" altLang="zh-CN" sz="4000" b="1" i="0" u="none" strike="noStrike" kern="0" cap="none" spc="0" normalizeH="0" baseline="0" noProof="0" dirty="0">
                <a:ln>
                  <a:noFill/>
                </a:ln>
                <a:solidFill>
                  <a:srgbClr val="7030A0"/>
                </a:solidFill>
                <a:effectLst/>
                <a:uLnTx/>
                <a:uFillTx/>
                <a:latin typeface="Aarian"/>
                <a:ea typeface="字魂35号-经典雅黑" panose="02000000000000000000" pitchFamily="2" charset="-122"/>
              </a:rPr>
              <a:t> </a:t>
            </a:r>
            <a:r>
              <a:rPr lang="en-US" altLang="zh-CN" sz="4000" b="1" kern="0" dirty="0" err="1">
                <a:solidFill>
                  <a:srgbClr val="7030A0"/>
                </a:solidFill>
                <a:latin typeface="Aarian"/>
                <a:ea typeface="字魂35号-经典雅黑" panose="02000000000000000000" pitchFamily="2" charset="-122"/>
              </a:rPr>
              <a:t>V</a:t>
            </a:r>
            <a:r>
              <a:rPr kumimoji="0" lang="en-US" altLang="zh-CN" sz="4000" b="1" i="0" u="none" strike="noStrike" kern="0" cap="none" spc="0" normalizeH="0" baseline="0" noProof="0" dirty="0" err="1">
                <a:ln>
                  <a:noFill/>
                </a:ln>
                <a:solidFill>
                  <a:srgbClr val="7030A0"/>
                </a:solidFill>
                <a:effectLst/>
                <a:uLnTx/>
                <a:uFillTx/>
                <a:latin typeface="Aarian"/>
                <a:ea typeface="字魂35号-经典雅黑" panose="02000000000000000000" pitchFamily="2" charset="-122"/>
              </a:rPr>
              <a:t>iệt</a:t>
            </a:r>
            <a:endParaRPr kumimoji="0" lang="zh-CN" altLang="en-US" sz="4000" b="1" i="0" u="none" strike="noStrike" kern="0" cap="none" spc="0" normalizeH="0" baseline="0" noProof="0" dirty="0">
              <a:ln>
                <a:noFill/>
              </a:ln>
              <a:solidFill>
                <a:srgbClr val="7030A0"/>
              </a:solidFill>
              <a:effectLst/>
              <a:uLnTx/>
              <a:uFillTx/>
              <a:latin typeface="Aarian"/>
              <a:ea typeface="字魂35号-经典雅黑" panose="02000000000000000000" pitchFamily="2" charset="-122"/>
            </a:endParaRPr>
          </a:p>
        </p:txBody>
      </p:sp>
      <p:sp>
        <p:nvSpPr>
          <p:cNvPr id="37" name="TextBox 36">
            <a:extLst>
              <a:ext uri="{FF2B5EF4-FFF2-40B4-BE49-F238E27FC236}">
                <a16:creationId xmlns:a16="http://schemas.microsoft.com/office/drawing/2014/main" xmlns="" id="{12C3AB74-C67E-416A-856D-A96CA41F1EF8}"/>
              </a:ext>
            </a:extLst>
          </p:cNvPr>
          <p:cNvSpPr txBox="1"/>
          <p:nvPr/>
        </p:nvSpPr>
        <p:spPr>
          <a:xfrm>
            <a:off x="3934310" y="2661917"/>
            <a:ext cx="48957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Bài</a:t>
            </a:r>
            <a:r>
              <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rPr>
              <a:t> 4 – </a:t>
            </a: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Đọc</a:t>
            </a:r>
            <a:endPar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endParaRPr>
          </a:p>
        </p:txBody>
      </p:sp>
      <p:pic>
        <p:nvPicPr>
          <p:cNvPr id="3" name="Picture 2">
            <a:extLst>
              <a:ext uri="{FF2B5EF4-FFF2-40B4-BE49-F238E27FC236}">
                <a16:creationId xmlns:a16="http://schemas.microsoft.com/office/drawing/2014/main" xmlns="" id="{890EE2D2-1ECA-4CD1-A001-6467A66D2F62}"/>
              </a:ext>
            </a:extLst>
          </p:cNvPr>
          <p:cNvPicPr>
            <a:picLocks noChangeAspect="1"/>
          </p:cNvPicPr>
          <p:nvPr/>
        </p:nvPicPr>
        <p:blipFill>
          <a:blip r:embed="rId3"/>
          <a:stretch>
            <a:fillRect/>
          </a:stretch>
        </p:blipFill>
        <p:spPr>
          <a:xfrm>
            <a:off x="1791851" y="3988558"/>
            <a:ext cx="8608298" cy="2365453"/>
          </a:xfrm>
          <a:prstGeom prst="rect">
            <a:avLst/>
          </a:prstGeom>
        </p:spPr>
      </p:pic>
    </p:spTree>
    <p:extLst>
      <p:ext uri="{BB962C8B-B14F-4D97-AF65-F5344CB8AC3E}">
        <p14:creationId xmlns:p14="http://schemas.microsoft.com/office/powerpoint/2010/main" val="1706378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xmlns=""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xmlns=""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xmlns=""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xmlns="" id="{E2BA98FE-49B1-407A-B695-96564ADAF41F}"/>
              </a:ext>
            </a:extLst>
          </p:cNvPr>
          <p:cNvSpPr txBox="1"/>
          <p:nvPr/>
        </p:nvSpPr>
        <p:spPr>
          <a:xfrm>
            <a:off x="2794982" y="471304"/>
            <a:ext cx="8652412" cy="584775"/>
          </a:xfrm>
          <a:prstGeom prst="rect">
            <a:avLst/>
          </a:prstGeom>
          <a:noFill/>
        </p:spPr>
        <p:txBody>
          <a:bodyPr wrap="square" rtlCol="0">
            <a:spAutoFit/>
          </a:bodyPr>
          <a:lstStyle/>
          <a:p>
            <a:pPr lvl="0"/>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xmlns="" id="{9AB89EC8-E6E1-4978-91C5-DD9018DED586}"/>
              </a:ext>
            </a:extLst>
          </p:cNvPr>
          <p:cNvGrpSpPr/>
          <p:nvPr/>
        </p:nvGrpSpPr>
        <p:grpSpPr>
          <a:xfrm>
            <a:off x="515318" y="978947"/>
            <a:ext cx="11829082" cy="4082819"/>
            <a:chOff x="515318" y="978946"/>
            <a:chExt cx="11829082" cy="4900108"/>
          </a:xfrm>
        </p:grpSpPr>
        <p:sp>
          <p:nvSpPr>
            <p:cNvPr id="6" name="TextBox 5">
              <a:extLst>
                <a:ext uri="{FF2B5EF4-FFF2-40B4-BE49-F238E27FC236}">
                  <a16:creationId xmlns:a16="http://schemas.microsoft.com/office/drawing/2014/main" xmlns="" id="{1FCF9389-E0A5-4C1D-9C88-32F23277A9C4}"/>
                </a:ext>
              </a:extLst>
            </p:cNvPr>
            <p:cNvSpPr txBox="1"/>
            <p:nvPr/>
          </p:nvSpPr>
          <p:spPr>
            <a:xfrm>
              <a:off x="742521" y="1939992"/>
              <a:ext cx="10643635"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 h</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xmlns="" id="{F9B80F95-2412-4514-A6F6-031CF10AE9BE}"/>
                </a:ext>
              </a:extLst>
            </p:cNvPr>
            <p:cNvGrpSpPr/>
            <p:nvPr/>
          </p:nvGrpSpPr>
          <p:grpSpPr>
            <a:xfrm>
              <a:off x="515318" y="978946"/>
              <a:ext cx="11829082" cy="4900108"/>
              <a:chOff x="362918" y="1369539"/>
              <a:chExt cx="11829082" cy="4900108"/>
            </a:xfrm>
          </p:grpSpPr>
          <p:sp>
            <p:nvSpPr>
              <p:cNvPr id="8" name="TextBox 7">
                <a:extLst>
                  <a:ext uri="{FF2B5EF4-FFF2-40B4-BE49-F238E27FC236}">
                    <a16:creationId xmlns:a16="http://schemas.microsoft.com/office/drawing/2014/main" xmlns=""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xmlns=""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xmlns=""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xmlns=""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xmlns=""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xmlns=""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81FDC4E6-9471-4E8A-AB0A-14A43C7C7AF8}"/>
                  </a:ext>
                </a:extLst>
              </p:cNvPr>
              <p:cNvSpPr txBox="1"/>
              <p:nvPr/>
            </p:nvSpPr>
            <p:spPr>
              <a:xfrm>
                <a:off x="4096133" y="1019935"/>
                <a:ext cx="575293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2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xmlns=""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xmlns=""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xmlns=""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xmlns=""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bãi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0" name="Group 9">
            <a:extLst>
              <a:ext uri="{FF2B5EF4-FFF2-40B4-BE49-F238E27FC236}">
                <a16:creationId xmlns:a16="http://schemas.microsoft.com/office/drawing/2014/main" xmlns="" id="{08917C90-228D-40D7-8DD3-BBC649412ACA}"/>
              </a:ext>
            </a:extLst>
          </p:cNvPr>
          <p:cNvGrpSpPr/>
          <p:nvPr/>
        </p:nvGrpSpPr>
        <p:grpSpPr>
          <a:xfrm>
            <a:off x="1036611" y="1483374"/>
            <a:ext cx="10864237" cy="1296576"/>
            <a:chOff x="211545" y="1221980"/>
            <a:chExt cx="12580530" cy="1296576"/>
          </a:xfrm>
        </p:grpSpPr>
        <p:sp>
          <p:nvSpPr>
            <p:cNvPr id="6" name="TextBox 5">
              <a:extLst>
                <a:ext uri="{FF2B5EF4-FFF2-40B4-BE49-F238E27FC236}">
                  <a16:creationId xmlns:a16="http://schemas.microsoft.com/office/drawing/2014/main" xmlns="" id="{5AA7EAC4-7059-4876-93A2-C01C82D969E0}"/>
                </a:ext>
              </a:extLst>
            </p:cNvPr>
            <p:cNvSpPr txBox="1"/>
            <p:nvPr/>
          </p:nvSpPr>
          <p:spPr>
            <a:xfrm>
              <a:off x="1392811" y="1707902"/>
              <a:ext cx="113992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xmlns=""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211545" y="1221980"/>
              <a:ext cx="1296576" cy="1296576"/>
            </a:xfrm>
            <a:prstGeom prst="rect">
              <a:avLst/>
            </a:prstGeom>
          </p:spPr>
        </p:pic>
      </p:grpSp>
      <p:grpSp>
        <p:nvGrpSpPr>
          <p:cNvPr id="12" name="Group 11">
            <a:extLst>
              <a:ext uri="{FF2B5EF4-FFF2-40B4-BE49-F238E27FC236}">
                <a16:creationId xmlns:a16="http://schemas.microsoft.com/office/drawing/2014/main" xmlns="" id="{8E874B57-C13F-4492-904A-54B93BDE5A78}"/>
              </a:ext>
            </a:extLst>
          </p:cNvPr>
          <p:cNvGrpSpPr/>
          <p:nvPr/>
        </p:nvGrpSpPr>
        <p:grpSpPr>
          <a:xfrm>
            <a:off x="2840360" y="1677851"/>
            <a:ext cx="7968667" cy="5856422"/>
            <a:chOff x="2210738" y="-1461943"/>
            <a:chExt cx="10547483" cy="5856422"/>
          </a:xfrm>
        </p:grpSpPr>
        <p:grpSp>
          <p:nvGrpSpPr>
            <p:cNvPr id="14" name="Group 13">
              <a:extLst>
                <a:ext uri="{FF2B5EF4-FFF2-40B4-BE49-F238E27FC236}">
                  <a16:creationId xmlns:a16="http://schemas.microsoft.com/office/drawing/2014/main" xmlns="" id="{1AD21669-2603-4FDC-B214-F449536B2D87}"/>
                </a:ext>
              </a:extLst>
            </p:cNvPr>
            <p:cNvGrpSpPr/>
            <p:nvPr/>
          </p:nvGrpSpPr>
          <p:grpSpPr>
            <a:xfrm>
              <a:off x="3320903" y="-1461943"/>
              <a:ext cx="9437318" cy="5856422"/>
              <a:chOff x="3637968" y="-666044"/>
              <a:chExt cx="8020635" cy="5566425"/>
            </a:xfrm>
          </p:grpSpPr>
          <p:pic>
            <p:nvPicPr>
              <p:cNvPr id="16" name="Picture 4">
                <a:extLst>
                  <a:ext uri="{FF2B5EF4-FFF2-40B4-BE49-F238E27FC236}">
                    <a16:creationId xmlns:a16="http://schemas.microsoft.com/office/drawing/2014/main" xmlns=""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8020635" cy="55664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cuộc</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endParaRPr kumimoji="0" lang="en-US" sz="24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xmlns=""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xmlns=""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xmlns=""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xmlns=""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vai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 name="Group 7">
            <a:extLst>
              <a:ext uri="{FF2B5EF4-FFF2-40B4-BE49-F238E27FC236}">
                <a16:creationId xmlns:a16="http://schemas.microsoft.com/office/drawing/2014/main" xmlns=""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xmlns=""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xmlns=""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hãy tưởng tượng mình là bạn Thắng trong bài đọc để giới thiệu cho mọi người biết bạn Hải.</a:t>
                </a:r>
                <a:endParaRPr kumimoji="0" lang="en-US" sz="24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xmlns="" id="{3E14D33D-9CB6-47CF-99A4-54FAC2CCCAEE}"/>
              </a:ext>
            </a:extLst>
          </p:cNvPr>
          <p:cNvSpPr/>
          <p:nvPr/>
        </p:nvSpPr>
        <p:spPr>
          <a:xfrm>
            <a:off x="682388" y="1751147"/>
            <a:ext cx="11068333"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tham khảo</a:t>
            </a:r>
            <a:r>
              <a:rPr lang="en-US" sz="28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xmlns=""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xmlns=""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xmlns=""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5" name="TextBox 4">
            <a:extLst>
              <a:ext uri="{FF2B5EF4-FFF2-40B4-BE49-F238E27FC236}">
                <a16:creationId xmlns:a16="http://schemas.microsoft.com/office/drawing/2014/main" xmlns=""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gỡ</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hứa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hẹn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thú</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 name="Group 7">
            <a:extLst>
              <a:ext uri="{FF2B5EF4-FFF2-40B4-BE49-F238E27FC236}">
                <a16:creationId xmlns:a16="http://schemas.microsoft.com/office/drawing/2014/main" xmlns=""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xmlns=""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xmlns=""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dựa</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4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a:t>
                </a:r>
                <a:endParaRPr kumimoji="0" lang="en-US" sz="24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xmlns="" id="{3E14D33D-9CB6-47CF-99A4-54FAC2CCCAEE}"/>
              </a:ext>
            </a:extLst>
          </p:cNvPr>
          <p:cNvSpPr/>
          <p:nvPr/>
        </p:nvSpPr>
        <p:spPr>
          <a:xfrm>
            <a:off x="943382" y="1751147"/>
            <a:ext cx="10670863"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9726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9D98287-17F1-427F-89A8-B07109B03184}"/>
              </a:ext>
            </a:extLst>
          </p:cNvPr>
          <p:cNvGrpSpPr/>
          <p:nvPr/>
        </p:nvGrpSpPr>
        <p:grpSpPr>
          <a:xfrm>
            <a:off x="3869777" y="-245660"/>
            <a:ext cx="4919381" cy="2920622"/>
            <a:chOff x="3825327" y="-288795"/>
            <a:chExt cx="4546309" cy="3985173"/>
          </a:xfrm>
        </p:grpSpPr>
        <p:pic>
          <p:nvPicPr>
            <p:cNvPr id="3" name="Picture 2">
              <a:extLst>
                <a:ext uri="{FF2B5EF4-FFF2-40B4-BE49-F238E27FC236}">
                  <a16:creationId xmlns:a16="http://schemas.microsoft.com/office/drawing/2014/main" xmlns=""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482ABDF-B4D0-4AF4-982D-D582C7FECDEF}"/>
              </a:ext>
            </a:extLst>
          </p:cNvPr>
          <p:cNvSpPr txBox="1"/>
          <p:nvPr/>
        </p:nvSpPr>
        <p:spPr>
          <a:xfrm>
            <a:off x="704850" y="2384176"/>
            <a:ext cx="11087099" cy="2554545"/>
          </a:xfrm>
          <a:custGeom>
            <a:avLst/>
            <a:gdLst>
              <a:gd name="connsiteX0" fmla="*/ 0 w 11087099"/>
              <a:gd name="connsiteY0" fmla="*/ 0 h 2554545"/>
              <a:gd name="connsiteX1" fmla="*/ 694403 w 11087099"/>
              <a:gd name="connsiteY1" fmla="*/ 0 h 2554545"/>
              <a:gd name="connsiteX2" fmla="*/ 1388805 w 11087099"/>
              <a:gd name="connsiteY2" fmla="*/ 0 h 2554545"/>
              <a:gd name="connsiteX3" fmla="*/ 2194079 w 11087099"/>
              <a:gd name="connsiteY3" fmla="*/ 0 h 2554545"/>
              <a:gd name="connsiteX4" fmla="*/ 2555868 w 11087099"/>
              <a:gd name="connsiteY4" fmla="*/ 0 h 2554545"/>
              <a:gd name="connsiteX5" fmla="*/ 3028529 w 11087099"/>
              <a:gd name="connsiteY5" fmla="*/ 0 h 2554545"/>
              <a:gd name="connsiteX6" fmla="*/ 3722931 w 11087099"/>
              <a:gd name="connsiteY6" fmla="*/ 0 h 2554545"/>
              <a:gd name="connsiteX7" fmla="*/ 4417334 w 11087099"/>
              <a:gd name="connsiteY7" fmla="*/ 0 h 2554545"/>
              <a:gd name="connsiteX8" fmla="*/ 4889994 w 11087099"/>
              <a:gd name="connsiteY8" fmla="*/ 0 h 2554545"/>
              <a:gd name="connsiteX9" fmla="*/ 5251784 w 11087099"/>
              <a:gd name="connsiteY9" fmla="*/ 0 h 2554545"/>
              <a:gd name="connsiteX10" fmla="*/ 6057057 w 11087099"/>
              <a:gd name="connsiteY10" fmla="*/ 0 h 2554545"/>
              <a:gd name="connsiteX11" fmla="*/ 6307976 w 11087099"/>
              <a:gd name="connsiteY11" fmla="*/ 0 h 2554545"/>
              <a:gd name="connsiteX12" fmla="*/ 6669765 w 11087099"/>
              <a:gd name="connsiteY12" fmla="*/ 0 h 2554545"/>
              <a:gd name="connsiteX13" fmla="*/ 7031555 w 11087099"/>
              <a:gd name="connsiteY13" fmla="*/ 0 h 2554545"/>
              <a:gd name="connsiteX14" fmla="*/ 7615086 w 11087099"/>
              <a:gd name="connsiteY14" fmla="*/ 0 h 2554545"/>
              <a:gd name="connsiteX15" fmla="*/ 7866005 w 11087099"/>
              <a:gd name="connsiteY15" fmla="*/ 0 h 2554545"/>
              <a:gd name="connsiteX16" fmla="*/ 8449537 w 11087099"/>
              <a:gd name="connsiteY16" fmla="*/ 0 h 2554545"/>
              <a:gd name="connsiteX17" fmla="*/ 9254810 w 11087099"/>
              <a:gd name="connsiteY17" fmla="*/ 0 h 2554545"/>
              <a:gd name="connsiteX18" fmla="*/ 9616600 w 11087099"/>
              <a:gd name="connsiteY18" fmla="*/ 0 h 2554545"/>
              <a:gd name="connsiteX19" fmla="*/ 10200131 w 11087099"/>
              <a:gd name="connsiteY19" fmla="*/ 0 h 2554545"/>
              <a:gd name="connsiteX20" fmla="*/ 11087099 w 11087099"/>
              <a:gd name="connsiteY20" fmla="*/ 0 h 2554545"/>
              <a:gd name="connsiteX21" fmla="*/ 11087099 w 11087099"/>
              <a:gd name="connsiteY21" fmla="*/ 434273 h 2554545"/>
              <a:gd name="connsiteX22" fmla="*/ 11087099 w 11087099"/>
              <a:gd name="connsiteY22" fmla="*/ 919636 h 2554545"/>
              <a:gd name="connsiteX23" fmla="*/ 11087099 w 11087099"/>
              <a:gd name="connsiteY23" fmla="*/ 1456091 h 2554545"/>
              <a:gd name="connsiteX24" fmla="*/ 11087099 w 11087099"/>
              <a:gd name="connsiteY24" fmla="*/ 1890363 h 2554545"/>
              <a:gd name="connsiteX25" fmla="*/ 11087099 w 11087099"/>
              <a:gd name="connsiteY25" fmla="*/ 2554545 h 2554545"/>
              <a:gd name="connsiteX26" fmla="*/ 10725309 w 11087099"/>
              <a:gd name="connsiteY26" fmla="*/ 2554545 h 2554545"/>
              <a:gd name="connsiteX27" fmla="*/ 10474391 w 11087099"/>
              <a:gd name="connsiteY27" fmla="*/ 2554545 h 2554545"/>
              <a:gd name="connsiteX28" fmla="*/ 10001730 w 11087099"/>
              <a:gd name="connsiteY28" fmla="*/ 2554545 h 2554545"/>
              <a:gd name="connsiteX29" fmla="*/ 9529070 w 11087099"/>
              <a:gd name="connsiteY29" fmla="*/ 2554545 h 2554545"/>
              <a:gd name="connsiteX30" fmla="*/ 8834667 w 11087099"/>
              <a:gd name="connsiteY30" fmla="*/ 2554545 h 2554545"/>
              <a:gd name="connsiteX31" fmla="*/ 8029394 w 11087099"/>
              <a:gd name="connsiteY31" fmla="*/ 2554545 h 2554545"/>
              <a:gd name="connsiteX32" fmla="*/ 7556733 w 11087099"/>
              <a:gd name="connsiteY32" fmla="*/ 2554545 h 2554545"/>
              <a:gd name="connsiteX33" fmla="*/ 7194944 w 11087099"/>
              <a:gd name="connsiteY33" fmla="*/ 2554545 h 2554545"/>
              <a:gd name="connsiteX34" fmla="*/ 6722283 w 11087099"/>
              <a:gd name="connsiteY34" fmla="*/ 2554545 h 2554545"/>
              <a:gd name="connsiteX35" fmla="*/ 6027881 w 11087099"/>
              <a:gd name="connsiteY35" fmla="*/ 2554545 h 2554545"/>
              <a:gd name="connsiteX36" fmla="*/ 5555220 w 11087099"/>
              <a:gd name="connsiteY36" fmla="*/ 2554545 h 2554545"/>
              <a:gd name="connsiteX37" fmla="*/ 4749947 w 11087099"/>
              <a:gd name="connsiteY37" fmla="*/ 2554545 h 2554545"/>
              <a:gd name="connsiteX38" fmla="*/ 4055544 w 11087099"/>
              <a:gd name="connsiteY38" fmla="*/ 2554545 h 2554545"/>
              <a:gd name="connsiteX39" fmla="*/ 3472013 w 11087099"/>
              <a:gd name="connsiteY39" fmla="*/ 2554545 h 2554545"/>
              <a:gd name="connsiteX40" fmla="*/ 3221094 w 11087099"/>
              <a:gd name="connsiteY40" fmla="*/ 2554545 h 2554545"/>
              <a:gd name="connsiteX41" fmla="*/ 2526692 w 11087099"/>
              <a:gd name="connsiteY41" fmla="*/ 2554545 h 2554545"/>
              <a:gd name="connsiteX42" fmla="*/ 2054031 w 11087099"/>
              <a:gd name="connsiteY42" fmla="*/ 2554545 h 2554545"/>
              <a:gd name="connsiteX43" fmla="*/ 1248757 w 11087099"/>
              <a:gd name="connsiteY43" fmla="*/ 2554545 h 2554545"/>
              <a:gd name="connsiteX44" fmla="*/ 554355 w 11087099"/>
              <a:gd name="connsiteY44" fmla="*/ 2554545 h 2554545"/>
              <a:gd name="connsiteX45" fmla="*/ 0 w 11087099"/>
              <a:gd name="connsiteY45" fmla="*/ 2554545 h 2554545"/>
              <a:gd name="connsiteX46" fmla="*/ 0 w 11087099"/>
              <a:gd name="connsiteY46" fmla="*/ 2069181 h 2554545"/>
              <a:gd name="connsiteX47" fmla="*/ 0 w 11087099"/>
              <a:gd name="connsiteY47" fmla="*/ 1609363 h 2554545"/>
              <a:gd name="connsiteX48" fmla="*/ 0 w 11087099"/>
              <a:gd name="connsiteY48" fmla="*/ 1149545 h 2554545"/>
              <a:gd name="connsiteX49" fmla="*/ 0 w 11087099"/>
              <a:gd name="connsiteY49" fmla="*/ 664182 h 2554545"/>
              <a:gd name="connsiteX50" fmla="*/ 0 w 11087099"/>
              <a:gd name="connsiteY50"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2554545"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09664" y="138147"/>
                  <a:pt x="11073539" y="234526"/>
                  <a:pt x="11087099" y="434273"/>
                </a:cubicBezTo>
                <a:cubicBezTo>
                  <a:pt x="11100659" y="634020"/>
                  <a:pt x="11049380" y="680375"/>
                  <a:pt x="11087099" y="919636"/>
                </a:cubicBezTo>
                <a:cubicBezTo>
                  <a:pt x="11124818" y="1158897"/>
                  <a:pt x="11041967" y="1269882"/>
                  <a:pt x="11087099" y="1456091"/>
                </a:cubicBezTo>
                <a:cubicBezTo>
                  <a:pt x="11132231" y="1642301"/>
                  <a:pt x="11054007" y="1743371"/>
                  <a:pt x="11087099" y="1890363"/>
                </a:cubicBezTo>
                <a:cubicBezTo>
                  <a:pt x="11120191" y="2037355"/>
                  <a:pt x="11044434" y="2328769"/>
                  <a:pt x="11087099" y="2554545"/>
                </a:cubicBezTo>
                <a:cubicBezTo>
                  <a:pt x="10978405" y="2570256"/>
                  <a:pt x="10856042" y="2552279"/>
                  <a:pt x="10725309" y="2554545"/>
                </a:cubicBezTo>
                <a:cubicBezTo>
                  <a:pt x="10594576" y="2556811"/>
                  <a:pt x="10568386" y="2533117"/>
                  <a:pt x="10474391" y="2554545"/>
                </a:cubicBezTo>
                <a:cubicBezTo>
                  <a:pt x="10380396" y="2575973"/>
                  <a:pt x="10191808" y="2546768"/>
                  <a:pt x="10001730" y="2554545"/>
                </a:cubicBezTo>
                <a:cubicBezTo>
                  <a:pt x="9811652" y="2562322"/>
                  <a:pt x="9714241" y="2515786"/>
                  <a:pt x="9529070" y="2554545"/>
                </a:cubicBezTo>
                <a:cubicBezTo>
                  <a:pt x="9343899" y="2593304"/>
                  <a:pt x="8992671" y="2477591"/>
                  <a:pt x="8834667" y="2554545"/>
                </a:cubicBezTo>
                <a:cubicBezTo>
                  <a:pt x="8676663" y="2631499"/>
                  <a:pt x="8279740" y="2464326"/>
                  <a:pt x="8029394" y="2554545"/>
                </a:cubicBezTo>
                <a:cubicBezTo>
                  <a:pt x="7779048" y="2644764"/>
                  <a:pt x="7697394" y="2508023"/>
                  <a:pt x="7556733" y="2554545"/>
                </a:cubicBezTo>
                <a:cubicBezTo>
                  <a:pt x="7416072" y="2601067"/>
                  <a:pt x="7373516" y="2519873"/>
                  <a:pt x="7194944" y="2554545"/>
                </a:cubicBezTo>
                <a:cubicBezTo>
                  <a:pt x="7016372" y="2589217"/>
                  <a:pt x="6868480" y="2519727"/>
                  <a:pt x="6722283" y="2554545"/>
                </a:cubicBezTo>
                <a:cubicBezTo>
                  <a:pt x="6576086" y="2589363"/>
                  <a:pt x="6299259" y="2497558"/>
                  <a:pt x="6027881" y="2554545"/>
                </a:cubicBezTo>
                <a:cubicBezTo>
                  <a:pt x="5756503" y="2611532"/>
                  <a:pt x="5740400" y="2534681"/>
                  <a:pt x="5555220" y="2554545"/>
                </a:cubicBezTo>
                <a:cubicBezTo>
                  <a:pt x="5370040" y="2574409"/>
                  <a:pt x="5121609" y="2497418"/>
                  <a:pt x="4749947" y="2554545"/>
                </a:cubicBezTo>
                <a:cubicBezTo>
                  <a:pt x="4378285" y="2611672"/>
                  <a:pt x="4319805" y="2512135"/>
                  <a:pt x="4055544" y="2554545"/>
                </a:cubicBezTo>
                <a:cubicBezTo>
                  <a:pt x="3791283" y="2596955"/>
                  <a:pt x="3635744" y="2498584"/>
                  <a:pt x="3472013" y="2554545"/>
                </a:cubicBezTo>
                <a:cubicBezTo>
                  <a:pt x="3308282" y="2610506"/>
                  <a:pt x="3277065" y="2549014"/>
                  <a:pt x="3221094" y="2554545"/>
                </a:cubicBezTo>
                <a:cubicBezTo>
                  <a:pt x="3165123" y="2560076"/>
                  <a:pt x="2757366" y="2472342"/>
                  <a:pt x="2526692" y="2554545"/>
                </a:cubicBezTo>
                <a:cubicBezTo>
                  <a:pt x="2296018" y="2636748"/>
                  <a:pt x="2282966" y="2539718"/>
                  <a:pt x="2054031" y="2554545"/>
                </a:cubicBezTo>
                <a:cubicBezTo>
                  <a:pt x="1825096" y="2569372"/>
                  <a:pt x="1620519" y="2514812"/>
                  <a:pt x="1248757" y="2554545"/>
                </a:cubicBezTo>
                <a:cubicBezTo>
                  <a:pt x="876995" y="2594278"/>
                  <a:pt x="820905" y="2524455"/>
                  <a:pt x="554355" y="2554545"/>
                </a:cubicBezTo>
                <a:cubicBezTo>
                  <a:pt x="287805" y="2584635"/>
                  <a:pt x="242549" y="2513834"/>
                  <a:pt x="0" y="2554545"/>
                </a:cubicBezTo>
                <a:cubicBezTo>
                  <a:pt x="-33560" y="2343814"/>
                  <a:pt x="2845" y="2266244"/>
                  <a:pt x="0" y="2069181"/>
                </a:cubicBezTo>
                <a:cubicBezTo>
                  <a:pt x="-2845" y="1872118"/>
                  <a:pt x="5317" y="1832922"/>
                  <a:pt x="0" y="1609363"/>
                </a:cubicBezTo>
                <a:cubicBezTo>
                  <a:pt x="-5317" y="1385804"/>
                  <a:pt x="4321" y="1298498"/>
                  <a:pt x="0" y="1149545"/>
                </a:cubicBezTo>
                <a:cubicBezTo>
                  <a:pt x="-4321" y="1000592"/>
                  <a:pt x="2436" y="872868"/>
                  <a:pt x="0" y="664182"/>
                </a:cubicBezTo>
                <a:cubicBezTo>
                  <a:pt x="-2436" y="455496"/>
                  <a:pt x="31648" y="217406"/>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Bài đọc m</a:t>
            </a:r>
            <a:r>
              <a:rPr kumimoji="0" lang="vi-VN" sz="40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iêu tả</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47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6EE00DF-C230-4FA6-AD12-0AD5CA7E8372}"/>
              </a:ext>
            </a:extLst>
          </p:cNvPr>
          <p:cNvGrpSpPr/>
          <p:nvPr/>
        </p:nvGrpSpPr>
        <p:grpSpPr>
          <a:xfrm>
            <a:off x="2636062" y="219615"/>
            <a:ext cx="6914515" cy="1656884"/>
            <a:chOff x="2945" y="-246"/>
            <a:chExt cx="12906" cy="3644"/>
          </a:xfrm>
        </p:grpSpPr>
        <p:grpSp>
          <p:nvGrpSpPr>
            <p:cNvPr id="3" name="Group 2">
              <a:extLst>
                <a:ext uri="{FF2B5EF4-FFF2-40B4-BE49-F238E27FC236}">
                  <a16:creationId xmlns:a16="http://schemas.microsoft.com/office/drawing/2014/main" xmlns=""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xmlns=""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xmlns=""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xmlns=""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ea typeface="微软雅黑"/>
                <a:cs typeface="+mn-cs"/>
              </a:endParaRPr>
            </a:p>
          </p:txBody>
        </p:sp>
        <p:sp>
          <p:nvSpPr>
            <p:cNvPr id="5" name="Text Box 29">
              <a:extLst>
                <a:ext uri="{FF2B5EF4-FFF2-40B4-BE49-F238E27FC236}">
                  <a16:creationId xmlns:a16="http://schemas.microsoft.com/office/drawing/2014/main" xmlns="" id="{BCCCDD64-0A0C-4FE6-B517-EE3B41984E10}"/>
                </a:ext>
              </a:extLst>
            </p:cNvPr>
            <p:cNvSpPr txBox="1"/>
            <p:nvPr/>
          </p:nvSpPr>
          <p:spPr>
            <a:xfrm>
              <a:off x="3468" y="1433"/>
              <a:ext cx="11851" cy="1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L</a:t>
              </a:r>
              <a:r>
                <a:rPr kumimoji="0" lang="en-US" sz="40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iên</a:t>
              </a:r>
              <a:r>
                <a:rPr kumimoji="0" lang="en-US" sz="40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hệ</a:t>
              </a:r>
              <a:r>
                <a:rPr kumimoji="0" lang="en-US" sz="40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bản</a:t>
              </a:r>
              <a:r>
                <a:rPr kumimoji="0" lang="en-US" sz="40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thân</a:t>
              </a:r>
              <a:endParaRPr kumimoji="0" lang="en-US" sz="40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xmlns="" id="{C4651D52-5C52-4F60-B629-20E3C58E8E8F}"/>
              </a:ext>
            </a:extLst>
          </p:cNvPr>
          <p:cNvSpPr txBox="1"/>
          <p:nvPr/>
        </p:nvSpPr>
        <p:spPr>
          <a:xfrm>
            <a:off x="931038" y="2621892"/>
            <a:ext cx="103251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Yêu quý thiên nhiên, </a:t>
            </a:r>
            <a:r>
              <a:rPr kumimoji="0" lang="en-US" sz="320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cảnh</a:t>
            </a:r>
            <a:r>
              <a:rPr kumimoji="0" lang="en-US" sz="3200" i="0" u="none" strike="noStrike" kern="1200" cap="none" spc="0" normalizeH="0" noProof="0" dirty="0">
                <a:ln>
                  <a:noFill/>
                </a:ln>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effectLst/>
                <a:uLnTx/>
                <a:uFillTx/>
                <a:latin typeface="Calibri" panose="020F0502020204030204" pitchFamily="34" charset="0"/>
                <a:ea typeface="微软雅黑"/>
                <a:cs typeface="Calibri" panose="020F0502020204030204" pitchFamily="34" charset="0"/>
              </a:rPr>
              <a:t>vật</a:t>
            </a:r>
            <a:r>
              <a:rPr kumimoji="0" lang="en-US" sz="3200" i="0" u="none" strike="noStrike" kern="1200" cap="none" spc="0" normalizeH="0" noProof="0" dirty="0">
                <a:ln>
                  <a:noFill/>
                </a:ln>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effectLst/>
                <a:uLnTx/>
                <a:uFillTx/>
                <a:latin typeface="Calibri" panose="020F0502020204030204" pitchFamily="34" charset="0"/>
                <a:ea typeface="微软雅黑"/>
                <a:cs typeface="Calibri" panose="020F0502020204030204" pitchFamily="34" charset="0"/>
              </a:rPr>
              <a:t>tươi</a:t>
            </a:r>
            <a:r>
              <a:rPr kumimoji="0" lang="en-US" sz="3200" i="0" u="none" strike="noStrike" kern="1200" cap="none" spc="0" normalizeH="0" noProof="0" dirty="0">
                <a:ln>
                  <a:noFill/>
                </a:ln>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effectLst/>
                <a:uLnTx/>
                <a:uFillTx/>
                <a:latin typeface="Calibri" panose="020F0502020204030204" pitchFamily="34" charset="0"/>
                <a:ea typeface="微软雅黑"/>
                <a:cs typeface="Calibri" panose="020F0502020204030204" pitchFamily="34" charset="0"/>
              </a:rPr>
              <a:t>đẹp</a:t>
            </a:r>
            <a:r>
              <a:rPr kumimoji="0" lang="en-US" sz="3200" i="0" u="none" strike="noStrike" kern="1200" cap="none" spc="0" normalizeH="0" noProof="0" dirty="0">
                <a:ln>
                  <a:noFill/>
                </a:ln>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effectLst/>
                <a:uLnTx/>
                <a:uFillTx/>
                <a:latin typeface="Calibri" panose="020F0502020204030204" pitchFamily="34" charset="0"/>
                <a:ea typeface="微软雅黑"/>
                <a:cs typeface="Calibri" panose="020F0502020204030204" pitchFamily="34" charset="0"/>
              </a:rPr>
              <a:t>xung</a:t>
            </a:r>
            <a:r>
              <a:rPr kumimoji="0" lang="en-US" sz="3200" i="0" u="none" strike="noStrike" kern="1200" cap="none" spc="0" normalizeH="0" noProof="0" dirty="0">
                <a:ln>
                  <a:noFill/>
                </a:ln>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effectLst/>
                <a:uLnTx/>
                <a:uFillTx/>
                <a:latin typeface="Calibri" panose="020F0502020204030204" pitchFamily="34" charset="0"/>
                <a:ea typeface="微软雅黑"/>
                <a:cs typeface="Calibri" panose="020F0502020204030204" pitchFamily="34" charset="0"/>
              </a:rPr>
              <a:t>quanh</a:t>
            </a:r>
            <a:r>
              <a:rPr kumimoji="0" lang="en-US" sz="3200" i="0" u="none" strike="noStrike" kern="1200" cap="none" spc="0" normalizeH="0" noProof="0" dirty="0">
                <a:ln>
                  <a:noFill/>
                </a:ln>
                <a:effectLst/>
                <a:uLnTx/>
                <a:uFillTx/>
                <a:latin typeface="Calibri" panose="020F0502020204030204" pitchFamily="34" charset="0"/>
                <a:ea typeface="微软雅黑"/>
                <a:cs typeface="Calibri" panose="020F0502020204030204" pitchFamily="34" charset="0"/>
              </a:rPr>
              <a:t> ta.</a:t>
            </a:r>
            <a:endParaRPr kumimoji="0" lang="en-US" sz="320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xmlns=""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xmlns="" id="{6E24906C-4CE8-4092-8992-967BB97CE806}"/>
              </a:ext>
            </a:extLst>
          </p:cNvPr>
          <p:cNvSpPr/>
          <p:nvPr/>
        </p:nvSpPr>
        <p:spPr>
          <a:xfrm>
            <a:off x="2353258" y="791002"/>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uLnTx/>
                <a:uFillTx/>
                <a:latin typeface="Aarian"/>
                <a:cs typeface="Calibri" panose="020F0502020204030204" pitchFamily="34" charset="0"/>
              </a:rPr>
              <a:t>Luyện</a:t>
            </a:r>
            <a:r>
              <a:rPr kumimoji="0" lang="en-US" altLang="zh-CN" sz="2800" b="1" i="0" u="none" strike="noStrike" kern="1200" cap="none" spc="0" normalizeH="0" baseline="0" noProof="0" dirty="0">
                <a:ln>
                  <a:noFill/>
                </a:ln>
                <a:solidFill>
                  <a:prstClr val="white"/>
                </a:solidFill>
                <a:effectLst/>
                <a:uLnTx/>
                <a:uFillTx/>
                <a:latin typeface="Aarian"/>
                <a:cs typeface="Calibri" panose="020F0502020204030204" pitchFamily="34" charset="0"/>
              </a:rPr>
              <a:t> </a:t>
            </a:r>
            <a:r>
              <a:rPr kumimoji="0" lang="en-US" altLang="zh-CN" sz="2800" b="1" i="0" u="none" strike="noStrike" kern="1200" cap="none" spc="0" normalizeH="0" baseline="0" noProof="0" dirty="0" err="1">
                <a:ln>
                  <a:noFill/>
                </a:ln>
                <a:solidFill>
                  <a:prstClr val="white"/>
                </a:solidFill>
                <a:effectLst/>
                <a:uLnTx/>
                <a:uFillTx/>
                <a:latin typeface="Aarian"/>
                <a:cs typeface="Calibri" panose="020F0502020204030204" pitchFamily="34" charset="0"/>
              </a:rPr>
              <a:t>đọc</a:t>
            </a:r>
            <a:r>
              <a:rPr kumimoji="0" lang="en-US" altLang="zh-CN" sz="2800" b="1" i="0" u="none" strike="noStrike" kern="1200" cap="none" spc="0" normalizeH="0" baseline="0" noProof="0" dirty="0">
                <a:ln>
                  <a:noFill/>
                </a:ln>
                <a:solidFill>
                  <a:prstClr val="white"/>
                </a:solidFill>
                <a:effectLst/>
                <a:uLnTx/>
                <a:uFillTx/>
                <a:latin typeface="Aarian"/>
                <a:cs typeface="Calibri" panose="020F0502020204030204" pitchFamily="34" charset="0"/>
              </a:rPr>
              <a:t> </a:t>
            </a:r>
            <a:r>
              <a:rPr kumimoji="0" lang="en-US" altLang="zh-CN" sz="2800" b="1" i="0" u="none" strike="noStrike" kern="1200" cap="none" spc="0" normalizeH="0" baseline="0" noProof="0" dirty="0" err="1">
                <a:ln>
                  <a:noFill/>
                </a:ln>
                <a:solidFill>
                  <a:prstClr val="white"/>
                </a:solidFill>
                <a:effectLst/>
                <a:uLnTx/>
                <a:uFillTx/>
                <a:latin typeface="Aarian"/>
                <a:cs typeface="Calibri" panose="020F0502020204030204" pitchFamily="34" charset="0"/>
              </a:rPr>
              <a:t>toàn</a:t>
            </a:r>
            <a:r>
              <a:rPr kumimoji="0" lang="en-US" altLang="zh-CN" sz="2800" b="1" i="0" u="none" strike="noStrike" kern="1200" cap="none" spc="0" normalizeH="0" noProof="0" dirty="0">
                <a:ln>
                  <a:noFill/>
                </a:ln>
                <a:solidFill>
                  <a:prstClr val="white"/>
                </a:solidFill>
                <a:effectLst/>
                <a:uLnTx/>
                <a:uFillTx/>
                <a:latin typeface="Aarian"/>
                <a:cs typeface="Calibri" panose="020F0502020204030204" pitchFamily="34" charset="0"/>
              </a:rPr>
              <a:t> </a:t>
            </a:r>
            <a:r>
              <a:rPr kumimoji="0" lang="en-US" altLang="zh-CN" sz="2800" b="1" i="0" u="none" strike="noStrike" kern="1200" cap="none" spc="0" normalizeH="0" noProof="0" dirty="0" err="1">
                <a:ln>
                  <a:noFill/>
                </a:ln>
                <a:solidFill>
                  <a:prstClr val="white"/>
                </a:solidFill>
                <a:effectLst/>
                <a:uLnTx/>
                <a:uFillTx/>
                <a:latin typeface="Aarian"/>
                <a:cs typeface="Calibri" panose="020F0502020204030204" pitchFamily="34" charset="0"/>
              </a:rPr>
              <a:t>bài</a:t>
            </a:r>
            <a:endParaRPr kumimoji="0" lang="zh-CN" altLang="en-US" sz="2800" b="1" i="0" u="none" strike="noStrike" kern="1200" cap="none" spc="0" normalizeH="0" baseline="0" noProof="0" dirty="0">
              <a:ln>
                <a:noFill/>
              </a:ln>
              <a:solidFill>
                <a:prstClr val="white"/>
              </a:solidFill>
              <a:effectLst/>
              <a:uLnTx/>
              <a:uFillTx/>
              <a:latin typeface="Aarian"/>
              <a:cs typeface="Calibri" panose="020F0502020204030204" pitchFamily="34" charset="0"/>
            </a:endParaRPr>
          </a:p>
        </p:txBody>
      </p:sp>
      <p:grpSp>
        <p:nvGrpSpPr>
          <p:cNvPr id="3" name="Group 2">
            <a:extLst>
              <a:ext uri="{FF2B5EF4-FFF2-40B4-BE49-F238E27FC236}">
                <a16:creationId xmlns:a16="http://schemas.microsoft.com/office/drawing/2014/main" xmlns="" id="{7892563B-1467-4F2B-BA30-D74CDF0DEDAA}"/>
              </a:ext>
            </a:extLst>
          </p:cNvPr>
          <p:cNvGrpSpPr/>
          <p:nvPr/>
        </p:nvGrpSpPr>
        <p:grpSpPr>
          <a:xfrm>
            <a:off x="1256120" y="2009458"/>
            <a:ext cx="6310540" cy="2882582"/>
            <a:chOff x="4038" y="1734"/>
            <a:chExt cx="10428" cy="4338"/>
          </a:xfrm>
        </p:grpSpPr>
        <p:sp>
          <p:nvSpPr>
            <p:cNvPr id="4" name="Rounded Rectangle 25">
              <a:extLst>
                <a:ext uri="{FF2B5EF4-FFF2-40B4-BE49-F238E27FC236}">
                  <a16:creationId xmlns:a16="http://schemas.microsoft.com/office/drawing/2014/main" xmlns=""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xmlns="" id="{F08E4E20-CE48-43E5-B340-0E3955D2FC4E}"/>
                </a:ext>
              </a:extLst>
            </p:cNvPr>
            <p:cNvSpPr/>
            <p:nvPr/>
          </p:nvSpPr>
          <p:spPr>
            <a:xfrm>
              <a:off x="6504" y="1734"/>
              <a:ext cx="5432" cy="107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xmlns="" id="{5FB06315-DE0B-4464-AF28-581C564489B1}"/>
                </a:ext>
              </a:extLst>
            </p:cNvPr>
            <p:cNvSpPr/>
            <p:nvPr/>
          </p:nvSpPr>
          <p:spPr>
            <a:xfrm>
              <a:off x="5223" y="2754"/>
              <a:ext cx="3010" cy="1071"/>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xmlns=""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Aarian"/>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Aarian"/>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xmlns="" id="{71FE0359-6CCF-4C4D-8B9F-675AEC21A95A}"/>
                </a:ext>
              </a:extLst>
            </p:cNvPr>
            <p:cNvGrpSpPr/>
            <p:nvPr/>
          </p:nvGrpSpPr>
          <p:grpSpPr>
            <a:xfrm>
              <a:off x="4038" y="3838"/>
              <a:ext cx="5741" cy="1071"/>
              <a:chOff x="1717199" y="4363552"/>
              <a:chExt cx="3645680" cy="680172"/>
            </a:xfrm>
          </p:grpSpPr>
          <p:sp>
            <p:nvSpPr>
              <p:cNvPr id="16" name="Rounded Rectangle 30">
                <a:extLst>
                  <a:ext uri="{FF2B5EF4-FFF2-40B4-BE49-F238E27FC236}">
                    <a16:creationId xmlns:a16="http://schemas.microsoft.com/office/drawing/2014/main" xmlns=""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xmlns="" id="{FFD9D954-8119-4F2D-ABF7-CC8489C741B4}"/>
                  </a:ext>
                </a:extLst>
              </p:cNvPr>
              <p:cNvSpPr/>
              <p:nvPr/>
            </p:nvSpPr>
            <p:spPr>
              <a:xfrm>
                <a:off x="2469553" y="4363552"/>
                <a:ext cx="1930806" cy="68017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xmlns=""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Aarian"/>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xmlns="" id="{2FA156E3-7F46-43FA-93D1-A994F596D13E}"/>
                </a:ext>
              </a:extLst>
            </p:cNvPr>
            <p:cNvGrpSpPr/>
            <p:nvPr/>
          </p:nvGrpSpPr>
          <p:grpSpPr>
            <a:xfrm>
              <a:off x="4038" y="5001"/>
              <a:ext cx="7045" cy="1071"/>
              <a:chOff x="1717199" y="5199333"/>
              <a:chExt cx="4473575" cy="680172"/>
            </a:xfrm>
          </p:grpSpPr>
          <p:sp>
            <p:nvSpPr>
              <p:cNvPr id="13" name="Rounded Rectangle 34">
                <a:extLst>
                  <a:ext uri="{FF2B5EF4-FFF2-40B4-BE49-F238E27FC236}">
                    <a16:creationId xmlns:a16="http://schemas.microsoft.com/office/drawing/2014/main" xmlns=""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xmlns="" id="{569EA894-700C-4311-B3E5-C5847678E5AE}"/>
                  </a:ext>
                </a:extLst>
              </p:cNvPr>
              <p:cNvSpPr/>
              <p:nvPr/>
            </p:nvSpPr>
            <p:spPr>
              <a:xfrm>
                <a:off x="2469553" y="5199333"/>
                <a:ext cx="3662375" cy="68017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xmlns=""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Aarian"/>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xmlns=""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xmlns=""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xmlns=""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xmlns=""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xmlns=""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xmlns=""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xmlns=""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Tất</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cả</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thành</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viên</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đọc</a:t>
              </a:r>
              <a:endParaRPr kumimoji="0" lang="en-US" sz="2800"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C0B8A3D-231D-1BD8-EBAE-A6B0DA8E52D4}"/>
              </a:ext>
            </a:extLst>
          </p:cNvPr>
          <p:cNvPicPr>
            <a:picLocks noChangeAspect="1"/>
          </p:cNvPicPr>
          <p:nvPr/>
        </p:nvPicPr>
        <p:blipFill rotWithShape="1">
          <a:blip r:embed="rId2"/>
          <a:srcRect t="685" r="32724"/>
          <a:stretch/>
        </p:blipFill>
        <p:spPr>
          <a:xfrm rot="16200000">
            <a:off x="1040940" y="2742827"/>
            <a:ext cx="3211783" cy="5018560"/>
          </a:xfrm>
          <a:prstGeom prst="rect">
            <a:avLst/>
          </a:prstGeom>
          <a:ln>
            <a:noFill/>
          </a:ln>
          <a:effectLst>
            <a:softEdge rad="112500"/>
          </a:effectLst>
        </p:spPr>
      </p:pic>
      <p:sp>
        <p:nvSpPr>
          <p:cNvPr id="3" name="TextBox 2">
            <a:extLst>
              <a:ext uri="{FF2B5EF4-FFF2-40B4-BE49-F238E27FC236}">
                <a16:creationId xmlns:a16="http://schemas.microsoft.com/office/drawing/2014/main" xmlns="" id="{BE18D350-9C0B-2EC4-0662-07808F5C826D}"/>
              </a:ext>
            </a:extLst>
          </p:cNvPr>
          <p:cNvSpPr txBox="1"/>
          <p:nvPr/>
        </p:nvSpPr>
        <p:spPr>
          <a:xfrm>
            <a:off x="310515" y="923054"/>
            <a:ext cx="5882640"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reo toáng lên, vượt qua bố và anh Thái chạy ào ra bãi cát. Từ thuở bé đến giờ, Thắng đã được thấy biển bao giờ đâu. Cậu đứng ngây ra nhìn biển. Ôi! Biển rộng quá, xanh quá, chẳng nhìn thấy bờ biển kia đâu.</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đi xuống gần mép nước. Ồ! Có con gì bé tẹo đang chạy trên cát. Thắng rón rén đến gần, những vụt một cái, nó biến ngay vào hang.</a:t>
            </a:r>
          </a:p>
        </p:txBody>
      </p:sp>
      <p:sp>
        <p:nvSpPr>
          <p:cNvPr id="4" name="TextBox 3">
            <a:extLst>
              <a:ext uri="{FF2B5EF4-FFF2-40B4-BE49-F238E27FC236}">
                <a16:creationId xmlns:a16="http://schemas.microsoft.com/office/drawing/2014/main" xmlns="" id="{C4EBEC41-5F70-1431-645A-4B247A9CF008}"/>
              </a:ext>
            </a:extLst>
          </p:cNvPr>
          <p:cNvSpPr txBox="1"/>
          <p:nvPr/>
        </p:nvSpPr>
        <p:spPr>
          <a:xfrm>
            <a:off x="993102" y="279556"/>
            <a:ext cx="43024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Lần</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đầu</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 ra </a:t>
            </a: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biển</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D7E06038-C17D-F633-BD37-689A6ABCBA0E}"/>
              </a:ext>
            </a:extLst>
          </p:cNvPr>
          <p:cNvSpPr txBox="1"/>
          <p:nvPr/>
        </p:nvSpPr>
        <p:spPr>
          <a:xfrm>
            <a:off x="6412230" y="354330"/>
            <a:ext cx="5492115"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Hà Nội chỉ có Hồ Gươm, Hồ Tây, sông Hồng thôi. Hồ Tây rộng lắm nhưng không rộng bằng biển thế </a:t>
            </a:r>
            <a:r>
              <a:rPr kumimoji="0" lang="vi-VN"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này</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vi-VN" b="0" i="1"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Theo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Nguyễn Văn Chương)</a:t>
            </a:r>
          </a:p>
        </p:txBody>
      </p:sp>
      <p:grpSp>
        <p:nvGrpSpPr>
          <p:cNvPr id="21" name="Group 20">
            <a:extLst>
              <a:ext uri="{FF2B5EF4-FFF2-40B4-BE49-F238E27FC236}">
                <a16:creationId xmlns:a16="http://schemas.microsoft.com/office/drawing/2014/main" xmlns="" id="{7E1BD94C-2FBA-6FA3-AF30-99A2710CE25E}"/>
              </a:ext>
            </a:extLst>
          </p:cNvPr>
          <p:cNvGrpSpPr/>
          <p:nvPr/>
        </p:nvGrpSpPr>
        <p:grpSpPr>
          <a:xfrm>
            <a:off x="3860484" y="4425096"/>
            <a:ext cx="3838573" cy="4306696"/>
            <a:chOff x="2210738" y="-1504328"/>
            <a:chExt cx="6656991" cy="4890943"/>
          </a:xfrm>
        </p:grpSpPr>
        <p:grpSp>
          <p:nvGrpSpPr>
            <p:cNvPr id="22" name="Group 21">
              <a:extLst>
                <a:ext uri="{FF2B5EF4-FFF2-40B4-BE49-F238E27FC236}">
                  <a16:creationId xmlns:a16="http://schemas.microsoft.com/office/drawing/2014/main" xmlns="" id="{3D16A8D3-3F0E-6964-0DA9-219184977A4C}"/>
                </a:ext>
              </a:extLst>
            </p:cNvPr>
            <p:cNvGrpSpPr/>
            <p:nvPr/>
          </p:nvGrpSpPr>
          <p:grpSpPr>
            <a:xfrm>
              <a:off x="3397865" y="-1504328"/>
              <a:ext cx="5469864" cy="4890943"/>
              <a:chOff x="3703377" y="-706330"/>
              <a:chExt cx="4648755" cy="4648755"/>
            </a:xfrm>
          </p:grpSpPr>
          <p:pic>
            <p:nvPicPr>
              <p:cNvPr id="24" name="Picture 4">
                <a:extLst>
                  <a:ext uri="{FF2B5EF4-FFF2-40B4-BE49-F238E27FC236}">
                    <a16:creationId xmlns:a16="http://schemas.microsoft.com/office/drawing/2014/main" xmlns="" id="{5C34BF06-4001-EFBC-DF75-EE3A0762FA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703377" y="-706330"/>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D84458B9-EEA8-B145-0A38-9152D2A300CD}"/>
                  </a:ext>
                </a:extLst>
              </p:cNvPr>
              <p:cNvSpPr txBox="1"/>
              <p:nvPr/>
            </p:nvSpPr>
            <p:spPr>
              <a:xfrm>
                <a:off x="3946550" y="982721"/>
                <a:ext cx="4099151" cy="564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CE143378-FA43-93D9-4093-DD80ED6BF1B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01602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5"/>
          <a:stretch>
            <a:fillRect/>
          </a:stretch>
        </p:blipFill>
        <p:spPr>
          <a:xfrm>
            <a:off x="-635" y="0"/>
            <a:ext cx="12192635" cy="694563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 name="5ff2c2ea9edb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4526" y="-983801"/>
            <a:ext cx="609600" cy="609600"/>
          </a:xfrm>
          <a:prstGeom prst="rect">
            <a:avLst/>
          </a:prstGeom>
        </p:spPr>
      </p:pic>
      <p:grpSp>
        <p:nvGrpSpPr>
          <p:cNvPr id="26" name="组合 6">
            <a:extLst>
              <a:ext uri="{FF2B5EF4-FFF2-40B4-BE49-F238E27FC236}">
                <a16:creationId xmlns:a16="http://schemas.microsoft.com/office/drawing/2014/main" xmlns="" id="{931C1154-66F6-4FF5-AA22-96A5003A9EC1}"/>
              </a:ext>
            </a:extLst>
          </p:cNvPr>
          <p:cNvGrpSpPr/>
          <p:nvPr/>
        </p:nvGrpSpPr>
        <p:grpSpPr>
          <a:xfrm>
            <a:off x="1367956" y="879238"/>
            <a:ext cx="9455449" cy="5163728"/>
            <a:chOff x="1227083" y="675833"/>
            <a:chExt cx="10162697" cy="5898322"/>
          </a:xfrm>
        </p:grpSpPr>
        <p:sp>
          <p:nvSpPr>
            <p:cNvPr id="27" name="矩形 7">
              <a:extLst>
                <a:ext uri="{FF2B5EF4-FFF2-40B4-BE49-F238E27FC236}">
                  <a16:creationId xmlns:a16="http://schemas.microsoft.com/office/drawing/2014/main" xmlns="" id="{7DA178F1-6602-469F-96D8-0431D68D37BC}"/>
                </a:ext>
              </a:extLst>
            </p:cNvPr>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8" name="矩形 8">
              <a:extLst>
                <a:ext uri="{FF2B5EF4-FFF2-40B4-BE49-F238E27FC236}">
                  <a16:creationId xmlns:a16="http://schemas.microsoft.com/office/drawing/2014/main" xmlns="" id="{1D4774D2-15D1-4850-9BF6-5CCE261A27EB}"/>
                </a:ext>
              </a:extLst>
            </p:cNvPr>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9"/>
          <a:stretch>
            <a:fillRect/>
          </a:stretch>
        </p:blipFill>
        <p:spPr>
          <a:xfrm>
            <a:off x="-16626" y="2547301"/>
            <a:ext cx="12192635" cy="4502150"/>
          </a:xfrm>
          <a:prstGeom prst="rect">
            <a:avLst/>
          </a:prstGeom>
        </p:spPr>
      </p:pic>
      <p:pic>
        <p:nvPicPr>
          <p:cNvPr id="29" name="图片 6" descr="61af0faad64fb">
            <a:extLst>
              <a:ext uri="{FF2B5EF4-FFF2-40B4-BE49-F238E27FC236}">
                <a16:creationId xmlns:a16="http://schemas.microsoft.com/office/drawing/2014/main" xmlns="" id="{0FC6B568-7582-42A4-8D30-58E5B8C11097}"/>
              </a:ext>
            </a:extLst>
          </p:cNvPr>
          <p:cNvPicPr>
            <a:picLocks noChangeAspect="1"/>
          </p:cNvPicPr>
          <p:nvPr/>
        </p:nvPicPr>
        <p:blipFill>
          <a:blip r:embed="rId10"/>
          <a:stretch>
            <a:fillRect/>
          </a:stretch>
        </p:blipFill>
        <p:spPr>
          <a:xfrm>
            <a:off x="-386969" y="2554640"/>
            <a:ext cx="4755515" cy="2971165"/>
          </a:xfrm>
          <a:prstGeom prst="rect">
            <a:avLst/>
          </a:prstGeom>
        </p:spPr>
      </p:pic>
      <p:sp>
        <p:nvSpPr>
          <p:cNvPr id="37" name="TextBox 36">
            <a:extLst>
              <a:ext uri="{FF2B5EF4-FFF2-40B4-BE49-F238E27FC236}">
                <a16:creationId xmlns:a16="http://schemas.microsoft.com/office/drawing/2014/main" xmlns="" id="{E6B596F7-B45B-4167-8E59-F3CCE7A6BC78}"/>
              </a:ext>
            </a:extLst>
          </p:cNvPr>
          <p:cNvSpPr txBox="1"/>
          <p:nvPr/>
        </p:nvSpPr>
        <p:spPr>
          <a:xfrm>
            <a:off x="2515626" y="1882820"/>
            <a:ext cx="807228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effectLst>
                  <a:glow rad="63500">
                    <a:srgbClr val="70AD47">
                      <a:satMod val="175000"/>
                      <a:alpha val="40000"/>
                    </a:srgbClr>
                  </a:glow>
                </a:effectLst>
                <a:latin typeface="Aarian"/>
              </a:rPr>
              <a:t>Đọc</a:t>
            </a:r>
            <a:r>
              <a:rPr lang="en-US" sz="6000" dirty="0">
                <a:solidFill>
                  <a:srgbClr val="FF0000"/>
                </a:solidFill>
                <a:effectLst>
                  <a:glow rad="63500">
                    <a:srgbClr val="70AD47">
                      <a:satMod val="175000"/>
                      <a:alpha val="40000"/>
                    </a:srgbClr>
                  </a:glow>
                </a:effectLst>
                <a:latin typeface="Aarian"/>
              </a:rPr>
              <a:t> </a:t>
            </a:r>
            <a:r>
              <a:rPr lang="en-US" sz="6000" dirty="0" err="1">
                <a:solidFill>
                  <a:srgbClr val="FF0000"/>
                </a:solidFill>
                <a:effectLst>
                  <a:glow rad="63500">
                    <a:srgbClr val="70AD47">
                      <a:satMod val="175000"/>
                      <a:alpha val="40000"/>
                    </a:srgbClr>
                  </a:glow>
                </a:effectLst>
                <a:latin typeface="Aarian"/>
              </a:rPr>
              <a:t>mở</a:t>
            </a:r>
            <a:r>
              <a:rPr lang="en-US" sz="6000" dirty="0">
                <a:solidFill>
                  <a:srgbClr val="FF0000"/>
                </a:solidFill>
                <a:effectLst>
                  <a:glow rad="63500">
                    <a:srgbClr val="70AD47">
                      <a:satMod val="175000"/>
                      <a:alpha val="40000"/>
                    </a:srgbClr>
                  </a:glow>
                </a:effectLst>
                <a:latin typeface="Aarian"/>
              </a:rPr>
              <a:t> </a:t>
            </a:r>
            <a:r>
              <a:rPr lang="en-US" sz="6000" dirty="0" err="1">
                <a:solidFill>
                  <a:srgbClr val="FF0000"/>
                </a:solidFill>
                <a:effectLst>
                  <a:glow rad="63500">
                    <a:srgbClr val="70AD47">
                      <a:satMod val="175000"/>
                      <a:alpha val="40000"/>
                    </a:srgbClr>
                  </a:glow>
                </a:effectLst>
                <a:latin typeface="Aarian"/>
              </a:rPr>
              <a:t>rộng</a:t>
            </a:r>
            <a:endParaRPr kumimoji="0" lang="en-US" sz="6000" b="0" i="0" u="none" strike="noStrike" kern="1200" cap="none" spc="0" normalizeH="0" baseline="0" noProof="0" dirty="0">
              <a:ln>
                <a:noFill/>
              </a:ln>
              <a:solidFill>
                <a:srgbClr val="FF0000"/>
              </a:solidFill>
              <a:effectLst>
                <a:glow rad="63500">
                  <a:srgbClr val="70AD47">
                    <a:satMod val="175000"/>
                    <a:alpha val="40000"/>
                  </a:srgbClr>
                </a:glow>
              </a:effectLst>
              <a:uLnTx/>
              <a:uFillTx/>
              <a:latin typeface="Aarian"/>
            </a:endParaRPr>
          </a:p>
        </p:txBody>
      </p:sp>
      <p:pic>
        <p:nvPicPr>
          <p:cNvPr id="38" name="图片 9">
            <a:extLst>
              <a:ext uri="{FF2B5EF4-FFF2-40B4-BE49-F238E27FC236}">
                <a16:creationId xmlns:a16="http://schemas.microsoft.com/office/drawing/2014/main" xmlns="" id="{51964BD2-8BF5-459E-BEC4-D43BF55E33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71030" y="-1353390"/>
            <a:ext cx="3796870" cy="3796870"/>
          </a:xfrm>
          <a:prstGeom prst="rect">
            <a:avLst/>
          </a:prstGeom>
        </p:spPr>
      </p:pic>
    </p:spTree>
    <p:extLst>
      <p:ext uri="{BB962C8B-B14F-4D97-AF65-F5344CB8AC3E}">
        <p14:creationId xmlns:p14="http://schemas.microsoft.com/office/powerpoint/2010/main" val="24350873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fltVal val="0"/>
                                          </p:val>
                                        </p:tav>
                                        <p:tav tm="100000">
                                          <p:val>
                                            <p:strVal val="#ppt_h"/>
                                          </p:val>
                                        </p:tav>
                                      </p:tavLst>
                                    </p:anim>
                                    <p:animEffect transition="in" filter="fade">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2"/>
                </p:tgtEl>
              </p:cMediaNode>
            </p:audio>
          </p:childTnLst>
        </p:cTn>
      </p:par>
    </p:tnLst>
    <p:bldLst>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xmlns="" id="{F6EBAA44-A043-4FDB-98D4-BFEC0F1E39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0996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5" name="图片 4" descr="5b30162743781782b2672bfe1ba762bf"/>
          <p:cNvPicPr>
            <a:picLocks noChangeAspect="1"/>
          </p:cNvPicPr>
          <p:nvPr/>
        </p:nvPicPr>
        <p:blipFill>
          <a:blip r:embed="rId5"/>
          <a:stretch>
            <a:fillRect/>
          </a:stretch>
        </p:blipFill>
        <p:spPr>
          <a:xfrm>
            <a:off x="1666875" y="1274445"/>
            <a:ext cx="9062720" cy="4602480"/>
          </a:xfrm>
          <a:prstGeom prst="rect">
            <a:avLst/>
          </a:prstGeom>
        </p:spPr>
      </p:pic>
      <p:pic>
        <p:nvPicPr>
          <p:cNvPr id="13" name="图片 56">
            <a:extLst>
              <a:ext uri="{FF2B5EF4-FFF2-40B4-BE49-F238E27FC236}">
                <a16:creationId xmlns:a16="http://schemas.microsoft.com/office/drawing/2014/main" xmlns="" id="{D2E95745-1BFA-4953-93EB-EC52009F23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3659"/>
            <a:ext cx="12208104" cy="1643762"/>
          </a:xfrm>
          <a:prstGeom prst="rect">
            <a:avLst/>
          </a:prstGeom>
        </p:spPr>
      </p:pic>
      <p:sp>
        <p:nvSpPr>
          <p:cNvPr id="14" name="TextBox 13">
            <a:extLst>
              <a:ext uri="{FF2B5EF4-FFF2-40B4-BE49-F238E27FC236}">
                <a16:creationId xmlns:a16="http://schemas.microsoft.com/office/drawing/2014/main" xmlns="" id="{79F88255-BDD5-429D-A2F1-0535FF6CA056}"/>
              </a:ext>
            </a:extLst>
          </p:cNvPr>
          <p:cNvSpPr txBox="1"/>
          <p:nvPr/>
        </p:nvSpPr>
        <p:spPr>
          <a:xfrm>
            <a:off x="2156547" y="3015255"/>
            <a:ext cx="7806319" cy="156966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err="1">
                <a:latin typeface="Aarian"/>
              </a:rPr>
              <a:t>Đọc</a:t>
            </a:r>
            <a:r>
              <a:rPr lang="en-US" sz="3200" dirty="0">
                <a:latin typeface="Aarian"/>
              </a:rPr>
              <a:t> </a:t>
            </a:r>
            <a:r>
              <a:rPr lang="en-US" sz="3200" dirty="0" err="1">
                <a:latin typeface="Aarian"/>
              </a:rPr>
              <a:t>câu</a:t>
            </a:r>
            <a:r>
              <a:rPr lang="en-US" sz="3200" dirty="0">
                <a:latin typeface="Aarian"/>
              </a:rPr>
              <a:t> </a:t>
            </a:r>
            <a:r>
              <a:rPr lang="en-US" sz="3200" dirty="0" err="1">
                <a:latin typeface="Aarian"/>
              </a:rPr>
              <a:t>chuyện</a:t>
            </a:r>
            <a:r>
              <a:rPr lang="en-US" sz="3200" dirty="0">
                <a:latin typeface="Aarian"/>
              </a:rPr>
              <a:t>, </a:t>
            </a:r>
            <a:r>
              <a:rPr lang="en-US" sz="3200" dirty="0" err="1">
                <a:latin typeface="Aarian"/>
              </a:rPr>
              <a:t>bài</a:t>
            </a:r>
            <a:r>
              <a:rPr lang="en-US" sz="3200" dirty="0">
                <a:latin typeface="Aarian"/>
              </a:rPr>
              <a:t> </a:t>
            </a:r>
            <a:r>
              <a:rPr lang="en-US" sz="3200" dirty="0" err="1">
                <a:latin typeface="Aarian"/>
              </a:rPr>
              <a:t>văn</a:t>
            </a:r>
            <a:r>
              <a:rPr lang="en-US" sz="3200" dirty="0">
                <a:latin typeface="Aarian"/>
              </a:rPr>
              <a:t>, </a:t>
            </a:r>
            <a:r>
              <a:rPr lang="en-US" sz="3200" dirty="0" err="1">
                <a:latin typeface="Aarian"/>
              </a:rPr>
              <a:t>bài</a:t>
            </a:r>
            <a:r>
              <a:rPr lang="en-US" sz="3200" dirty="0">
                <a:latin typeface="Aarian"/>
              </a:rPr>
              <a:t> </a:t>
            </a:r>
            <a:r>
              <a:rPr lang="en-US" sz="3200" dirty="0" err="1">
                <a:latin typeface="Aarian"/>
              </a:rPr>
              <a:t>thơ</a:t>
            </a:r>
            <a:r>
              <a:rPr lang="en-US" sz="3200" dirty="0">
                <a:latin typeface="Aarian"/>
              </a:rPr>
              <a:t> </a:t>
            </a:r>
            <a:r>
              <a:rPr lang="en-US" sz="3200" dirty="0" err="1">
                <a:latin typeface="Aarian"/>
              </a:rPr>
              <a:t>về</a:t>
            </a:r>
            <a:r>
              <a:rPr lang="en-US" sz="3200" dirty="0">
                <a:latin typeface="Aarian"/>
              </a:rPr>
              <a:t> </a:t>
            </a:r>
            <a:r>
              <a:rPr lang="en-US" sz="3200" dirty="0" err="1">
                <a:latin typeface="Aarian"/>
              </a:rPr>
              <a:t>những</a:t>
            </a:r>
            <a:r>
              <a:rPr lang="en-US" sz="3200" dirty="0">
                <a:latin typeface="Aarian"/>
              </a:rPr>
              <a:t> </a:t>
            </a:r>
            <a:r>
              <a:rPr lang="en-US" sz="3200" dirty="0" err="1">
                <a:latin typeface="Aarian"/>
              </a:rPr>
              <a:t>hoạt</a:t>
            </a:r>
            <a:r>
              <a:rPr lang="en-US" sz="3200" dirty="0">
                <a:latin typeface="Aarian"/>
              </a:rPr>
              <a:t> </a:t>
            </a:r>
            <a:r>
              <a:rPr lang="en-US" sz="3200" dirty="0" err="1">
                <a:latin typeface="Aarian"/>
              </a:rPr>
              <a:t>động</a:t>
            </a:r>
            <a:r>
              <a:rPr lang="en-US" sz="3200" dirty="0">
                <a:latin typeface="Aarian"/>
              </a:rPr>
              <a:t> </a:t>
            </a:r>
            <a:r>
              <a:rPr lang="en-US" sz="3200" dirty="0" err="1">
                <a:latin typeface="Aarian"/>
              </a:rPr>
              <a:t>yêu</a:t>
            </a:r>
            <a:r>
              <a:rPr lang="en-US" sz="3200" dirty="0">
                <a:latin typeface="Aarian"/>
              </a:rPr>
              <a:t> </a:t>
            </a:r>
            <a:r>
              <a:rPr lang="en-US" sz="3200" dirty="0" err="1">
                <a:latin typeface="Aarian"/>
              </a:rPr>
              <a:t>thích</a:t>
            </a:r>
            <a:r>
              <a:rPr lang="en-US" sz="3200" dirty="0">
                <a:latin typeface="Aarian"/>
              </a:rPr>
              <a:t> </a:t>
            </a:r>
            <a:r>
              <a:rPr lang="en-US" sz="3200" dirty="0" err="1">
                <a:latin typeface="Aarian"/>
              </a:rPr>
              <a:t>của</a:t>
            </a:r>
            <a:r>
              <a:rPr lang="en-US" sz="3200" dirty="0">
                <a:latin typeface="Aarian"/>
              </a:rPr>
              <a:t> </a:t>
            </a:r>
            <a:r>
              <a:rPr lang="en-US" sz="3200" dirty="0" err="1">
                <a:latin typeface="Aarian"/>
              </a:rPr>
              <a:t>trẻ</a:t>
            </a:r>
            <a:r>
              <a:rPr lang="en-US" sz="3200" dirty="0">
                <a:latin typeface="Aarian"/>
              </a:rPr>
              <a:t> </a:t>
            </a:r>
            <a:r>
              <a:rPr lang="en-US" sz="3200" dirty="0" err="1">
                <a:latin typeface="Aarian"/>
              </a:rPr>
              <a:t>em</a:t>
            </a:r>
            <a:r>
              <a:rPr lang="en-US" sz="3200" dirty="0">
                <a:latin typeface="Aarian"/>
              </a:rPr>
              <a:t> (</a:t>
            </a:r>
            <a:r>
              <a:rPr lang="en-US" sz="3200" dirty="0" err="1">
                <a:latin typeface="Aarian"/>
              </a:rPr>
              <a:t>Xem</a:t>
            </a:r>
            <a:r>
              <a:rPr lang="en-US" sz="3200" dirty="0">
                <a:latin typeface="Aarian"/>
              </a:rPr>
              <a:t> </a:t>
            </a:r>
            <a:r>
              <a:rPr lang="en-US" sz="3200" dirty="0" err="1">
                <a:latin typeface="Aarian"/>
              </a:rPr>
              <a:t>phim</a:t>
            </a:r>
            <a:r>
              <a:rPr lang="en-US" sz="3200" dirty="0">
                <a:latin typeface="Aarian"/>
              </a:rPr>
              <a:t>, </a:t>
            </a:r>
            <a:r>
              <a:rPr lang="en-US" sz="3200" dirty="0" err="1">
                <a:latin typeface="Aarian"/>
              </a:rPr>
              <a:t>xem</a:t>
            </a:r>
            <a:r>
              <a:rPr lang="en-US" sz="3200" dirty="0">
                <a:latin typeface="Aarian"/>
              </a:rPr>
              <a:t> </a:t>
            </a:r>
            <a:r>
              <a:rPr lang="en-US" sz="3200" dirty="0" err="1">
                <a:latin typeface="Aarian"/>
              </a:rPr>
              <a:t>xiếc</a:t>
            </a:r>
            <a:r>
              <a:rPr lang="en-US" sz="3200" dirty="0">
                <a:latin typeface="Aarian"/>
              </a:rPr>
              <a:t>, </a:t>
            </a:r>
            <a:r>
              <a:rPr lang="en-US" sz="3200" dirty="0" err="1">
                <a:latin typeface="Aarian"/>
              </a:rPr>
              <a:t>tham</a:t>
            </a:r>
            <a:r>
              <a:rPr lang="en-US" sz="3200" dirty="0">
                <a:latin typeface="Aarian"/>
              </a:rPr>
              <a:t> </a:t>
            </a:r>
            <a:r>
              <a:rPr lang="en-US" sz="3200" dirty="0" err="1">
                <a:latin typeface="Aarian"/>
              </a:rPr>
              <a:t>quan</a:t>
            </a:r>
            <a:r>
              <a:rPr lang="en-US" sz="3200" dirty="0">
                <a:latin typeface="Aarian"/>
              </a:rPr>
              <a:t>…)</a:t>
            </a:r>
            <a:endParaRPr kumimoji="0" lang="en-US" sz="3200" b="0" i="0" u="none" strike="noStrike" kern="1200" cap="none" spc="0" normalizeH="0" baseline="0" noProof="0" dirty="0">
              <a:ln>
                <a:noFill/>
              </a:ln>
              <a:effectLst/>
              <a:uLnTx/>
              <a:uFillTx/>
              <a:latin typeface="Aarian"/>
            </a:endParaRPr>
          </a:p>
        </p:txBody>
      </p:sp>
    </p:spTree>
    <p:extLst>
      <p:ext uri="{BB962C8B-B14F-4D97-AF65-F5344CB8AC3E}">
        <p14:creationId xmlns:p14="http://schemas.microsoft.com/office/powerpoint/2010/main" val="3234474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D8B6341-B1A6-46DB-BF88-8D5249C0206A}"/>
              </a:ext>
            </a:extLst>
          </p:cNvPr>
          <p:cNvSpPr/>
          <p:nvPr/>
        </p:nvSpPr>
        <p:spPr>
          <a:xfrm>
            <a:off x="356381" y="665155"/>
            <a:ext cx="11479237" cy="6192845"/>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1200" cap="none" spc="0" normalizeH="0" baseline="0" noProof="0" dirty="0">
              <a:ln>
                <a:noFill/>
              </a:ln>
              <a:solidFill>
                <a:prstClr val="white"/>
              </a:solidFill>
              <a:uLnTx/>
              <a:uFillTx/>
              <a:latin typeface="Aarian"/>
              <a:ea typeface="等线" panose="02010600030101010101" pitchFamily="2" charset="-122"/>
            </a:endParaRPr>
          </a:p>
        </p:txBody>
      </p:sp>
      <p:sp>
        <p:nvSpPr>
          <p:cNvPr id="3" name="矩形: 圆角 2">
            <a:extLst>
              <a:ext uri="{FF2B5EF4-FFF2-40B4-BE49-F238E27FC236}">
                <a16:creationId xmlns:a16="http://schemas.microsoft.com/office/drawing/2014/main" xmlns="" id="{08C62B23-3A5E-4EE3-93B2-A5F5DBFF1F19}"/>
              </a:ext>
            </a:extLst>
          </p:cNvPr>
          <p:cNvSpPr/>
          <p:nvPr/>
        </p:nvSpPr>
        <p:spPr>
          <a:xfrm>
            <a:off x="1281953" y="54366"/>
            <a:ext cx="9496907" cy="878498"/>
          </a:xfrm>
          <a:prstGeom prst="roundRect">
            <a:avLst>
              <a:gd name="adj" fmla="val 40056"/>
            </a:avLst>
          </a:prstGeom>
          <a:solidFill>
            <a:schemeClr val="accent2">
              <a:lumMod val="40000"/>
              <a:lumOff val="60000"/>
            </a:schemeClr>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a:ln>
                <a:noFill/>
              </a:ln>
              <a:solidFill>
                <a:prstClr val="white"/>
              </a:solidFill>
              <a:uLnTx/>
              <a:uFillTx/>
              <a:latin typeface="Aarian"/>
              <a:ea typeface="等线" panose="02010600030101010101" pitchFamily="2" charset="-122"/>
            </a:endParaRPr>
          </a:p>
        </p:txBody>
      </p:sp>
      <p:sp>
        <p:nvSpPr>
          <p:cNvPr id="13" name="TextBox 12">
            <a:extLst>
              <a:ext uri="{FF2B5EF4-FFF2-40B4-BE49-F238E27FC236}">
                <a16:creationId xmlns:a16="http://schemas.microsoft.com/office/drawing/2014/main" xmlns="" id="{F3AFAC4F-CCC8-4F2E-85F6-DA2E5766D9C3}"/>
              </a:ext>
            </a:extLst>
          </p:cNvPr>
          <p:cNvSpPr txBox="1"/>
          <p:nvPr/>
        </p:nvSpPr>
        <p:spPr>
          <a:xfrm>
            <a:off x="1385254" y="80380"/>
            <a:ext cx="9496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err="1">
                <a:ln>
                  <a:noFill/>
                </a:ln>
                <a:solidFill>
                  <a:prstClr val="black">
                    <a:lumMod val="75000"/>
                    <a:lumOff val="25000"/>
                  </a:prstClr>
                </a:solidFill>
                <a:uLnTx/>
                <a:uFillTx/>
                <a:latin typeface="Aarian"/>
                <a:ea typeface="微软雅黑"/>
                <a:cs typeface="Calibri" panose="020F0502020204030204" pitchFamily="34" charset="0"/>
              </a:rPr>
              <a:t>Hoàn</a:t>
            </a:r>
            <a:r>
              <a:rPr kumimoji="0" lang="en-US" sz="3200" i="0" u="none" strike="noStrike" kern="0" cap="none" spc="0" normalizeH="0" baseline="0" noProof="0" dirty="0">
                <a:ln>
                  <a:noFill/>
                </a:ln>
                <a:solidFill>
                  <a:prstClr val="black">
                    <a:lumMod val="75000"/>
                    <a:lumOff val="25000"/>
                  </a:prstClr>
                </a:solidFill>
                <a:uLnTx/>
                <a:uFillTx/>
                <a:latin typeface="Aarian"/>
                <a:ea typeface="微软雅黑"/>
                <a:cs typeface="Calibri" panose="020F0502020204030204" pitchFamily="34" charset="0"/>
              </a:rPr>
              <a:t> </a:t>
            </a:r>
            <a:r>
              <a:rPr kumimoji="0" lang="en-US" sz="3200" i="0" u="none" strike="noStrike" kern="0" cap="none" spc="0" normalizeH="0" baseline="0" noProof="0" dirty="0" err="1">
                <a:ln>
                  <a:noFill/>
                </a:ln>
                <a:solidFill>
                  <a:prstClr val="black">
                    <a:lumMod val="75000"/>
                    <a:lumOff val="25000"/>
                  </a:prstClr>
                </a:solidFill>
                <a:uLnTx/>
                <a:uFillTx/>
                <a:latin typeface="Aarian"/>
                <a:ea typeface="微软雅黑"/>
                <a:cs typeface="Calibri" panose="020F0502020204030204" pitchFamily="34" charset="0"/>
              </a:rPr>
              <a:t>thành</a:t>
            </a:r>
            <a:r>
              <a:rPr kumimoji="0" lang="en-US" sz="3200" i="0" u="none" strike="noStrike" kern="0" cap="none" spc="0" normalizeH="0" baseline="0" noProof="0" dirty="0">
                <a:ln>
                  <a:noFill/>
                </a:ln>
                <a:solidFill>
                  <a:prstClr val="black">
                    <a:lumMod val="75000"/>
                    <a:lumOff val="25000"/>
                  </a:prstClr>
                </a:solidFill>
                <a:uLnTx/>
                <a:uFillTx/>
                <a:latin typeface="Aarian"/>
                <a:ea typeface="微软雅黑"/>
                <a:cs typeface="Calibri" panose="020F0502020204030204" pitchFamily="34" charset="0"/>
              </a:rPr>
              <a:t> </a:t>
            </a:r>
            <a:r>
              <a:rPr kumimoji="0" lang="en-US" sz="3200" i="0" u="none" strike="noStrike" kern="0" cap="none" spc="0" normalizeH="0" baseline="0" noProof="0" dirty="0" err="1">
                <a:ln>
                  <a:noFill/>
                </a:ln>
                <a:solidFill>
                  <a:prstClr val="black">
                    <a:lumMod val="75000"/>
                    <a:lumOff val="25000"/>
                  </a:prstClr>
                </a:solidFill>
                <a:uLnTx/>
                <a:uFillTx/>
                <a:latin typeface="Aarian"/>
                <a:ea typeface="微软雅黑"/>
                <a:cs typeface="Calibri" panose="020F0502020204030204" pitchFamily="34" charset="0"/>
              </a:rPr>
              <a:t>Phiếu</a:t>
            </a:r>
            <a:r>
              <a:rPr kumimoji="0" lang="en-US" sz="3200" i="0" u="none" strike="noStrike" kern="0" cap="none" spc="0" normalizeH="0" baseline="0" noProof="0" dirty="0">
                <a:ln>
                  <a:noFill/>
                </a:ln>
                <a:solidFill>
                  <a:prstClr val="black">
                    <a:lumMod val="75000"/>
                    <a:lumOff val="25000"/>
                  </a:prstClr>
                </a:solidFill>
                <a:uLnTx/>
                <a:uFillTx/>
                <a:latin typeface="Aarian"/>
                <a:ea typeface="微软雅黑"/>
                <a:cs typeface="Calibri" panose="020F0502020204030204" pitchFamily="34" charset="0"/>
              </a:rPr>
              <a:t> </a:t>
            </a:r>
            <a:r>
              <a:rPr kumimoji="0" lang="en-US" sz="3200" i="0" u="none" strike="noStrike" kern="0" cap="none" spc="0" normalizeH="0" baseline="0" noProof="0" dirty="0" err="1">
                <a:ln>
                  <a:noFill/>
                </a:ln>
                <a:solidFill>
                  <a:prstClr val="black">
                    <a:lumMod val="75000"/>
                    <a:lumOff val="25000"/>
                  </a:prstClr>
                </a:solidFill>
                <a:uLnTx/>
                <a:uFillTx/>
                <a:latin typeface="Aarian"/>
                <a:ea typeface="微软雅黑"/>
                <a:cs typeface="Calibri" panose="020F0502020204030204" pitchFamily="34" charset="0"/>
              </a:rPr>
              <a:t>đọc</a:t>
            </a:r>
            <a:r>
              <a:rPr kumimoji="0" lang="en-US" sz="3200" i="0" u="none" strike="noStrike" kern="0" cap="none" spc="0" normalizeH="0" baseline="0" noProof="0" dirty="0">
                <a:ln>
                  <a:noFill/>
                </a:ln>
                <a:solidFill>
                  <a:prstClr val="black">
                    <a:lumMod val="75000"/>
                    <a:lumOff val="25000"/>
                  </a:prstClr>
                </a:solidFill>
                <a:uLnTx/>
                <a:uFillTx/>
                <a:latin typeface="Aarian"/>
                <a:ea typeface="微软雅黑"/>
                <a:cs typeface="Calibri" panose="020F0502020204030204" pitchFamily="34" charset="0"/>
              </a:rPr>
              <a:t> </a:t>
            </a:r>
            <a:r>
              <a:rPr kumimoji="0" lang="en-US" sz="3200" i="0" u="none" strike="noStrike" kern="0" cap="none" spc="0" normalizeH="0" baseline="0" noProof="0" dirty="0" err="1">
                <a:ln>
                  <a:noFill/>
                </a:ln>
                <a:solidFill>
                  <a:prstClr val="black">
                    <a:lumMod val="75000"/>
                    <a:lumOff val="25000"/>
                  </a:prstClr>
                </a:solidFill>
                <a:uLnTx/>
                <a:uFillTx/>
                <a:latin typeface="Aarian"/>
                <a:ea typeface="微软雅黑"/>
                <a:cs typeface="Calibri" panose="020F0502020204030204" pitchFamily="34" charset="0"/>
              </a:rPr>
              <a:t>sách</a:t>
            </a:r>
            <a:r>
              <a:rPr kumimoji="0" lang="en-US" sz="3200" i="0" u="none" strike="noStrike" kern="0" cap="none" spc="0" normalizeH="0" baseline="0" noProof="0" dirty="0">
                <a:ln>
                  <a:noFill/>
                </a:ln>
                <a:solidFill>
                  <a:prstClr val="black">
                    <a:lumMod val="75000"/>
                    <a:lumOff val="25000"/>
                  </a:prstClr>
                </a:solidFill>
                <a:uLnTx/>
                <a:uFillTx/>
                <a:latin typeface="Aarian"/>
                <a:ea typeface="微软雅黑"/>
                <a:cs typeface="Calibri" panose="020F0502020204030204" pitchFamily="34" charset="0"/>
              </a:rPr>
              <a:t> </a:t>
            </a:r>
            <a:r>
              <a:rPr kumimoji="0" lang="en-US" sz="3200" i="0" u="none" strike="noStrike" kern="0" cap="none" spc="0" normalizeH="0" baseline="0" noProof="0" dirty="0" err="1">
                <a:ln>
                  <a:noFill/>
                </a:ln>
                <a:solidFill>
                  <a:prstClr val="black">
                    <a:lumMod val="75000"/>
                    <a:lumOff val="25000"/>
                  </a:prstClr>
                </a:solidFill>
                <a:uLnTx/>
                <a:uFillTx/>
                <a:latin typeface="Aarian"/>
                <a:ea typeface="微软雅黑"/>
                <a:cs typeface="Calibri" panose="020F0502020204030204" pitchFamily="34" charset="0"/>
              </a:rPr>
              <a:t>của</a:t>
            </a:r>
            <a:r>
              <a:rPr kumimoji="0" lang="en-US" sz="3200" i="0" u="none" strike="noStrike" kern="0" cap="none" spc="0" normalizeH="0" baseline="0" noProof="0" dirty="0">
                <a:ln>
                  <a:noFill/>
                </a:ln>
                <a:solidFill>
                  <a:prstClr val="black">
                    <a:lumMod val="75000"/>
                    <a:lumOff val="25000"/>
                  </a:prstClr>
                </a:solidFill>
                <a:uLnTx/>
                <a:uFillTx/>
                <a:latin typeface="Aarian"/>
                <a:ea typeface="微软雅黑"/>
                <a:cs typeface="Calibri" panose="020F0502020204030204" pitchFamily="34" charset="0"/>
              </a:rPr>
              <a:t> </a:t>
            </a:r>
            <a:r>
              <a:rPr kumimoji="0" lang="en-US" sz="3200" i="0" u="none" strike="noStrike" kern="0" cap="none" spc="0" normalizeH="0" baseline="0" noProof="0" dirty="0" err="1">
                <a:ln>
                  <a:noFill/>
                </a:ln>
                <a:solidFill>
                  <a:prstClr val="black">
                    <a:lumMod val="75000"/>
                    <a:lumOff val="25000"/>
                  </a:prstClr>
                </a:solidFill>
                <a:uLnTx/>
                <a:uFillTx/>
                <a:latin typeface="Aarian"/>
                <a:ea typeface="微软雅黑"/>
                <a:cs typeface="Calibri" panose="020F0502020204030204" pitchFamily="34" charset="0"/>
              </a:rPr>
              <a:t>em</a:t>
            </a:r>
            <a:endParaRPr kumimoji="0" lang="vi-VN" sz="3200" i="0" u="none" strike="noStrike" kern="0" cap="none" spc="0" normalizeH="0" baseline="0" noProof="0" dirty="0">
              <a:ln>
                <a:noFill/>
              </a:ln>
              <a:solidFill>
                <a:prstClr val="black">
                  <a:lumMod val="75000"/>
                  <a:lumOff val="25000"/>
                </a:prstClr>
              </a:solidFill>
              <a:uLnTx/>
              <a:uFillTx/>
              <a:latin typeface="Aarian"/>
              <a:ea typeface="微软雅黑"/>
              <a:cs typeface="Calibri" panose="020F0502020204030204" pitchFamily="34" charset="0"/>
            </a:endParaRPr>
          </a:p>
        </p:txBody>
      </p:sp>
      <p:pic>
        <p:nvPicPr>
          <p:cNvPr id="15" name="Picture 6">
            <a:extLst>
              <a:ext uri="{FF2B5EF4-FFF2-40B4-BE49-F238E27FC236}">
                <a16:creationId xmlns:a16="http://schemas.microsoft.com/office/drawing/2014/main" xmlns="" id="{D6291A68-06E7-4960-8DB8-272912E18AF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22169" y="483092"/>
            <a:ext cx="885146" cy="1002881"/>
          </a:xfrm>
          <a:prstGeom prst="rect">
            <a:avLst/>
          </a:prstGeom>
        </p:spPr>
      </p:pic>
      <p:sp>
        <p:nvSpPr>
          <p:cNvPr id="16" name="TextBox 15">
            <a:extLst>
              <a:ext uri="{FF2B5EF4-FFF2-40B4-BE49-F238E27FC236}">
                <a16:creationId xmlns:a16="http://schemas.microsoft.com/office/drawing/2014/main" xmlns="" id="{D7E47F1C-3BAE-46A6-BE0C-F1CC740F9CA9}"/>
              </a:ext>
            </a:extLst>
          </p:cNvPr>
          <p:cNvSpPr txBox="1"/>
          <p:nvPr/>
        </p:nvSpPr>
        <p:spPr>
          <a:xfrm>
            <a:off x="4228369" y="1110828"/>
            <a:ext cx="48861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uLnTx/>
                <a:uFillTx/>
                <a:latin typeface="Aarian"/>
                <a:ea typeface="微软雅黑"/>
                <a:cs typeface="Calibri" panose="020F0502020204030204" pitchFamily="34" charset="0"/>
              </a:rPr>
              <a:t>PHIẾU ĐỌC SÁCH CỦA ___________ </a:t>
            </a:r>
          </a:p>
        </p:txBody>
      </p:sp>
      <p:pic>
        <p:nvPicPr>
          <p:cNvPr id="17" name="Picture 11">
            <a:extLst>
              <a:ext uri="{FF2B5EF4-FFF2-40B4-BE49-F238E27FC236}">
                <a16:creationId xmlns:a16="http://schemas.microsoft.com/office/drawing/2014/main" xmlns="" id="{896FE153-F123-45FA-922D-BC59E6ED12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5253" y="1590618"/>
            <a:ext cx="1272618" cy="1242538"/>
          </a:xfrm>
          <a:prstGeom prst="rect">
            <a:avLst/>
          </a:prstGeom>
        </p:spPr>
      </p:pic>
      <p:cxnSp>
        <p:nvCxnSpPr>
          <p:cNvPr id="18" name="Straight Connector 17">
            <a:extLst>
              <a:ext uri="{FF2B5EF4-FFF2-40B4-BE49-F238E27FC236}">
                <a16:creationId xmlns:a16="http://schemas.microsoft.com/office/drawing/2014/main" xmlns="" id="{26C5C4EF-B793-4873-8101-5F77D2ACA0FE}"/>
              </a:ext>
            </a:extLst>
          </p:cNvPr>
          <p:cNvCxnSpPr/>
          <p:nvPr/>
        </p:nvCxnSpPr>
        <p:spPr>
          <a:xfrm>
            <a:off x="2184269" y="2897849"/>
            <a:ext cx="2808312" cy="0"/>
          </a:xfrm>
          <a:prstGeom prst="line">
            <a:avLst/>
          </a:prstGeom>
          <a:noFill/>
          <a:ln w="6350" cap="flat" cmpd="sng" algn="ctr">
            <a:solidFill>
              <a:srgbClr val="5B9BD5"/>
            </a:solidFill>
            <a:prstDash val="lgDash"/>
            <a:miter lim="800000"/>
          </a:ln>
          <a:effectLst/>
        </p:spPr>
      </p:cxnSp>
      <p:sp>
        <p:nvSpPr>
          <p:cNvPr id="22" name="Rectangle 21">
            <a:extLst>
              <a:ext uri="{FF2B5EF4-FFF2-40B4-BE49-F238E27FC236}">
                <a16:creationId xmlns:a16="http://schemas.microsoft.com/office/drawing/2014/main" xmlns="" id="{067F543A-3593-4368-9EEB-E6AD3ACDD9B4}"/>
              </a:ext>
            </a:extLst>
          </p:cNvPr>
          <p:cNvSpPr/>
          <p:nvPr/>
        </p:nvSpPr>
        <p:spPr>
          <a:xfrm>
            <a:off x="2474997" y="1820661"/>
            <a:ext cx="191590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w="0"/>
                <a:solidFill>
                  <a:prstClr val="black">
                    <a:lumMod val="75000"/>
                    <a:lumOff val="25000"/>
                  </a:prstClr>
                </a:solidFill>
                <a:uLnTx/>
                <a:uFillTx/>
                <a:latin typeface="Aarian"/>
                <a:cs typeface="Calibri" panose="020F0502020204030204" pitchFamily="34" charset="0"/>
              </a:rPr>
              <a:t>Ngày</a:t>
            </a:r>
            <a:r>
              <a:rPr kumimoji="0" lang="en-US" sz="3200" i="0" u="none" strike="noStrike" kern="1200" cap="none" spc="0" normalizeH="0" baseline="0" noProof="0" dirty="0">
                <a:ln w="0"/>
                <a:solidFill>
                  <a:prstClr val="black">
                    <a:lumMod val="75000"/>
                    <a:lumOff val="25000"/>
                  </a:prstClr>
                </a:solidFill>
                <a:uLnTx/>
                <a:uFillTx/>
                <a:latin typeface="Aarian"/>
                <a:cs typeface="Calibri" panose="020F0502020204030204" pitchFamily="34" charset="0"/>
              </a:rPr>
              <a:t> </a:t>
            </a:r>
            <a:r>
              <a:rPr kumimoji="0" lang="en-US" sz="3200" i="0" u="none" strike="noStrike" kern="1200" cap="none" spc="0" normalizeH="0" baseline="0" noProof="0" dirty="0" err="1">
                <a:ln w="0"/>
                <a:solidFill>
                  <a:prstClr val="black">
                    <a:lumMod val="75000"/>
                    <a:lumOff val="25000"/>
                  </a:prstClr>
                </a:solidFill>
                <a:uLnTx/>
                <a:uFillTx/>
                <a:latin typeface="Aarian"/>
                <a:cs typeface="Calibri" panose="020F0502020204030204" pitchFamily="34" charset="0"/>
              </a:rPr>
              <a:t>đọc</a:t>
            </a:r>
            <a:endParaRPr kumimoji="0" lang="en-US" sz="3200" i="0" u="none" strike="noStrike" kern="1200" cap="none" spc="0" normalizeH="0" baseline="0" noProof="0" dirty="0">
              <a:ln w="0"/>
              <a:solidFill>
                <a:prstClr val="black">
                  <a:lumMod val="75000"/>
                  <a:lumOff val="25000"/>
                </a:prstClr>
              </a:solidFill>
              <a:uLnTx/>
              <a:uFillTx/>
              <a:latin typeface="Aarian"/>
              <a:cs typeface="Calibri" panose="020F0502020204030204" pitchFamily="34" charset="0"/>
            </a:endParaRPr>
          </a:p>
        </p:txBody>
      </p:sp>
      <p:pic>
        <p:nvPicPr>
          <p:cNvPr id="24" name="Picture 11">
            <a:extLst>
              <a:ext uri="{FF2B5EF4-FFF2-40B4-BE49-F238E27FC236}">
                <a16:creationId xmlns:a16="http://schemas.microsoft.com/office/drawing/2014/main" xmlns="" id="{9DE10DDC-F789-497B-B4E1-3DF69B8FDA8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9039" y="3182512"/>
            <a:ext cx="1272618" cy="1242538"/>
          </a:xfrm>
          <a:prstGeom prst="rect">
            <a:avLst/>
          </a:prstGeom>
        </p:spPr>
      </p:pic>
      <p:pic>
        <p:nvPicPr>
          <p:cNvPr id="25" name="Picture 11">
            <a:extLst>
              <a:ext uri="{FF2B5EF4-FFF2-40B4-BE49-F238E27FC236}">
                <a16:creationId xmlns:a16="http://schemas.microsoft.com/office/drawing/2014/main" xmlns="" id="{1B46FF14-17AD-4107-A466-E806D85256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29712" y="2082148"/>
            <a:ext cx="1272618" cy="1242538"/>
          </a:xfrm>
          <a:prstGeom prst="rect">
            <a:avLst/>
          </a:prstGeom>
        </p:spPr>
      </p:pic>
      <p:pic>
        <p:nvPicPr>
          <p:cNvPr id="26" name="Picture 11">
            <a:extLst>
              <a:ext uri="{FF2B5EF4-FFF2-40B4-BE49-F238E27FC236}">
                <a16:creationId xmlns:a16="http://schemas.microsoft.com/office/drawing/2014/main" xmlns="" id="{F445E83A-1B44-49A8-B426-13482C94BE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45388" y="3507808"/>
            <a:ext cx="1272618" cy="1242538"/>
          </a:xfrm>
          <a:prstGeom prst="rect">
            <a:avLst/>
          </a:prstGeom>
        </p:spPr>
      </p:pic>
      <p:cxnSp>
        <p:nvCxnSpPr>
          <p:cNvPr id="27" name="Straight Connector 26">
            <a:extLst>
              <a:ext uri="{FF2B5EF4-FFF2-40B4-BE49-F238E27FC236}">
                <a16:creationId xmlns:a16="http://schemas.microsoft.com/office/drawing/2014/main" xmlns="" id="{E1F9B85E-ABD7-429C-A052-E04419D67478}"/>
              </a:ext>
            </a:extLst>
          </p:cNvPr>
          <p:cNvCxnSpPr/>
          <p:nvPr/>
        </p:nvCxnSpPr>
        <p:spPr>
          <a:xfrm>
            <a:off x="2609857" y="6523795"/>
            <a:ext cx="2808312" cy="0"/>
          </a:xfrm>
          <a:prstGeom prst="line">
            <a:avLst/>
          </a:prstGeom>
          <a:noFill/>
          <a:ln w="6350" cap="flat" cmpd="sng" algn="ctr">
            <a:solidFill>
              <a:srgbClr val="5B9BD5"/>
            </a:solidFill>
            <a:prstDash val="lgDash"/>
            <a:miter lim="800000"/>
          </a:ln>
          <a:effectLst/>
        </p:spPr>
      </p:cxnSp>
      <p:cxnSp>
        <p:nvCxnSpPr>
          <p:cNvPr id="28" name="Straight Connector 27">
            <a:extLst>
              <a:ext uri="{FF2B5EF4-FFF2-40B4-BE49-F238E27FC236}">
                <a16:creationId xmlns:a16="http://schemas.microsoft.com/office/drawing/2014/main" xmlns="" id="{F77E2F20-84F6-47CB-B295-BF4F69F14A8F}"/>
              </a:ext>
            </a:extLst>
          </p:cNvPr>
          <p:cNvCxnSpPr/>
          <p:nvPr/>
        </p:nvCxnSpPr>
        <p:spPr>
          <a:xfrm>
            <a:off x="7302330" y="2892582"/>
            <a:ext cx="2808312" cy="0"/>
          </a:xfrm>
          <a:prstGeom prst="line">
            <a:avLst/>
          </a:prstGeom>
          <a:noFill/>
          <a:ln w="6350" cap="flat" cmpd="sng" algn="ctr">
            <a:solidFill>
              <a:srgbClr val="5B9BD5"/>
            </a:solidFill>
            <a:prstDash val="lgDash"/>
            <a:miter lim="800000"/>
          </a:ln>
          <a:effectLst/>
        </p:spPr>
      </p:cxnSp>
      <p:cxnSp>
        <p:nvCxnSpPr>
          <p:cNvPr id="29" name="Straight Connector 28">
            <a:extLst>
              <a:ext uri="{FF2B5EF4-FFF2-40B4-BE49-F238E27FC236}">
                <a16:creationId xmlns:a16="http://schemas.microsoft.com/office/drawing/2014/main" xmlns="" id="{9D25E7EF-9A68-465B-89FB-B19C3259732C}"/>
              </a:ext>
            </a:extLst>
          </p:cNvPr>
          <p:cNvCxnSpPr/>
          <p:nvPr/>
        </p:nvCxnSpPr>
        <p:spPr>
          <a:xfrm>
            <a:off x="7218006" y="4747074"/>
            <a:ext cx="2808312" cy="0"/>
          </a:xfrm>
          <a:prstGeom prst="line">
            <a:avLst/>
          </a:prstGeom>
          <a:noFill/>
          <a:ln w="6350" cap="flat" cmpd="sng" algn="ctr">
            <a:solidFill>
              <a:srgbClr val="5B9BD5"/>
            </a:solidFill>
            <a:prstDash val="lgDash"/>
            <a:miter lim="800000"/>
          </a:ln>
          <a:effectLst/>
        </p:spPr>
      </p:cxnSp>
      <p:sp>
        <p:nvSpPr>
          <p:cNvPr id="31" name="TextBox 30">
            <a:extLst>
              <a:ext uri="{FF2B5EF4-FFF2-40B4-BE49-F238E27FC236}">
                <a16:creationId xmlns:a16="http://schemas.microsoft.com/office/drawing/2014/main" xmlns="" id="{921383F3-C7E6-4D3A-A6BD-F84EBDDE3C58}"/>
              </a:ext>
            </a:extLst>
          </p:cNvPr>
          <p:cNvSpPr txBox="1"/>
          <p:nvPr/>
        </p:nvSpPr>
        <p:spPr>
          <a:xfrm>
            <a:off x="7302330" y="1861148"/>
            <a:ext cx="60944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Tên</a:t>
            </a:r>
            <a:r>
              <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bài</a:t>
            </a:r>
            <a:endPar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endParaRPr>
          </a:p>
        </p:txBody>
      </p:sp>
      <p:sp>
        <p:nvSpPr>
          <p:cNvPr id="33" name="TextBox 32">
            <a:extLst>
              <a:ext uri="{FF2B5EF4-FFF2-40B4-BE49-F238E27FC236}">
                <a16:creationId xmlns:a16="http://schemas.microsoft.com/office/drawing/2014/main" xmlns="" id="{D7253998-17B7-4CEC-BB0C-20CEDE8825FC}"/>
              </a:ext>
            </a:extLst>
          </p:cNvPr>
          <p:cNvSpPr txBox="1"/>
          <p:nvPr/>
        </p:nvSpPr>
        <p:spPr>
          <a:xfrm>
            <a:off x="2141533" y="3094921"/>
            <a:ext cx="37396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lumMod val="85000"/>
                    <a:lumOff val="15000"/>
                  </a:prstClr>
                </a:solidFill>
                <a:uLnTx/>
                <a:uFillTx/>
                <a:latin typeface="Aarian"/>
                <a:cs typeface="Calibri" panose="020F0502020204030204" pitchFamily="34" charset="0"/>
              </a:rPr>
              <a:t>Tác</a:t>
            </a:r>
            <a:r>
              <a:rPr kumimoji="0" lang="en-US" sz="3200" i="0" u="none" strike="noStrike" kern="1200" cap="none" spc="0" normalizeH="0" baseline="0" noProof="0" dirty="0">
                <a:ln>
                  <a:noFill/>
                </a:ln>
                <a:solidFill>
                  <a:prstClr val="black">
                    <a:lumMod val="85000"/>
                    <a:lumOff val="15000"/>
                  </a:prstClr>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lumMod val="85000"/>
                    <a:lumOff val="15000"/>
                  </a:prstClr>
                </a:solidFill>
                <a:uLnTx/>
                <a:uFillTx/>
                <a:latin typeface="Aarian"/>
                <a:cs typeface="Calibri" panose="020F0502020204030204" pitchFamily="34" charset="0"/>
              </a:rPr>
              <a:t>giả</a:t>
            </a:r>
            <a:endParaRPr kumimoji="0" lang="en-US" sz="3200" i="0" u="none" strike="noStrike" kern="1200" cap="none" spc="0" normalizeH="0" baseline="0" noProof="0" dirty="0">
              <a:ln>
                <a:noFill/>
              </a:ln>
              <a:solidFill>
                <a:prstClr val="black">
                  <a:lumMod val="85000"/>
                  <a:lumOff val="15000"/>
                </a:prstClr>
              </a:solidFill>
              <a:uLnTx/>
              <a:uFillTx/>
              <a:latin typeface="Aarian"/>
              <a:cs typeface="Calibri" panose="020F0502020204030204" pitchFamily="34" charset="0"/>
            </a:endParaRPr>
          </a:p>
        </p:txBody>
      </p:sp>
      <p:cxnSp>
        <p:nvCxnSpPr>
          <p:cNvPr id="34" name="Straight Connector 33">
            <a:extLst>
              <a:ext uri="{FF2B5EF4-FFF2-40B4-BE49-F238E27FC236}">
                <a16:creationId xmlns:a16="http://schemas.microsoft.com/office/drawing/2014/main" xmlns="" id="{E70422AD-B25F-49F0-BE90-1F15A52B3D5B}"/>
              </a:ext>
            </a:extLst>
          </p:cNvPr>
          <p:cNvCxnSpPr/>
          <p:nvPr/>
        </p:nvCxnSpPr>
        <p:spPr>
          <a:xfrm>
            <a:off x="2161657" y="4176881"/>
            <a:ext cx="2808312" cy="0"/>
          </a:xfrm>
          <a:prstGeom prst="line">
            <a:avLst/>
          </a:prstGeom>
          <a:noFill/>
          <a:ln w="6350" cap="flat" cmpd="sng" algn="ctr">
            <a:solidFill>
              <a:srgbClr val="5B9BD5"/>
            </a:solidFill>
            <a:prstDash val="lgDash"/>
            <a:miter lim="800000"/>
          </a:ln>
          <a:effectLst/>
        </p:spPr>
      </p:cxnSp>
      <p:cxnSp>
        <p:nvCxnSpPr>
          <p:cNvPr id="35" name="Straight Connector 34">
            <a:extLst>
              <a:ext uri="{FF2B5EF4-FFF2-40B4-BE49-F238E27FC236}">
                <a16:creationId xmlns:a16="http://schemas.microsoft.com/office/drawing/2014/main" xmlns="" id="{471A8ECF-04EB-4BF3-A494-BF296E6E52A9}"/>
              </a:ext>
            </a:extLst>
          </p:cNvPr>
          <p:cNvCxnSpPr/>
          <p:nvPr/>
        </p:nvCxnSpPr>
        <p:spPr>
          <a:xfrm>
            <a:off x="7302330" y="4338759"/>
            <a:ext cx="2808312" cy="0"/>
          </a:xfrm>
          <a:prstGeom prst="line">
            <a:avLst/>
          </a:prstGeom>
          <a:noFill/>
          <a:ln w="6350" cap="flat" cmpd="sng" algn="ctr">
            <a:solidFill>
              <a:srgbClr val="5B9BD5"/>
            </a:solidFill>
            <a:prstDash val="lgDash"/>
            <a:miter lim="800000"/>
          </a:ln>
          <a:effectLst/>
        </p:spPr>
      </p:cxnSp>
      <p:sp>
        <p:nvSpPr>
          <p:cNvPr id="37" name="TextBox 36">
            <a:extLst>
              <a:ext uri="{FF2B5EF4-FFF2-40B4-BE49-F238E27FC236}">
                <a16:creationId xmlns:a16="http://schemas.microsoft.com/office/drawing/2014/main" xmlns="" id="{D06F7BAB-0DE8-46E6-B769-2D7E8A248F38}"/>
              </a:ext>
            </a:extLst>
          </p:cNvPr>
          <p:cNvSpPr txBox="1"/>
          <p:nvPr/>
        </p:nvSpPr>
        <p:spPr>
          <a:xfrm>
            <a:off x="7282205" y="3007077"/>
            <a:ext cx="4288052"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Hoạt</a:t>
            </a:r>
            <a:r>
              <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động</a:t>
            </a:r>
            <a:r>
              <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được</a:t>
            </a:r>
            <a:r>
              <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nói</a:t>
            </a:r>
            <a:r>
              <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đến</a:t>
            </a:r>
            <a:r>
              <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trong</a:t>
            </a:r>
            <a:r>
              <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bài</a:t>
            </a:r>
            <a:r>
              <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đọc</a:t>
            </a:r>
            <a:endPar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endParaRPr>
          </a:p>
        </p:txBody>
      </p:sp>
      <p:pic>
        <p:nvPicPr>
          <p:cNvPr id="21" name="Picture 11">
            <a:extLst>
              <a:ext uri="{FF2B5EF4-FFF2-40B4-BE49-F238E27FC236}">
                <a16:creationId xmlns:a16="http://schemas.microsoft.com/office/drawing/2014/main" xmlns="" id="{B79DAB7A-B68F-453C-858C-49EFD169548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8915" y="4879051"/>
            <a:ext cx="1272618" cy="1242538"/>
          </a:xfrm>
          <a:prstGeom prst="rect">
            <a:avLst/>
          </a:prstGeom>
        </p:spPr>
      </p:pic>
      <p:sp>
        <p:nvSpPr>
          <p:cNvPr id="23" name="TextBox 22">
            <a:extLst>
              <a:ext uri="{FF2B5EF4-FFF2-40B4-BE49-F238E27FC236}">
                <a16:creationId xmlns:a16="http://schemas.microsoft.com/office/drawing/2014/main" xmlns="" id="{53B27383-4AE0-4C07-AD8B-B7A99BFF5EF7}"/>
              </a:ext>
            </a:extLst>
          </p:cNvPr>
          <p:cNvSpPr txBox="1"/>
          <p:nvPr/>
        </p:nvSpPr>
        <p:spPr>
          <a:xfrm>
            <a:off x="2287870" y="5042733"/>
            <a:ext cx="380812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black">
                    <a:lumMod val="85000"/>
                    <a:lumOff val="15000"/>
                  </a:prstClr>
                </a:solidFill>
                <a:uLnTx/>
                <a:uFillTx/>
                <a:latin typeface="Aarian"/>
                <a:cs typeface="Calibri" panose="020F0502020204030204" pitchFamily="34" charset="0"/>
              </a:rPr>
              <a:t>Chi </a:t>
            </a:r>
            <a:r>
              <a:rPr kumimoji="0" lang="en-US" sz="3200" i="0" u="none" strike="noStrike" kern="1200" cap="none" spc="0" normalizeH="0" baseline="0" noProof="0" dirty="0" err="1">
                <a:ln>
                  <a:noFill/>
                </a:ln>
                <a:solidFill>
                  <a:prstClr val="black">
                    <a:lumMod val="85000"/>
                    <a:lumOff val="15000"/>
                  </a:prstClr>
                </a:solidFill>
                <a:uLnTx/>
                <a:uFillTx/>
                <a:latin typeface="Aarian"/>
                <a:cs typeface="Calibri" panose="020F0502020204030204" pitchFamily="34" charset="0"/>
              </a:rPr>
              <a:t>tiết</a:t>
            </a:r>
            <a:r>
              <a:rPr kumimoji="0" lang="en-US" sz="3200" i="0" u="none" strike="noStrike" kern="1200" cap="none" spc="0" normalizeH="0" baseline="0" noProof="0" dirty="0">
                <a:ln>
                  <a:noFill/>
                </a:ln>
                <a:solidFill>
                  <a:prstClr val="black">
                    <a:lumMod val="85000"/>
                    <a:lumOff val="15000"/>
                  </a:prstClr>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lumMod val="85000"/>
                    <a:lumOff val="15000"/>
                  </a:prstClr>
                </a:solidFill>
                <a:uLnTx/>
                <a:uFillTx/>
                <a:latin typeface="Aarian"/>
                <a:cs typeface="Calibri" panose="020F0502020204030204" pitchFamily="34" charset="0"/>
              </a:rPr>
              <a:t>em</a:t>
            </a:r>
            <a:r>
              <a:rPr kumimoji="0" lang="en-US" sz="3200" i="0" u="none" strike="noStrike" kern="1200" cap="none" spc="0" normalizeH="0" baseline="0" noProof="0" dirty="0">
                <a:ln>
                  <a:noFill/>
                </a:ln>
                <a:solidFill>
                  <a:prstClr val="black">
                    <a:lumMod val="85000"/>
                    <a:lumOff val="15000"/>
                  </a:prstClr>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lumMod val="85000"/>
                    <a:lumOff val="15000"/>
                  </a:prstClr>
                </a:solidFill>
                <a:uLnTx/>
                <a:uFillTx/>
                <a:latin typeface="Aarian"/>
                <a:cs typeface="Calibri" panose="020F0502020204030204" pitchFamily="34" charset="0"/>
              </a:rPr>
              <a:t>thích</a:t>
            </a:r>
            <a:r>
              <a:rPr kumimoji="0" lang="en-US" sz="3200" i="0" u="none" strike="noStrike" kern="1200" cap="none" spc="0" normalizeH="0" baseline="0" noProof="0" dirty="0">
                <a:ln>
                  <a:noFill/>
                </a:ln>
                <a:solidFill>
                  <a:prstClr val="black">
                    <a:lumMod val="85000"/>
                    <a:lumOff val="15000"/>
                  </a:prstClr>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lumMod val="85000"/>
                    <a:lumOff val="15000"/>
                  </a:prstClr>
                </a:solidFill>
                <a:uLnTx/>
                <a:uFillTx/>
                <a:latin typeface="Aarian"/>
                <a:cs typeface="Calibri" panose="020F0502020204030204" pitchFamily="34" charset="0"/>
              </a:rPr>
              <a:t>nhất</a:t>
            </a:r>
            <a:r>
              <a:rPr kumimoji="0" lang="en-US" sz="3200" i="0" u="none" strike="noStrike" kern="1200" cap="none" spc="0" normalizeH="0" baseline="0" noProof="0" dirty="0">
                <a:ln>
                  <a:noFill/>
                </a:ln>
                <a:solidFill>
                  <a:prstClr val="black">
                    <a:lumMod val="85000"/>
                    <a:lumOff val="15000"/>
                  </a:prstClr>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lumMod val="85000"/>
                    <a:lumOff val="15000"/>
                  </a:prstClr>
                </a:solidFill>
                <a:uLnTx/>
                <a:uFillTx/>
                <a:latin typeface="Aarian"/>
                <a:cs typeface="Calibri" panose="020F0502020204030204" pitchFamily="34" charset="0"/>
              </a:rPr>
              <a:t>trong</a:t>
            </a:r>
            <a:r>
              <a:rPr kumimoji="0" lang="en-US" sz="3200" i="0" u="none" strike="noStrike" kern="1200" cap="none" spc="0" normalizeH="0" baseline="0" noProof="0" dirty="0">
                <a:ln>
                  <a:noFill/>
                </a:ln>
                <a:solidFill>
                  <a:prstClr val="black">
                    <a:lumMod val="85000"/>
                    <a:lumOff val="15000"/>
                  </a:prstClr>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lumMod val="85000"/>
                    <a:lumOff val="15000"/>
                  </a:prstClr>
                </a:solidFill>
                <a:uLnTx/>
                <a:uFillTx/>
                <a:latin typeface="Aarian"/>
                <a:cs typeface="Calibri" panose="020F0502020204030204" pitchFamily="34" charset="0"/>
              </a:rPr>
              <a:t>bài</a:t>
            </a:r>
            <a:endParaRPr kumimoji="0" lang="en-US" sz="3200" i="0" u="none" strike="noStrike" kern="1200" cap="none" spc="0" normalizeH="0" baseline="0" noProof="0" dirty="0">
              <a:ln>
                <a:noFill/>
              </a:ln>
              <a:solidFill>
                <a:prstClr val="black">
                  <a:lumMod val="85000"/>
                  <a:lumOff val="15000"/>
                </a:prstClr>
              </a:solidFill>
              <a:uLnTx/>
              <a:uFillTx/>
              <a:latin typeface="Aarian"/>
              <a:cs typeface="Calibri" panose="020F0502020204030204" pitchFamily="34" charset="0"/>
            </a:endParaRPr>
          </a:p>
        </p:txBody>
      </p:sp>
      <p:pic>
        <p:nvPicPr>
          <p:cNvPr id="30" name="Picture 11">
            <a:extLst>
              <a:ext uri="{FF2B5EF4-FFF2-40B4-BE49-F238E27FC236}">
                <a16:creationId xmlns:a16="http://schemas.microsoft.com/office/drawing/2014/main" xmlns="" id="{BDC19D9C-4B40-47FC-9DD0-EDC0A3E774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14791" y="4998776"/>
            <a:ext cx="1272618" cy="1242538"/>
          </a:xfrm>
          <a:prstGeom prst="rect">
            <a:avLst/>
          </a:prstGeom>
        </p:spPr>
      </p:pic>
      <p:sp>
        <p:nvSpPr>
          <p:cNvPr id="38" name="TextBox 37">
            <a:extLst>
              <a:ext uri="{FF2B5EF4-FFF2-40B4-BE49-F238E27FC236}">
                <a16:creationId xmlns:a16="http://schemas.microsoft.com/office/drawing/2014/main" xmlns="" id="{6A0F8076-D402-4D9E-AC75-B65750EA3DD0}"/>
              </a:ext>
            </a:extLst>
          </p:cNvPr>
          <p:cNvSpPr txBox="1"/>
          <p:nvPr/>
        </p:nvSpPr>
        <p:spPr>
          <a:xfrm>
            <a:off x="7282205" y="4909123"/>
            <a:ext cx="42880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Mức</a:t>
            </a:r>
            <a:r>
              <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độ</a:t>
            </a:r>
            <a:r>
              <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yêu</a:t>
            </a:r>
            <a:r>
              <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rPr>
              <a:t> </a:t>
            </a:r>
            <a:r>
              <a:rPr kumimoji="0" lang="en-US" sz="3200" i="0" u="none" strike="noStrike" kern="1200" cap="none" spc="0" normalizeH="0" baseline="0" noProof="0" dirty="0" err="1">
                <a:ln>
                  <a:noFill/>
                </a:ln>
                <a:solidFill>
                  <a:prstClr val="black"/>
                </a:solidFill>
                <a:uLnTx/>
                <a:uFillTx/>
                <a:latin typeface="Aarian"/>
                <a:cs typeface="Calibri" panose="020F0502020204030204" pitchFamily="34" charset="0"/>
              </a:rPr>
              <a:t>thích</a:t>
            </a:r>
            <a:endParaRPr kumimoji="0" lang="en-US" sz="3200" i="0" u="none" strike="noStrike" kern="1200" cap="none" spc="0" normalizeH="0" baseline="0" noProof="0" dirty="0">
              <a:ln>
                <a:noFill/>
              </a:ln>
              <a:solidFill>
                <a:prstClr val="black"/>
              </a:solidFill>
              <a:uLnTx/>
              <a:uFillTx/>
              <a:latin typeface="Aarian"/>
              <a:cs typeface="Calibri" panose="020F0502020204030204" pitchFamily="34" charset="0"/>
            </a:endParaRPr>
          </a:p>
        </p:txBody>
      </p:sp>
      <p:cxnSp>
        <p:nvCxnSpPr>
          <p:cNvPr id="39" name="Straight Connector 38">
            <a:extLst>
              <a:ext uri="{FF2B5EF4-FFF2-40B4-BE49-F238E27FC236}">
                <a16:creationId xmlns:a16="http://schemas.microsoft.com/office/drawing/2014/main" xmlns="" id="{EF398011-E246-4801-8062-817604D67AF0}"/>
              </a:ext>
            </a:extLst>
          </p:cNvPr>
          <p:cNvCxnSpPr/>
          <p:nvPr/>
        </p:nvCxnSpPr>
        <p:spPr>
          <a:xfrm>
            <a:off x="7541232" y="6292563"/>
            <a:ext cx="2808312" cy="0"/>
          </a:xfrm>
          <a:prstGeom prst="line">
            <a:avLst/>
          </a:prstGeom>
          <a:noFill/>
          <a:ln w="6350" cap="flat" cmpd="sng" algn="ctr">
            <a:solidFill>
              <a:srgbClr val="5B9BD5"/>
            </a:solidFill>
            <a:prstDash val="lgDash"/>
            <a:miter lim="800000"/>
          </a:ln>
          <a:effectLst/>
        </p:spPr>
      </p:cxnSp>
    </p:spTree>
    <p:extLst>
      <p:ext uri="{BB962C8B-B14F-4D97-AF65-F5344CB8AC3E}">
        <p14:creationId xmlns:p14="http://schemas.microsoft.com/office/powerpoint/2010/main" val="3343140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xmlns="" id="{8E00E8AA-D1FF-4126-A88B-01A61047F4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758016"/>
            <a:ext cx="5193792" cy="4966563"/>
          </a:xfrm>
          <a:prstGeom prst="rect">
            <a:avLst/>
          </a:prstGeom>
        </p:spPr>
      </p:pic>
      <p:sp>
        <p:nvSpPr>
          <p:cNvPr id="6" name="TextBox 5">
            <a:extLst>
              <a:ext uri="{FF2B5EF4-FFF2-40B4-BE49-F238E27FC236}">
                <a16:creationId xmlns:a16="http://schemas.microsoft.com/office/drawing/2014/main" xmlns="" id="{970882B6-3A0E-4090-8EE2-2AB18E635AF8}"/>
              </a:ext>
            </a:extLst>
          </p:cNvPr>
          <p:cNvSpPr txBox="1"/>
          <p:nvPr/>
        </p:nvSpPr>
        <p:spPr>
          <a:xfrm>
            <a:off x="935812" y="2195840"/>
            <a:ext cx="31596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228600">
                    <a:srgbClr val="FF9900">
                      <a:satMod val="175000"/>
                      <a:alpha val="40000"/>
                    </a:srgbClr>
                  </a:glow>
                </a:effectLst>
                <a:uLnTx/>
                <a:uFillTx/>
                <a:latin typeface="Aarian"/>
                <a:cs typeface="Baloo" panose="03080902040302020200" pitchFamily="66" charset="0"/>
              </a:rPr>
              <a:t>Chia </a:t>
            </a:r>
            <a:r>
              <a:rPr kumimoji="0" lang="en-US" sz="4000" b="1" i="0" u="none" strike="noStrike" kern="1200" cap="none" spc="0" normalizeH="0" baseline="0" noProof="0" dirty="0" err="1">
                <a:ln>
                  <a:noFill/>
                </a:ln>
                <a:solidFill>
                  <a:prstClr val="white"/>
                </a:solidFill>
                <a:effectLst>
                  <a:glow rad="228600">
                    <a:srgbClr val="FF9900">
                      <a:satMod val="175000"/>
                      <a:alpha val="40000"/>
                    </a:srgbClr>
                  </a:glow>
                </a:effectLst>
                <a:uLnTx/>
                <a:uFillTx/>
                <a:latin typeface="Aarian"/>
                <a:cs typeface="Baloo" panose="03080902040302020200" pitchFamily="66" charset="0"/>
              </a:rPr>
              <a:t>sẻ</a:t>
            </a:r>
            <a:r>
              <a:rPr kumimoji="0" lang="en-US" sz="4000" b="1" i="0" u="none" strike="noStrike" kern="1200" cap="none" spc="0" normalizeH="0" baseline="0" noProof="0" dirty="0">
                <a:ln>
                  <a:noFill/>
                </a:ln>
                <a:solidFill>
                  <a:prstClr val="white"/>
                </a:solidFill>
                <a:effectLst>
                  <a:glow rad="228600">
                    <a:srgbClr val="FF9900">
                      <a:satMod val="175000"/>
                      <a:alpha val="40000"/>
                    </a:srgbClr>
                  </a:glow>
                </a:effectLst>
                <a:uLnTx/>
                <a:uFillTx/>
                <a:latin typeface="Aarian"/>
                <a:cs typeface="Baloo" panose="03080902040302020200" pitchFamily="66" charset="0"/>
              </a:rPr>
              <a:t> </a:t>
            </a:r>
            <a:r>
              <a:rPr kumimoji="0" lang="en-US" sz="4000" b="1" i="0" u="none" strike="noStrike" kern="1200" cap="none" spc="0" normalizeH="0" baseline="0" noProof="0" dirty="0" err="1">
                <a:ln>
                  <a:noFill/>
                </a:ln>
                <a:solidFill>
                  <a:prstClr val="white"/>
                </a:solidFill>
                <a:effectLst>
                  <a:glow rad="228600">
                    <a:srgbClr val="FF9900">
                      <a:satMod val="175000"/>
                      <a:alpha val="40000"/>
                    </a:srgbClr>
                  </a:glow>
                </a:effectLst>
                <a:uLnTx/>
                <a:uFillTx/>
                <a:latin typeface="Aarian"/>
                <a:cs typeface="Baloo" panose="03080902040302020200" pitchFamily="66" charset="0"/>
              </a:rPr>
              <a:t>trước</a:t>
            </a:r>
            <a:r>
              <a:rPr kumimoji="0" lang="en-US" sz="4000" b="1" i="0" u="none" strike="noStrike" kern="1200" cap="none" spc="0" normalizeH="0" baseline="0" noProof="0" dirty="0">
                <a:ln>
                  <a:noFill/>
                </a:ln>
                <a:solidFill>
                  <a:prstClr val="white"/>
                </a:solidFill>
                <a:effectLst>
                  <a:glow rad="228600">
                    <a:srgbClr val="FF9900">
                      <a:satMod val="175000"/>
                      <a:alpha val="40000"/>
                    </a:srgbClr>
                  </a:glow>
                </a:effectLst>
                <a:uLnTx/>
                <a:uFillTx/>
                <a:latin typeface="Aarian"/>
                <a:cs typeface="Baloo" panose="03080902040302020200" pitchFamily="66" charset="0"/>
              </a:rPr>
              <a:t> </a:t>
            </a:r>
            <a:r>
              <a:rPr kumimoji="0" lang="en-US" sz="4000" b="1" i="0" u="none" strike="noStrike" kern="1200" cap="none" spc="0" normalizeH="0" baseline="0" noProof="0" dirty="0" err="1">
                <a:ln>
                  <a:noFill/>
                </a:ln>
                <a:solidFill>
                  <a:prstClr val="white"/>
                </a:solidFill>
                <a:effectLst>
                  <a:glow rad="228600">
                    <a:srgbClr val="FF9900">
                      <a:satMod val="175000"/>
                      <a:alpha val="40000"/>
                    </a:srgbClr>
                  </a:glow>
                </a:effectLst>
                <a:uLnTx/>
                <a:uFillTx/>
                <a:latin typeface="Aarian"/>
                <a:cs typeface="Baloo" panose="03080902040302020200" pitchFamily="66" charset="0"/>
              </a:rPr>
              <a:t>lớp</a:t>
            </a:r>
            <a:r>
              <a:rPr kumimoji="0" lang="en-US" sz="4000" b="1" i="0" u="none" strike="noStrike" kern="1200" cap="none" spc="0" normalizeH="0" baseline="0" noProof="0" dirty="0">
                <a:ln>
                  <a:noFill/>
                </a:ln>
                <a:solidFill>
                  <a:prstClr val="white"/>
                </a:solidFill>
                <a:effectLst>
                  <a:glow rad="228600">
                    <a:srgbClr val="FF9900">
                      <a:satMod val="175000"/>
                      <a:alpha val="40000"/>
                    </a:srgbClr>
                  </a:glow>
                </a:effectLst>
                <a:uLnTx/>
                <a:uFillTx/>
                <a:latin typeface="Aarian"/>
                <a:cs typeface="Baloo" panose="03080902040302020200" pitchFamily="66" charset="0"/>
              </a:rPr>
              <a:t> </a:t>
            </a:r>
          </a:p>
        </p:txBody>
      </p:sp>
      <p:pic>
        <p:nvPicPr>
          <p:cNvPr id="8" name="Picture 9">
            <a:extLst>
              <a:ext uri="{FF2B5EF4-FFF2-40B4-BE49-F238E27FC236}">
                <a16:creationId xmlns:a16="http://schemas.microsoft.com/office/drawing/2014/main" xmlns="" id="{1D379277-C3A1-4BB6-B767-6474547239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06344">
            <a:off x="-203723" y="472317"/>
            <a:ext cx="2465413" cy="1932267"/>
          </a:xfrm>
          <a:prstGeom prst="rect">
            <a:avLst/>
          </a:prstGeom>
          <a:effectLst>
            <a:glow rad="177800">
              <a:schemeClr val="accent4">
                <a:lumMod val="40000"/>
                <a:lumOff val="60000"/>
                <a:alpha val="40000"/>
              </a:schemeClr>
            </a:glow>
          </a:effectLst>
        </p:spPr>
      </p:pic>
      <p:pic>
        <p:nvPicPr>
          <p:cNvPr id="4" name="Picture 3">
            <a:extLst>
              <a:ext uri="{FF2B5EF4-FFF2-40B4-BE49-F238E27FC236}">
                <a16:creationId xmlns:a16="http://schemas.microsoft.com/office/drawing/2014/main" xmlns="" id="{7179AE23-F7F8-4429-ADC5-5D4AA136C8AB}"/>
              </a:ext>
            </a:extLst>
          </p:cNvPr>
          <p:cNvPicPr>
            <a:picLocks noChangeAspect="1"/>
          </p:cNvPicPr>
          <p:nvPr/>
        </p:nvPicPr>
        <p:blipFill>
          <a:blip r:embed="rId6"/>
          <a:stretch>
            <a:fillRect/>
          </a:stretch>
        </p:blipFill>
        <p:spPr>
          <a:xfrm>
            <a:off x="4844955" y="1593672"/>
            <a:ext cx="6962618" cy="3851214"/>
          </a:xfrm>
          <a:prstGeom prst="rect">
            <a:avLst/>
          </a:prstGeom>
        </p:spPr>
      </p:pic>
    </p:spTree>
    <p:extLst>
      <p:ext uri="{BB962C8B-B14F-4D97-AF65-F5344CB8AC3E}">
        <p14:creationId xmlns:p14="http://schemas.microsoft.com/office/powerpoint/2010/main" val="22969333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20">
            <a:extLst>
              <a:ext uri="{FF2B5EF4-FFF2-40B4-BE49-F238E27FC236}">
                <a16:creationId xmlns:a16="http://schemas.microsoft.com/office/drawing/2014/main" xmlns="" id="{EC3EFA72-B03A-4D28-B2D6-E3940D8A2A3C}"/>
              </a:ext>
            </a:extLst>
          </p:cNvPr>
          <p:cNvGrpSpPr/>
          <p:nvPr/>
        </p:nvGrpSpPr>
        <p:grpSpPr>
          <a:xfrm>
            <a:off x="2360856" y="541107"/>
            <a:ext cx="6555885" cy="3390814"/>
            <a:chOff x="731883" y="1025738"/>
            <a:chExt cx="7205669" cy="4403171"/>
          </a:xfrm>
        </p:grpSpPr>
        <p:sp>
          <p:nvSpPr>
            <p:cNvPr id="9" name="矩形 1">
              <a:extLst>
                <a:ext uri="{FF2B5EF4-FFF2-40B4-BE49-F238E27FC236}">
                  <a16:creationId xmlns:a16="http://schemas.microsoft.com/office/drawing/2014/main" xmlns="" id="{6E6F4347-D35F-4A78-8639-0A6B80B7DD67}"/>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1">
              <a:extLst>
                <a:ext uri="{FF2B5EF4-FFF2-40B4-BE49-F238E27FC236}">
                  <a16:creationId xmlns:a16="http://schemas.microsoft.com/office/drawing/2014/main" xmlns="" id="{9D10B9D7-E81A-46D7-85F6-F8DA31B49A73}"/>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1" name="图片 1">
            <a:extLst>
              <a:ext uri="{FF2B5EF4-FFF2-40B4-BE49-F238E27FC236}">
                <a16:creationId xmlns:a16="http://schemas.microsoft.com/office/drawing/2014/main" xmlns="" id="{24F4AEDC-35A9-4FDB-8524-0141A37511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8099" y="2332161"/>
            <a:ext cx="2334601" cy="2193678"/>
          </a:xfrm>
          <a:prstGeom prst="rect">
            <a:avLst/>
          </a:prstGeom>
        </p:spPr>
      </p:pic>
      <p:sp>
        <p:nvSpPr>
          <p:cNvPr id="12" name="TextBox 11">
            <a:extLst>
              <a:ext uri="{FF2B5EF4-FFF2-40B4-BE49-F238E27FC236}">
                <a16:creationId xmlns:a16="http://schemas.microsoft.com/office/drawing/2014/main" xmlns="" id="{B6C17343-385B-4ED4-8BA8-50383D28C6F2}"/>
              </a:ext>
            </a:extLst>
          </p:cNvPr>
          <p:cNvSpPr txBox="1"/>
          <p:nvPr/>
        </p:nvSpPr>
        <p:spPr>
          <a:xfrm>
            <a:off x="2515726" y="1559710"/>
            <a:ext cx="6246144" cy="1323439"/>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Aarian"/>
              </a:rPr>
              <a:t>Chia </a:t>
            </a:r>
            <a:r>
              <a:rPr kumimoji="0" lang="en-US" sz="4000" b="0" i="0" u="none" strike="noStrike" kern="1200" cap="none" spc="0" normalizeH="0" baseline="0" noProof="0" dirty="0" err="1">
                <a:ln>
                  <a:noFill/>
                </a:ln>
                <a:solidFill>
                  <a:srgbClr val="FF0000"/>
                </a:solidFill>
                <a:effectLst>
                  <a:glow rad="63500">
                    <a:srgbClr val="FFC000">
                      <a:satMod val="175000"/>
                      <a:alpha val="40000"/>
                    </a:srgbClr>
                  </a:glow>
                </a:effectLst>
                <a:uLnTx/>
                <a:uFillTx/>
                <a:latin typeface="Aarian"/>
              </a:rPr>
              <a:t>sẻ</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Aarian"/>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Aarian"/>
              </a:rPr>
              <a:t>với</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Aarian"/>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Aarian"/>
              </a:rPr>
              <a:t>bạn</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Aarian"/>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Aarian"/>
              </a:rPr>
              <a:t>về</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Aarian"/>
              </a:rPr>
              <a:t> chi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Aarian"/>
              </a:rPr>
              <a:t>tiết</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Aarian"/>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Aarian"/>
              </a:rPr>
              <a:t>em</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Aarian"/>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Aarian"/>
              </a:rPr>
              <a:t>thích</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Aarian"/>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Aarian"/>
              </a:rPr>
              <a:t>nhất</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Aarian"/>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Aarian"/>
              </a:rPr>
              <a:t>trong</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Aarian"/>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Aarian"/>
              </a:rPr>
              <a:t>bài</a:t>
            </a:r>
            <a:endParaRPr kumimoji="0" lang="en-US" sz="40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Aarian"/>
            </a:endParaRPr>
          </a:p>
        </p:txBody>
      </p:sp>
    </p:spTree>
    <p:extLst>
      <p:ext uri="{BB962C8B-B14F-4D97-AF65-F5344CB8AC3E}">
        <p14:creationId xmlns:p14="http://schemas.microsoft.com/office/powerpoint/2010/main" val="19679165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云形 12">
            <a:extLst>
              <a:ext uri="{FF2B5EF4-FFF2-40B4-BE49-F238E27FC236}">
                <a16:creationId xmlns:a16="http://schemas.microsoft.com/office/drawing/2014/main" xmlns="" id="{B11B3CAC-55FC-481A-904A-AE53893F3A93}"/>
              </a:ext>
            </a:extLst>
          </p:cNvPr>
          <p:cNvSpPr/>
          <p:nvPr/>
        </p:nvSpPr>
        <p:spPr>
          <a:xfrm rot="150597">
            <a:off x="-67094" y="-295009"/>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grpSp>
        <p:nvGrpSpPr>
          <p:cNvPr id="31" name="组合 15">
            <a:extLst>
              <a:ext uri="{FF2B5EF4-FFF2-40B4-BE49-F238E27FC236}">
                <a16:creationId xmlns:a16="http://schemas.microsoft.com/office/drawing/2014/main" xmlns="" id="{7CBD24D9-0BAD-4742-89E8-5C18E38C0248}"/>
              </a:ext>
            </a:extLst>
          </p:cNvPr>
          <p:cNvGrpSpPr/>
          <p:nvPr/>
        </p:nvGrpSpPr>
        <p:grpSpPr>
          <a:xfrm rot="21189337" flipH="1">
            <a:off x="6320157" y="679169"/>
            <a:ext cx="5129233" cy="2414070"/>
            <a:chOff x="2206754" y="916448"/>
            <a:chExt cx="4695813" cy="3901755"/>
          </a:xfrm>
        </p:grpSpPr>
        <p:sp>
          <p:nvSpPr>
            <p:cNvPr id="32" name="对话气泡: 椭圆形 13">
              <a:extLst>
                <a:ext uri="{FF2B5EF4-FFF2-40B4-BE49-F238E27FC236}">
                  <a16:creationId xmlns:a16="http://schemas.microsoft.com/office/drawing/2014/main" xmlns="" id="{35ABAC31-32E9-40C0-9473-3D193FB76FA0}"/>
                </a:ext>
              </a:extLst>
            </p:cNvPr>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对话气泡: 椭圆形 13">
              <a:extLst>
                <a:ext uri="{FF2B5EF4-FFF2-40B4-BE49-F238E27FC236}">
                  <a16:creationId xmlns:a16="http://schemas.microsoft.com/office/drawing/2014/main" xmlns="" id="{66C1F15C-FCD5-4B17-AE23-115B221BE014}"/>
                </a:ext>
              </a:extLst>
            </p:cNvPr>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Picture 4">
            <a:extLst>
              <a:ext uri="{FF2B5EF4-FFF2-40B4-BE49-F238E27FC236}">
                <a16:creationId xmlns:a16="http://schemas.microsoft.com/office/drawing/2014/main" xmlns="" id="{EBE33676-DE17-47BB-8FA5-5CE64507CD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213591" y="3244060"/>
            <a:ext cx="2545256" cy="3086100"/>
          </a:xfrm>
          <a:prstGeom prst="rect">
            <a:avLst/>
          </a:prstGeom>
        </p:spPr>
      </p:pic>
      <p:sp>
        <p:nvSpPr>
          <p:cNvPr id="34" name="TextBox 33">
            <a:extLst>
              <a:ext uri="{FF2B5EF4-FFF2-40B4-BE49-F238E27FC236}">
                <a16:creationId xmlns:a16="http://schemas.microsoft.com/office/drawing/2014/main" xmlns="" id="{115EC5AF-3083-4D7D-B255-B6574B64CBF0}"/>
              </a:ext>
            </a:extLst>
          </p:cNvPr>
          <p:cNvSpPr txBox="1"/>
          <p:nvPr/>
        </p:nvSpPr>
        <p:spPr>
          <a:xfrm rot="21188686">
            <a:off x="6881660" y="1355110"/>
            <a:ext cx="43693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50000"/>
                  </a:srgbClr>
                </a:solidFill>
                <a:effectLst/>
                <a:uLnTx/>
                <a:uFillTx/>
                <a:latin typeface="Aarian"/>
                <a:ea typeface="Times New Roman" panose="02020603050405020304" pitchFamily="18" charset="0"/>
              </a:rPr>
              <a:t>Câu</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chuyện</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bạn</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đọc</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có</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gì</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thú</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vị</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không</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a:t>
            </a:r>
            <a:endParaRPr kumimoji="0" lang="en-US" sz="3200" b="0" i="0" u="none" strike="noStrike" kern="1200" cap="none" spc="0" normalizeH="0" baseline="0" noProof="0" dirty="0">
              <a:ln>
                <a:noFill/>
              </a:ln>
              <a:solidFill>
                <a:srgbClr val="70AD47">
                  <a:lumMod val="50000"/>
                </a:srgbClr>
              </a:solidFill>
              <a:effectLst/>
              <a:uLnTx/>
              <a:uFillTx/>
              <a:latin typeface="Aarian"/>
            </a:endParaRPr>
          </a:p>
        </p:txBody>
      </p:sp>
      <p:grpSp>
        <p:nvGrpSpPr>
          <p:cNvPr id="14" name="组合 20">
            <a:extLst>
              <a:ext uri="{FF2B5EF4-FFF2-40B4-BE49-F238E27FC236}">
                <a16:creationId xmlns:a16="http://schemas.microsoft.com/office/drawing/2014/main" xmlns="" id="{3CC11329-25E2-4971-A0CA-7B5A18D6F070}"/>
              </a:ext>
            </a:extLst>
          </p:cNvPr>
          <p:cNvGrpSpPr/>
          <p:nvPr/>
        </p:nvGrpSpPr>
        <p:grpSpPr>
          <a:xfrm>
            <a:off x="1555845" y="1206131"/>
            <a:ext cx="4316999" cy="2037929"/>
            <a:chOff x="731883" y="1025738"/>
            <a:chExt cx="7205669" cy="4403171"/>
          </a:xfrm>
        </p:grpSpPr>
        <p:sp>
          <p:nvSpPr>
            <p:cNvPr id="15" name="矩形 1">
              <a:extLst>
                <a:ext uri="{FF2B5EF4-FFF2-40B4-BE49-F238E27FC236}">
                  <a16:creationId xmlns:a16="http://schemas.microsoft.com/office/drawing/2014/main" xmlns="" id="{D1D2ED3A-FC54-4B8E-AC63-011855907BC2}"/>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
              <a:extLst>
                <a:ext uri="{FF2B5EF4-FFF2-40B4-BE49-F238E27FC236}">
                  <a16:creationId xmlns:a16="http://schemas.microsoft.com/office/drawing/2014/main" xmlns="" id="{8D1B98FF-0B20-49D0-9F82-0797311F61C4}"/>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7" name="TextBox 16">
            <a:extLst>
              <a:ext uri="{FF2B5EF4-FFF2-40B4-BE49-F238E27FC236}">
                <a16:creationId xmlns:a16="http://schemas.microsoft.com/office/drawing/2014/main" xmlns="" id="{390DDAFC-66F4-4683-A550-A3557EAA7905}"/>
              </a:ext>
            </a:extLst>
          </p:cNvPr>
          <p:cNvSpPr txBox="1"/>
          <p:nvPr/>
        </p:nvSpPr>
        <p:spPr>
          <a:xfrm>
            <a:off x="1693768" y="1719041"/>
            <a:ext cx="433332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50000"/>
                  </a:srgbClr>
                </a:solidFill>
                <a:effectLst/>
                <a:uLnTx/>
                <a:uFillTx/>
                <a:latin typeface="Aarian"/>
                <a:ea typeface="Times New Roman" panose="02020603050405020304" pitchFamily="18" charset="0"/>
              </a:rPr>
              <a:t>Câu</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chuyện</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bạn</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đọc</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có</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tên</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là</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Aarian"/>
                <a:ea typeface="Times New Roman" panose="02020603050405020304" pitchFamily="18" charset="0"/>
              </a:rPr>
              <a:t>gì</a:t>
            </a:r>
            <a:r>
              <a:rPr kumimoji="0" lang="en-029" sz="3200" b="1" i="0" u="none" strike="noStrike" kern="1200" cap="none" spc="0" normalizeH="0" noProof="0" dirty="0">
                <a:ln>
                  <a:noFill/>
                </a:ln>
                <a:solidFill>
                  <a:srgbClr val="70AD47">
                    <a:lumMod val="50000"/>
                  </a:srgbClr>
                </a:solidFill>
                <a:effectLst/>
                <a:uLnTx/>
                <a:uFillTx/>
                <a:latin typeface="Aarian"/>
                <a:ea typeface="Times New Roman" panose="02020603050405020304" pitchFamily="18" charset="0"/>
              </a:rPr>
              <a:t>?</a:t>
            </a:r>
            <a:endParaRPr kumimoji="0" lang="en-US" sz="3200" b="1" i="0" u="none" strike="noStrike" kern="1200" cap="none" spc="0" normalizeH="0" baseline="0" noProof="0" dirty="0">
              <a:ln>
                <a:noFill/>
              </a:ln>
              <a:solidFill>
                <a:srgbClr val="70AD47">
                  <a:lumMod val="50000"/>
                </a:srgbClr>
              </a:solidFill>
              <a:effectLst/>
              <a:uLnTx/>
              <a:uFillTx/>
              <a:latin typeface="Aarian"/>
            </a:endParaRPr>
          </a:p>
        </p:txBody>
      </p:sp>
    </p:spTree>
    <p:extLst>
      <p:ext uri="{BB962C8B-B14F-4D97-AF65-F5344CB8AC3E}">
        <p14:creationId xmlns:p14="http://schemas.microsoft.com/office/powerpoint/2010/main" val="2667637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8749" y="-43815"/>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0" y="244348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sp>
        <p:nvSpPr>
          <p:cNvPr id="25" name="Rectangle 13">
            <a:extLst>
              <a:ext uri="{FF2B5EF4-FFF2-40B4-BE49-F238E27FC236}">
                <a16:creationId xmlns:a16="http://schemas.microsoft.com/office/drawing/2014/main" xmlns="" id="{779A45AD-5BE8-48AE-B68B-037B1AE0E273}"/>
              </a:ext>
            </a:extLst>
          </p:cNvPr>
          <p:cNvSpPr txBox="1">
            <a:spLocks noChangeArrowheads="1"/>
          </p:cNvSpPr>
          <p:nvPr/>
        </p:nvSpPr>
        <p:spPr>
          <a:xfrm>
            <a:off x="4201137" y="1224669"/>
            <a:ext cx="6600580" cy="2610352"/>
          </a:xfrm>
          <a:prstGeom prst="rect">
            <a:avLst/>
          </a:prstGeom>
        </p:spPr>
        <p:txBody>
          <a:bodyPr vert="horz" lIns="91440" tIns="45720" rIns="45720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kumimoji="0" lang="en-US" altLang="zh-CN" sz="6600" b="1" i="0" u="none" strike="noStrike" kern="1200" cap="none" spc="0" normalizeH="0" baseline="0" noProof="0" dirty="0">
                <a:ln>
                  <a:noFill/>
                </a:ln>
                <a:solidFill>
                  <a:srgbClr val="FF5E74"/>
                </a:solidFill>
                <a:effectLst/>
                <a:uLnTx/>
                <a:uFillTx/>
                <a:latin typeface="Aarian"/>
                <a:ea typeface="微软雅黑" panose="020B0503020204020204" pitchFamily="34" charset="-122"/>
                <a:sym typeface="FZXiQian-M15S"/>
              </a:rPr>
              <a:t>XIN </a:t>
            </a:r>
            <a:r>
              <a:rPr kumimoji="0" lang="en-US" altLang="zh-CN" sz="6600" b="1" i="0" u="none" strike="noStrike" kern="1200" cap="none" spc="0" normalizeH="0" baseline="0" noProof="0" dirty="0" err="1">
                <a:ln>
                  <a:noFill/>
                </a:ln>
                <a:solidFill>
                  <a:srgbClr val="FF5E74"/>
                </a:solidFill>
                <a:effectLst/>
                <a:uLnTx/>
                <a:uFillTx/>
                <a:latin typeface="Aarian"/>
                <a:ea typeface="微软雅黑" panose="020B0503020204020204" pitchFamily="34" charset="-122"/>
                <a:sym typeface="FZXiQian-M15S"/>
              </a:rPr>
              <a:t>CHÀO</a:t>
            </a:r>
            <a:r>
              <a:rPr kumimoji="0" lang="en-US" altLang="zh-CN" sz="6600" b="1" i="0" u="none" strike="noStrike" kern="1200" cap="none" spc="0" normalizeH="0" baseline="0" noProof="0" dirty="0">
                <a:ln>
                  <a:noFill/>
                </a:ln>
                <a:solidFill>
                  <a:srgbClr val="FF5E74"/>
                </a:solidFill>
                <a:effectLst/>
                <a:uLnTx/>
                <a:uFillTx/>
                <a:latin typeface="Aarian"/>
                <a:ea typeface="微软雅黑" panose="020B0503020204020204" pitchFamily="34" charset="-122"/>
                <a:sym typeface="FZXiQian-M15S"/>
              </a:rPr>
              <a:t> </a:t>
            </a:r>
            <a:r>
              <a:rPr kumimoji="0" lang="en-US" altLang="zh-CN" sz="6600" b="1" i="0" u="none" strike="noStrike" kern="1200" cap="none" spc="0" normalizeH="0" baseline="0" noProof="0" dirty="0" err="1">
                <a:ln>
                  <a:noFill/>
                </a:ln>
                <a:solidFill>
                  <a:srgbClr val="FF5E74"/>
                </a:solidFill>
                <a:effectLst/>
                <a:uLnTx/>
                <a:uFillTx/>
                <a:latin typeface="Aarian"/>
                <a:ea typeface="微软雅黑" panose="020B0503020204020204" pitchFamily="34" charset="-122"/>
                <a:sym typeface="FZXiQian-M15S"/>
              </a:rPr>
              <a:t>VÀ</a:t>
            </a:r>
            <a:r>
              <a:rPr kumimoji="0" lang="en-US" altLang="zh-CN" sz="6600" b="1" i="0" u="none" strike="noStrike" kern="1200" cap="none" spc="0" normalizeH="0" baseline="0" noProof="0" dirty="0">
                <a:ln>
                  <a:noFill/>
                </a:ln>
                <a:solidFill>
                  <a:srgbClr val="FF5E74"/>
                </a:solidFill>
                <a:effectLst/>
                <a:uLnTx/>
                <a:uFillTx/>
                <a:latin typeface="Aarian"/>
                <a:ea typeface="微软雅黑" panose="020B0503020204020204" pitchFamily="34" charset="-122"/>
                <a:sym typeface="FZXiQian-M15S"/>
              </a:rPr>
              <a:t> </a:t>
            </a:r>
            <a:r>
              <a:rPr kumimoji="0" lang="en-US" altLang="zh-CN" sz="6600" b="1" i="0" u="none" strike="noStrike" kern="1200" cap="none" spc="0" normalizeH="0" baseline="0" noProof="0" dirty="0" err="1">
                <a:ln>
                  <a:noFill/>
                </a:ln>
                <a:solidFill>
                  <a:srgbClr val="FF5E74"/>
                </a:solidFill>
                <a:effectLst/>
                <a:uLnTx/>
                <a:uFillTx/>
                <a:latin typeface="Aarian"/>
                <a:ea typeface="微软雅黑" panose="020B0503020204020204" pitchFamily="34" charset="-122"/>
                <a:sym typeface="FZXiQian-M15S"/>
              </a:rPr>
              <a:t>HẸN</a:t>
            </a:r>
            <a:r>
              <a:rPr kumimoji="0" lang="en-US" altLang="zh-CN" sz="6600" b="1" i="0" u="none" strike="noStrike" kern="1200" cap="none" spc="0" normalizeH="0" baseline="0" noProof="0" dirty="0">
                <a:ln>
                  <a:noFill/>
                </a:ln>
                <a:solidFill>
                  <a:srgbClr val="FF5E74"/>
                </a:solidFill>
                <a:effectLst/>
                <a:uLnTx/>
                <a:uFillTx/>
                <a:latin typeface="Aarian"/>
                <a:ea typeface="微软雅黑" panose="020B0503020204020204" pitchFamily="34" charset="-122"/>
                <a:sym typeface="FZXiQian-M15S"/>
              </a:rPr>
              <a:t> </a:t>
            </a:r>
            <a:r>
              <a:rPr kumimoji="0" lang="en-US" altLang="zh-CN" sz="6600" b="1" i="0" u="none" strike="noStrike" kern="1200" cap="none" spc="0" normalizeH="0" baseline="0" noProof="0" dirty="0" err="1">
                <a:ln>
                  <a:noFill/>
                </a:ln>
                <a:solidFill>
                  <a:srgbClr val="FF5E74"/>
                </a:solidFill>
                <a:effectLst/>
                <a:uLnTx/>
                <a:uFillTx/>
                <a:latin typeface="Aarian"/>
                <a:ea typeface="微软雅黑" panose="020B0503020204020204" pitchFamily="34" charset="-122"/>
                <a:sym typeface="FZXiQian-M15S"/>
              </a:rPr>
              <a:t>GẶP</a:t>
            </a:r>
            <a:r>
              <a:rPr kumimoji="0" lang="en-US" altLang="zh-CN" sz="6600" b="1" i="0" u="none" strike="noStrike" kern="1200" cap="none" spc="0" normalizeH="0" baseline="0" noProof="0" dirty="0">
                <a:ln>
                  <a:noFill/>
                </a:ln>
                <a:solidFill>
                  <a:srgbClr val="FF5E74"/>
                </a:solidFill>
                <a:effectLst/>
                <a:uLnTx/>
                <a:uFillTx/>
                <a:latin typeface="Aarian"/>
                <a:ea typeface="微软雅黑" panose="020B0503020204020204" pitchFamily="34" charset="-122"/>
                <a:sym typeface="FZXiQian-M15S"/>
              </a:rPr>
              <a:t> </a:t>
            </a:r>
            <a:r>
              <a:rPr kumimoji="0" lang="en-US" altLang="zh-CN" sz="6600" b="1" i="0" u="none" strike="noStrike" kern="1200" cap="none" spc="0" normalizeH="0" baseline="0" noProof="0" dirty="0" err="1">
                <a:ln>
                  <a:noFill/>
                </a:ln>
                <a:solidFill>
                  <a:srgbClr val="FF5E74"/>
                </a:solidFill>
                <a:effectLst/>
                <a:uLnTx/>
                <a:uFillTx/>
                <a:latin typeface="Aarian"/>
                <a:ea typeface="微软雅黑" panose="020B0503020204020204" pitchFamily="34" charset="-122"/>
                <a:sym typeface="FZXiQian-M15S"/>
              </a:rPr>
              <a:t>LẠI</a:t>
            </a:r>
            <a:endParaRPr kumimoji="0" lang="zh-CN" altLang="en-US" sz="6600" b="1" i="0" u="none" strike="noStrike" kern="1200" cap="none" spc="0" normalizeH="0" baseline="0" noProof="0" dirty="0">
              <a:ln>
                <a:noFill/>
              </a:ln>
              <a:solidFill>
                <a:srgbClr val="FF5E74"/>
              </a:solidFill>
              <a:effectLst/>
              <a:uLnTx/>
              <a:uFillTx/>
              <a:latin typeface="Aarian"/>
              <a:ea typeface="微软雅黑" panose="020B0503020204020204" pitchFamily="34" charset="-122"/>
              <a:sym typeface="FZXiQian-M15S"/>
            </a:endParaRPr>
          </a:p>
        </p:txBody>
      </p:sp>
      <p:pic>
        <p:nvPicPr>
          <p:cNvPr id="26" name="图片 21">
            <a:extLst>
              <a:ext uri="{FF2B5EF4-FFF2-40B4-BE49-F238E27FC236}">
                <a16:creationId xmlns:a16="http://schemas.microsoft.com/office/drawing/2014/main" xmlns="" id="{2507C551-9102-491F-A7E3-207B822134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564159" y="3021414"/>
            <a:ext cx="4231463" cy="3517101"/>
          </a:xfrm>
          <a:prstGeom prst="rect">
            <a:avLst/>
          </a:prstGeom>
        </p:spPr>
      </p:pic>
    </p:spTree>
    <p:extLst>
      <p:ext uri="{BB962C8B-B14F-4D97-AF65-F5344CB8AC3E}">
        <p14:creationId xmlns:p14="http://schemas.microsoft.com/office/powerpoint/2010/main" val="41362565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1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p:tgtEl>
                                          <p:spTgt spid="26"/>
                                        </p:tgtEl>
                                        <p:attrNameLst>
                                          <p:attrName>ppt_x</p:attrName>
                                        </p:attrNameLst>
                                      </p:cBhvr>
                                      <p:tavLst>
                                        <p:tav tm="0">
                                          <p:val>
                                            <p:strVal val="#ppt_x-#ppt_w*1.125000"/>
                                          </p:val>
                                        </p:tav>
                                        <p:tav tm="100000">
                                          <p:val>
                                            <p:strVal val="#ppt_x"/>
                                          </p:val>
                                        </p:tav>
                                      </p:tavLst>
                                    </p:anim>
                                    <p:animEffect transition="in" filter="wipe(right)">
                                      <p:cBhvr>
                                        <p:cTn id="36" dur="500"/>
                                        <p:tgtEl>
                                          <p:spTgt spid="26"/>
                                        </p:tgtEl>
                                      </p:cBhvr>
                                    </p:animEffect>
                                  </p:childTnLst>
                                </p:cTn>
                              </p:par>
                            </p:childTnLst>
                          </p:cTn>
                        </p:par>
                        <p:par>
                          <p:cTn id="37" fill="hold">
                            <p:stCondLst>
                              <p:cond delay="3500"/>
                            </p:stCondLst>
                            <p:childTnLst>
                              <p:par>
                                <p:cTn id="38" presetID="53" presetClass="entr" presetSubtype="16"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596" y="197617"/>
            <a:ext cx="10840213" cy="65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0270" y="695698"/>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7724" y="3127404"/>
            <a:ext cx="6069830" cy="373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xmlns="" id="{5CFB0BF2-4BF9-10DA-1584-4FF013C4EE41}"/>
              </a:ext>
            </a:extLst>
          </p:cNvPr>
          <p:cNvSpPr/>
          <p:nvPr/>
        </p:nvSpPr>
        <p:spPr>
          <a:xfrm>
            <a:off x="4292426" y="1138819"/>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3" name="图片 71686" descr="11">
            <a:extLst>
              <a:ext uri="{FF2B5EF4-FFF2-40B4-BE49-F238E27FC236}">
                <a16:creationId xmlns:a16="http://schemas.microsoft.com/office/drawing/2014/main" xmlns="" id="{F9B7859F-934F-58E4-6B1E-E3B430B79AEA}"/>
              </a:ext>
            </a:extLst>
          </p:cNvPr>
          <p:cNvPicPr>
            <a:picLocks noChangeAspect="1"/>
          </p:cNvPicPr>
          <p:nvPr/>
        </p:nvPicPr>
        <p:blipFill>
          <a:blip r:embed="rId7"/>
          <a:stretch>
            <a:fillRect/>
          </a:stretch>
        </p:blipFill>
        <p:spPr>
          <a:xfrm>
            <a:off x="2574373" y="4422340"/>
            <a:ext cx="6957052" cy="1180414"/>
          </a:xfrm>
          <a:prstGeom prst="rect">
            <a:avLst/>
          </a:prstGeom>
          <a:noFill/>
          <a:ln w="9525">
            <a:noFill/>
          </a:ln>
        </p:spPr>
      </p:pic>
      <p:pic>
        <p:nvPicPr>
          <p:cNvPr id="4" name="图片 71688" descr="9">
            <a:extLst>
              <a:ext uri="{FF2B5EF4-FFF2-40B4-BE49-F238E27FC236}">
                <a16:creationId xmlns:a16="http://schemas.microsoft.com/office/drawing/2014/main" xmlns="" id="{AF114DF4-A786-C026-99F9-9718927F16B0}"/>
              </a:ext>
            </a:extLst>
          </p:cNvPr>
          <p:cNvPicPr>
            <a:picLocks noChangeAspect="1"/>
          </p:cNvPicPr>
          <p:nvPr/>
        </p:nvPicPr>
        <p:blipFill>
          <a:blip r:embed="rId8"/>
          <a:stretch>
            <a:fillRect/>
          </a:stretch>
        </p:blipFill>
        <p:spPr>
          <a:xfrm>
            <a:off x="2412155" y="1930808"/>
            <a:ext cx="7119270" cy="1463988"/>
          </a:xfrm>
          <a:prstGeom prst="rect">
            <a:avLst/>
          </a:prstGeom>
          <a:noFill/>
          <a:ln w="9525">
            <a:noFill/>
          </a:ln>
        </p:spPr>
      </p:pic>
      <p:pic>
        <p:nvPicPr>
          <p:cNvPr id="5" name="图片 71689" descr="10">
            <a:extLst>
              <a:ext uri="{FF2B5EF4-FFF2-40B4-BE49-F238E27FC236}">
                <a16:creationId xmlns:a16="http://schemas.microsoft.com/office/drawing/2014/main" xmlns="" id="{1786984D-4FEB-DC21-F969-879F9B1AB65A}"/>
              </a:ext>
            </a:extLst>
          </p:cNvPr>
          <p:cNvPicPr>
            <a:picLocks noChangeAspect="1"/>
          </p:cNvPicPr>
          <p:nvPr/>
        </p:nvPicPr>
        <p:blipFill>
          <a:blip r:embed="rId9"/>
          <a:stretch>
            <a:fillRect/>
          </a:stretch>
        </p:blipFill>
        <p:spPr>
          <a:xfrm>
            <a:off x="2371714" y="3309798"/>
            <a:ext cx="7063873" cy="1180414"/>
          </a:xfrm>
          <a:prstGeom prst="rect">
            <a:avLst/>
          </a:prstGeom>
          <a:noFill/>
          <a:ln w="9525">
            <a:noFill/>
          </a:ln>
        </p:spPr>
      </p:pic>
      <p:sp>
        <p:nvSpPr>
          <p:cNvPr id="6" name="TextBox 5">
            <a:extLst>
              <a:ext uri="{FF2B5EF4-FFF2-40B4-BE49-F238E27FC236}">
                <a16:creationId xmlns:a16="http://schemas.microsoft.com/office/drawing/2014/main" xmlns="" id="{B60D2E11-81A6-335A-3B15-B504B6F498B8}"/>
              </a:ext>
            </a:extLst>
          </p:cNvPr>
          <p:cNvSpPr txBox="1"/>
          <p:nvPr/>
        </p:nvSpPr>
        <p:spPr>
          <a:xfrm>
            <a:off x="3090958" y="2041346"/>
            <a:ext cx="6275991" cy="1015663"/>
          </a:xfrm>
          <a:prstGeom prst="rect">
            <a:avLst/>
          </a:prstGeom>
          <a:noFill/>
        </p:spPr>
        <p:txBody>
          <a:bodyPr wrap="square" rtlCol="0">
            <a:spAutoFit/>
          </a:bodyPr>
          <a:lstStyle/>
          <a:p>
            <a:r>
              <a:rPr lang="en-US" sz="2000" dirty="0" err="1">
                <a:solidFill>
                  <a:srgbClr val="0000FF"/>
                </a:solidFill>
                <a:latin typeface="Arial" panose="020B0604020202020204" pitchFamily="34" charset="0"/>
                <a:cs typeface="Arial" panose="020B0604020202020204" pitchFamily="34" charset="0"/>
              </a:rPr>
              <a:t>Đọc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rõ</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ràng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bài</a:t>
            </a:r>
            <a:r>
              <a:rPr lang="en-US" sz="2000" dirty="0">
                <a:solidFill>
                  <a:srgbClr val="0000FF"/>
                </a:solidFill>
                <a:latin typeface="Arial" panose="020B0604020202020204" pitchFamily="34" charset="0"/>
                <a:cs typeface="Arial" panose="020B0604020202020204" pitchFamily="34" charset="0"/>
              </a:rPr>
              <a:t> </a:t>
            </a:r>
            <a:r>
              <a:rPr lang="en-US" sz="2000" i="1" dirty="0" err="1">
                <a:solidFill>
                  <a:srgbClr val="0000FF"/>
                </a:solidFill>
                <a:latin typeface="Arial" panose="020B0604020202020204" pitchFamily="34" charset="0"/>
                <a:cs typeface="Arial" panose="020B0604020202020204" pitchFamily="34" charset="0"/>
              </a:rPr>
              <a:t>Lần</a:t>
            </a:r>
            <a:r>
              <a:rPr lang="en-US" sz="2000" i="1" dirty="0">
                <a:solidFill>
                  <a:srgbClr val="0000FF"/>
                </a:solidFill>
                <a:latin typeface="Arial" panose="020B0604020202020204" pitchFamily="34" charset="0"/>
                <a:cs typeface="Arial" panose="020B0604020202020204" pitchFamily="34" charset="0"/>
              </a:rPr>
              <a:t> </a:t>
            </a:r>
            <a:r>
              <a:rPr lang="en-US" sz="2000" i="1" dirty="0" err="1">
                <a:solidFill>
                  <a:srgbClr val="0000FF"/>
                </a:solidFill>
                <a:latin typeface="Arial" panose="020B0604020202020204" pitchFamily="34" charset="0"/>
                <a:cs typeface="Arial" panose="020B0604020202020204" pitchFamily="34" charset="0"/>
              </a:rPr>
              <a:t>đầu</a:t>
            </a:r>
            <a:r>
              <a:rPr lang="en-US" sz="2000" i="1" dirty="0">
                <a:solidFill>
                  <a:srgbClr val="0000FF"/>
                </a:solidFill>
                <a:latin typeface="Arial" panose="020B0604020202020204" pitchFamily="34" charset="0"/>
                <a:cs typeface="Arial" panose="020B0604020202020204" pitchFamily="34" charset="0"/>
              </a:rPr>
              <a:t> </a:t>
            </a:r>
            <a:r>
              <a:rPr lang="en-US" sz="2000" i="1" dirty="0" err="1">
                <a:solidFill>
                  <a:srgbClr val="0000FF"/>
                </a:solidFill>
                <a:latin typeface="Arial" panose="020B0604020202020204" pitchFamily="34" charset="0"/>
                <a:cs typeface="Arial" panose="020B0604020202020204" pitchFamily="34" charset="0"/>
              </a:rPr>
              <a:t>ra</a:t>
            </a:r>
            <a:r>
              <a:rPr lang="en-US" sz="2000" i="1" dirty="0">
                <a:solidFill>
                  <a:srgbClr val="0000FF"/>
                </a:solidFill>
                <a:latin typeface="Arial" panose="020B0604020202020204" pitchFamily="34" charset="0"/>
                <a:cs typeface="Arial" panose="020B0604020202020204" pitchFamily="34" charset="0"/>
              </a:rPr>
              <a:t> </a:t>
            </a:r>
            <a:r>
              <a:rPr lang="en-US" sz="2000" i="1" dirty="0" err="1">
                <a:solidFill>
                  <a:srgbClr val="0000FF"/>
                </a:solidFill>
                <a:latin typeface="Arial" panose="020B0604020202020204" pitchFamily="34" charset="0"/>
                <a:cs typeface="Arial" panose="020B0604020202020204" pitchFamily="34" charset="0"/>
              </a:rPr>
              <a:t>biển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bước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đầu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đọc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diễn</a:t>
            </a:r>
            <a:r>
              <a:rPr lang="en-US" sz="2000" dirty="0">
                <a:solidFill>
                  <a:srgbClr val="0000FF"/>
                </a:solidFill>
                <a:latin typeface="Arial" panose="020B0604020202020204" pitchFamily="34" charset="0"/>
                <a:cs typeface="Arial" panose="020B0604020202020204" pitchFamily="34" charset="0"/>
              </a:rPr>
              <a:t> </a:t>
            </a:r>
            <a:r>
              <a:rPr lang="vi-VN" sz="2000" dirty="0" err="1">
                <a:solidFill>
                  <a:srgbClr val="0000FF"/>
                </a:solidFill>
                <a:latin typeface="Arial" panose="020B0604020202020204" pitchFamily="34" charset="0"/>
                <a:cs typeface="Arial" panose="020B0604020202020204" pitchFamily="34" charset="0"/>
              </a:rPr>
              <a:t>cảm</a:t>
            </a:r>
            <a:r>
              <a:rPr lang="vi-VN" sz="2000" dirty="0">
                <a:solidFill>
                  <a:srgbClr val="0000FF"/>
                </a:solidFill>
                <a:latin typeface="Arial" panose="020B0604020202020204" pitchFamily="34" charset="0"/>
                <a:cs typeface="Arial" panose="020B0604020202020204" pitchFamily="34" charset="0"/>
              </a:rPr>
              <a:t> </a:t>
            </a:r>
            <a:r>
              <a:rPr lang="vi-VN" sz="2000" dirty="0" err="1">
                <a:solidFill>
                  <a:srgbClr val="0000FF"/>
                </a:solidFill>
                <a:latin typeface="Arial" panose="020B0604020202020204" pitchFamily="34" charset="0"/>
                <a:cs typeface="Arial" panose="020B0604020202020204" pitchFamily="34" charset="0"/>
              </a:rPr>
              <a:t>đoạn</a:t>
            </a:r>
            <a:r>
              <a:rPr lang="vi-VN" sz="2000" dirty="0">
                <a:solidFill>
                  <a:srgbClr val="0000FF"/>
                </a:solidFill>
                <a:latin typeface="Arial" panose="020B0604020202020204" pitchFamily="34" charset="0"/>
                <a:cs typeface="Arial" panose="020B0604020202020204" pitchFamily="34" charset="0"/>
              </a:rPr>
              <a:t> văn </a:t>
            </a:r>
            <a:r>
              <a:rPr lang="vi-VN" sz="2000" dirty="0" err="1">
                <a:solidFill>
                  <a:srgbClr val="0000FF"/>
                </a:solidFill>
                <a:latin typeface="Arial" panose="020B0604020202020204" pitchFamily="34" charset="0"/>
                <a:cs typeface="Arial" panose="020B0604020202020204" pitchFamily="34" charset="0"/>
              </a:rPr>
              <a:t>bộc</a:t>
            </a:r>
            <a:r>
              <a:rPr lang="vi-VN" sz="2000" dirty="0">
                <a:solidFill>
                  <a:srgbClr val="0000FF"/>
                </a:solidFill>
                <a:latin typeface="Arial" panose="020B0604020202020204" pitchFamily="34" charset="0"/>
                <a:cs typeface="Arial" panose="020B0604020202020204" pitchFamily="34" charset="0"/>
              </a:rPr>
              <a:t> </a:t>
            </a:r>
            <a:r>
              <a:rPr lang="vi-VN" sz="2000" dirty="0" err="1">
                <a:solidFill>
                  <a:srgbClr val="0000FF"/>
                </a:solidFill>
                <a:latin typeface="Arial" panose="020B0604020202020204" pitchFamily="34" charset="0"/>
                <a:cs typeface="Arial" panose="020B0604020202020204" pitchFamily="34" charset="0"/>
              </a:rPr>
              <a:t>lộ</a:t>
            </a:r>
            <a:r>
              <a:rPr lang="vi-VN" sz="2000" dirty="0">
                <a:solidFill>
                  <a:srgbClr val="0000FF"/>
                </a:solidFill>
                <a:latin typeface="Arial" panose="020B0604020202020204" pitchFamily="34" charset="0"/>
                <a:cs typeface="Arial" panose="020B0604020202020204" pitchFamily="34" charset="0"/>
              </a:rPr>
              <a:t> </a:t>
            </a:r>
            <a:r>
              <a:rPr lang="vi-VN" sz="2000" dirty="0" err="1">
                <a:solidFill>
                  <a:srgbClr val="0000FF"/>
                </a:solidFill>
                <a:latin typeface="Arial" panose="020B0604020202020204" pitchFamily="34" charset="0"/>
                <a:cs typeface="Arial" panose="020B0604020202020204" pitchFamily="34" charset="0"/>
              </a:rPr>
              <a:t>cảm</a:t>
            </a:r>
            <a:r>
              <a:rPr lang="vi-VN" sz="2000" dirty="0">
                <a:solidFill>
                  <a:srgbClr val="0000FF"/>
                </a:solidFill>
                <a:latin typeface="Arial" panose="020B0604020202020204" pitchFamily="34" charset="0"/>
                <a:cs typeface="Arial" panose="020B0604020202020204" pitchFamily="34" charset="0"/>
              </a:rPr>
              <a:t> </a:t>
            </a:r>
            <a:r>
              <a:rPr lang="vi-VN" sz="2000" dirty="0" err="1">
                <a:solidFill>
                  <a:srgbClr val="0000FF"/>
                </a:solidFill>
                <a:latin typeface="Arial" panose="020B0604020202020204" pitchFamily="34" charset="0"/>
                <a:cs typeface="Arial" panose="020B0604020202020204" pitchFamily="34" charset="0"/>
              </a:rPr>
              <a:t>xúc</a:t>
            </a:r>
            <a:r>
              <a:rPr lang="vi-VN" sz="2000" dirty="0">
                <a:solidFill>
                  <a:srgbClr val="0000FF"/>
                </a:solidFill>
                <a:latin typeface="Arial" panose="020B0604020202020204" pitchFamily="34" charset="0"/>
                <a:cs typeface="Arial" panose="020B0604020202020204" pitchFamily="34" charset="0"/>
              </a:rPr>
              <a:t>, </a:t>
            </a:r>
            <a:r>
              <a:rPr lang="vi-VN" sz="2000" dirty="0" err="1">
                <a:solidFill>
                  <a:srgbClr val="0000FF"/>
                </a:solidFill>
                <a:latin typeface="Arial" panose="020B0604020202020204" pitchFamily="34" charset="0"/>
                <a:cs typeface="Arial" panose="020B0604020202020204" pitchFamily="34" charset="0"/>
              </a:rPr>
              <a:t>đọc</a:t>
            </a:r>
            <a:r>
              <a:rPr lang="vi-VN" sz="2000" dirty="0">
                <a:solidFill>
                  <a:srgbClr val="0000FF"/>
                </a:solidFill>
                <a:latin typeface="Arial" panose="020B0604020202020204" pitchFamily="34" charset="0"/>
                <a:cs typeface="Arial" panose="020B0604020202020204" pitchFamily="34" charset="0"/>
              </a:rPr>
              <a:t> </a:t>
            </a:r>
            <a:r>
              <a:rPr lang="vi-VN" sz="2000" dirty="0" err="1">
                <a:solidFill>
                  <a:srgbClr val="0000FF"/>
                </a:solidFill>
                <a:latin typeface="Arial" panose="020B0604020202020204" pitchFamily="34" charset="0"/>
                <a:cs typeface="Arial" panose="020B0604020202020204" pitchFamily="34" charset="0"/>
              </a:rPr>
              <a:t>lời</a:t>
            </a:r>
            <a:r>
              <a:rPr lang="vi-VN" sz="2000" dirty="0">
                <a:solidFill>
                  <a:srgbClr val="0000FF"/>
                </a:solidFill>
                <a:latin typeface="Arial" panose="020B0604020202020204" pitchFamily="34" charset="0"/>
                <a:cs typeface="Arial" panose="020B0604020202020204" pitchFamily="34" charset="0"/>
              </a:rPr>
              <a:t> </a:t>
            </a:r>
            <a:r>
              <a:rPr lang="vi-VN" sz="2000" dirty="0" err="1">
                <a:solidFill>
                  <a:srgbClr val="0000FF"/>
                </a:solidFill>
                <a:latin typeface="Arial" panose="020B0604020202020204" pitchFamily="34" charset="0"/>
                <a:cs typeface="Arial" panose="020B0604020202020204" pitchFamily="34" charset="0"/>
              </a:rPr>
              <a:t>của</a:t>
            </a:r>
            <a:r>
              <a:rPr lang="vi-VN" sz="2000" dirty="0">
                <a:solidFill>
                  <a:srgbClr val="0000FF"/>
                </a:solidFill>
                <a:latin typeface="Arial" panose="020B0604020202020204" pitchFamily="34" charset="0"/>
                <a:cs typeface="Arial" panose="020B0604020202020204" pitchFamily="34" charset="0"/>
              </a:rPr>
              <a:t> nhân </a:t>
            </a:r>
            <a:r>
              <a:rPr lang="vi-VN" sz="2000" dirty="0" err="1">
                <a:solidFill>
                  <a:srgbClr val="0000FF"/>
                </a:solidFill>
                <a:latin typeface="Arial" panose="020B0604020202020204" pitchFamily="34" charset="0"/>
                <a:cs typeface="Arial" panose="020B0604020202020204" pitchFamily="34" charset="0"/>
              </a:rPr>
              <a:t>vật</a:t>
            </a:r>
            <a:r>
              <a:rPr lang="vi-VN"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với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ngữ</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điệu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phù</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hợp</a:t>
            </a:r>
            <a:r>
              <a:rPr lang="en-US" sz="2000" dirty="0">
                <a:solidFill>
                  <a:srgbClr val="0000FF"/>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xmlns="" id="{193D1667-E438-5C7A-753A-10F52C81D976}"/>
              </a:ext>
            </a:extLst>
          </p:cNvPr>
          <p:cNvSpPr txBox="1"/>
          <p:nvPr/>
        </p:nvSpPr>
        <p:spPr>
          <a:xfrm>
            <a:off x="3159860" y="3476477"/>
            <a:ext cx="5914791" cy="707886"/>
          </a:xfrm>
          <a:prstGeom prst="rect">
            <a:avLst/>
          </a:prstGeom>
          <a:noFill/>
        </p:spPr>
        <p:txBody>
          <a:bodyPr wrap="square" rtlCol="0">
            <a:spAutoFit/>
          </a:bodyPr>
          <a:lstStyle/>
          <a:p>
            <a:r>
              <a:rPr lang="vi-VN" altLang="zh-CN" sz="2000" dirty="0" err="1">
                <a:solidFill>
                  <a:srgbClr val="0000FF"/>
                </a:solidFill>
                <a:latin typeface="Arial" panose="020B0604020202020204" pitchFamily="34" charset="0"/>
                <a:cs typeface="Arial" panose="020B0604020202020204" pitchFamily="34" charset="0"/>
              </a:rPr>
              <a:t>Trả</a:t>
            </a:r>
            <a:r>
              <a:rPr lang="vi-VN" altLang="zh-CN" sz="2000" dirty="0">
                <a:solidFill>
                  <a:srgbClr val="0000FF"/>
                </a:solidFill>
                <a:latin typeface="Arial" panose="020B0604020202020204" pitchFamily="34" charset="0"/>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lời</a:t>
            </a:r>
            <a:r>
              <a:rPr lang="vi-VN" altLang="zh-CN" sz="2000" dirty="0">
                <a:solidFill>
                  <a:srgbClr val="0000FF"/>
                </a:solidFill>
                <a:latin typeface="Arial" panose="020B0604020202020204" pitchFamily="34" charset="0"/>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latin typeface="Arial" panose="020B0604020202020204" pitchFamily="34" charset="0"/>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các</a:t>
            </a:r>
            <a:r>
              <a:rPr lang="vi-VN" altLang="zh-CN" sz="2000" dirty="0">
                <a:solidFill>
                  <a:srgbClr val="0000FF"/>
                </a:solidFill>
                <a:latin typeface="Arial" panose="020B0604020202020204" pitchFamily="34" charset="0"/>
                <a:cs typeface="Arial" panose="020B0604020202020204" pitchFamily="34" charset="0"/>
              </a:rPr>
              <a:t> câu </a:t>
            </a:r>
            <a:r>
              <a:rPr lang="vi-VN" altLang="zh-CN" sz="2000" dirty="0" err="1">
                <a:solidFill>
                  <a:srgbClr val="0000FF"/>
                </a:solidFill>
                <a:latin typeface="Arial" panose="020B0604020202020204" pitchFamily="34" charset="0"/>
                <a:cs typeface="Arial" panose="020B0604020202020204" pitchFamily="34" charset="0"/>
              </a:rPr>
              <a:t>hỏi</a:t>
            </a:r>
            <a:r>
              <a:rPr lang="vi-VN" altLang="zh-CN" sz="2000" dirty="0">
                <a:solidFill>
                  <a:srgbClr val="0000FF"/>
                </a:solidFill>
                <a:latin typeface="Arial" panose="020B0604020202020204" pitchFamily="34" charset="0"/>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của</a:t>
            </a:r>
            <a:r>
              <a:rPr lang="vi-VN" altLang="zh-CN" sz="2000" dirty="0">
                <a:solidFill>
                  <a:srgbClr val="0000FF"/>
                </a:solidFill>
                <a:latin typeface="Arial" panose="020B0604020202020204" pitchFamily="34" charset="0"/>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bài</a:t>
            </a:r>
            <a:r>
              <a:rPr lang="en-US" sz="2000" dirty="0">
                <a:solidFill>
                  <a:srgbClr val="0000FF"/>
                </a:solidFill>
                <a:latin typeface="Arial" panose="020B0604020202020204" pitchFamily="34" charset="0"/>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latin typeface="Arial" panose="020B0604020202020204" pitchFamily="34" charset="0"/>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nội</a:t>
            </a:r>
            <a:r>
              <a:rPr lang="vi-VN" altLang="zh-CN" sz="2000" dirty="0">
                <a:solidFill>
                  <a:srgbClr val="0000FF"/>
                </a:solidFill>
                <a:latin typeface="Arial" panose="020B0604020202020204" pitchFamily="34" charset="0"/>
                <a:cs typeface="Arial" panose="020B0604020202020204" pitchFamily="34" charset="0"/>
              </a:rPr>
              <a:t> dung </a:t>
            </a:r>
            <a:r>
              <a:rPr lang="en-US" altLang="zh-CN" sz="2000" dirty="0" err="1">
                <a:solidFill>
                  <a:srgbClr val="0000FF"/>
                </a:solidFill>
                <a:latin typeface="Arial" panose="020B0604020202020204" pitchFamily="34" charset="0"/>
                <a:cs typeface="Arial" panose="020B0604020202020204" pitchFamily="34" charset="0"/>
              </a:rPr>
              <a:t>câu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chuyện</a:t>
            </a:r>
            <a:r>
              <a:rPr lang="en-US" altLang="zh-CN" sz="2000" dirty="0">
                <a:solidFill>
                  <a:srgbClr val="0000FF"/>
                </a:solidFill>
                <a:latin typeface="Arial" panose="020B0604020202020204" pitchFamily="34" charset="0"/>
                <a:cs typeface="Arial" panose="020B0604020202020204" pitchFamily="34" charset="0"/>
              </a:rPr>
              <a:t>.</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48C03A10-6F81-D85D-12C4-79FE5795444B}"/>
              </a:ext>
            </a:extLst>
          </p:cNvPr>
          <p:cNvSpPr/>
          <p:nvPr/>
        </p:nvSpPr>
        <p:spPr>
          <a:xfrm>
            <a:off x="3138407" y="4567889"/>
            <a:ext cx="6005952" cy="707886"/>
          </a:xfrm>
          <a:prstGeom prst="rect">
            <a:avLst/>
          </a:prstGeom>
        </p:spPr>
        <p:txBody>
          <a:bodyPr wrap="square">
            <a:spAutoFit/>
          </a:bodyPr>
          <a:lstStyle/>
          <a:p>
            <a:r>
              <a:rPr lang="en-US" sz="2000" dirty="0" err="1">
                <a:solidFill>
                  <a:srgbClr val="0000FF"/>
                </a:solidFill>
                <a:latin typeface="Arial" panose="020B0604020202020204" pitchFamily="34" charset="0"/>
                <a:cs typeface="Arial" panose="020B0604020202020204" pitchFamily="34" charset="0"/>
              </a:rPr>
              <a:t>Hình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thành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thói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quen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đọc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sách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tiếp</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nhận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thông</a:t>
            </a:r>
            <a:r>
              <a:rPr lang="en-US" sz="2000" dirty="0">
                <a:solidFill>
                  <a:srgbClr val="0000FF"/>
                </a:solidFill>
                <a:latin typeface="Arial" panose="020B0604020202020204" pitchFamily="34" charset="0"/>
                <a:cs typeface="Arial" panose="020B0604020202020204" pitchFamily="34" charset="0"/>
              </a:rPr>
              <a:t> tin </a:t>
            </a:r>
            <a:r>
              <a:rPr lang="en-US" sz="2000" dirty="0" err="1">
                <a:solidFill>
                  <a:srgbClr val="0000FF"/>
                </a:solidFill>
                <a:latin typeface="Arial" panose="020B0604020202020204" pitchFamily="34" charset="0"/>
                <a:cs typeface="Arial" panose="020B0604020202020204" pitchFamily="34" charset="0"/>
              </a:rPr>
              <a:t>từ</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sách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vận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dụng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vào</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cuộc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sống</a:t>
            </a:r>
            <a:r>
              <a:rPr lang="en-US" sz="2000" dirty="0">
                <a:solidFill>
                  <a:srgbClr val="0000FF"/>
                </a:solidFill>
                <a:latin typeface="Arial" panose="020B0604020202020204" pitchFamily="34" charset="0"/>
                <a:cs typeface="Arial" panose="020B0604020202020204" pitchFamily="34" charset="0"/>
              </a:rPr>
              <a:t>.</a:t>
            </a:r>
          </a:p>
        </p:txBody>
      </p:sp>
      <p:sp>
        <p:nvSpPr>
          <p:cNvPr id="9" name="Flowchart: Connector 8">
            <a:extLst>
              <a:ext uri="{FF2B5EF4-FFF2-40B4-BE49-F238E27FC236}">
                <a16:creationId xmlns:a16="http://schemas.microsoft.com/office/drawing/2014/main" xmlns="" id="{396A2E05-78B5-474B-2CDE-BDD39EC6B28D}"/>
              </a:ext>
            </a:extLst>
          </p:cNvPr>
          <p:cNvSpPr/>
          <p:nvPr/>
        </p:nvSpPr>
        <p:spPr>
          <a:xfrm>
            <a:off x="2212404" y="2224932"/>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0" name="Flowchart: Connector 9">
            <a:extLst>
              <a:ext uri="{FF2B5EF4-FFF2-40B4-BE49-F238E27FC236}">
                <a16:creationId xmlns:a16="http://schemas.microsoft.com/office/drawing/2014/main" xmlns="" id="{B8F2C469-F61D-054C-77FB-58C12596467A}"/>
              </a:ext>
            </a:extLst>
          </p:cNvPr>
          <p:cNvSpPr/>
          <p:nvPr/>
        </p:nvSpPr>
        <p:spPr>
          <a:xfrm>
            <a:off x="2201378" y="3436506"/>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1" name="Flowchart: Connector 10">
            <a:extLst>
              <a:ext uri="{FF2B5EF4-FFF2-40B4-BE49-F238E27FC236}">
                <a16:creationId xmlns:a16="http://schemas.microsoft.com/office/drawing/2014/main" xmlns="" id="{CE879B74-C67C-B23C-C005-3B44AE95D665}"/>
              </a:ext>
            </a:extLst>
          </p:cNvPr>
          <p:cNvSpPr/>
          <p:nvPr/>
        </p:nvSpPr>
        <p:spPr>
          <a:xfrm>
            <a:off x="2246761" y="4502015"/>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640331397"/>
      </p:ext>
    </p:extLst>
  </p:cSld>
  <p:clrMapOvr>
    <a:overrideClrMapping bg1="lt1" tx1="dk1" bg2="lt2" tx2="dk2" accent1="accent1" accent2="accent2" accent3="accent3" accent4="accent4" accent5="accent5" accent6="accent6" hlink="hlink" folHlink="folHlink"/>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3A0A9F0-E8BF-2EEB-2C2C-AE768D66B61B}"/>
              </a:ext>
            </a:extLst>
          </p:cNvPr>
          <p:cNvPicPr>
            <a:picLocks noChangeAspect="1"/>
          </p:cNvPicPr>
          <p:nvPr/>
        </p:nvPicPr>
        <p:blipFill>
          <a:blip r:embed="rId2"/>
          <a:stretch>
            <a:fillRect/>
          </a:stretch>
        </p:blipFill>
        <p:spPr>
          <a:xfrm rot="16200000">
            <a:off x="-305969" y="105509"/>
            <a:ext cx="6829861" cy="6675122"/>
          </a:xfrm>
          <a:prstGeom prst="rect">
            <a:avLst/>
          </a:prstGeom>
          <a:ln>
            <a:noFill/>
          </a:ln>
          <a:effectLst>
            <a:softEdge rad="112500"/>
          </a:effectLst>
        </p:spPr>
      </p:pic>
      <p:pic>
        <p:nvPicPr>
          <p:cNvPr id="5" name="Picture 4">
            <a:extLst>
              <a:ext uri="{FF2B5EF4-FFF2-40B4-BE49-F238E27FC236}">
                <a16:creationId xmlns:a16="http://schemas.microsoft.com/office/drawing/2014/main" xmlns="" id="{1147BD6B-7125-8FDB-AF1D-D19BD3CE00C2}"/>
              </a:ext>
            </a:extLst>
          </p:cNvPr>
          <p:cNvPicPr>
            <a:picLocks noChangeAspect="1"/>
          </p:cNvPicPr>
          <p:nvPr/>
        </p:nvPicPr>
        <p:blipFill rotWithShape="1">
          <a:blip r:embed="rId3"/>
          <a:srcRect l="4584"/>
          <a:stretch/>
        </p:blipFill>
        <p:spPr>
          <a:xfrm>
            <a:off x="6273512" y="297180"/>
            <a:ext cx="5745360" cy="5029200"/>
          </a:xfrm>
          <a:prstGeom prst="rect">
            <a:avLst/>
          </a:prstGeom>
        </p:spPr>
      </p:pic>
    </p:spTree>
    <p:extLst>
      <p:ext uri="{BB962C8B-B14F-4D97-AF65-F5344CB8AC3E}">
        <p14:creationId xmlns:p14="http://schemas.microsoft.com/office/powerpoint/2010/main" val="1580736434"/>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C0B8A3D-231D-1BD8-EBAE-A6B0DA8E52D4}"/>
              </a:ext>
            </a:extLst>
          </p:cNvPr>
          <p:cNvPicPr>
            <a:picLocks noChangeAspect="1"/>
          </p:cNvPicPr>
          <p:nvPr/>
        </p:nvPicPr>
        <p:blipFill rotWithShape="1">
          <a:blip r:embed="rId2"/>
          <a:srcRect t="685" r="32724"/>
          <a:stretch/>
        </p:blipFill>
        <p:spPr>
          <a:xfrm rot="16200000">
            <a:off x="1220652" y="2935152"/>
            <a:ext cx="3211783" cy="4633912"/>
          </a:xfrm>
          <a:prstGeom prst="rect">
            <a:avLst/>
          </a:prstGeom>
          <a:ln>
            <a:noFill/>
          </a:ln>
          <a:effectLst>
            <a:softEdge rad="112500"/>
          </a:effectLst>
        </p:spPr>
      </p:pic>
      <p:sp>
        <p:nvSpPr>
          <p:cNvPr id="3" name="TextBox 2">
            <a:extLst>
              <a:ext uri="{FF2B5EF4-FFF2-40B4-BE49-F238E27FC236}">
                <a16:creationId xmlns:a16="http://schemas.microsoft.com/office/drawing/2014/main" xmlns="" id="{BE18D350-9C0B-2EC4-0662-07808F5C826D}"/>
              </a:ext>
            </a:extLst>
          </p:cNvPr>
          <p:cNvSpPr txBox="1"/>
          <p:nvPr/>
        </p:nvSpPr>
        <p:spPr>
          <a:xfrm>
            <a:off x="310515" y="923054"/>
            <a:ext cx="5882640"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reo toáng lên, vượt qua bố và anh Thái chạy ào ra bãi cát. Từ thuở bé đến giờ, Thắng đã được thấy biển bao giờ đâu. Cậu đứng ngây ra nhìn biển. Ôi! Biển rộng quá, xanh quá, chẳng nhìn thấy bờ biển kia đâu.</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đi xuống gần mép nước. Ồ! Có con gì bé tẹo đang chạy trên cát. Thắng rón rén đến gần, những vụt một cái, nó biến ngay vào hang.</a:t>
            </a:r>
          </a:p>
        </p:txBody>
      </p:sp>
      <p:sp>
        <p:nvSpPr>
          <p:cNvPr id="4" name="TextBox 3">
            <a:extLst>
              <a:ext uri="{FF2B5EF4-FFF2-40B4-BE49-F238E27FC236}">
                <a16:creationId xmlns:a16="http://schemas.microsoft.com/office/drawing/2014/main" xmlns="" id="{C4EBEC41-5F70-1431-645A-4B247A9CF008}"/>
              </a:ext>
            </a:extLst>
          </p:cNvPr>
          <p:cNvSpPr txBox="1"/>
          <p:nvPr/>
        </p:nvSpPr>
        <p:spPr>
          <a:xfrm>
            <a:off x="993102" y="279556"/>
            <a:ext cx="43024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Lần</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đầu</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 ra </a:t>
            </a: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biển</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D7E06038-C17D-F633-BD37-689A6ABCBA0E}"/>
              </a:ext>
            </a:extLst>
          </p:cNvPr>
          <p:cNvSpPr txBox="1"/>
          <p:nvPr/>
        </p:nvSpPr>
        <p:spPr>
          <a:xfrm>
            <a:off x="6412230" y="354330"/>
            <a:ext cx="5492115"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Hà Nội chỉ có Hồ Gươm, Hồ Tây, sông Hồng thôi. Hồ Tây rộng lắm nhưng không rộng bằng biển thế </a:t>
            </a:r>
            <a:r>
              <a:rPr kumimoji="0" lang="vi-VN"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này</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vi-VN" b="0" i="1"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Theo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Nguyễn Văn Chương)</a:t>
            </a:r>
          </a:p>
        </p:txBody>
      </p:sp>
      <p:grpSp>
        <p:nvGrpSpPr>
          <p:cNvPr id="6" name="Group 9">
            <a:extLst>
              <a:ext uri="{FF2B5EF4-FFF2-40B4-BE49-F238E27FC236}">
                <a16:creationId xmlns:a16="http://schemas.microsoft.com/office/drawing/2014/main" xmlns="" id="{E0612413-0252-0956-E0F2-796AAD259AC0}"/>
              </a:ext>
            </a:extLst>
          </p:cNvPr>
          <p:cNvGrpSpPr/>
          <p:nvPr/>
        </p:nvGrpSpPr>
        <p:grpSpPr>
          <a:xfrm>
            <a:off x="110195" y="783429"/>
            <a:ext cx="6068256" cy="1631172"/>
            <a:chOff x="1071624" y="2516695"/>
            <a:chExt cx="2137089" cy="1074445"/>
          </a:xfrm>
        </p:grpSpPr>
        <p:sp>
          <p:nvSpPr>
            <p:cNvPr id="7" name="Rectangle 10">
              <a:extLst>
                <a:ext uri="{FF2B5EF4-FFF2-40B4-BE49-F238E27FC236}">
                  <a16:creationId xmlns:a16="http://schemas.microsoft.com/office/drawing/2014/main" xmlns="" id="{25A9B835-EFBD-B83B-0147-8B0DEF8136E5}"/>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8" name="Oval 11">
              <a:extLst>
                <a:ext uri="{FF2B5EF4-FFF2-40B4-BE49-F238E27FC236}">
                  <a16:creationId xmlns:a16="http://schemas.microsoft.com/office/drawing/2014/main" xmlns="" id="{5A297F45-7945-DB7E-BC22-3243B6AC9C4E}"/>
                </a:ext>
              </a:extLst>
            </p:cNvPr>
            <p:cNvSpPr/>
            <p:nvPr/>
          </p:nvSpPr>
          <p:spPr>
            <a:xfrm>
              <a:off x="1071624" y="2516695"/>
              <a:ext cx="130482" cy="23011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1</a:t>
              </a:r>
            </a:p>
          </p:txBody>
        </p:sp>
      </p:grpSp>
      <p:grpSp>
        <p:nvGrpSpPr>
          <p:cNvPr id="9" name="Group 21">
            <a:extLst>
              <a:ext uri="{FF2B5EF4-FFF2-40B4-BE49-F238E27FC236}">
                <a16:creationId xmlns:a16="http://schemas.microsoft.com/office/drawing/2014/main" xmlns="" id="{4CFDF276-CBF9-C38B-D9EE-FEEF916FB00A}"/>
              </a:ext>
            </a:extLst>
          </p:cNvPr>
          <p:cNvGrpSpPr/>
          <p:nvPr/>
        </p:nvGrpSpPr>
        <p:grpSpPr>
          <a:xfrm>
            <a:off x="144351" y="2384576"/>
            <a:ext cx="6015665" cy="1123801"/>
            <a:chOff x="1236420" y="2458596"/>
            <a:chExt cx="1972293" cy="1132544"/>
          </a:xfrm>
        </p:grpSpPr>
        <p:sp>
          <p:nvSpPr>
            <p:cNvPr id="10" name="Rectangle 22">
              <a:extLst>
                <a:ext uri="{FF2B5EF4-FFF2-40B4-BE49-F238E27FC236}">
                  <a16:creationId xmlns:a16="http://schemas.microsoft.com/office/drawing/2014/main" xmlns="" id="{FB0579A2-D937-2AD3-F86A-915828B12242}"/>
                </a:ext>
              </a:extLst>
            </p:cNvPr>
            <p:cNvSpPr/>
            <p:nvPr/>
          </p:nvSpPr>
          <p:spPr>
            <a:xfrm>
              <a:off x="1305388" y="2607489"/>
              <a:ext cx="1903325" cy="983651"/>
            </a:xfrm>
            <a:prstGeom prst="rect">
              <a:avLst/>
            </a:prstGeom>
            <a:noFill/>
            <a:ln w="28575">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11" name="Oval 23">
              <a:extLst>
                <a:ext uri="{FF2B5EF4-FFF2-40B4-BE49-F238E27FC236}">
                  <a16:creationId xmlns:a16="http://schemas.microsoft.com/office/drawing/2014/main" xmlns="" id="{8AD1DFFE-9EBE-5715-F36F-F0F40074FF49}"/>
                </a:ext>
              </a:extLst>
            </p:cNvPr>
            <p:cNvSpPr/>
            <p:nvPr/>
          </p:nvSpPr>
          <p:spPr>
            <a:xfrm>
              <a:off x="1236420" y="2458596"/>
              <a:ext cx="104231" cy="3655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2</a:t>
              </a:r>
            </a:p>
          </p:txBody>
        </p:sp>
      </p:grpSp>
      <p:grpSp>
        <p:nvGrpSpPr>
          <p:cNvPr id="12" name="Group 24">
            <a:extLst>
              <a:ext uri="{FF2B5EF4-FFF2-40B4-BE49-F238E27FC236}">
                <a16:creationId xmlns:a16="http://schemas.microsoft.com/office/drawing/2014/main" xmlns="" id="{3C154A76-5105-EB23-A78C-8790798F1C5A}"/>
              </a:ext>
            </a:extLst>
          </p:cNvPr>
          <p:cNvGrpSpPr/>
          <p:nvPr/>
        </p:nvGrpSpPr>
        <p:grpSpPr>
          <a:xfrm>
            <a:off x="6204210" y="324154"/>
            <a:ext cx="5781524" cy="4281014"/>
            <a:chOff x="1148950" y="2581764"/>
            <a:chExt cx="2110408" cy="997360"/>
          </a:xfrm>
        </p:grpSpPr>
        <p:sp>
          <p:nvSpPr>
            <p:cNvPr id="13" name="Rectangle 25">
              <a:extLst>
                <a:ext uri="{FF2B5EF4-FFF2-40B4-BE49-F238E27FC236}">
                  <a16:creationId xmlns:a16="http://schemas.microsoft.com/office/drawing/2014/main" xmlns="" id="{8B153956-1299-E0E4-694B-50647049AB18}"/>
                </a:ext>
              </a:extLst>
            </p:cNvPr>
            <p:cNvSpPr/>
            <p:nvPr/>
          </p:nvSpPr>
          <p:spPr>
            <a:xfrm>
              <a:off x="1196770" y="2595473"/>
              <a:ext cx="2062588" cy="983651"/>
            </a:xfrm>
            <a:prstGeom prst="rect">
              <a:avLst/>
            </a:prstGeom>
            <a:noFill/>
            <a:ln w="28575">
              <a:solidFill>
                <a:schemeClr val="accent1">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14" name="Oval 26">
              <a:extLst>
                <a:ext uri="{FF2B5EF4-FFF2-40B4-BE49-F238E27FC236}">
                  <a16:creationId xmlns:a16="http://schemas.microsoft.com/office/drawing/2014/main" xmlns="" id="{3F13F734-07DD-750B-0B59-01DB86C13DD9}"/>
                </a:ext>
              </a:extLst>
            </p:cNvPr>
            <p:cNvSpPr/>
            <p:nvPr/>
          </p:nvSpPr>
          <p:spPr>
            <a:xfrm>
              <a:off x="1148950" y="2581764"/>
              <a:ext cx="147621" cy="87659"/>
            </a:xfrm>
            <a:prstGeom prst="ellipse">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3</a:t>
              </a:r>
            </a:p>
          </p:txBody>
        </p:sp>
      </p:grpSp>
      <p:grpSp>
        <p:nvGrpSpPr>
          <p:cNvPr id="15" name="Group 9">
            <a:extLst>
              <a:ext uri="{FF2B5EF4-FFF2-40B4-BE49-F238E27FC236}">
                <a16:creationId xmlns:a16="http://schemas.microsoft.com/office/drawing/2014/main" xmlns="" id="{4849BA24-0E97-73B2-53AD-71344A285CF3}"/>
              </a:ext>
            </a:extLst>
          </p:cNvPr>
          <p:cNvGrpSpPr/>
          <p:nvPr/>
        </p:nvGrpSpPr>
        <p:grpSpPr>
          <a:xfrm>
            <a:off x="6096000" y="4652941"/>
            <a:ext cx="5922873" cy="982048"/>
            <a:chOff x="1058843" y="2522680"/>
            <a:chExt cx="2149870" cy="1068460"/>
          </a:xfrm>
        </p:grpSpPr>
        <p:sp>
          <p:nvSpPr>
            <p:cNvPr id="16" name="Rectangle 10">
              <a:extLst>
                <a:ext uri="{FF2B5EF4-FFF2-40B4-BE49-F238E27FC236}">
                  <a16:creationId xmlns:a16="http://schemas.microsoft.com/office/drawing/2014/main" xmlns="" id="{E80AE937-2B2A-49BD-8AB8-1976982B5AA4}"/>
                </a:ext>
              </a:extLst>
            </p:cNvPr>
            <p:cNvSpPr/>
            <p:nvPr/>
          </p:nvSpPr>
          <p:spPr>
            <a:xfrm>
              <a:off x="1146125" y="2607489"/>
              <a:ext cx="2062588" cy="983651"/>
            </a:xfrm>
            <a:prstGeom prst="rect">
              <a:avLst/>
            </a:prstGeom>
            <a:noFill/>
            <a:ln w="28575">
              <a:solidFill>
                <a:srgbClr val="7030A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2200">
                <a:solidFill>
                  <a:prstClr val="black"/>
                </a:solidFill>
                <a:cs typeface="Times New Roman" panose="02020603050405020304" pitchFamily="18" charset="0"/>
              </a:endParaRPr>
            </a:p>
          </p:txBody>
        </p:sp>
        <p:sp>
          <p:nvSpPr>
            <p:cNvPr id="17" name="Oval 11">
              <a:extLst>
                <a:ext uri="{FF2B5EF4-FFF2-40B4-BE49-F238E27FC236}">
                  <a16:creationId xmlns:a16="http://schemas.microsoft.com/office/drawing/2014/main" xmlns="" id="{0C608694-6CD7-AD26-84B7-F89E91A98B95}"/>
                </a:ext>
              </a:extLst>
            </p:cNvPr>
            <p:cNvSpPr/>
            <p:nvPr/>
          </p:nvSpPr>
          <p:spPr>
            <a:xfrm>
              <a:off x="1058843" y="2522680"/>
              <a:ext cx="146792" cy="409368"/>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2200" b="1" dirty="0">
                  <a:solidFill>
                    <a:srgbClr val="FF0000"/>
                  </a:solidFill>
                  <a:latin typeface="Arial Nova" panose="020B0504020202020204" pitchFamily="34" charset="0"/>
                  <a:cs typeface="Times New Roman" panose="02020603050405020304" pitchFamily="18" charset="0"/>
                </a:rPr>
                <a:t>4</a:t>
              </a:r>
            </a:p>
          </p:txBody>
        </p:sp>
      </p:grpSp>
      <p:grpSp>
        <p:nvGrpSpPr>
          <p:cNvPr id="23" name="Nhóm 24">
            <a:extLst>
              <a:ext uri="{FF2B5EF4-FFF2-40B4-BE49-F238E27FC236}">
                <a16:creationId xmlns:a16="http://schemas.microsoft.com/office/drawing/2014/main" xmlns="" id="{0720FC6F-B0BC-8849-9F64-359837DDD3E5}"/>
              </a:ext>
            </a:extLst>
          </p:cNvPr>
          <p:cNvGrpSpPr/>
          <p:nvPr/>
        </p:nvGrpSpPr>
        <p:grpSpPr>
          <a:xfrm rot="21342478">
            <a:off x="-342225" y="-469370"/>
            <a:ext cx="2626775" cy="1706905"/>
            <a:chOff x="8824467" y="-708272"/>
            <a:chExt cx="3502367" cy="2275873"/>
          </a:xfrm>
        </p:grpSpPr>
        <p:pic>
          <p:nvPicPr>
            <p:cNvPr id="24" name="Hình ảnh 21">
              <a:extLst>
                <a:ext uri="{FF2B5EF4-FFF2-40B4-BE49-F238E27FC236}">
                  <a16:creationId xmlns:a16="http://schemas.microsoft.com/office/drawing/2014/main" xmlns="" id="{FDE0DF84-D58F-70A9-FFF0-67B3AE081F54}"/>
                </a:ext>
              </a:extLst>
            </p:cNvPr>
            <p:cNvPicPr>
              <a:picLocks noChangeAspect="1"/>
            </p:cNvPicPr>
            <p:nvPr/>
          </p:nvPicPr>
          <p:blipFill>
            <a:blip r:embed="rId3" cstate="print">
              <a:alphaModFix amt="70000"/>
              <a:extLst>
                <a:ext uri="{BEBA8EAE-BF5A-486C-A8C5-ECC9F3942E4B}">
                  <a14:imgProps xmlns:a14="http://schemas.microsoft.com/office/drawing/2010/main">
                    <a14:imgLayer r:embed="rId4">
                      <a14:imgEffect>
                        <a14:backgroundRemoval t="8250" b="90000" l="10000" r="90000">
                          <a14:foregroundMark x1="68667" y1="8250" x2="68667" y2="8250"/>
                        </a14:backgroundRemoval>
                      </a14:imgEffect>
                    </a14:imgLayer>
                  </a14:imgProps>
                </a:ext>
                <a:ext uri="{28A0092B-C50C-407E-A947-70E740481C1C}">
                  <a14:useLocalDpi xmlns:a14="http://schemas.microsoft.com/office/drawing/2010/main" val="0"/>
                </a:ext>
              </a:extLst>
            </a:blip>
            <a:stretch>
              <a:fillRect/>
            </a:stretch>
          </p:blipFill>
          <p:spPr>
            <a:xfrm rot="4709950">
              <a:off x="9437714" y="-1321519"/>
              <a:ext cx="2275873" cy="3502367"/>
            </a:xfrm>
            <a:prstGeom prst="rect">
              <a:avLst/>
            </a:prstGeom>
          </p:spPr>
        </p:pic>
        <p:sp>
          <p:nvSpPr>
            <p:cNvPr id="25" name="Hộp Văn bản 23">
              <a:extLst>
                <a:ext uri="{FF2B5EF4-FFF2-40B4-BE49-F238E27FC236}">
                  <a16:creationId xmlns:a16="http://schemas.microsoft.com/office/drawing/2014/main" xmlns="" id="{F6A5308C-741A-4351-C7BD-3B119841F334}"/>
                </a:ext>
              </a:extLst>
            </p:cNvPr>
            <p:cNvSpPr txBox="1"/>
            <p:nvPr/>
          </p:nvSpPr>
          <p:spPr>
            <a:xfrm>
              <a:off x="9861170" y="55922"/>
              <a:ext cx="2092760" cy="943848"/>
            </a:xfrm>
            <a:prstGeom prst="rect">
              <a:avLst/>
            </a:prstGeom>
            <a:noFill/>
          </p:spPr>
          <p:txBody>
            <a:bodyPr wrap="square" rtlCol="0">
              <a:spAutoFit/>
            </a:bodyPr>
            <a:lstStyle/>
            <a:p>
              <a:r>
                <a:rPr lang="en-US" sz="2000" b="1" dirty="0" err="1">
                  <a:solidFill>
                    <a:srgbClr val="FFFF00"/>
                  </a:solidFill>
                  <a:latin typeface="Times New Roman" panose="02020603050405020304" pitchFamily="18" charset="0"/>
                  <a:cs typeface="Times New Roman" panose="02020603050405020304" pitchFamily="18" charset="0"/>
                </a:rPr>
                <a:t>Đọc</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nối</a:t>
              </a:r>
              <a:r>
                <a:rPr lang="en-US" sz="2000" b="1" dirty="0">
                  <a:solidFill>
                    <a:srgbClr val="FFFF00"/>
                  </a:solidFill>
                  <a:latin typeface="Times New Roman" panose="02020603050405020304" pitchFamily="18" charset="0"/>
                  <a:cs typeface="Times New Roman" panose="02020603050405020304" pitchFamily="18" charset="0"/>
                </a:rPr>
                <a:t> </a:t>
              </a:r>
            </a:p>
            <a:p>
              <a:r>
                <a:rPr lang="en-US" sz="2000" b="1" dirty="0" err="1">
                  <a:solidFill>
                    <a:srgbClr val="FFFF00"/>
                  </a:solidFill>
                  <a:latin typeface="Times New Roman" panose="02020603050405020304" pitchFamily="18" charset="0"/>
                  <a:cs typeface="Times New Roman" panose="02020603050405020304" pitchFamily="18" charset="0"/>
                </a:rPr>
                <a:t>tiếp</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đoạn</a:t>
              </a:r>
              <a:r>
                <a:rPr lang="en-US" sz="2000" b="1" dirty="0">
                  <a:solidFill>
                    <a:srgbClr val="FFFF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058219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par>
                          <p:cTn id="8" fill="hold">
                            <p:stCondLst>
                              <p:cond delay="1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1500"/>
                                        <p:tgtEl>
                                          <p:spTgt spid="9"/>
                                        </p:tgtEl>
                                      </p:cBhvr>
                                    </p:animEffect>
                                  </p:childTnLst>
                                </p:cTn>
                              </p:par>
                            </p:childTnLst>
                          </p:cTn>
                        </p:par>
                        <p:par>
                          <p:cTn id="12" fill="hold">
                            <p:stCondLst>
                              <p:cond delay="3000"/>
                            </p:stCondLst>
                            <p:childTnLst>
                              <p:par>
                                <p:cTn id="13" presetID="21"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500"/>
                                        <p:tgtEl>
                                          <p:spTgt spid="12"/>
                                        </p:tgtEl>
                                      </p:cBhvr>
                                    </p:animEffect>
                                  </p:childTnLst>
                                </p:cTn>
                              </p:par>
                            </p:childTnLst>
                          </p:cTn>
                        </p:par>
                        <p:par>
                          <p:cTn id="16" fill="hold">
                            <p:stCondLst>
                              <p:cond delay="4500"/>
                            </p:stCondLst>
                            <p:childTnLst>
                              <p:par>
                                <p:cTn id="17" presetID="21" presetClass="entr" presetSubtype="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1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C0B8A3D-231D-1BD8-EBAE-A6B0DA8E52D4}"/>
              </a:ext>
            </a:extLst>
          </p:cNvPr>
          <p:cNvPicPr>
            <a:picLocks noChangeAspect="1"/>
          </p:cNvPicPr>
          <p:nvPr/>
        </p:nvPicPr>
        <p:blipFill rotWithShape="1">
          <a:blip r:embed="rId2"/>
          <a:srcRect t="685" r="32724"/>
          <a:stretch/>
        </p:blipFill>
        <p:spPr>
          <a:xfrm rot="16200000">
            <a:off x="1109687" y="2824186"/>
            <a:ext cx="3211783" cy="4855843"/>
          </a:xfrm>
          <a:prstGeom prst="rect">
            <a:avLst/>
          </a:prstGeom>
          <a:ln>
            <a:noFill/>
          </a:ln>
          <a:effectLst>
            <a:softEdge rad="112500"/>
          </a:effectLst>
        </p:spPr>
      </p:pic>
      <p:sp>
        <p:nvSpPr>
          <p:cNvPr id="3" name="TextBox 2">
            <a:extLst>
              <a:ext uri="{FF2B5EF4-FFF2-40B4-BE49-F238E27FC236}">
                <a16:creationId xmlns:a16="http://schemas.microsoft.com/office/drawing/2014/main" xmlns="" id="{BE18D350-9C0B-2EC4-0662-07808F5C826D}"/>
              </a:ext>
            </a:extLst>
          </p:cNvPr>
          <p:cNvSpPr txBox="1"/>
          <p:nvPr/>
        </p:nvSpPr>
        <p:spPr>
          <a:xfrm>
            <a:off x="310515" y="923054"/>
            <a:ext cx="5882640"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reo toáng lên, vượt qua bố và anh Thái chạy ào ra bãi cát. Từ thuở bé đến giờ, Thắng đã được thấy biển bao giờ đâu. Cậu đứng ngây ra nhìn biển. Ôi! Biển rộng quá, xanh quá, chẳng nhìn thấy bờ biển kia đâu.</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đi xuống gần mép nước. Ồ! Có con gì bé tẹo đang chạy trên cát. Thắng rón rén đến gần, những vụt một cái, nó biến ngay vào hang.</a:t>
            </a:r>
          </a:p>
        </p:txBody>
      </p:sp>
      <p:sp>
        <p:nvSpPr>
          <p:cNvPr id="4" name="TextBox 3">
            <a:extLst>
              <a:ext uri="{FF2B5EF4-FFF2-40B4-BE49-F238E27FC236}">
                <a16:creationId xmlns:a16="http://schemas.microsoft.com/office/drawing/2014/main" xmlns="" id="{C4EBEC41-5F70-1431-645A-4B247A9CF008}"/>
              </a:ext>
            </a:extLst>
          </p:cNvPr>
          <p:cNvSpPr txBox="1"/>
          <p:nvPr/>
        </p:nvSpPr>
        <p:spPr>
          <a:xfrm>
            <a:off x="1249956" y="230556"/>
            <a:ext cx="43024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Lần</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đầu</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 ra </a:t>
            </a: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rPr>
              <a:t>biển</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D7E06038-C17D-F633-BD37-689A6ABCBA0E}"/>
              </a:ext>
            </a:extLst>
          </p:cNvPr>
          <p:cNvSpPr txBox="1"/>
          <p:nvPr/>
        </p:nvSpPr>
        <p:spPr>
          <a:xfrm>
            <a:off x="6412230" y="354330"/>
            <a:ext cx="5492115"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 Hà Nội chỉ có Hồ Gươm, Hồ Tây, sông Hồng thôi. Hồ Tây rộng lắm nhưng không rộng bằng biển thế </a:t>
            </a:r>
            <a:r>
              <a:rPr kumimoji="0" lang="vi-VN"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này</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vi-VN" b="0" i="1"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Theo </a:t>
            </a:r>
            <a:r>
              <a:rPr kumimoji="0" lang="vi-VN"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Nguyễn Văn Chương)</a:t>
            </a:r>
          </a:p>
        </p:txBody>
      </p:sp>
      <p:grpSp>
        <p:nvGrpSpPr>
          <p:cNvPr id="23" name="Nhóm 24">
            <a:extLst>
              <a:ext uri="{FF2B5EF4-FFF2-40B4-BE49-F238E27FC236}">
                <a16:creationId xmlns:a16="http://schemas.microsoft.com/office/drawing/2014/main" xmlns="" id="{0720FC6F-B0BC-8849-9F64-359837DDD3E5}"/>
              </a:ext>
            </a:extLst>
          </p:cNvPr>
          <p:cNvGrpSpPr/>
          <p:nvPr/>
        </p:nvGrpSpPr>
        <p:grpSpPr>
          <a:xfrm rot="21342478">
            <a:off x="-342225" y="-469370"/>
            <a:ext cx="2626775" cy="1706905"/>
            <a:chOff x="8824467" y="-708272"/>
            <a:chExt cx="3502367" cy="2275873"/>
          </a:xfrm>
        </p:grpSpPr>
        <p:pic>
          <p:nvPicPr>
            <p:cNvPr id="24" name="Hình ảnh 21">
              <a:extLst>
                <a:ext uri="{FF2B5EF4-FFF2-40B4-BE49-F238E27FC236}">
                  <a16:creationId xmlns:a16="http://schemas.microsoft.com/office/drawing/2014/main" xmlns="" id="{FDE0DF84-D58F-70A9-FFF0-67B3AE081F54}"/>
                </a:ext>
              </a:extLst>
            </p:cNvPr>
            <p:cNvPicPr>
              <a:picLocks noChangeAspect="1"/>
            </p:cNvPicPr>
            <p:nvPr/>
          </p:nvPicPr>
          <p:blipFill>
            <a:blip r:embed="rId3" cstate="print">
              <a:alphaModFix amt="70000"/>
              <a:extLst>
                <a:ext uri="{BEBA8EAE-BF5A-486C-A8C5-ECC9F3942E4B}">
                  <a14:imgProps xmlns:a14="http://schemas.microsoft.com/office/drawing/2010/main">
                    <a14:imgLayer r:embed="rId4">
                      <a14:imgEffect>
                        <a14:backgroundRemoval t="8250" b="90000" l="10000" r="90000">
                          <a14:foregroundMark x1="68667" y1="8250" x2="68667" y2="8250"/>
                        </a14:backgroundRemoval>
                      </a14:imgEffect>
                    </a14:imgLayer>
                  </a14:imgProps>
                </a:ext>
                <a:ext uri="{28A0092B-C50C-407E-A947-70E740481C1C}">
                  <a14:useLocalDpi xmlns:a14="http://schemas.microsoft.com/office/drawing/2010/main" val="0"/>
                </a:ext>
              </a:extLst>
            </a:blip>
            <a:stretch>
              <a:fillRect/>
            </a:stretch>
          </p:blipFill>
          <p:spPr>
            <a:xfrm rot="4709950">
              <a:off x="9437714" y="-1321519"/>
              <a:ext cx="2275873" cy="3502367"/>
            </a:xfrm>
            <a:prstGeom prst="rect">
              <a:avLst/>
            </a:prstGeom>
          </p:spPr>
        </p:pic>
        <p:sp>
          <p:nvSpPr>
            <p:cNvPr id="25" name="Hộp Văn bản 23">
              <a:extLst>
                <a:ext uri="{FF2B5EF4-FFF2-40B4-BE49-F238E27FC236}">
                  <a16:creationId xmlns:a16="http://schemas.microsoft.com/office/drawing/2014/main" xmlns="" id="{F6A5308C-741A-4351-C7BD-3B119841F334}"/>
                </a:ext>
              </a:extLst>
            </p:cNvPr>
            <p:cNvSpPr txBox="1"/>
            <p:nvPr/>
          </p:nvSpPr>
          <p:spPr>
            <a:xfrm>
              <a:off x="9498881" y="33502"/>
              <a:ext cx="2092760" cy="943848"/>
            </a:xfrm>
            <a:prstGeom prst="rect">
              <a:avLst/>
            </a:prstGeom>
            <a:noFill/>
          </p:spPr>
          <p:txBody>
            <a:bodyPr wrap="square" rtlCol="0">
              <a:spAutoFit/>
            </a:bodyPr>
            <a:lstStyle/>
            <a:p>
              <a:pPr algn="ctr"/>
              <a:r>
                <a:rPr lang="en-US" sz="2000" b="1" dirty="0" err="1">
                  <a:solidFill>
                    <a:srgbClr val="FFFF00"/>
                  </a:solidFill>
                  <a:latin typeface="Times New Roman" panose="02020603050405020304" pitchFamily="18" charset="0"/>
                  <a:cs typeface="Times New Roman" panose="02020603050405020304" pitchFamily="18" charset="0"/>
                </a:rPr>
                <a:t>Tìm</a:t>
              </a:r>
              <a:endParaRPr lang="en-US" sz="2000" b="1" dirty="0">
                <a:solidFill>
                  <a:srgbClr val="FFFF00"/>
                </a:solidFill>
                <a:latin typeface="Times New Roman" panose="02020603050405020304" pitchFamily="18" charset="0"/>
                <a:cs typeface="Times New Roman" panose="02020603050405020304" pitchFamily="18" charset="0"/>
              </a:endParaRPr>
            </a:p>
            <a:p>
              <a:pPr algn="ct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từ</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khó</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đọc</a:t>
              </a:r>
              <a:r>
                <a:rPr lang="en-US" sz="2000" b="1" dirty="0">
                  <a:solidFill>
                    <a:srgbClr val="FFFF00"/>
                  </a:solidFill>
                  <a:latin typeface="Times New Roman" panose="02020603050405020304" pitchFamily="18" charset="0"/>
                  <a:cs typeface="Times New Roman" panose="02020603050405020304" pitchFamily="18" charset="0"/>
                </a:rPr>
                <a:t>:</a:t>
              </a:r>
            </a:p>
          </p:txBody>
        </p:sp>
      </p:grpSp>
      <p:cxnSp>
        <p:nvCxnSpPr>
          <p:cNvPr id="18" name="Straight Connector 17">
            <a:extLst>
              <a:ext uri="{FF2B5EF4-FFF2-40B4-BE49-F238E27FC236}">
                <a16:creationId xmlns:a16="http://schemas.microsoft.com/office/drawing/2014/main" xmlns="" id="{6CDB7D3F-BE16-80AE-EB3D-E9077C41FA50}"/>
              </a:ext>
            </a:extLst>
          </p:cNvPr>
          <p:cNvCxnSpPr>
            <a:cxnSpLocks/>
          </p:cNvCxnSpPr>
          <p:nvPr/>
        </p:nvCxnSpPr>
        <p:spPr>
          <a:xfrm flipH="1">
            <a:off x="2227847" y="1775697"/>
            <a:ext cx="803029" cy="0"/>
          </a:xfrm>
          <a:prstGeom prst="line">
            <a:avLst/>
          </a:prstGeom>
          <a:noFill/>
          <a:ln w="28575" cap="flat" cmpd="sng" algn="ctr">
            <a:solidFill>
              <a:srgbClr val="FF0000"/>
            </a:solidFill>
            <a:prstDash val="solid"/>
            <a:miter lim="800000"/>
          </a:ln>
          <a:effectLst/>
        </p:spPr>
      </p:cxnSp>
      <p:cxnSp>
        <p:nvCxnSpPr>
          <p:cNvPr id="20" name="Straight Connector 19">
            <a:extLst>
              <a:ext uri="{FF2B5EF4-FFF2-40B4-BE49-F238E27FC236}">
                <a16:creationId xmlns:a16="http://schemas.microsoft.com/office/drawing/2014/main" xmlns="" id="{2BF3E589-931A-9892-0E46-E14A9F865569}"/>
              </a:ext>
            </a:extLst>
          </p:cNvPr>
          <p:cNvCxnSpPr>
            <a:cxnSpLocks/>
          </p:cNvCxnSpPr>
          <p:nvPr/>
        </p:nvCxnSpPr>
        <p:spPr>
          <a:xfrm flipH="1">
            <a:off x="3203892" y="3152434"/>
            <a:ext cx="803029" cy="0"/>
          </a:xfrm>
          <a:prstGeom prst="line">
            <a:avLst/>
          </a:prstGeom>
          <a:noFill/>
          <a:ln w="28575" cap="flat" cmpd="sng" algn="ctr">
            <a:solidFill>
              <a:srgbClr val="FF0000"/>
            </a:solidFill>
            <a:prstDash val="solid"/>
            <a:miter lim="800000"/>
          </a:ln>
          <a:effectLst/>
        </p:spPr>
      </p:cxnSp>
      <p:cxnSp>
        <p:nvCxnSpPr>
          <p:cNvPr id="21" name="Straight Connector 20">
            <a:extLst>
              <a:ext uri="{FF2B5EF4-FFF2-40B4-BE49-F238E27FC236}">
                <a16:creationId xmlns:a16="http://schemas.microsoft.com/office/drawing/2014/main" xmlns="" id="{A0DAABBE-B7D4-0561-0A0D-7FC65A2861CF}"/>
              </a:ext>
            </a:extLst>
          </p:cNvPr>
          <p:cNvCxnSpPr>
            <a:cxnSpLocks/>
          </p:cNvCxnSpPr>
          <p:nvPr/>
        </p:nvCxnSpPr>
        <p:spPr>
          <a:xfrm flipH="1">
            <a:off x="6964233" y="5330555"/>
            <a:ext cx="1193448" cy="0"/>
          </a:xfrm>
          <a:prstGeom prst="line">
            <a:avLst/>
          </a:prstGeom>
          <a:noFill/>
          <a:ln w="28575" cap="flat" cmpd="sng" algn="ctr">
            <a:solidFill>
              <a:srgbClr val="FF0000"/>
            </a:solidFill>
            <a:prstDash val="solid"/>
            <a:miter lim="800000"/>
          </a:ln>
          <a:effectLst/>
        </p:spPr>
      </p:cxnSp>
    </p:spTree>
    <p:extLst>
      <p:ext uri="{BB962C8B-B14F-4D97-AF65-F5344CB8AC3E}">
        <p14:creationId xmlns:p14="http://schemas.microsoft.com/office/powerpoint/2010/main" val="39068278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2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đứng ngây ra nhìn biển.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150608" y="354828"/>
            <a:ext cx="433276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xmlns="" id="{587F41C2-462C-4F1B-95EF-2E21333DE679}"/>
              </a:ext>
            </a:extLst>
          </p:cNvPr>
          <p:cNvCxnSpPr>
            <a:cxnSpLocks/>
          </p:cNvCxnSpPr>
          <p:nvPr/>
        </p:nvCxnSpPr>
        <p:spPr>
          <a:xfrm flipH="1">
            <a:off x="10065670" y="1886114"/>
            <a:ext cx="136689" cy="510362"/>
          </a:xfrm>
          <a:prstGeom prst="line">
            <a:avLst/>
          </a:prstGeom>
          <a:noFill/>
          <a:ln w="3810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xmlns="" id="{DFEF988E-3F69-4403-8E5C-2FDFFC28E3EF}"/>
              </a:ext>
            </a:extLst>
          </p:cNvPr>
          <p:cNvCxnSpPr>
            <a:cxnSpLocks/>
          </p:cNvCxnSpPr>
          <p:nvPr/>
        </p:nvCxnSpPr>
        <p:spPr>
          <a:xfrm flipH="1">
            <a:off x="4861723" y="1886114"/>
            <a:ext cx="136689" cy="510362"/>
          </a:xfrm>
          <a:prstGeom prst="line">
            <a:avLst/>
          </a:prstGeom>
          <a:noFill/>
          <a:ln w="3810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xmlns="" id="{FEF6E6EC-FCDE-4DBE-8467-C79C821B70C5}"/>
              </a:ext>
            </a:extLst>
          </p:cNvPr>
          <p:cNvGrpSpPr/>
          <p:nvPr/>
        </p:nvGrpSpPr>
        <p:grpSpPr>
          <a:xfrm>
            <a:off x="2569200" y="2396476"/>
            <a:ext cx="229836" cy="510362"/>
            <a:chOff x="8400106" y="1777775"/>
            <a:chExt cx="229836" cy="510362"/>
          </a:xfrm>
        </p:grpSpPr>
        <p:cxnSp>
          <p:nvCxnSpPr>
            <p:cNvPr id="16" name="Straight Connector 15">
              <a:extLst>
                <a:ext uri="{FF2B5EF4-FFF2-40B4-BE49-F238E27FC236}">
                  <a16:creationId xmlns:a16="http://schemas.microsoft.com/office/drawing/2014/main" xmlns="" id="{5A8A6528-E5B2-4E09-80B2-5ED07D420899}"/>
                </a:ext>
              </a:extLst>
            </p:cNvPr>
            <p:cNvCxnSpPr>
              <a:cxnSpLocks/>
            </p:cNvCxnSpPr>
            <p:nvPr/>
          </p:nvCxnSpPr>
          <p:spPr>
            <a:xfrm flipH="1">
              <a:off x="8400106" y="1777775"/>
              <a:ext cx="136689" cy="510362"/>
            </a:xfrm>
            <a:prstGeom prst="line">
              <a:avLst/>
            </a:prstGeom>
            <a:noFill/>
            <a:ln w="3810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xmlns="" id="{A25F104D-3B40-4CEF-BA56-D97B70FCF731}"/>
                </a:ext>
              </a:extLst>
            </p:cNvPr>
            <p:cNvCxnSpPr>
              <a:cxnSpLocks/>
            </p:cNvCxnSpPr>
            <p:nvPr/>
          </p:nvCxnSpPr>
          <p:spPr>
            <a:xfrm flipH="1">
              <a:off x="8493253" y="1777775"/>
              <a:ext cx="136689" cy="510362"/>
            </a:xfrm>
            <a:prstGeom prst="line">
              <a:avLst/>
            </a:prstGeom>
            <a:noFill/>
            <a:ln w="3810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787314" y="1287328"/>
            <a:ext cx="10617371"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đi xuống gần mép nước. Ồ! Có con gì bé tẹo đang chạy trên cát. Thắng rón rén đến gần, những vụt một cái, nó biến ngay vào hang.</a:t>
            </a: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3468868" y="2072158"/>
            <a:ext cx="5254261" cy="4890943"/>
            <a:chOff x="2809584" y="-1461943"/>
            <a:chExt cx="6078529"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270306" y="965615"/>
                <a:ext cx="4099150" cy="555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5218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372</TotalTime>
  <Words>2669</Words>
  <Application>Microsoft Office PowerPoint</Application>
  <PresentationFormat>Widescreen</PresentationFormat>
  <Paragraphs>221</Paragraphs>
  <Slides>35</Slides>
  <Notes>6</Notes>
  <HiddenSlides>0</HiddenSlides>
  <MMClips>1</MMClips>
  <ScaleCrop>false</ScaleCrop>
  <HeadingPairs>
    <vt:vector size="6" baseType="variant">
      <vt:variant>
        <vt:lpstr>Fonts Used</vt:lpstr>
      </vt:variant>
      <vt:variant>
        <vt:i4>29</vt:i4>
      </vt:variant>
      <vt:variant>
        <vt:lpstr>Theme</vt:lpstr>
      </vt:variant>
      <vt:variant>
        <vt:i4>4</vt:i4>
      </vt:variant>
      <vt:variant>
        <vt:lpstr>Slide Titles</vt:lpstr>
      </vt:variant>
      <vt:variant>
        <vt:i4>35</vt:i4>
      </vt:variant>
    </vt:vector>
  </HeadingPairs>
  <TitlesOfParts>
    <vt:vector size="68" baseType="lpstr">
      <vt:lpstr>微软雅黑</vt:lpstr>
      <vt:lpstr>SimSun</vt:lpstr>
      <vt:lpstr>SimSun</vt:lpstr>
      <vt:lpstr>.VnMemorandum</vt:lpstr>
      <vt:lpstr>Aarian</vt:lpstr>
      <vt:lpstr>Arial</vt:lpstr>
      <vt:lpstr>Arial Nova</vt:lpstr>
      <vt:lpstr>Arial-Rounded</vt:lpstr>
      <vt:lpstr>Baloo</vt:lpstr>
      <vt:lpstr>Calibri</vt:lpstr>
      <vt:lpstr>Calibri Light</vt:lpstr>
      <vt:lpstr>Coiny</vt:lpstr>
      <vt:lpstr>DFGothic-EB</vt:lpstr>
      <vt:lpstr>FZXiQian-M15S</vt:lpstr>
      <vt:lpstr>HP001 4 hàng</vt:lpstr>
      <vt:lpstr>inpin heiti</vt:lpstr>
      <vt:lpstr>LNTH-Kids  Chinese Font 1</vt:lpstr>
      <vt:lpstr>Patrick Hand</vt:lpstr>
      <vt:lpstr>SVN-Cookies</vt:lpstr>
      <vt:lpstr>Times New Roman</vt:lpstr>
      <vt:lpstr>UVN Van Chuong Nang</vt:lpstr>
      <vt:lpstr>Zilla Slab</vt:lpstr>
      <vt:lpstr>华康少女文字W5</vt:lpstr>
      <vt:lpstr>字魂100号-方方先锋体</vt:lpstr>
      <vt:lpstr>字魂107号-萌趣欢乐体</vt:lpstr>
      <vt:lpstr>字魂35号-经典雅黑</vt:lpstr>
      <vt:lpstr>字魂59号-创粗黑</vt:lpstr>
      <vt:lpstr>等线</vt:lpstr>
      <vt:lpstr>等线 Light</vt:lpstr>
      <vt:lpstr>Office 主题</vt:lpstr>
      <vt:lpstr>1_Office 主题</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Microsoft account</cp:lastModifiedBy>
  <cp:revision>60</cp:revision>
  <dcterms:created xsi:type="dcterms:W3CDTF">2022-06-07T14:39:20Z</dcterms:created>
  <dcterms:modified xsi:type="dcterms:W3CDTF">2022-09-09T05:58:37Z</dcterms:modified>
</cp:coreProperties>
</file>