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5" r:id="rId2"/>
    <p:sldMasterId id="2147483731" r:id="rId3"/>
    <p:sldMasterId id="2147483743" r:id="rId4"/>
  </p:sldMasterIdLst>
  <p:notesMasterIdLst>
    <p:notesMasterId r:id="rId22"/>
  </p:notesMasterIdLst>
  <p:sldIdLst>
    <p:sldId id="3427" r:id="rId5"/>
    <p:sldId id="3433" r:id="rId6"/>
    <p:sldId id="3430" r:id="rId7"/>
    <p:sldId id="3431" r:id="rId8"/>
    <p:sldId id="3432" r:id="rId9"/>
    <p:sldId id="3428" r:id="rId10"/>
    <p:sldId id="3434" r:id="rId11"/>
    <p:sldId id="256" r:id="rId12"/>
    <p:sldId id="3435" r:id="rId13"/>
    <p:sldId id="3422" r:id="rId14"/>
    <p:sldId id="3436" r:id="rId15"/>
    <p:sldId id="3437" r:id="rId16"/>
    <p:sldId id="3423" r:id="rId17"/>
    <p:sldId id="3438" r:id="rId18"/>
    <p:sldId id="3426" r:id="rId19"/>
    <p:sldId id="3439" r:id="rId20"/>
    <p:sldId id="342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oki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45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133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72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49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33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3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09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91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91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3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91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3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7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25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9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6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07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8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577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3" y="219539"/>
            <a:ext cx="11613235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14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97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91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2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906" y="16033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21" y="156142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14" y="153184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33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14" y="22172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30" y="21752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23" y="21457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23" y="28310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38" y="27891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33" y="27596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33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47" y="34030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42" y="33734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5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42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57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50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69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50" y="46727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66" y="46308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52" y="460123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78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59" y="52865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74" y="52446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68" y="521511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86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69" y="59004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83" y="58585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78" y="582899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32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14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3" y="219539"/>
            <a:ext cx="11613235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14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97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91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2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906" y="16033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21" y="156142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14" y="153184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33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14" y="22172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30" y="21752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23" y="21457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23" y="28310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38" y="27891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33" y="27596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33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47" y="34030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42" y="33734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5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42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57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50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69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50" y="46727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66" y="46308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52" y="460123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78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59" y="52865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74" y="52446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68" y="521511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86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69" y="59004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83" y="58585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78" y="582899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5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09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67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0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42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94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9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7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80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03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0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04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3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33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76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82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60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29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40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8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C91A89-E8CE-409F-B6FB-2FE31E2C8F7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12/29/2025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438358B-5F39-41D6-BF65-BC7EA37EC5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C91A89-E8CE-409F-B6FB-2FE31E2C8F7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12/29/2025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438358B-5F39-41D6-BF65-BC7EA37EC5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.gif"/><Relationship Id="rId5" Type="http://schemas.openxmlformats.org/officeDocument/2006/relationships/image" Target="../media/image8.png"/><Relationship Id="rId10" Type="http://schemas.openxmlformats.org/officeDocument/2006/relationships/image" Target="../media/image10.jpeg"/><Relationship Id="rId4" Type="http://schemas.openxmlformats.org/officeDocument/2006/relationships/image" Target="../media/image5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gif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Relationship Id="rId6" Type="http://schemas.openxmlformats.org/officeDocument/2006/relationships/slide" Target="slide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Relationship Id="rId6" Type="http://schemas.openxmlformats.org/officeDocument/2006/relationships/slide" Target="slide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7.gif"/><Relationship Id="rId12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image" Target="../media/image5.jpg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921" y="2026920"/>
            <a:ext cx="1426002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45" y="2026920"/>
            <a:ext cx="1426002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5871" y="2460674"/>
            <a:ext cx="1426002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0897" y="2243797"/>
            <a:ext cx="1426002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9" y="793799"/>
            <a:ext cx="2500313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8972" y="1472922"/>
            <a:ext cx="4354798" cy="110799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600" b="1" kern="120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lang="en-US" sz="66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qua </a:t>
            </a:r>
            <a:r>
              <a:rPr lang="en-US" sz="6600" b="1" kern="120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lang="en-US" sz="6600" b="1" kern="120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3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877114" y="1238105"/>
            <a:ext cx="10549091" cy="46301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877114" y="1238105"/>
            <a:ext cx="6363394" cy="1629201"/>
            <a:chOff x="1247955" y="1472912"/>
            <a:chExt cx="2221821" cy="1629201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247955" y="1532493"/>
              <a:ext cx="2221821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     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nl-NL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Có mấy góc vuông ?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47955" y="1472912"/>
              <a:ext cx="213849" cy="51781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773" y="1297686"/>
            <a:ext cx="4201963" cy="42611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49153" y="3412618"/>
            <a:ext cx="268357" cy="37106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7006" y="3412618"/>
            <a:ext cx="268357" cy="37106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45819" y="3769491"/>
            <a:ext cx="268357" cy="37106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7966" y="3777920"/>
            <a:ext cx="268357" cy="37106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32258" y="4578122"/>
            <a:ext cx="268357" cy="37106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7965" y="4585216"/>
            <a:ext cx="268357" cy="37106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95" y="2798113"/>
            <a:ext cx="622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 4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877114" y="1124627"/>
            <a:ext cx="10549091" cy="46301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877114" y="1238105"/>
            <a:ext cx="6363394" cy="1136759"/>
            <a:chOff x="1247955" y="1472912"/>
            <a:chExt cx="2221821" cy="1136759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247955" y="1532493"/>
              <a:ext cx="2221821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 dirty="0"/>
                <a:t>     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Có mấy góc không vuông đỉnh A ?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47955" y="1472912"/>
              <a:ext cx="213849" cy="51781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1</a:t>
              </a:r>
              <a:endParaRPr sz="36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676" y="1309118"/>
            <a:ext cx="4077360" cy="4261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85" y="2822270"/>
            <a:ext cx="63633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421329" y="3776377"/>
            <a:ext cx="899652" cy="32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91833" y="1887794"/>
            <a:ext cx="899652" cy="19212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7206" y="3608846"/>
            <a:ext cx="63633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377085" y="3793452"/>
            <a:ext cx="9291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91833" y="3803280"/>
            <a:ext cx="302341" cy="113743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67257" y="1922210"/>
            <a:ext cx="899652" cy="19212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96753" y="3837696"/>
            <a:ext cx="302341" cy="11374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7877" y="4292184"/>
            <a:ext cx="63633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1884" y="2374864"/>
            <a:ext cx="629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</a:p>
        </p:txBody>
      </p:sp>
    </p:spTree>
    <p:extLst>
      <p:ext uri="{BB962C8B-B14F-4D97-AF65-F5344CB8AC3E}">
        <p14:creationId xmlns:p14="http://schemas.microsoft.com/office/powerpoint/2010/main" val="17766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877114" y="1238105"/>
            <a:ext cx="10549091" cy="46301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877114" y="1238105"/>
            <a:ext cx="6363394" cy="1875422"/>
            <a:chOff x="1247955" y="1472912"/>
            <a:chExt cx="2221821" cy="1875422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247955" y="1532493"/>
              <a:ext cx="2221821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     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Tìm trung điểm của đoạn thẳng AC và đoạn thẳng ED ?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47955" y="1472912"/>
              <a:ext cx="213849" cy="51781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1</a:t>
              </a:r>
              <a:endParaRPr sz="36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773" y="1297686"/>
            <a:ext cx="4201963" cy="4261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624" y="3260784"/>
            <a:ext cx="62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l-NL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AC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66552" y="3260784"/>
            <a:ext cx="98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450825" y="3771819"/>
            <a:ext cx="19333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90039" y="4940710"/>
            <a:ext cx="12831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7729" y="4888014"/>
            <a:ext cx="98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544" y="3781888"/>
            <a:ext cx="62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ED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740583" y="1150492"/>
            <a:ext cx="7248447" cy="37375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701259" y="1125916"/>
            <a:ext cx="7248447" cy="37375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1" grpId="0" animBg="1"/>
      <p:bldP spid="11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2" y="583414"/>
            <a:ext cx="7579549" cy="589742"/>
            <a:chOff x="1296327" y="1628434"/>
            <a:chExt cx="3634570" cy="589742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87267" y="1628434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</a:t>
              </a: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+mn-lt"/>
                  <a:cs typeface="Times New Roman" pitchFamily="18" charset="0"/>
                  <a:sym typeface="Arial"/>
                </a:rPr>
                <a:t>2</a:t>
              </a:r>
              <a:endParaRPr sz="3600" b="1" dirty="0">
                <a:solidFill>
                  <a:schemeClr val="lt1"/>
                </a:solidFill>
                <a:latin typeface="+mn-lt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2657" name="Google Shape;2657;p4"/>
          <p:cNvSpPr txBox="1"/>
          <p:nvPr/>
        </p:nvSpPr>
        <p:spPr>
          <a:xfrm>
            <a:off x="1565721" y="2272945"/>
            <a:ext cx="9546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523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2651;p4"/>
          <p:cNvSpPr/>
          <p:nvPr/>
        </p:nvSpPr>
        <p:spPr>
          <a:xfrm>
            <a:off x="961612" y="622236"/>
            <a:ext cx="1189907" cy="5705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+mn-lt"/>
                <a:cs typeface="Times New Roman" pitchFamily="18" charset="0"/>
                <a:sym typeface="Arial"/>
              </a:rPr>
              <a:t>2</a:t>
            </a:r>
            <a:endParaRPr sz="3600" b="1" dirty="0">
              <a:solidFill>
                <a:schemeClr val="lt1"/>
              </a:solidFill>
              <a:latin typeface="+mn-lt"/>
              <a:cs typeface="Times New Roman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70" y="1333374"/>
            <a:ext cx="9968353" cy="2677351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5427406" y="91448"/>
            <a:ext cx="5338916" cy="159282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8-Point Star 14"/>
          <p:cNvSpPr/>
          <p:nvPr/>
        </p:nvSpPr>
        <p:spPr>
          <a:xfrm>
            <a:off x="5579806" y="243849"/>
            <a:ext cx="5338916" cy="128998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5721" y="4209950"/>
            <a:ext cx="803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917290" y="3554361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03174" y="3577893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79375" y="1640771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53623" y="3540603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64336" y="2328641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64336" y="3581973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92461" y="3588774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84068" y="2272945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433264" y="1674382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304094" y="1674383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78865" y="3599596"/>
            <a:ext cx="155258" cy="117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65721" y="4702028"/>
            <a:ext cx="803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cxnSp>
        <p:nvCxnSpPr>
          <p:cNvPr id="12" name="Straight Connector 11"/>
          <p:cNvCxnSpPr>
            <a:stCxn id="21" idx="4"/>
            <a:endCxn id="8" idx="7"/>
          </p:cNvCxnSpPr>
          <p:nvPr/>
        </p:nvCxnSpPr>
        <p:spPr>
          <a:xfrm flipH="1">
            <a:off x="2049811" y="1758758"/>
            <a:ext cx="607193" cy="18128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0" idx="0"/>
          </p:cNvCxnSpPr>
          <p:nvPr/>
        </p:nvCxnSpPr>
        <p:spPr>
          <a:xfrm>
            <a:off x="2697148" y="1741479"/>
            <a:ext cx="1883655" cy="1836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3"/>
          </p:cNvCxnSpPr>
          <p:nvPr/>
        </p:nvCxnSpPr>
        <p:spPr>
          <a:xfrm flipV="1">
            <a:off x="1940027" y="3636886"/>
            <a:ext cx="2640776" cy="181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28312" y="2331939"/>
            <a:ext cx="2603005" cy="13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77476" y="3619959"/>
            <a:ext cx="2603005" cy="13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4"/>
            <a:endCxn id="26" idx="0"/>
          </p:cNvCxnSpPr>
          <p:nvPr/>
        </p:nvCxnSpPr>
        <p:spPr>
          <a:xfrm>
            <a:off x="5261697" y="2390932"/>
            <a:ext cx="8393" cy="1197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47572" y="2425348"/>
            <a:ext cx="8393" cy="1197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565785" y="1716098"/>
            <a:ext cx="1815938" cy="17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0445635" y="1767794"/>
            <a:ext cx="23404" cy="1782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500034" y="1832448"/>
            <a:ext cx="20359" cy="17620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576644" y="3621992"/>
            <a:ext cx="1815938" cy="17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4" grpId="1" animBg="1"/>
      <p:bldP spid="15" grpId="0" animBg="1"/>
      <p:bldP spid="15" grpId="1" animBg="1"/>
      <p:bldP spid="15" grpId="2" animBg="1"/>
      <p:bldP spid="5" grpId="0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750406" y="1374912"/>
            <a:ext cx="5273264" cy="98911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750406" y="1319064"/>
            <a:ext cx="5413760" cy="986234"/>
            <a:chOff x="1281572" y="1562162"/>
            <a:chExt cx="3552278" cy="71687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42590" y="1596730"/>
              <a:ext cx="2991260" cy="682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81572" y="1562162"/>
              <a:ext cx="585343" cy="656014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3</a:t>
              </a:r>
              <a:endParaRPr sz="3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Google Shape;2640;p3"/>
          <p:cNvSpPr txBox="1"/>
          <p:nvPr/>
        </p:nvSpPr>
        <p:spPr>
          <a:xfrm>
            <a:off x="6745868" y="2635721"/>
            <a:ext cx="45408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6" y="2401312"/>
            <a:ext cx="4261872" cy="3290416"/>
          </a:xfrm>
          <a:prstGeom prst="rect">
            <a:avLst/>
          </a:prstGeom>
        </p:spPr>
      </p:pic>
      <p:sp>
        <p:nvSpPr>
          <p:cNvPr id="8" name="Google Shape;2616;p3"/>
          <p:cNvSpPr/>
          <p:nvPr/>
        </p:nvSpPr>
        <p:spPr>
          <a:xfrm>
            <a:off x="6164166" y="1341404"/>
            <a:ext cx="4967783" cy="989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4166" y="1374912"/>
            <a:ext cx="49677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868" y="2417228"/>
            <a:ext cx="4208552" cy="30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13890" y="1319064"/>
            <a:ext cx="9964219" cy="98911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73394" y="1327355"/>
            <a:ext cx="10091253" cy="988635"/>
            <a:chOff x="1281572" y="1562162"/>
            <a:chExt cx="6621449" cy="988635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42589" y="1596730"/>
              <a:ext cx="6060432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kính</a:t>
              </a:r>
              <a:r>
                <a:rPr lang="en-US" sz="2800" dirty="0"/>
                <a:t>, </a:t>
              </a:r>
              <a:r>
                <a:rPr lang="en-US" sz="2800" dirty="0" err="1"/>
                <a:t>bán</a:t>
              </a:r>
              <a:r>
                <a:rPr lang="en-US" sz="2800" dirty="0"/>
                <a:t> </a:t>
              </a:r>
              <a:r>
                <a:rPr lang="en-US" sz="2800" dirty="0" err="1"/>
                <a:t>kính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?</a:t>
              </a: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81572" y="1562162"/>
              <a:ext cx="585343" cy="656014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3</a:t>
              </a:r>
              <a:endParaRPr sz="36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84" y="2613136"/>
            <a:ext cx="4261872" cy="3290416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5790422" y="2709869"/>
            <a:ext cx="5073196" cy="240686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978288" y="215511"/>
            <a:ext cx="6106552" cy="22928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29803" y="3084394"/>
            <a:ext cx="0" cy="23474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06472" y="3234519"/>
            <a:ext cx="1446664" cy="20062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49421" y="2358849"/>
            <a:ext cx="6564573" cy="8756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603" y="3275497"/>
            <a:ext cx="6564573" cy="8756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OA, OB, OC, OD, ON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749421" y="367911"/>
            <a:ext cx="7043195" cy="161545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9" name="Flowchart: Punched Tape 18"/>
          <p:cNvSpPr/>
          <p:nvPr/>
        </p:nvSpPr>
        <p:spPr>
          <a:xfrm>
            <a:off x="5905208" y="86521"/>
            <a:ext cx="5073196" cy="240686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3451" y="3043416"/>
            <a:ext cx="0" cy="11077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32075" y="4301320"/>
            <a:ext cx="0" cy="11077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029803" y="3234519"/>
            <a:ext cx="723333" cy="9576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06471" y="4276311"/>
            <a:ext cx="675565" cy="96442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043451" y="4235435"/>
            <a:ext cx="729042" cy="88129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0" grpId="0" animBg="1"/>
      <p:bldP spid="16" grpId="0" animBg="1"/>
      <p:bldP spid="17" grpId="0" animBg="1"/>
      <p:bldP spid="17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p3"/>
          <p:cNvSpPr/>
          <p:nvPr/>
        </p:nvSpPr>
        <p:spPr>
          <a:xfrm>
            <a:off x="750405" y="1319063"/>
            <a:ext cx="892077" cy="902501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3</a:t>
            </a:r>
            <a:endParaRPr sz="3600" b="1" dirty="0">
              <a:solidFill>
                <a:prstClr val="white"/>
              </a:solidFill>
            </a:endParaRPr>
          </a:p>
        </p:txBody>
      </p:sp>
      <p:sp>
        <p:nvSpPr>
          <p:cNvPr id="18" name="Google Shape;2640;p3"/>
          <p:cNvSpPr txBox="1"/>
          <p:nvPr/>
        </p:nvSpPr>
        <p:spPr>
          <a:xfrm>
            <a:off x="4581339" y="2297332"/>
            <a:ext cx="65506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? 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8" name="Google Shape;2616;p3"/>
          <p:cNvSpPr/>
          <p:nvPr/>
        </p:nvSpPr>
        <p:spPr>
          <a:xfrm>
            <a:off x="1642482" y="1341404"/>
            <a:ext cx="9489468" cy="989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483" y="1414136"/>
            <a:ext cx="948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09" y="2558922"/>
            <a:ext cx="3390900" cy="3028950"/>
          </a:xfrm>
          <a:prstGeom prst="rect">
            <a:avLst/>
          </a:prstGeom>
        </p:spPr>
      </p:pic>
      <p:sp>
        <p:nvSpPr>
          <p:cNvPr id="12" name="Google Shape;2640;p3"/>
          <p:cNvSpPr txBox="1"/>
          <p:nvPr/>
        </p:nvSpPr>
        <p:spPr>
          <a:xfrm>
            <a:off x="4724401" y="2853694"/>
            <a:ext cx="655061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cờ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Phần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dưới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đế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khối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lập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phương</a:t>
            </a:r>
            <a:r>
              <a:rPr lang="en-US" sz="2800" dirty="0">
                <a:solidFill>
                  <a:srgbClr val="0000FF"/>
                </a:solidFill>
              </a:rPr>
              <a:t>; </a:t>
            </a:r>
            <a:r>
              <a:rPr lang="en-US" sz="2800" dirty="0" err="1">
                <a:solidFill>
                  <a:srgbClr val="0000FF"/>
                </a:solidFill>
              </a:rPr>
              <a:t>phần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còn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cờ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khối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trụ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0090" y="5532892"/>
            <a:ext cx="115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7744" y="4741396"/>
            <a:ext cx="115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8505" y="4874612"/>
            <a:ext cx="655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 × 4 = 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7744" y="2278048"/>
            <a:ext cx="6550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Khối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phương</a:t>
            </a:r>
            <a:r>
              <a:rPr lang="en-US" sz="3200" dirty="0">
                <a:solidFill>
                  <a:srgbClr val="FF0000"/>
                </a:solidFill>
              </a:rPr>
              <a:t> 16 </a:t>
            </a:r>
            <a:r>
              <a:rPr lang="en-US" sz="3200" dirty="0" err="1">
                <a:solidFill>
                  <a:srgbClr val="FF0000"/>
                </a:solidFill>
              </a:rPr>
              <a:t>khối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Khối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trụ</a:t>
            </a:r>
            <a:r>
              <a:rPr lang="en-US" sz="3200" dirty="0">
                <a:solidFill>
                  <a:srgbClr val="FF0000"/>
                </a:solidFill>
              </a:rPr>
              <a:t> 3 </a:t>
            </a:r>
            <a:r>
              <a:rPr lang="en-US" sz="3200" dirty="0" err="1">
                <a:solidFill>
                  <a:srgbClr val="FF0000"/>
                </a:solidFill>
              </a:rPr>
              <a:t>khối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" grpId="0"/>
      <p:bldP spid="12" grpId="0"/>
      <p:bldP spid="12" grpId="1"/>
      <p:bldP spid="10" grpId="0"/>
      <p:bldP spid="17" grpId="0"/>
      <p:bldP spid="19" grpId="0"/>
      <p:bldP spid="19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662941" y="649936"/>
            <a:ext cx="10538460" cy="2062063"/>
            <a:chOff x="1296327" y="1616578"/>
            <a:chExt cx="9904898" cy="2062063"/>
          </a:xfrm>
          <a:solidFill>
            <a:schemeClr val="accent6"/>
          </a:solidFill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9334311" cy="206206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ta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tất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bao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khối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lập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grpFill/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4683505" y="2743009"/>
            <a:ext cx="6340643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25" y="2743009"/>
            <a:ext cx="3718280" cy="2823138"/>
          </a:xfrm>
          <a:prstGeom prst="rect">
            <a:avLst/>
          </a:prstGeom>
        </p:spPr>
      </p:pic>
      <p:sp>
        <p:nvSpPr>
          <p:cNvPr id="7" name="Google Shape;2688;p5"/>
          <p:cNvSpPr txBox="1"/>
          <p:nvPr/>
        </p:nvSpPr>
        <p:spPr>
          <a:xfrm>
            <a:off x="4683505" y="3040235"/>
            <a:ext cx="6340643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688;p5"/>
          <p:cNvSpPr txBox="1"/>
          <p:nvPr/>
        </p:nvSpPr>
        <p:spPr>
          <a:xfrm>
            <a:off x="4446532" y="2778645"/>
            <a:ext cx="64930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2688;p5"/>
          <p:cNvSpPr txBox="1"/>
          <p:nvPr/>
        </p:nvSpPr>
        <p:spPr>
          <a:xfrm>
            <a:off x="4261678" y="3991637"/>
            <a:ext cx="72147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0" name="Google Shape;2688;p5"/>
          <p:cNvSpPr txBox="1"/>
          <p:nvPr/>
        </p:nvSpPr>
        <p:spPr>
          <a:xfrm>
            <a:off x="4303548" y="4425386"/>
            <a:ext cx="721471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 × 2 × 2)  – 8  = 4</a:t>
            </a:r>
          </a:p>
        </p:txBody>
      </p:sp>
      <p:sp>
        <p:nvSpPr>
          <p:cNvPr id="11" name="Google Shape;2688;p5"/>
          <p:cNvSpPr txBox="1"/>
          <p:nvPr/>
        </p:nvSpPr>
        <p:spPr>
          <a:xfrm>
            <a:off x="4174491" y="3251583"/>
            <a:ext cx="80175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76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8" grpId="0"/>
      <p:bldP spid="7" grpId="0"/>
      <p:bldP spid="7" grpId="1"/>
      <p:bldP spid="8" grpId="0"/>
      <p:bldP spid="9" grpId="0"/>
      <p:bldP spid="9" grpId="1"/>
      <p:bldP spid="9" grpId="2"/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60" y="-32395"/>
            <a:ext cx="7402603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2550" y="1881555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7" y="995627"/>
            <a:ext cx="2143455" cy="3182668"/>
          </a:xfrm>
          <a:prstGeom prst="rect">
            <a:avLst/>
          </a:prstGeom>
        </p:spPr>
      </p:pic>
      <p:sp>
        <p:nvSpPr>
          <p:cNvPr id="5" name="Right Arrow 4">
            <a:hlinkClick r:id="rId8" action="ppaction://hlinksldjump"/>
          </p:cNvPr>
          <p:cNvSpPr/>
          <p:nvPr/>
        </p:nvSpPr>
        <p:spPr>
          <a:xfrm>
            <a:off x="8081414" y="4489281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6035" y="1342096"/>
            <a:ext cx="66578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1: Hình chữ nhật có mấy góc vuông: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415215" y="4721185"/>
            <a:ext cx="388941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 góc vuông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415216" y="3250846"/>
            <a:ext cx="488395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 góc vuông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415215" y="3986015"/>
            <a:ext cx="488395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 góc vuông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4415216" y="2608333"/>
            <a:ext cx="488395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góc vuông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12116" y="-40388"/>
            <a:ext cx="1799433" cy="1377311"/>
            <a:chOff x="-6320" y="2282788"/>
            <a:chExt cx="2399244" cy="1377310"/>
          </a:xfrm>
        </p:grpSpPr>
        <p:sp>
          <p:nvSpPr>
            <p:cNvPr id="12" name="Cloud Callout 11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3200" kern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3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612116" y="-61260"/>
            <a:ext cx="1799433" cy="1377311"/>
            <a:chOff x="-6320" y="2282788"/>
            <a:chExt cx="2399244" cy="1377310"/>
          </a:xfrm>
        </p:grpSpPr>
        <p:sp>
          <p:nvSpPr>
            <p:cNvPr id="15" name="Cloud Callout 14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3200" kern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6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612116" y="-61261"/>
            <a:ext cx="1799433" cy="1377311"/>
            <a:chOff x="-6320" y="2282788"/>
            <a:chExt cx="2399244" cy="1377310"/>
          </a:xfrm>
        </p:grpSpPr>
        <p:sp>
          <p:nvSpPr>
            <p:cNvPr id="18" name="Cloud Callout 17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3200" kern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9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591390" y="-19516"/>
            <a:ext cx="1799433" cy="1377311"/>
            <a:chOff x="3239556" y="3464998"/>
            <a:chExt cx="2399244" cy="1377310"/>
          </a:xfrm>
        </p:grpSpPr>
        <p:sp>
          <p:nvSpPr>
            <p:cNvPr id="21" name="Cloud Callout 20"/>
            <p:cNvSpPr/>
            <p:nvPr/>
          </p:nvSpPr>
          <p:spPr>
            <a:xfrm>
              <a:off x="3239556" y="346499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3200" kern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Chính xác</a:t>
              </a:r>
            </a:p>
          </p:txBody>
        </p:sp>
        <p:pic>
          <p:nvPicPr>
            <p:cNvPr id="22" name="Picture 4" descr="17 Hình ảnh Icon đẹp nhất | Hài hước, Emoji và Dễ thươ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00673" y="4058569"/>
              <a:ext cx="592144" cy="57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7298" y="1858422"/>
            <a:ext cx="1767145" cy="23561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111" y="1973675"/>
            <a:ext cx="1767145" cy="23561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3322" y="2003815"/>
            <a:ext cx="1767145" cy="23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80" y="3"/>
            <a:ext cx="7069015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2550" y="1881555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1" y="1055077"/>
            <a:ext cx="2143455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9873" y="1219835"/>
            <a:ext cx="6913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2: Trong hình có bao nhiêu góc vuông?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4903305" y="2703443"/>
            <a:ext cx="2719260" cy="2279374"/>
          </a:xfrm>
          <a:prstGeom prst="snip1Rect">
            <a:avLst>
              <a:gd name="adj" fmla="val 50000"/>
            </a:avLst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1060" y="2745831"/>
            <a:ext cx="268357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1060" y="4589486"/>
            <a:ext cx="268357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4208" y="4589486"/>
            <a:ext cx="268357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096259" y="1882522"/>
            <a:ext cx="2374711" cy="1377311"/>
          </a:xfrm>
          <a:prstGeom prst="cloudCallout">
            <a:avLst>
              <a:gd name="adj1" fmla="val -54866"/>
              <a:gd name="adj2" fmla="val 68431"/>
            </a:avLst>
          </a:prstGeom>
          <a:solidFill>
            <a:srgbClr val="E6F6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góc vuông</a:t>
            </a:r>
          </a:p>
        </p:txBody>
      </p:sp>
      <p:sp>
        <p:nvSpPr>
          <p:cNvPr id="14" name="Right Arrow 13">
            <a:hlinkClick r:id="rId8" action="ppaction://hlinksldjump"/>
          </p:cNvPr>
          <p:cNvSpPr/>
          <p:nvPr/>
        </p:nvSpPr>
        <p:spPr>
          <a:xfrm>
            <a:off x="8081414" y="4489281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149" y="1971275"/>
            <a:ext cx="1767145" cy="2356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6577" y="2060995"/>
            <a:ext cx="1767145" cy="23561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4641" y="2088035"/>
            <a:ext cx="1767145" cy="23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97" y="0"/>
            <a:ext cx="757951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5633" y="1941221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2" y="1147814"/>
            <a:ext cx="2143455" cy="3182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0911" y="82762"/>
            <a:ext cx="73001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3: </a:t>
            </a:r>
          </a:p>
          <a:p>
            <a:pPr>
              <a:buClrTx/>
              <a:buFontTx/>
              <a:buNone/>
            </a:pPr>
            <a:r>
              <a:rPr lang="en-US" sz="4000" b="1" kern="12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sz="4000" b="1" kern="12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4000" b="1" kern="12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sz="4000" b="1" kern="12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sz="4000" b="1" kern="12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lang="en-US" sz="4000" b="1" kern="12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lang="en-US" sz="4000" b="1" kern="12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  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3664873" y="1917667"/>
            <a:ext cx="4711949" cy="1934909"/>
          </a:xfrm>
          <a:prstGeom prst="triangle">
            <a:avLst>
              <a:gd name="adj" fmla="val 1940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9406" y="131697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0231" y="2368092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9084" y="363525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53997" y="336669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6982275" y="3071711"/>
            <a:ext cx="34290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6987" y="4548340"/>
            <a:ext cx="72583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điểm thẳng </a:t>
            </a:r>
            <a:r>
              <a:rPr lang="en-US" sz="3600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lang="en-US" sz="36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36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……………………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64873" y="5011320"/>
            <a:ext cx="20528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A; M; B</a:t>
            </a:r>
          </a:p>
        </p:txBody>
      </p:sp>
      <p:sp>
        <p:nvSpPr>
          <p:cNvPr id="17" name="Oval 16"/>
          <p:cNvSpPr/>
          <p:nvPr/>
        </p:nvSpPr>
        <p:spPr>
          <a:xfrm>
            <a:off x="5717755" y="3799984"/>
            <a:ext cx="34290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2259" y="389304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18966" y="5011320"/>
            <a:ext cx="23888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3600" b="1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 N; B</a:t>
            </a:r>
          </a:p>
        </p:txBody>
      </p:sp>
      <p:sp>
        <p:nvSpPr>
          <p:cNvPr id="20" name="Right Arrow 19">
            <a:hlinkClick r:id="rId6" action="ppaction://hlinksldjump"/>
          </p:cNvPr>
          <p:cNvSpPr/>
          <p:nvPr/>
        </p:nvSpPr>
        <p:spPr>
          <a:xfrm>
            <a:off x="9065425" y="5565918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2550" y="1881555"/>
            <a:ext cx="1767145" cy="2356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764" y="1974289"/>
            <a:ext cx="1767145" cy="23561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0425" y="2033955"/>
            <a:ext cx="1767145" cy="23561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224" y="2110155"/>
            <a:ext cx="1767145" cy="23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98" y="3"/>
            <a:ext cx="7069015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2550" y="1881555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1" y="1055077"/>
            <a:ext cx="2143455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1330" y="1219835"/>
            <a:ext cx="6463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3:  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655252" y="1865909"/>
            <a:ext cx="3597966" cy="1934909"/>
          </a:xfrm>
          <a:prstGeom prst="triangle">
            <a:avLst>
              <a:gd name="adj" fmla="val 1940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9438" y="115802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2009" y="241925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2348" y="331493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3425" y="331493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142010" y="3019953"/>
            <a:ext cx="34290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4747" y="4496582"/>
            <a:ext cx="6463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là điểm ở giữa của hai điểm ………...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52348" y="4926421"/>
            <a:ext cx="4947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và B</a:t>
            </a:r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8995246" y="5488630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371" y="1968778"/>
            <a:ext cx="1767145" cy="23561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0193" y="1968779"/>
            <a:ext cx="1767145" cy="23561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6887" y="2010972"/>
            <a:ext cx="1767145" cy="23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029"/>
            <a:ext cx="2217309" cy="2832074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0716" y="2450014"/>
            <a:ext cx="1163935" cy="1551914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2683" y="2656066"/>
            <a:ext cx="1163935" cy="1551914"/>
          </a:xfrm>
          <a:prstGeom prst="rect">
            <a:avLst/>
          </a:prstGeom>
        </p:spPr>
      </p:pic>
      <p:pic>
        <p:nvPicPr>
          <p:cNvPr id="10" name="Picture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5782" y="2520189"/>
            <a:ext cx="1163935" cy="1551914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17749" y="2508686"/>
            <a:ext cx="1163935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6009778" y="4060600"/>
            <a:ext cx="983449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5917780" y="4049097"/>
            <a:ext cx="1301046" cy="114204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5932987" y="4072103"/>
            <a:ext cx="1270633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5932988" y="4060600"/>
            <a:ext cx="1270633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12673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80209 0.0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78151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0169 0.042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9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445" y="0"/>
            <a:ext cx="352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711199" y="421522"/>
            <a:ext cx="2383475" cy="782720"/>
            <a:chOff x="1331275" y="197940"/>
            <a:chExt cx="2383475" cy="782720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331275" y="197940"/>
              <a:ext cx="2383475" cy="782720"/>
              <a:chOff x="1410915" y="369131"/>
              <a:chExt cx="1398546" cy="1459667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410915" y="369135"/>
                <a:ext cx="1398546" cy="145966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446683" y="369131"/>
                <a:ext cx="1360445" cy="141680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331276" y="197943"/>
              <a:ext cx="238347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</a:t>
              </a:r>
              <a:r>
                <a:rPr lang="en-US" sz="3200" b="1" i="0" u="none" strike="noStrike" cap="none" dirty="0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ĐỀ</a:t>
              </a:r>
              <a:r>
                <a:rPr lang="en-US" sz="3200" b="1" i="0" u="none" strike="noStrike" cap="none" dirty="0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 7</a:t>
              </a:r>
              <a:endParaRPr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I</a:t>
            </a:r>
            <a:endParaRPr sz="36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1194620" y="1853171"/>
            <a:ext cx="9556955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43:</a:t>
            </a:r>
            <a:endParaRPr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ÔN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LƯỜNG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(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1)</a:t>
            </a:r>
            <a:endParaRPr sz="60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877114" y="1238105"/>
            <a:ext cx="10549091" cy="46301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877114" y="1238105"/>
            <a:ext cx="6363394" cy="3845192"/>
            <a:chOff x="1247955" y="1472912"/>
            <a:chExt cx="2221821" cy="3845192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247955" y="1532493"/>
              <a:ext cx="2221821" cy="3785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     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Có mấy góc vuông ?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Có mấy góc không vuông đỉnh A ?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Tìm trung điểm của đoạn thẳng AC và đoạn thẳng ED ?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47955" y="1472912"/>
              <a:ext cx="213849" cy="51781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1</a:t>
              </a:r>
              <a:endParaRPr sz="36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773" y="1297686"/>
            <a:ext cx="4201963" cy="42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3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723</Words>
  <Application>Microsoft Office PowerPoint</Application>
  <PresentationFormat>Widescreen</PresentationFormat>
  <Paragraphs>109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Cookie</vt:lpstr>
      <vt:lpstr>Calibri Light</vt:lpstr>
      <vt:lpstr>Times New Roman</vt:lpstr>
      <vt:lpstr>Calibri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Phạm Thanh Hằng (ADAS – GV)</dc:creator>
  <cp:lastModifiedBy>Admin</cp:lastModifiedBy>
  <cp:revision>100</cp:revision>
  <dcterms:created xsi:type="dcterms:W3CDTF">2021-06-02T01:34:28Z</dcterms:created>
  <dcterms:modified xsi:type="dcterms:W3CDTF">2025-12-29T08:04:59Z</dcterms:modified>
</cp:coreProperties>
</file>