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0" r:id="rId2"/>
    <p:sldMasterId id="2147483685" r:id="rId3"/>
    <p:sldMasterId id="2147483714" r:id="rId4"/>
    <p:sldMasterId id="2147483731" r:id="rId5"/>
    <p:sldMasterId id="2147483743" r:id="rId6"/>
  </p:sldMasterIdLst>
  <p:notesMasterIdLst>
    <p:notesMasterId r:id="rId28"/>
  </p:notesMasterIdLst>
  <p:sldIdLst>
    <p:sldId id="268" r:id="rId7"/>
    <p:sldId id="270" r:id="rId8"/>
    <p:sldId id="3416" r:id="rId9"/>
    <p:sldId id="3425" r:id="rId10"/>
    <p:sldId id="3426" r:id="rId11"/>
    <p:sldId id="3427" r:id="rId12"/>
    <p:sldId id="3428" r:id="rId13"/>
    <p:sldId id="3429" r:id="rId14"/>
    <p:sldId id="3421" r:id="rId15"/>
    <p:sldId id="256" r:id="rId16"/>
    <p:sldId id="328" r:id="rId17"/>
    <p:sldId id="3422" r:id="rId18"/>
    <p:sldId id="3430" r:id="rId19"/>
    <p:sldId id="3424" r:id="rId20"/>
    <p:sldId id="3431" r:id="rId21"/>
    <p:sldId id="3432" r:id="rId22"/>
    <p:sldId id="3433" r:id="rId23"/>
    <p:sldId id="3434" r:id="rId24"/>
    <p:sldId id="3415" r:id="rId25"/>
    <p:sldId id="327" r:id="rId26"/>
    <p:sldId id="3435" r:id="rId27"/>
  </p:sldIdLst>
  <p:sldSz cx="12192000" cy="6858000"/>
  <p:notesSz cx="6858000" cy="9144000"/>
  <p:embeddedFontLst>
    <p:embeddedFont>
      <p:font typeface="等线" panose="02010600030101010101" pitchFamily="2" charset="-122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ookie" panose="020B0604020202020204" charset="0"/>
      <p:regular r:id="rId37"/>
    </p:embeddedFont>
    <p:embeddedFont>
      <p:font typeface="HP001 4 hàng" panose="020B0604020202020204" charset="0"/>
      <p:regular r:id="rId38"/>
      <p:bold r:id="rId39"/>
    </p:embeddedFont>
    <p:embeddedFont>
      <p:font typeface="SimSun" panose="02010600030101010101" pitchFamily="2" charset="-122"/>
      <p:regular r:id="rId40"/>
    </p:embeddedFont>
    <p:embeddedFont>
      <p:font typeface="SimSun" panose="02010600030101010101" pitchFamily="2" charset="-122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iVayu9wnEefGnDXE14CDgy/JRC4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1.fntdata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1331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8" name="Google Shape;259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9" name="Google Shape;25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0015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0638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4831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3" name="Google Shape;26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0313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3" name="Google Shape;26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6943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3" name="Google Shape;26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0046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5558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3" name="Google Shape;26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0130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1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Google Shape;19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" name="Google Shape;20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23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26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29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" name="Google Shape;32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Google Shape;35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37;p14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40;p14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51;p14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54;p14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4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" name="Google Shape;56;p14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1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4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" name="Google Shape;105;p14"/>
          <p:cNvGrpSpPr/>
          <p:nvPr/>
        </p:nvGrpSpPr>
        <p:grpSpPr>
          <a:xfrm>
            <a:off x="896619" y="1566374"/>
            <a:ext cx="9867486" cy="4807426"/>
            <a:chOff x="741115" y="853968"/>
            <a:chExt cx="7691377" cy="4021392"/>
          </a:xfrm>
        </p:grpSpPr>
        <p:sp>
          <p:nvSpPr>
            <p:cNvPr id="106" name="Google Shape;106;p14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7" name="Google Shape;107;p14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</p:grpSpPr>
          <p:sp>
            <p:nvSpPr>
              <p:cNvPr id="108" name="Google Shape;108;p14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14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14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" name="Google Shape;111;p14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2" name="Google Shape;112;p14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4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4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4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4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4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4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4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4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4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4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4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4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4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4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4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4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4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14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9" name="Google Shape;169;p14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70" name="Google Shape;170;p14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1" name="Google Shape;171;p14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2" name="Google Shape;172;p14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14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14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175;p14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14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14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14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14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14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14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14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14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14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14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14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14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14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14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14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14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192;p14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193;p14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194;p14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Google Shape;195;p14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6" name="Google Shape;196;p14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4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4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4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4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4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4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4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4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4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4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4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4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4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4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4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4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4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6" name="Google Shape;236;p14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7" name="Google Shape;237;p14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14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14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0" name="Google Shape;240;p14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1" name="Google Shape;241;p14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14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3" name="Google Shape;243;p14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14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14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14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14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14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14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and Content">
  <p:cSld name="22_Title and Content">
    <p:bg>
      <p:bgPr>
        <a:solidFill>
          <a:srgbClr val="002060"/>
        </a:solidFill>
        <a:effectLst/>
      </p:bgPr>
    </p:bg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05" name="Google Shape;1905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06" name="Google Shape;1906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07" name="Google Shape;1907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8" name="Google Shape;1908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9" name="Google Shape;1909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10" name="Google Shape;1910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11" name="Google Shape;1911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2" name="Google Shape;1912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3" name="Google Shape;1913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14" name="Google Shape;1914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5" name="Google Shape;1915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6" name="Google Shape;1916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17" name="Google Shape;1917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8" name="Google Shape;1918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9" name="Google Shape;1919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20" name="Google Shape;1920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1" name="Google Shape;1921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22" name="Google Shape;1922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23" name="Google Shape;1923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4" name="Google Shape;1924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25" name="Google Shape;1925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7" name="Google Shape;1927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8" name="Google Shape;1928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9" name="Google Shape;1929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0" name="Google Shape;1930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1" name="Google Shape;1931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2" name="Google Shape;1932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3" name="Google Shape;1933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4" name="Google Shape;1934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5" name="Google Shape;1935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6" name="Google Shape;1936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7" name="Google Shape;1937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8" name="Google Shape;1938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9" name="Google Shape;1939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0" name="Google Shape;1940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1" name="Google Shape;1941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2" name="Google Shape;1942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3" name="Google Shape;1943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4" name="Google Shape;1944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5" name="Google Shape;1945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6" name="Google Shape;1946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7" name="Google Shape;1947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8" name="Google Shape;1948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9" name="Google Shape;1949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0" name="Google Shape;1950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1" name="Google Shape;1951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2" name="Google Shape;1952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3" name="Google Shape;1953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4" name="Google Shape;1954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5" name="Google Shape;1955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6" name="Google Shape;1956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7" name="Google Shape;1957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8" name="Google Shape;1958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9" name="Google Shape;1959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0" name="Google Shape;1960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1" name="Google Shape;1961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2" name="Google Shape;1962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3" name="Google Shape;1963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4" name="Google Shape;1964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5" name="Google Shape;1965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6" name="Google Shape;1966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7" name="Google Shape;1967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8" name="Google Shape;1968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9" name="Google Shape;1969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0" name="Google Shape;1970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1" name="Google Shape;1971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2" name="Google Shape;197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357971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bg>
      <p:bgPr>
        <a:solidFill>
          <a:srgbClr val="002060"/>
        </a:solidFill>
        <a:effectLst/>
      </p:bgPr>
    </p:bg>
    <p:spTree>
      <p:nvGrpSpPr>
        <p:cNvPr id="1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4" name="Google Shape;1974;p2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75" name="Google Shape;1975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76" name="Google Shape;1976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77" name="Google Shape;1977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8" name="Google Shape;1978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79" name="Google Shape;1979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80" name="Google Shape;1980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81" name="Google Shape;1981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2" name="Google Shape;1982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3" name="Google Shape;1983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84" name="Google Shape;1984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5" name="Google Shape;1985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6" name="Google Shape;1986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87" name="Google Shape;1987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8" name="Google Shape;1988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9" name="Google Shape;1989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90" name="Google Shape;1990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1" name="Google Shape;1991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2" name="Google Shape;1992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93" name="Google Shape;1993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4" name="Google Shape;1994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95" name="Google Shape;1995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7" name="Google Shape;1997;p2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8" name="Google Shape;1998;p2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9" name="Google Shape;1999;p2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0" name="Google Shape;2000;p2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1" name="Google Shape;2001;p2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2" name="Google Shape;2002;p2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3" name="Google Shape;2003;p2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4" name="Google Shape;2004;p2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5" name="Google Shape;2005;p2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6" name="Google Shape;2006;p2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7" name="Google Shape;2007;p2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8" name="Google Shape;2008;p2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9" name="Google Shape;2009;p2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0" name="Google Shape;2010;p2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1" name="Google Shape;2011;p2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2" name="Google Shape;2012;p2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3" name="Google Shape;2013;p2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4" name="Google Shape;2014;p2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5" name="Google Shape;2015;p2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6" name="Google Shape;2016;p2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7" name="Google Shape;2017;p2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8" name="Google Shape;2018;p2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9" name="Google Shape;2019;p2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0" name="Google Shape;2020;p2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1" name="Google Shape;2021;p2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2" name="Google Shape;2022;p2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3" name="Google Shape;2023;p2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4" name="Google Shape;2024;p2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5" name="Google Shape;2025;p2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6" name="Google Shape;2026;p2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7" name="Google Shape;2027;p2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8" name="Google Shape;2028;p2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9" name="Google Shape;2029;p2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0" name="Google Shape;2030;p2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1" name="Google Shape;2031;p2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2" name="Google Shape;2032;p2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3" name="Google Shape;2033;p2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4" name="Google Shape;2034;p2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5" name="Google Shape;2035;p2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6" name="Google Shape;2036;p2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7" name="Google Shape;2037;p2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8" name="Google Shape;2038;p2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9" name="Google Shape;2039;p2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0" name="Google Shape;2040;p2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1" name="Google Shape;2041;p2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bg>
      <p:bgPr>
        <a:solidFill>
          <a:srgbClr val="4F6128"/>
        </a:solidFill>
        <a:effectLst/>
      </p:bgPr>
    </p:bg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3" name="Google Shape;2043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044" name="Google Shape;2044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5" name="Google Shape;2045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046" name="Google Shape;2046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7" name="Google Shape;2047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48" name="Google Shape;2048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9" name="Google Shape;2049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050" name="Google Shape;2050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1" name="Google Shape;2051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2" name="Google Shape;2052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053" name="Google Shape;2053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4" name="Google Shape;2054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5" name="Google Shape;2055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056" name="Google Shape;2056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7" name="Google Shape;2057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8" name="Google Shape;2058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59" name="Google Shape;2059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0" name="Google Shape;2060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61" name="Google Shape;2061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062" name="Google Shape;2062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3" name="Google Shape;2063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64" name="Google Shape;2064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6" name="Google Shape;2066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7" name="Google Shape;2067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8" name="Google Shape;2068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9" name="Google Shape;2069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0" name="Google Shape;2070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1" name="Google Shape;2071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2" name="Google Shape;2072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3" name="Google Shape;2073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4" name="Google Shape;2074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5" name="Google Shape;2075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6" name="Google Shape;2076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7" name="Google Shape;2077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8" name="Google Shape;2078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9" name="Google Shape;2079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0" name="Google Shape;2080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1" name="Google Shape;2081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2" name="Google Shape;2082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3" name="Google Shape;2083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4" name="Google Shape;2084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5" name="Google Shape;2085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6" name="Google Shape;2086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7" name="Google Shape;2087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8" name="Google Shape;2088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9" name="Google Shape;2089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0" name="Google Shape;2090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1" name="Google Shape;2091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2" name="Google Shape;2092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3" name="Google Shape;2093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4" name="Google Shape;2094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5" name="Google Shape;2095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6" name="Google Shape;2096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7" name="Google Shape;2097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8" name="Google Shape;2098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9" name="Google Shape;2099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0" name="Google Shape;2100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1" name="Google Shape;2101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2" name="Google Shape;2102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3" name="Google Shape;2103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4" name="Google Shape;2104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5" name="Google Shape;2105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6" name="Google Shape;2106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7" name="Google Shape;2107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8" name="Google Shape;2108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9" name="Google Shape;2109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0" name="Google Shape;2110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1" name="Google Shape;2111;p30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2" name="Google Shape;2112;p30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3" name="Google Shape;2113;p30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14" name="Google Shape;2114;p30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115" name="Google Shape;2115;p3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3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7" name="Google Shape;2117;p30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118" name="Google Shape;2118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8" name="Google Shape;2128;p30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29" name="Google Shape;2129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31" name="Google Shape;2131;p30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2" name="Google Shape;2132;p30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33" name="Google Shape;2133;p30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134" name="Google Shape;2134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6" name="Google Shape;2136;p30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2137" name="Google Shape;2137;p30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38" name="Google Shape;2138;p30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2139" name="Google Shape;2139;p30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30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1" name="Google Shape;2141;p30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2" name="Google Shape;2142;p30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3" name="Google Shape;2143;p30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Google Shape;2144;p30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30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30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30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30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30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30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30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30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30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30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30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30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30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30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30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30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30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30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30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4" name="Google Shape;2164;p30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30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30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30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30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30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30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30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30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30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30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5" name="Google Shape;2175;p30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6" name="Google Shape;2176;p30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7" name="Google Shape;2177;p30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8" name="Google Shape;2178;p30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9" name="Google Shape;2179;p30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0" name="Google Shape;2180;p30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1" name="Google Shape;2181;p30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2" name="Google Shape;2182;p30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3" name="Google Shape;2183;p30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4" name="Google Shape;2184;p30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5" name="Google Shape;2185;p30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6" name="Google Shape;2186;p30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7" name="Google Shape;2187;p30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8" name="Google Shape;2188;p30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9" name="Google Shape;2189;p30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Google Shape;2190;p30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30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30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30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30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95" name="Google Shape;2195;p30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30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30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30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30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30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30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30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30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30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30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30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30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30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30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30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30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30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30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30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30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30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30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30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30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30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30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30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30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30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30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30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30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30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30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30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30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30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30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30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30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30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30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30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30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30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30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30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30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30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30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30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30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30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9" name="Google Shape;2249;p30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bg>
      <p:bgPr>
        <a:solidFill>
          <a:srgbClr val="4F6128"/>
        </a:solidFill>
        <a:effectLst/>
      </p:bgPr>
    </p:bg>
    <p:spTree>
      <p:nvGrpSpPr>
        <p:cNvPr id="1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1" name="Google Shape;2251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252" name="Google Shape;2252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53" name="Google Shape;2253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254" name="Google Shape;2254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5" name="Google Shape;2255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56" name="Google Shape;2256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57" name="Google Shape;2257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258" name="Google Shape;2258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9" name="Google Shape;2259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0" name="Google Shape;2260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261" name="Google Shape;2261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3" name="Google Shape;2263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64" name="Google Shape;2264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6" name="Google Shape;2266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267" name="Google Shape;2267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9" name="Google Shape;2269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270" name="Google Shape;2270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72" name="Google Shape;2272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74" name="Google Shape;2274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5" name="Google Shape;2275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6" name="Google Shape;2276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7" name="Google Shape;2277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8" name="Google Shape;2278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9" name="Google Shape;2279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0" name="Google Shape;2280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1" name="Google Shape;2281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2" name="Google Shape;2282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3" name="Google Shape;2283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4" name="Google Shape;2284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5" name="Google Shape;2285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6" name="Google Shape;2286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7" name="Google Shape;2287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8" name="Google Shape;2288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9" name="Google Shape;2289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0" name="Google Shape;2290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1" name="Google Shape;2291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2" name="Google Shape;2292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3" name="Google Shape;2293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4" name="Google Shape;2294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5" name="Google Shape;2295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6" name="Google Shape;2296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7" name="Google Shape;2297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8" name="Google Shape;2298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9" name="Google Shape;2299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0" name="Google Shape;2300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1" name="Google Shape;2301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2" name="Google Shape;2302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3" name="Google Shape;2303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4" name="Google Shape;2304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5" name="Google Shape;2305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6" name="Google Shape;2306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7" name="Google Shape;2307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8" name="Google Shape;2308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9" name="Google Shape;2309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0" name="Google Shape;2310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1" name="Google Shape;2311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2" name="Google Shape;2312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3" name="Google Shape;2313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4" name="Google Shape;2314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5" name="Google Shape;2315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6" name="Google Shape;2316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7" name="Google Shape;2317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8" name="Google Shape;2318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9" name="Google Shape;2319;p3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0" name="Google Shape;2320;p3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1" name="Google Shape;2321;p3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2" name="Google Shape;2322;p31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23" name="Google Shape;2323;p31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31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31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31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31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31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31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31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31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31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31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31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31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31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31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31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31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31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31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31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31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31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31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31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31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31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31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31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31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31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31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31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31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31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31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31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31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31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31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31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31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64" name="Google Shape;2364;p3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365" name="Google Shape;2365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67" name="Google Shape;2367;p3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368" name="Google Shape;2368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8" name="Google Shape;2378;p3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379" name="Google Shape;2379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81" name="Google Shape;2381;p3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2" name="Google Shape;2382;p3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83" name="Google Shape;2383;p3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384" name="Google Shape;2384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86" name="Google Shape;2386;p31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2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8" name="Google Shape;2388;p3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89" name="Google Shape;2389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90" name="Google Shape;2390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91" name="Google Shape;2391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2" name="Google Shape;2392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93" name="Google Shape;2393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94" name="Google Shape;2394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95" name="Google Shape;2395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97" name="Google Shape;2397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98" name="Google Shape;2398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00" name="Google Shape;2400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401" name="Google Shape;2401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03" name="Google Shape;2403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404" name="Google Shape;2404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06" name="Google Shape;2406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407" name="Google Shape;2407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8" name="Google Shape;2408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09" name="Google Shape;2409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1" name="Google Shape;2411;p3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2" name="Google Shape;2412;p3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3" name="Google Shape;2413;p3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4" name="Google Shape;2414;p3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5" name="Google Shape;2415;p3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6" name="Google Shape;2416;p3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7" name="Google Shape;2417;p3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8" name="Google Shape;2418;p3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9" name="Google Shape;2419;p3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0" name="Google Shape;2420;p3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1" name="Google Shape;2421;p3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2" name="Google Shape;2422;p3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3" name="Google Shape;2423;p3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4" name="Google Shape;2424;p3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5" name="Google Shape;2425;p3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6" name="Google Shape;2426;p3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7" name="Google Shape;2427;p3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8" name="Google Shape;2428;p3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9" name="Google Shape;2429;p3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0" name="Google Shape;2430;p3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1" name="Google Shape;2431;p3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2" name="Google Shape;2432;p3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3" name="Google Shape;2433;p3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4" name="Google Shape;2434;p3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5" name="Google Shape;2435;p3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6" name="Google Shape;2436;p3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7" name="Google Shape;2437;p3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8" name="Google Shape;2438;p3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9" name="Google Shape;2439;p3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0" name="Google Shape;2440;p3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1" name="Google Shape;2441;p3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2" name="Google Shape;2442;p3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3" name="Google Shape;2443;p3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4" name="Google Shape;2444;p3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5" name="Google Shape;2445;p3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6" name="Google Shape;2446;p3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7" name="Google Shape;2447;p3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8" name="Google Shape;2448;p3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9" name="Google Shape;2449;p3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0" name="Google Shape;2450;p3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1" name="Google Shape;2451;p3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2" name="Google Shape;2452;p3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3" name="Google Shape;2453;p3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4" name="Google Shape;2454;p3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5" name="Google Shape;2455;p3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6" name="Google Shape;2456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345" y="364703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4F6128"/>
        </a:solidFill>
        <a:effectLst/>
      </p:bgPr>
    </p:bg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8" name="Google Shape;2458;p3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459" name="Google Shape;2459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60" name="Google Shape;2460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461" name="Google Shape;2461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63" name="Google Shape;2463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64" name="Google Shape;2464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465" name="Google Shape;2465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67" name="Google Shape;2467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68" name="Google Shape;2468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9" name="Google Shape;2469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70" name="Google Shape;2470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471" name="Google Shape;2471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2" name="Google Shape;2472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73" name="Google Shape;2473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474" name="Google Shape;2474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5" name="Google Shape;2475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76" name="Google Shape;2476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477" name="Google Shape;2477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8" name="Google Shape;2478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79" name="Google Shape;2479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81" name="Google Shape;2481;p3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2" name="Google Shape;2482;p3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3" name="Google Shape;2483;p3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4" name="Google Shape;2484;p3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5" name="Google Shape;2485;p3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6" name="Google Shape;2486;p3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7" name="Google Shape;2487;p3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8" name="Google Shape;2488;p3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9" name="Google Shape;2489;p3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0" name="Google Shape;2490;p3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1" name="Google Shape;2491;p3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2" name="Google Shape;2492;p3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3" name="Google Shape;2493;p3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4" name="Google Shape;2494;p3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5" name="Google Shape;2495;p3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6" name="Google Shape;2496;p3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7" name="Google Shape;2497;p3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8" name="Google Shape;2498;p3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9" name="Google Shape;2499;p3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0" name="Google Shape;2500;p3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1" name="Google Shape;2501;p3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2" name="Google Shape;2502;p3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3" name="Google Shape;2503;p3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4" name="Google Shape;2504;p3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5" name="Google Shape;2505;p3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6" name="Google Shape;2506;p3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7" name="Google Shape;2507;p3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8" name="Google Shape;2508;p3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9" name="Google Shape;2509;p3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0" name="Google Shape;2510;p3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1" name="Google Shape;2511;p3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2" name="Google Shape;2512;p3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3" name="Google Shape;2513;p3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4" name="Google Shape;2514;p3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5" name="Google Shape;2515;p3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6" name="Google Shape;2516;p3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7" name="Google Shape;2517;p3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8" name="Google Shape;2518;p3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9" name="Google Shape;2519;p3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0" name="Google Shape;2520;p3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1" name="Google Shape;2521;p3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2" name="Google Shape;2522;p3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3" name="Google Shape;2523;p3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4" name="Google Shape;2524;p3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5" name="Google Shape;2525;p3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6" name="Google Shape;2526;p33" descr="Không có mô tả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013" y="438261"/>
            <a:ext cx="2330549" cy="887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rgbClr val="4F6128"/>
        </a:solidFill>
        <a:effectLst/>
      </p:bgPr>
    </p:bg>
    <p:spTree>
      <p:nvGrpSpPr>
        <p:cNvPr id="1" name="Shape 2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8" name="Google Shape;2528;p3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529" name="Google Shape;2529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30" name="Google Shape;2530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31" name="Google Shape;2531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2" name="Google Shape;2532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33" name="Google Shape;2533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34" name="Google Shape;2534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35" name="Google Shape;2535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6" name="Google Shape;2536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7" name="Google Shape;2537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538" name="Google Shape;2538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9" name="Google Shape;2539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40" name="Google Shape;2540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41" name="Google Shape;2541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43" name="Google Shape;2543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44" name="Google Shape;2544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5" name="Google Shape;2545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46" name="Google Shape;2546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47" name="Google Shape;2547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8" name="Google Shape;2548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49" name="Google Shape;2549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0" name="Google Shape;2550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51" name="Google Shape;2551;p3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2" name="Google Shape;2552;p3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3" name="Google Shape;2553;p3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4" name="Google Shape;2554;p3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5" name="Google Shape;2555;p3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6" name="Google Shape;2556;p3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7" name="Google Shape;2557;p3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8" name="Google Shape;2558;p3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9" name="Google Shape;2559;p3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0" name="Google Shape;2560;p3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1" name="Google Shape;2561;p3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2" name="Google Shape;2562;p3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3" name="Google Shape;2563;p3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4" name="Google Shape;2564;p3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5" name="Google Shape;2565;p3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6" name="Google Shape;2566;p3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7" name="Google Shape;2567;p3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8" name="Google Shape;2568;p3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9" name="Google Shape;2569;p3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0" name="Google Shape;2570;p3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1" name="Google Shape;2571;p3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2" name="Google Shape;2572;p3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3" name="Google Shape;2573;p3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4" name="Google Shape;2574;p3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5" name="Google Shape;2575;p3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6" name="Google Shape;2576;p3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7" name="Google Shape;2577;p3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8" name="Google Shape;2578;p3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9" name="Google Shape;2579;p3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0" name="Google Shape;2580;p3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1" name="Google Shape;2581;p3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2" name="Google Shape;2582;p3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3" name="Google Shape;2583;p3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4" name="Google Shape;2584;p3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5" name="Google Shape;2585;p3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6" name="Google Shape;2586;p3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7" name="Google Shape;2587;p3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8" name="Google Shape;2588;p3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9" name="Google Shape;2589;p3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0" name="Google Shape;2590;p3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1" name="Google Shape;2591;p3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2" name="Google Shape;2592;p3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3" name="Google Shape;2593;p3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4" name="Google Shape;2594;p3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5" name="Google Shape;2595;p3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6" name="Google Shape;2596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357971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6737F-6E46-AD4F-8F8A-02C2E18BF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6B87D0-037B-9E4D-A68B-47BA5A0E8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6FA85-5407-684C-9EE8-23D5B074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12/29/2025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00894-0370-F544-A2AB-430484F36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84387-E59F-C74B-A0BE-93E6D89AF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69580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90288-1C02-3F45-8E58-985453912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E8D23-0969-A444-B96C-DE1E4BB67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E2025-CDA0-3C46-9245-41B2EC798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12/29/2025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2B14D-1523-3846-A498-B690A480E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2258C-C7FA-584E-8847-E3B35D05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8823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D98D2-5A84-1C4F-8B96-640D62636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D28BF-9E76-BD46-9F38-9E3F0DD83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CD4F8-78A8-F347-A545-BA8B26550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12/29/2025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C6140-8A38-6E45-9414-0C7B8AAC3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4DA18-633E-EA4A-8C2A-771833A3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87313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2" name="Google Shape;752;p2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753" name="Google Shape;753;p2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54" name="Google Shape;754;p2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55" name="Google Shape;755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7" name="Google Shape;757;p2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58" name="Google Shape;758;p2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59" name="Google Shape;759;p2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2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1" name="Google Shape;761;p2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62" name="Google Shape;762;p2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2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4" name="Google Shape;764;p2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65" name="Google Shape;765;p2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2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7" name="Google Shape;767;p2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68" name="Google Shape;768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0" name="Google Shape;770;p2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71" name="Google Shape;771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3" name="Google Shape;773;p2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5" name="Google Shape;775;p2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776" name="Google Shape;776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8" name="Google Shape;778;p2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779" name="Google Shape;779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9" name="Google Shape;789;p2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790" name="Google Shape;790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2" name="Google Shape;792;p2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2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94" name="Google Shape;794;p2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795" name="Google Shape;795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7" name="Google Shape;797;p2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2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2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2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2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2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2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2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2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2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2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2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2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2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2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2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2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2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2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2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2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2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2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2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2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2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2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2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2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2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2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2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2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2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2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2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2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2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2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2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2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2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2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2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2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2" name="Google Shape;842;p20"/>
          <p:cNvGrpSpPr/>
          <p:nvPr/>
        </p:nvGrpSpPr>
        <p:grpSpPr>
          <a:xfrm>
            <a:off x="896619" y="1603301"/>
            <a:ext cx="9867486" cy="4770499"/>
            <a:chOff x="741115" y="865258"/>
            <a:chExt cx="7691377" cy="4010102"/>
          </a:xfrm>
        </p:grpSpPr>
        <p:sp>
          <p:nvSpPr>
            <p:cNvPr id="843" name="Google Shape;843;p20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44" name="Google Shape;844;p2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</p:grpSpPr>
          <p:sp>
            <p:nvSpPr>
              <p:cNvPr id="845" name="Google Shape;845;p2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2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2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48" name="Google Shape;848;p2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849" name="Google Shape;849;p2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2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2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2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906" name="Google Shape;906;p2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907" name="Google Shape;907;p2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08" name="Google Shape;908;p2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909" name="Google Shape;909;p2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2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2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12;p2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13;p2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2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915;p2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2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2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2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2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2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2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2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23;p2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Google Shape;924;p2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2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2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2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8" name="Google Shape;928;p2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Google Shape;929;p2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0" name="Google Shape;930;p2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1" name="Google Shape;931;p2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2" name="Google Shape;932;p2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933" name="Google Shape;933;p2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2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2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2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2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2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2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2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2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2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2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2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2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2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2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2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2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2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2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2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2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2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2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2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2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2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2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2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2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2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2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2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2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2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73" name="Google Shape;973;p2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974" name="Google Shape;974;p2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2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2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77" name="Google Shape;977;p2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8" name="Google Shape;978;p2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79" name="Google Shape;979;p2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980" name="Google Shape;980;p2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81" name="Google Shape;981;p2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982" name="Google Shape;982;p2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2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2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2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2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2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7A7D3-0F98-0E42-98E4-04245EA74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26D19-5A2C-3F40-A5FE-EABE387C34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85CC6-8B1A-0540-ADD8-E35C6AFC4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E22EF-734F-AE46-99D1-C61DB5ABE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12/29/2025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A5F4F-13DC-9441-A0CC-78737CE7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7B8BF2-BC1F-4E41-833F-907D095F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33430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5CD09-460D-1F4E-B21F-95123B17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1A190-CC1A-B54B-93E7-CD16AE419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65D43F-5662-B140-9996-BF5B1F4F5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B7E02B-AF40-1248-894F-F8DEA8EF87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5A63E8-9652-2C4A-8F23-9C8AF98D7A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DF7834-4EF2-7A4A-A5A3-7605CCFBD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12/29/2025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F8E94D-7C06-1042-8D3C-6EEE2B64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25DBAA-1079-B64C-8C10-93E33897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0360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B518D-0F4E-564E-94E9-613E0AFBC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77C084-A763-6B40-8796-A23749A34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12/29/2025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141A0A-5326-4D4C-AF05-21453FF13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102CCC-0455-0746-997B-A13D3670F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21020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6709DA-BE6C-0E44-9FE8-F811325CE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12/29/2025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EB0016-B587-264F-BAD5-421913A5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BD0C2-D972-A943-87AB-07EECA94E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35596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0A07B-664B-4647-BA7F-56B4C00E3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CBDDE-9019-6F44-AB5B-476FCA707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A9CD49-27C6-F14C-B298-CC542CEA8E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AF757-CDEA-6049-9E6A-4E1F6C0C2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12/29/2025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25C5C-3AE4-5C4F-8D41-D8551A052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406BF-FAB9-BD46-A6A6-5C5BDFEB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75567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2BFEA-1050-8742-87CF-5F000D3BB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1432D4-52FA-1C41-A9AF-57E882183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434AF-2CE8-304F-B4ED-1ADDEAC73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67D96F-6993-1447-A22A-E04184C04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12/29/2025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342090-9215-F340-B4FC-9876A6A60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A5BA6-6D03-8940-8FBF-D492BF2CC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968468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06AB-146F-5340-B05E-D018F0AA5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74763C-02AB-444E-9A58-A61865207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CA363-E680-F841-BB08-D7FA6F814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12/29/2025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8A77A-6083-C74A-B8B8-9A40CBE0F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18691-6FD7-A342-BF35-D84B418F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914730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78680A-E0C6-B44C-8EBE-AEAE2BB306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1F15E8-1E49-F746-82B9-19F63E0F95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BF5B5-295E-5047-BD5B-AE91EC2EB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12/29/2025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35183-A584-B74C-AF34-A9C61D16D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2EB46-32CE-B54F-A7E6-8C5B30639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580734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1" name="Google Shape;11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12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3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15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" name="Google Shape;17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" name="Google Shape;19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0" name="Google Shape;20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22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" name="Google Shape;23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5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" name="Google Shape;26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" name="Google Shape;28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" name="Google Shape;29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" name="Google Shape;31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8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4" name="Google Shape;34;p2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36;p28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7" name="Google Shape;37;p2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47;p28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8" name="Google Shape;48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" name="Google Shape;50;p28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8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" name="Google Shape;52;p28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3" name="Google Shape;53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55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8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" name="Google Shape;101;p28"/>
          <p:cNvGrpSpPr/>
          <p:nvPr/>
        </p:nvGrpSpPr>
        <p:grpSpPr>
          <a:xfrm>
            <a:off x="896619" y="1566374"/>
            <a:ext cx="9867486" cy="4807426"/>
            <a:chOff x="741115" y="853968"/>
            <a:chExt cx="7691377" cy="4021392"/>
          </a:xfrm>
        </p:grpSpPr>
        <p:sp>
          <p:nvSpPr>
            <p:cNvPr id="102" name="Google Shape;102;p28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" name="Google Shape;103;p28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</p:grpSpPr>
          <p:sp>
            <p:nvSpPr>
              <p:cNvPr id="104" name="Google Shape;104;p28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28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28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28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08" name="Google Shape;108;p28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8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8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8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8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8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8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8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8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8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8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8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8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8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8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8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8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8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8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8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8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8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8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8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8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8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8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8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8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8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8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8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8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8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8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8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8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8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8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8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8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8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8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8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8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8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8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8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8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8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8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8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8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8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8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" name="Google Shape;164;p28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5" name="Google Shape;165;p28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6" name="Google Shape;166;p28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67" name="Google Shape;167;p28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68" name="Google Shape;168;p28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169;p28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170;p28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171;p28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72;p28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28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28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175;p28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28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28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28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28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28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28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28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28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28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28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28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28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28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28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28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28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2" name="Google Shape;192;p28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8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8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8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8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8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8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8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8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8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8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8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8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8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8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8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8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8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8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8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8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8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8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8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8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8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8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8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8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8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8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8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8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8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2" name="Google Shape;232;p28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3" name="Google Shape;233;p28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28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28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6" name="Google Shape;236;p28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28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38" name="Google Shape;238;p28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9" name="Google Shape;239;p28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0" name="Google Shape;240;p28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28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28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28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28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8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655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" name="Google Shape;455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56" name="Google Shape;456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57" name="Google Shape;457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58" name="Google Shape;45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0" name="Google Shape;460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1" name="Google Shape;461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62" name="Google Shape;462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4" name="Google Shape;464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65" name="Google Shape;465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7" name="Google Shape;467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68" name="Google Shape;468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0" name="Google Shape;470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71" name="Google Shape;471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3" name="Google Shape;473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74" name="Google Shape;474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6" name="Google Shape;476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8" name="Google Shape;478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3" name="Google Shape;523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345" y="364703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3894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9" name="Google Shape;989;p2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990" name="Google Shape;990;p2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91" name="Google Shape;991;p2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2" name="Google Shape;992;p2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2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94" name="Google Shape;994;p2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95" name="Google Shape;995;p2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6" name="Google Shape;996;p2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2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8" name="Google Shape;998;p2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99" name="Google Shape;999;p2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2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1" name="Google Shape;1001;p2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2" name="Google Shape;1002;p2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2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4" name="Google Shape;1004;p2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5" name="Google Shape;1005;p2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2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7" name="Google Shape;1007;p2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2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2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10" name="Google Shape;1010;p2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2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12" name="Google Shape;1012;p2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2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2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2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2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2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2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2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2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2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2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2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2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2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2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2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2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2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2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2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2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2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2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5" name="Google Shape;1035;p2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6" name="Google Shape;1036;p2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7" name="Google Shape;1037;p2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Google Shape;1038;p2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p2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0" name="Google Shape;1040;p2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2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2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2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2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2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2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p2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2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2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2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Google Shape;1051;p2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2" name="Google Shape;1052;p2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2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4" name="Google Shape;1054;p2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Google Shape;1055;p2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6" name="Google Shape;1056;p2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p2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8" name="Google Shape;1058;p2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p2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60" name="Google Shape;1060;p2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61" name="Google Shape;1061;p2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2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3" name="Google Shape;1063;p2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64" name="Google Shape;1064;p2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2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2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2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2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2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2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2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2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74" name="Google Shape;1074;p2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075" name="Google Shape;1075;p2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2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7" name="Google Shape;1077;p2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2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9" name="Google Shape;1079;p2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080" name="Google Shape;1080;p2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2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2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083" name="Google Shape;1083;p2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84" name="Google Shape;1084;p2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085" name="Google Shape;1085;p2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2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2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2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2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2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2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2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2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2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2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2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2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2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2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2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2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2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2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2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2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2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2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2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2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2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2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2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2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2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2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2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2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2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2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2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2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2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2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2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2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2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2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2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2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2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2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2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2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2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2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2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2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2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2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2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41" name="Google Shape;1141;p2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2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2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2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2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2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2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2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2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2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2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2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2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2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2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2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2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2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2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2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2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2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2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2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2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2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2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2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2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2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2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2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2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2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2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2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2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2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2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2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2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2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2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2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2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2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2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2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95" name="Google Shape;1195;p2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793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31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277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18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512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256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094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194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062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07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7" name="Google Shape;1197;p2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198" name="Google Shape;1198;p2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99" name="Google Shape;1199;p2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00" name="Google Shape;1200;p2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2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02" name="Google Shape;1202;p2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03" name="Google Shape;1203;p2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04" name="Google Shape;1204;p2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2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6" name="Google Shape;1206;p2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07" name="Google Shape;1207;p2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2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9" name="Google Shape;1209;p2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10" name="Google Shape;1210;p2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2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2" name="Google Shape;1212;p2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13" name="Google Shape;1213;p2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4" name="Google Shape;1214;p2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5" name="Google Shape;1215;p2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16" name="Google Shape;1216;p2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2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18" name="Google Shape;1218;p2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2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0" name="Google Shape;1220;p2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2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2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2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2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p2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6" name="Google Shape;1226;p2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7" name="Google Shape;1227;p2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p2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9" name="Google Shape;1229;p2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0" name="Google Shape;1230;p2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1" name="Google Shape;1231;p2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2" name="Google Shape;1232;p2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3" name="Google Shape;1233;p2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4" name="Google Shape;1234;p2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5" name="Google Shape;1235;p2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2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2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2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9" name="Google Shape;1239;p2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0" name="Google Shape;1240;p2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2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2" name="Google Shape;1242;p2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3" name="Google Shape;1243;p2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p2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5" name="Google Shape;1245;p2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p2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7" name="Google Shape;1247;p2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2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p2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2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p2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2" name="Google Shape;1252;p2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3" name="Google Shape;1253;p2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2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2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2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7" name="Google Shape;1257;p2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8" name="Google Shape;1258;p2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Google Shape;1259;p2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p2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1" name="Google Shape;1261;p2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2" name="Google Shape;1262;p2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3" name="Google Shape;1263;p2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4" name="Google Shape;1264;p2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5" name="Google Shape;1265;p2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6" name="Google Shape;1266;p2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7" name="Google Shape;1267;p2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68" name="Google Shape;1268;p2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269" name="Google Shape;1269;p2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2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2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2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2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2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2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2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2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2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2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2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2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2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2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2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2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2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2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2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2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2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2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2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2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2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2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2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2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2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2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2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2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2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2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2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2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2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2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2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2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0" name="Google Shape;1310;p2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311" name="Google Shape;1311;p2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2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3" name="Google Shape;1313;p2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314" name="Google Shape;1314;p2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2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2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2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2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2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2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2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2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2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4" name="Google Shape;1324;p2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325" name="Google Shape;1325;p2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2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27" name="Google Shape;1327;p2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2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29" name="Google Shape;1329;p2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330" name="Google Shape;1330;p2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2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2" name="Google Shape;1332;p2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88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577159"/>
      </p:ext>
    </p:extLst>
  </p:cSld>
  <p:clrMapOvr>
    <a:masterClrMapping/>
  </p:clrMapOvr>
  <p:transition spd="slow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4F6128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410;p16"/>
          <p:cNvGrpSpPr/>
          <p:nvPr/>
        </p:nvGrpSpPr>
        <p:grpSpPr>
          <a:xfrm>
            <a:off x="395893" y="219539"/>
            <a:ext cx="11613235" cy="6240131"/>
            <a:chOff x="395894" y="219519"/>
            <a:chExt cx="8518865" cy="4788281"/>
          </a:xfrm>
        </p:grpSpPr>
        <p:sp>
          <p:nvSpPr>
            <p:cNvPr id="411" name="Google Shape;411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2" name="Google Shape;412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3" name="Google Shape;413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5" name="Google Shape;415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6" name="Google Shape;416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5" name="Google Shape;425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26" name="Google Shape;426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8" name="Google Shape;428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29" name="Google Shape;42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1" name="Google Shape;431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3" name="Google Shape;433;p1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6"/>
          <p:cNvSpPr/>
          <p:nvPr/>
        </p:nvSpPr>
        <p:spPr>
          <a:xfrm>
            <a:off x="20041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6"/>
          <p:cNvSpPr/>
          <p:nvPr/>
        </p:nvSpPr>
        <p:spPr>
          <a:xfrm>
            <a:off x="22409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6"/>
          <p:cNvSpPr/>
          <p:nvPr/>
        </p:nvSpPr>
        <p:spPr>
          <a:xfrm>
            <a:off x="524911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6"/>
          <p:cNvSpPr/>
          <p:nvPr/>
        </p:nvSpPr>
        <p:spPr>
          <a:xfrm>
            <a:off x="201606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6"/>
          <p:cNvSpPr/>
          <p:nvPr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6"/>
          <p:cNvSpPr/>
          <p:nvPr/>
        </p:nvSpPr>
        <p:spPr>
          <a:xfrm>
            <a:off x="199223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6"/>
          <p:cNvSpPr/>
          <p:nvPr/>
        </p:nvSpPr>
        <p:spPr>
          <a:xfrm>
            <a:off x="222906" y="16033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6"/>
          <p:cNvSpPr/>
          <p:nvPr/>
        </p:nvSpPr>
        <p:spPr>
          <a:xfrm>
            <a:off x="523721" y="156142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6"/>
          <p:cNvSpPr/>
          <p:nvPr/>
        </p:nvSpPr>
        <p:spPr>
          <a:xfrm>
            <a:off x="200414" y="153184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6"/>
          <p:cNvSpPr/>
          <p:nvPr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6"/>
          <p:cNvSpPr/>
          <p:nvPr/>
        </p:nvSpPr>
        <p:spPr>
          <a:xfrm>
            <a:off x="19803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6"/>
          <p:cNvSpPr/>
          <p:nvPr/>
        </p:nvSpPr>
        <p:spPr>
          <a:xfrm>
            <a:off x="221714" y="22172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6"/>
          <p:cNvSpPr/>
          <p:nvPr/>
        </p:nvSpPr>
        <p:spPr>
          <a:xfrm>
            <a:off x="522530" y="21752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6"/>
          <p:cNvSpPr/>
          <p:nvPr/>
        </p:nvSpPr>
        <p:spPr>
          <a:xfrm>
            <a:off x="199223" y="214572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6"/>
          <p:cNvSpPr/>
          <p:nvPr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16"/>
          <p:cNvSpPr/>
          <p:nvPr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6"/>
          <p:cNvSpPr/>
          <p:nvPr/>
        </p:nvSpPr>
        <p:spPr>
          <a:xfrm>
            <a:off x="220523" y="28310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6"/>
          <p:cNvSpPr/>
          <p:nvPr/>
        </p:nvSpPr>
        <p:spPr>
          <a:xfrm>
            <a:off x="521338" y="27891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16"/>
          <p:cNvSpPr/>
          <p:nvPr/>
        </p:nvSpPr>
        <p:spPr>
          <a:xfrm>
            <a:off x="198033" y="275960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1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16"/>
          <p:cNvSpPr/>
          <p:nvPr/>
        </p:nvSpPr>
        <p:spPr>
          <a:xfrm>
            <a:off x="195644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16"/>
          <p:cNvSpPr/>
          <p:nvPr/>
        </p:nvSpPr>
        <p:spPr>
          <a:xfrm>
            <a:off x="21933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16"/>
          <p:cNvSpPr/>
          <p:nvPr/>
        </p:nvSpPr>
        <p:spPr>
          <a:xfrm>
            <a:off x="520147" y="34030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16"/>
          <p:cNvSpPr/>
          <p:nvPr/>
        </p:nvSpPr>
        <p:spPr>
          <a:xfrm>
            <a:off x="196842" y="33734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16"/>
          <p:cNvSpPr/>
          <p:nvPr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6"/>
          <p:cNvSpPr/>
          <p:nvPr/>
        </p:nvSpPr>
        <p:spPr>
          <a:xfrm>
            <a:off x="194459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6"/>
          <p:cNvSpPr/>
          <p:nvPr/>
        </p:nvSpPr>
        <p:spPr>
          <a:xfrm>
            <a:off x="218142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6"/>
          <p:cNvSpPr/>
          <p:nvPr/>
        </p:nvSpPr>
        <p:spPr>
          <a:xfrm>
            <a:off x="51895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16"/>
          <p:cNvSpPr/>
          <p:nvPr/>
        </p:nvSpPr>
        <p:spPr>
          <a:xfrm>
            <a:off x="195650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16"/>
          <p:cNvSpPr/>
          <p:nvPr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16"/>
          <p:cNvSpPr/>
          <p:nvPr/>
        </p:nvSpPr>
        <p:spPr>
          <a:xfrm>
            <a:off x="19326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6"/>
          <p:cNvSpPr/>
          <p:nvPr/>
        </p:nvSpPr>
        <p:spPr>
          <a:xfrm>
            <a:off x="216950" y="46727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16"/>
          <p:cNvSpPr/>
          <p:nvPr/>
        </p:nvSpPr>
        <p:spPr>
          <a:xfrm>
            <a:off x="517766" y="463081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16"/>
          <p:cNvSpPr/>
          <p:nvPr/>
        </p:nvSpPr>
        <p:spPr>
          <a:xfrm>
            <a:off x="194452" y="460123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16"/>
          <p:cNvSpPr/>
          <p:nvPr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16"/>
          <p:cNvSpPr/>
          <p:nvPr/>
        </p:nvSpPr>
        <p:spPr>
          <a:xfrm>
            <a:off x="192078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16"/>
          <p:cNvSpPr/>
          <p:nvPr/>
        </p:nvSpPr>
        <p:spPr>
          <a:xfrm>
            <a:off x="215759" y="52865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16"/>
          <p:cNvSpPr/>
          <p:nvPr/>
        </p:nvSpPr>
        <p:spPr>
          <a:xfrm>
            <a:off x="516574" y="524469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16"/>
          <p:cNvSpPr/>
          <p:nvPr/>
        </p:nvSpPr>
        <p:spPr>
          <a:xfrm>
            <a:off x="193268" y="521511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1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16"/>
          <p:cNvSpPr/>
          <p:nvPr/>
        </p:nvSpPr>
        <p:spPr>
          <a:xfrm>
            <a:off x="190886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16"/>
          <p:cNvSpPr/>
          <p:nvPr/>
        </p:nvSpPr>
        <p:spPr>
          <a:xfrm>
            <a:off x="214569" y="59004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16"/>
          <p:cNvSpPr/>
          <p:nvPr/>
        </p:nvSpPr>
        <p:spPr>
          <a:xfrm>
            <a:off x="515383" y="585857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16"/>
          <p:cNvSpPr/>
          <p:nvPr/>
        </p:nvSpPr>
        <p:spPr>
          <a:xfrm>
            <a:off x="192078" y="582899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p16" descr="C:\Users\TUAN\Downloads\Luyện tập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450432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51491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4F6128"/>
        </a:solid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Google Shape;480;p17"/>
          <p:cNvGrpSpPr/>
          <p:nvPr/>
        </p:nvGrpSpPr>
        <p:grpSpPr>
          <a:xfrm>
            <a:off x="395893" y="219539"/>
            <a:ext cx="11613235" cy="6240131"/>
            <a:chOff x="395894" y="219519"/>
            <a:chExt cx="8518865" cy="4788281"/>
          </a:xfrm>
        </p:grpSpPr>
        <p:sp>
          <p:nvSpPr>
            <p:cNvPr id="481" name="Google Shape;481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2" name="Google Shape;482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83" name="Google Shape;483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5" name="Google Shape;485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6" name="Google Shape;486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87" name="Google Shape;487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9" name="Google Shape;489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90" name="Google Shape;490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2" name="Google Shape;492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93" name="Google Shape;493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5" name="Google Shape;495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96" name="Google Shape;496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8" name="Google Shape;498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99" name="Google Shape;49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1" name="Google Shape;501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3" name="Google Shape;503;p1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17"/>
          <p:cNvSpPr/>
          <p:nvPr/>
        </p:nvSpPr>
        <p:spPr>
          <a:xfrm>
            <a:off x="20041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17"/>
          <p:cNvSpPr/>
          <p:nvPr/>
        </p:nvSpPr>
        <p:spPr>
          <a:xfrm>
            <a:off x="22409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7"/>
          <p:cNvSpPr/>
          <p:nvPr/>
        </p:nvSpPr>
        <p:spPr>
          <a:xfrm>
            <a:off x="524911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17"/>
          <p:cNvSpPr/>
          <p:nvPr/>
        </p:nvSpPr>
        <p:spPr>
          <a:xfrm>
            <a:off x="201606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17"/>
          <p:cNvSpPr/>
          <p:nvPr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17"/>
          <p:cNvSpPr/>
          <p:nvPr/>
        </p:nvSpPr>
        <p:spPr>
          <a:xfrm>
            <a:off x="199223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17"/>
          <p:cNvSpPr/>
          <p:nvPr/>
        </p:nvSpPr>
        <p:spPr>
          <a:xfrm>
            <a:off x="222906" y="16033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17"/>
          <p:cNvSpPr/>
          <p:nvPr/>
        </p:nvSpPr>
        <p:spPr>
          <a:xfrm>
            <a:off x="523721" y="156142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7"/>
          <p:cNvSpPr/>
          <p:nvPr/>
        </p:nvSpPr>
        <p:spPr>
          <a:xfrm>
            <a:off x="200414" y="153184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7"/>
          <p:cNvSpPr/>
          <p:nvPr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7"/>
          <p:cNvSpPr/>
          <p:nvPr/>
        </p:nvSpPr>
        <p:spPr>
          <a:xfrm>
            <a:off x="19803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17"/>
          <p:cNvSpPr/>
          <p:nvPr/>
        </p:nvSpPr>
        <p:spPr>
          <a:xfrm>
            <a:off x="221714" y="22172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17"/>
          <p:cNvSpPr/>
          <p:nvPr/>
        </p:nvSpPr>
        <p:spPr>
          <a:xfrm>
            <a:off x="522530" y="21752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7"/>
          <p:cNvSpPr/>
          <p:nvPr/>
        </p:nvSpPr>
        <p:spPr>
          <a:xfrm>
            <a:off x="199223" y="214572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17"/>
          <p:cNvSpPr/>
          <p:nvPr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17"/>
          <p:cNvSpPr/>
          <p:nvPr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17"/>
          <p:cNvSpPr/>
          <p:nvPr/>
        </p:nvSpPr>
        <p:spPr>
          <a:xfrm>
            <a:off x="220523" y="28310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17"/>
          <p:cNvSpPr/>
          <p:nvPr/>
        </p:nvSpPr>
        <p:spPr>
          <a:xfrm>
            <a:off x="521338" y="27891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17"/>
          <p:cNvSpPr/>
          <p:nvPr/>
        </p:nvSpPr>
        <p:spPr>
          <a:xfrm>
            <a:off x="198033" y="275960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1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17"/>
          <p:cNvSpPr/>
          <p:nvPr/>
        </p:nvSpPr>
        <p:spPr>
          <a:xfrm>
            <a:off x="195644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17"/>
          <p:cNvSpPr/>
          <p:nvPr/>
        </p:nvSpPr>
        <p:spPr>
          <a:xfrm>
            <a:off x="21933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17"/>
          <p:cNvSpPr/>
          <p:nvPr/>
        </p:nvSpPr>
        <p:spPr>
          <a:xfrm>
            <a:off x="520147" y="34030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17"/>
          <p:cNvSpPr/>
          <p:nvPr/>
        </p:nvSpPr>
        <p:spPr>
          <a:xfrm>
            <a:off x="196842" y="33734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17"/>
          <p:cNvSpPr/>
          <p:nvPr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17"/>
          <p:cNvSpPr/>
          <p:nvPr/>
        </p:nvSpPr>
        <p:spPr>
          <a:xfrm>
            <a:off x="194459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17"/>
          <p:cNvSpPr/>
          <p:nvPr/>
        </p:nvSpPr>
        <p:spPr>
          <a:xfrm>
            <a:off x="218142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17"/>
          <p:cNvSpPr/>
          <p:nvPr/>
        </p:nvSpPr>
        <p:spPr>
          <a:xfrm>
            <a:off x="51895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17"/>
          <p:cNvSpPr/>
          <p:nvPr/>
        </p:nvSpPr>
        <p:spPr>
          <a:xfrm>
            <a:off x="195650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17"/>
          <p:cNvSpPr/>
          <p:nvPr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17"/>
          <p:cNvSpPr/>
          <p:nvPr/>
        </p:nvSpPr>
        <p:spPr>
          <a:xfrm>
            <a:off x="19326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216950" y="46727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17"/>
          <p:cNvSpPr/>
          <p:nvPr/>
        </p:nvSpPr>
        <p:spPr>
          <a:xfrm>
            <a:off x="517766" y="463081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17"/>
          <p:cNvSpPr/>
          <p:nvPr/>
        </p:nvSpPr>
        <p:spPr>
          <a:xfrm>
            <a:off x="194452" y="460123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17"/>
          <p:cNvSpPr/>
          <p:nvPr/>
        </p:nvSpPr>
        <p:spPr>
          <a:xfrm>
            <a:off x="192078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17"/>
          <p:cNvSpPr/>
          <p:nvPr/>
        </p:nvSpPr>
        <p:spPr>
          <a:xfrm>
            <a:off x="215759" y="52865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17"/>
          <p:cNvSpPr/>
          <p:nvPr/>
        </p:nvSpPr>
        <p:spPr>
          <a:xfrm>
            <a:off x="516574" y="524469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17"/>
          <p:cNvSpPr/>
          <p:nvPr/>
        </p:nvSpPr>
        <p:spPr>
          <a:xfrm>
            <a:off x="193268" y="521511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1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7"/>
          <p:cNvSpPr/>
          <p:nvPr/>
        </p:nvSpPr>
        <p:spPr>
          <a:xfrm>
            <a:off x="190886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7"/>
          <p:cNvSpPr/>
          <p:nvPr/>
        </p:nvSpPr>
        <p:spPr>
          <a:xfrm>
            <a:off x="214569" y="59004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17"/>
          <p:cNvSpPr/>
          <p:nvPr/>
        </p:nvSpPr>
        <p:spPr>
          <a:xfrm>
            <a:off x="515383" y="585857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17"/>
          <p:cNvSpPr/>
          <p:nvPr/>
        </p:nvSpPr>
        <p:spPr>
          <a:xfrm>
            <a:off x="192078" y="582899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4582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4245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139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8504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0126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79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109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4" name="Google Shape;133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335" name="Google Shape;133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36" name="Google Shape;133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37" name="Google Shape;133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Google Shape;133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39" name="Google Shape;133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40" name="Google Shape;134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41" name="Google Shape;134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2" name="Google Shape;134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3" name="Google Shape;134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44" name="Google Shape;134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6" name="Google Shape;134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47" name="Google Shape;134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9" name="Google Shape;134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50" name="Google Shape;135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52" name="Google Shape;135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53" name="Google Shape;135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55" name="Google Shape;135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7" name="Google Shape;1357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8" name="Google Shape;1358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9" name="Google Shape;1359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0" name="Google Shape;1360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1" name="Google Shape;1361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2" name="Google Shape;1362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3" name="Google Shape;1363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4" name="Google Shape;1364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5" name="Google Shape;1365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6" name="Google Shape;1366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7" name="Google Shape;1367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8" name="Google Shape;1368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9" name="Google Shape;1369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1" name="Google Shape;1371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2" name="Google Shape;1372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" name="Google Shape;1373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4" name="Google Shape;1374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5" name="Google Shape;1375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6" name="Google Shape;1376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7" name="Google Shape;1377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8" name="Google Shape;1378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9" name="Google Shape;1379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0" name="Google Shape;1380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1" name="Google Shape;1381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2" name="Google Shape;1382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3" name="Google Shape;1383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4" name="Google Shape;1384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5" name="Google Shape;1385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6" name="Google Shape;1386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7" name="Google Shape;1387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8" name="Google Shape;1388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9" name="Google Shape;1389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0" name="Google Shape;1390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1" name="Google Shape;1391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2" name="Google Shape;1392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3" name="Google Shape;1393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4" name="Google Shape;1394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5" name="Google Shape;1395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7" name="Google Shape;1397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8" name="Google Shape;1398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9" name="Google Shape;1399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0" name="Google Shape;1400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1" name="Google Shape;1401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2" name="Google Shape;1402;p2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3" name="Google Shape;1403;p2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4" name="Google Shape;1404;p2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05" name="Google Shape;1405;p2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406" name="Google Shape;1406;p2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2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2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2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2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2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2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2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2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2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2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2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2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2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2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2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2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2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2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2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2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2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2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2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2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2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2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2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2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2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2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2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2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2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2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2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2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2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2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2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2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2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2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2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9" name="Google Shape;1469;p2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470" name="Google Shape;1470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2" name="Google Shape;1472;p2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473" name="Google Shape;1473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3" name="Google Shape;1483;p2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484" name="Google Shape;1484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86" name="Google Shape;1486;p2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7" name="Google Shape;1487;p2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88" name="Google Shape;1488;p2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489" name="Google Shape;1489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1" name="Google Shape;1491;p23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0903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9291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287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418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7791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682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203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18149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7835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43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002060"/>
        </a:solidFill>
        <a:effectLst/>
      </p:bgPr>
    </p:bg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3" name="Google Shape;1493;p2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494" name="Google Shape;1494;p2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95" name="Google Shape;1495;p2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96" name="Google Shape;1496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7" name="Google Shape;1497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8" name="Google Shape;1498;p2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99" name="Google Shape;1499;p2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00" name="Google Shape;1500;p2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1" name="Google Shape;1501;p2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2" name="Google Shape;1502;p2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03" name="Google Shape;1503;p2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4" name="Google Shape;1504;p2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5" name="Google Shape;1505;p2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06" name="Google Shape;1506;p2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7" name="Google Shape;1507;p2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8" name="Google Shape;1508;p2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09" name="Google Shape;1509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11" name="Google Shape;1511;p2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12" name="Google Shape;1512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14" name="Google Shape;1514;p2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2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6" name="Google Shape;1516;p2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2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2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2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0" name="Google Shape;1520;p2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2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2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2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2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2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2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2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2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2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2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2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2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2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2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2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2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2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2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9" name="Google Shape;1539;p2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0" name="Google Shape;1540;p2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1" name="Google Shape;1541;p2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2" name="Google Shape;1542;p2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p2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4" name="Google Shape;1544;p2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5" name="Google Shape;1545;p2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6" name="Google Shape;1546;p2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7" name="Google Shape;1547;p2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8" name="Google Shape;1548;p2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9" name="Google Shape;1549;p2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0" name="Google Shape;1550;p2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1" name="Google Shape;1551;p2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2" name="Google Shape;1552;p2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3" name="Google Shape;1553;p2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4" name="Google Shape;1554;p2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5" name="Google Shape;1555;p2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6" name="Google Shape;1556;p2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7" name="Google Shape;1557;p2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8" name="Google Shape;1558;p2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9" name="Google Shape;1559;p2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0" name="Google Shape;1560;p2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1" name="Google Shape;1561;p24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2" name="Google Shape;1562;p24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3" name="Google Shape;1563;p24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64" name="Google Shape;1564;p24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565" name="Google Shape;1565;p24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24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24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24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24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24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24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24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24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24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24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24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24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24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24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24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24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24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24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24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24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24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24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24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629" name="Google Shape;1629;p2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31" name="Google Shape;1631;p24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632" name="Google Shape;1632;p2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2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2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2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2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2" name="Google Shape;1642;p24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43" name="Google Shape;1643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45" name="Google Shape;1645;p24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p24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47" name="Google Shape;1647;p24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48" name="Google Shape;1648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50" name="Google Shape;1650;p24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FABF8E"/>
                </a:solidFill>
                <a:latin typeface="Cookie"/>
                <a:ea typeface="Cookie"/>
                <a:cs typeface="Cookie"/>
                <a:sym typeface="Cookie"/>
              </a:rPr>
              <a:t>TRÒ CHƠI</a:t>
            </a:r>
            <a:endParaRPr sz="11500">
              <a:solidFill>
                <a:srgbClr val="FABF8E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grpSp>
        <p:nvGrpSpPr>
          <p:cNvPr id="1651" name="Google Shape;1651;p24"/>
          <p:cNvGrpSpPr/>
          <p:nvPr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1652" name="Google Shape;1652;p24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24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24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24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24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24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24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24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24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24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24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24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24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24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24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24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24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24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24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24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24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24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24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24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24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24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24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24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24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24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24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24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24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24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24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24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24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24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24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24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7822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0581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3071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2322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5910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7293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3187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1438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074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99" y="-3176"/>
            <a:ext cx="12204700" cy="68620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63751" y="1125677"/>
            <a:ext cx="9211733" cy="1082808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3751" y="2351379"/>
            <a:ext cx="9218083" cy="1752816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996"/>
            <a:ext cx="2844800" cy="47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C722DAE7-1D47-404E-A2B7-0585260C2993}" type="datetimeFigureOut">
              <a:rPr lang="en-US" altLang="en-US">
                <a:solidFill>
                  <a:srgbClr val="000000"/>
                </a:solidFill>
              </a:rPr>
              <a:pPr/>
              <a:t>12/29/2025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996"/>
            <a:ext cx="3860800" cy="47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996"/>
            <a:ext cx="2844800" cy="47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DC9C5354-E218-4BD0-BF6B-B590BF25CA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46840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4" name="Google Shape;1694;p2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95" name="Google Shape;1695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96" name="Google Shape;1696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97" name="Google Shape;1697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8" name="Google Shape;1698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99" name="Google Shape;1699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00" name="Google Shape;1700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01" name="Google Shape;1701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2" name="Google Shape;1702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03" name="Google Shape;1703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704" name="Google Shape;1704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5" name="Google Shape;1705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06" name="Google Shape;1706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07" name="Google Shape;1707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8" name="Google Shape;1708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09" name="Google Shape;1709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710" name="Google Shape;1710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1" name="Google Shape;1711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12" name="Google Shape;1712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713" name="Google Shape;1713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4" name="Google Shape;1714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15" name="Google Shape;1715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17" name="Google Shape;1717;p2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8" name="Google Shape;1718;p2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9" name="Google Shape;1719;p2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0" name="Google Shape;1720;p2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1" name="Google Shape;1721;p2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2" name="Google Shape;1722;p2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3" name="Google Shape;1723;p2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4" name="Google Shape;1724;p2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5" name="Google Shape;1725;p2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6" name="Google Shape;1726;p2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7" name="Google Shape;1727;p2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8" name="Google Shape;1728;p2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9" name="Google Shape;1729;p2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0" name="Google Shape;1730;p2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1" name="Google Shape;1731;p2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2" name="Google Shape;1732;p2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3" name="Google Shape;1733;p2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4" name="Google Shape;1734;p2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5" name="Google Shape;1735;p2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6" name="Google Shape;1736;p2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7" name="Google Shape;1737;p2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8" name="Google Shape;1738;p2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9" name="Google Shape;1739;p2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0" name="Google Shape;1740;p2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1" name="Google Shape;1741;p2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2" name="Google Shape;1742;p2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3" name="Google Shape;1743;p2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4" name="Google Shape;1744;p2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5" name="Google Shape;1745;p2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6" name="Google Shape;1746;p2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7" name="Google Shape;1747;p2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8" name="Google Shape;1748;p2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9" name="Google Shape;1749;p2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0" name="Google Shape;1750;p2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1" name="Google Shape;1751;p2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2" name="Google Shape;1752;p2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3" name="Google Shape;1753;p2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4" name="Google Shape;1754;p2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5" name="Google Shape;1755;p2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6" name="Google Shape;1756;p2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7" name="Google Shape;1757;p2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8" name="Google Shape;1758;p2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9" name="Google Shape;1759;p2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0" name="Google Shape;1760;p2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1" name="Google Shape;1761;p2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2" name="Google Shape;1762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345" y="364703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31AD-82B7-4C3B-8AF5-6CB5D46B9D70}" type="datetimeFigureOut">
              <a:rPr lang="en-US" altLang="en-US">
                <a:solidFill>
                  <a:srgbClr val="000000"/>
                </a:solidFill>
              </a:rPr>
              <a:pPr/>
              <a:t>12/29/2025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07200-AFD8-4F6D-99F7-00E99B1AEE2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09938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950"/>
            <a:ext cx="10515600" cy="285308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30"/>
            <a:ext cx="10515600" cy="1500372"/>
          </a:xfrm>
        </p:spPr>
        <p:txBody>
          <a:bodyPr/>
          <a:lstStyle>
            <a:lvl1pPr marL="0" indent="0">
              <a:buNone/>
              <a:defRPr sz="2400"/>
            </a:lvl1pPr>
            <a:lvl2pPr marL="457189" indent="0">
              <a:buNone/>
              <a:defRPr sz="2000"/>
            </a:lvl2pPr>
            <a:lvl3pPr marL="914377" indent="0">
              <a:buNone/>
              <a:defRPr sz="18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835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D6F-9127-4B62-B0E4-8860C2D21FFE}" type="datetimeFigureOut">
              <a:rPr lang="en-US" altLang="en-US">
                <a:solidFill>
                  <a:srgbClr val="000000"/>
                </a:solidFill>
              </a:rPr>
              <a:pPr/>
              <a:t>12/29/2025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96D5-0E1B-4B0F-9203-F464E23614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04098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895"/>
            <a:ext cx="5384800" cy="4953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895"/>
            <a:ext cx="5384800" cy="4953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F699-8E5F-4A48-8FCD-223CAD2CA45C}" type="datetimeFigureOut">
              <a:rPr lang="en-US" altLang="en-US">
                <a:solidFill>
                  <a:srgbClr val="000000"/>
                </a:solidFill>
              </a:rPr>
              <a:pPr/>
              <a:t>12/29/2025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4001-91C0-4022-8184-4CAED344AC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305811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71"/>
            <a:ext cx="10515600" cy="13257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371"/>
            <a:ext cx="5158316" cy="8240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835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384"/>
            <a:ext cx="5158316" cy="3685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371"/>
            <a:ext cx="5183717" cy="8240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835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384"/>
            <a:ext cx="5183717" cy="3685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C8F8-22C2-4319-92A4-72845F2041D2}" type="datetimeFigureOut">
              <a:rPr lang="en-US" altLang="en-US">
                <a:solidFill>
                  <a:srgbClr val="000000"/>
                </a:solidFill>
              </a:rPr>
              <a:pPr/>
              <a:t>12/29/2025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8E612-0E93-4D30-A2A2-9FBE694F56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00517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7F08D-B8F3-4145-9476-2D07DF7964E1}" type="datetimeFigureOut">
              <a:rPr lang="en-US" altLang="en-US">
                <a:solidFill>
                  <a:srgbClr val="000000"/>
                </a:solidFill>
              </a:rPr>
              <a:pPr/>
              <a:t>12/29/2025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095D-C90A-4CC3-A215-BC8D9A4E187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95640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8458D-541C-4B78-A653-7C8E4A41C4B8}" type="datetimeFigureOut">
              <a:rPr lang="en-US" altLang="en-US">
                <a:solidFill>
                  <a:srgbClr val="000000"/>
                </a:solidFill>
              </a:rPr>
              <a:pPr/>
              <a:t>12/29/2025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1265-AB7E-4210-8D3C-FC16CD89903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036041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56"/>
            <a:ext cx="3932767" cy="160039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547"/>
            <a:ext cx="6172200" cy="48742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655"/>
            <a:ext cx="3932767" cy="381205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835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72F2-3098-4A8C-8F01-20C3ED9E2F50}" type="datetimeFigureOut">
              <a:rPr lang="en-US" altLang="en-US">
                <a:solidFill>
                  <a:srgbClr val="000000"/>
                </a:solidFill>
              </a:rPr>
              <a:pPr/>
              <a:t>12/29/2025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7C8E1-8407-4027-9752-7798680EAE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768637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56"/>
            <a:ext cx="3932767" cy="160039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547"/>
            <a:ext cx="6172200" cy="4874227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8355" indent="0">
              <a:buNone/>
              <a:defRPr sz="2000"/>
            </a:lvl9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655"/>
            <a:ext cx="3932767" cy="381205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835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8EF0F-7F99-4B9B-AA96-F31853357F59}" type="datetimeFigureOut">
              <a:rPr lang="en-US" altLang="en-US">
                <a:solidFill>
                  <a:srgbClr val="000000"/>
                </a:solidFill>
              </a:rPr>
              <a:pPr/>
              <a:t>12/29/2025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46CB7-AE28-4A41-9989-C1812F5AC1B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242317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796A1-1828-45BA-8B8F-D541D92738C4}" type="datetimeFigureOut">
              <a:rPr lang="en-US" altLang="en-US">
                <a:solidFill>
                  <a:srgbClr val="000000"/>
                </a:solidFill>
              </a:rPr>
              <a:pPr/>
              <a:t>12/29/2025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0881F-360A-4CA6-B5FA-8C470DEF809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234027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25"/>
            <a:ext cx="2743200" cy="593798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25"/>
            <a:ext cx="8026400" cy="59379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567E6-FAB9-4982-8850-A59145E9631D}" type="datetimeFigureOut">
              <a:rPr lang="en-US" altLang="en-US">
                <a:solidFill>
                  <a:srgbClr val="000000"/>
                </a:solidFill>
              </a:rPr>
              <a:pPr/>
              <a:t>12/29/2025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5CC32-1FA0-478A-A913-13B11EB6190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0498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002060"/>
        </a:solidFill>
        <a:effectLst/>
      </p:bgPr>
    </p:bg>
    <p:spTree>
      <p:nvGrpSpPr>
        <p:cNvPr id="1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4" name="Google Shape;1764;p2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765" name="Google Shape;1765;p2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66" name="Google Shape;1766;p2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67" name="Google Shape;1767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8" name="Google Shape;1768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69" name="Google Shape;1769;p2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70" name="Google Shape;1770;p2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71" name="Google Shape;1771;p2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2" name="Google Shape;1772;p2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73" name="Google Shape;1773;p2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774" name="Google Shape;1774;p2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2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76" name="Google Shape;1776;p2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77" name="Google Shape;1777;p2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8" name="Google Shape;1778;p2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79" name="Google Shape;1779;p2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780" name="Google Shape;1780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1" name="Google Shape;1781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2" name="Google Shape;1782;p2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783" name="Google Shape;1783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4" name="Google Shape;1784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85" name="Google Shape;1785;p2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2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87" name="Google Shape;1787;p2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8" name="Google Shape;1788;p2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9" name="Google Shape;1789;p2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0" name="Google Shape;1790;p2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1" name="Google Shape;1791;p2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2" name="Google Shape;1792;p2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3" name="Google Shape;1793;p2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4" name="Google Shape;1794;p2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5" name="Google Shape;1795;p2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6" name="Google Shape;1796;p2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7" name="Google Shape;1797;p2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8" name="Google Shape;1798;p2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9" name="Google Shape;1799;p2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0" name="Google Shape;1800;p2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1" name="Google Shape;1801;p2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2" name="Google Shape;1802;p2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3" name="Google Shape;1803;p2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4" name="Google Shape;1804;p2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5" name="Google Shape;1805;p2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6" name="Google Shape;1806;p2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7" name="Google Shape;1807;p2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8" name="Google Shape;1808;p2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9" name="Google Shape;1809;p2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0" name="Google Shape;1810;p2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1" name="Google Shape;1811;p2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2" name="Google Shape;1812;p2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3" name="Google Shape;1813;p2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4" name="Google Shape;1814;p2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5" name="Google Shape;1815;p2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6" name="Google Shape;1816;p2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7" name="Google Shape;1817;p2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8" name="Google Shape;1818;p2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9" name="Google Shape;1819;p2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0" name="Google Shape;1820;p2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1" name="Google Shape;1821;p2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2" name="Google Shape;1822;p2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3" name="Google Shape;1823;p2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4" name="Google Shape;1824;p2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5" name="Google Shape;1825;p2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6" name="Google Shape;1826;p2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7" name="Google Shape;1827;p2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8" name="Google Shape;1828;p2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9" name="Google Shape;1829;p2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0" name="Google Shape;1830;p2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1" name="Google Shape;1831;p2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2" name="Google Shape;1832;p26" descr="C:\Users\TUAN\Downloads\Luyện tập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450429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and Content">
  <p:cSld name="23_Title and Content">
    <p:bg>
      <p:bgPr>
        <a:solidFill>
          <a:srgbClr val="002060"/>
        </a:solidFill>
        <a:effectLst/>
      </p:bgPr>
    </p:bg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" name="Google Shape;1834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835" name="Google Shape;1835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36" name="Google Shape;1836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837" name="Google Shape;1837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39" name="Google Shape;1839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40" name="Google Shape;1840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841" name="Google Shape;1841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2" name="Google Shape;1842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3" name="Google Shape;1843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844" name="Google Shape;1844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5" name="Google Shape;1845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6" name="Google Shape;1846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847" name="Google Shape;1847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8" name="Google Shape;1848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9" name="Google Shape;1849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850" name="Google Shape;1850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1" name="Google Shape;1851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52" name="Google Shape;1852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53" name="Google Shape;1853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4" name="Google Shape;1854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55" name="Google Shape;1855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57" name="Google Shape;1857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8" name="Google Shape;1858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9" name="Google Shape;1859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0" name="Google Shape;1860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1" name="Google Shape;1861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2" name="Google Shape;1862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3" name="Google Shape;1863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4" name="Google Shape;1864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5" name="Google Shape;1865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6" name="Google Shape;1866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7" name="Google Shape;1867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8" name="Google Shape;1868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9" name="Google Shape;1869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0" name="Google Shape;1870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1" name="Google Shape;1871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2" name="Google Shape;1872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3" name="Google Shape;1873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4" name="Google Shape;1874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5" name="Google Shape;1875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6" name="Google Shape;1876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7" name="Google Shape;1877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8" name="Google Shape;1878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9" name="Google Shape;1879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0" name="Google Shape;1880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1" name="Google Shape;1881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2" name="Google Shape;1882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3" name="Google Shape;1883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4" name="Google Shape;1884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5" name="Google Shape;1885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6" name="Google Shape;1886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7" name="Google Shape;1887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8" name="Google Shape;1888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9" name="Google Shape;1889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0" name="Google Shape;1890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1" name="Google Shape;1891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2" name="Google Shape;1892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3" name="Google Shape;1893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4" name="Google Shape;1894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5" name="Google Shape;1895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6" name="Google Shape;1896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7" name="Google Shape;1897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8" name="Google Shape;1898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9" name="Google Shape;1899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0" name="Google Shape;1900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1" name="Google Shape;1901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2" name="Google Shape;1902;p27" descr="Không có mô tả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013" y="438261"/>
            <a:ext cx="2330549" cy="887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/>
              <a:buNone/>
              <a:defRPr sz="4400" b="0" i="0" u="none" strike="noStrike" cap="none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433CF6-CF7C-E042-ACEC-0A26FDA3F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2F3EE-3EDA-724F-AB34-46DA3FF1D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61D2D-DDE0-964D-BEB3-1A9DDE96F1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CFB3A-1AE8-A748-9D56-D24D56F33432}" type="datetimeFigureOut">
              <a:rPr lang="x-none" smtClean="0"/>
              <a:t>12/29/2025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F29D4-8240-F045-9296-A507ABC45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975FD-C9B2-8741-A89E-3AD7764221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395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0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729" r:id="rId13"/>
    <p:sldLayoutId id="214748373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95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1CF2E77-4E87-4338-A6B2-93E833A84A3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12/29/2025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796E19DA-92E0-4635-8627-DEB5FDE3EBA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16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" y="0"/>
            <a:ext cx="12198351" cy="68620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24"/>
            <a:ext cx="10972800" cy="58268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895"/>
            <a:ext cx="10972800" cy="495361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996"/>
            <a:ext cx="2844800" cy="47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A7197421-0098-4FD3-8B8C-66F7F82AFCD1}" type="datetimeFigureOut">
              <a:rPr lang="en-US" altLang="en-US" kern="1200"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12/29/2025</a:t>
            </a:fld>
            <a:endParaRPr lang="en-US" altLang="en-US" kern="1200"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996"/>
            <a:ext cx="3860800" cy="47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kern="1200"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996"/>
            <a:ext cx="2844800" cy="47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68984997-3B08-4F14-92AA-B80B1A39AC0C}" type="slidenum">
              <a:rPr lang="en-US" altLang="en-US" kern="1200"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en-US" altLang="en-US" kern="1200"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08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609585" algn="l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1219170" algn="l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828754" algn="l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2438339" algn="l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891" indent="-342891" algn="l" rtl="0" fontAlgn="base">
        <a:spcBef>
          <a:spcPct val="15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355" indent="-286166" algn="l" rtl="0" fontAlgn="base">
        <a:spcBef>
          <a:spcPct val="15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fontAlgn="base">
        <a:spcBef>
          <a:spcPct val="15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fontAlgn="base">
        <a:spcBef>
          <a:spcPct val="15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fontAlgn="base">
        <a:spcBef>
          <a:spcPct val="15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9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55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1.xml"/><Relationship Id="rId5" Type="http://schemas.openxmlformats.org/officeDocument/2006/relationships/audio" Target="../media/audio5.wav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0.xml"/><Relationship Id="rId4" Type="http://schemas.openxmlformats.org/officeDocument/2006/relationships/audio" Target="../media/audio5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5.wdp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23.png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17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24" Type="http://schemas.openxmlformats.org/officeDocument/2006/relationships/image" Target="../media/image25.png"/><Relationship Id="rId5" Type="http://schemas.openxmlformats.org/officeDocument/2006/relationships/image" Target="../media/image14.png"/><Relationship Id="rId15" Type="http://schemas.microsoft.com/office/2007/relationships/hdphoto" Target="../media/hdphoto6.wdp"/><Relationship Id="rId23" Type="http://schemas.openxmlformats.org/officeDocument/2006/relationships/image" Target="../media/image24.png"/><Relationship Id="rId10" Type="http://schemas.openxmlformats.org/officeDocument/2006/relationships/image" Target="../media/image17.png"/><Relationship Id="rId19" Type="http://schemas.microsoft.com/office/2007/relationships/hdphoto" Target="../media/hdphoto8.wdp"/><Relationship Id="rId4" Type="http://schemas.openxmlformats.org/officeDocument/2006/relationships/image" Target="../media/image13.jpeg"/><Relationship Id="rId9" Type="http://schemas.microsoft.com/office/2007/relationships/hdphoto" Target="../media/hdphoto3.wdp"/><Relationship Id="rId14" Type="http://schemas.openxmlformats.org/officeDocument/2006/relationships/image" Target="../media/image19.png"/><Relationship Id="rId22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8.gif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7.png"/><Relationship Id="rId11" Type="http://schemas.microsoft.com/office/2007/relationships/hdphoto" Target="../media/hdphoto10.wdp"/><Relationship Id="rId5" Type="http://schemas.microsoft.com/office/2007/relationships/hdphoto" Target="../media/hdphoto9.wdp"/><Relationship Id="rId15" Type="http://schemas.openxmlformats.org/officeDocument/2006/relationships/image" Target="../media/image23.png"/><Relationship Id="rId10" Type="http://schemas.openxmlformats.org/officeDocument/2006/relationships/image" Target="../media/image31.png"/><Relationship Id="rId4" Type="http://schemas.openxmlformats.org/officeDocument/2006/relationships/image" Target="../media/image26.jpe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22.png"/><Relationship Id="rId17" Type="http://schemas.openxmlformats.org/officeDocument/2006/relationships/image" Target="../media/image37.png"/><Relationship Id="rId2" Type="http://schemas.openxmlformats.org/officeDocument/2006/relationships/audio" Target="../media/audio1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8.gif"/><Relationship Id="rId11" Type="http://schemas.microsoft.com/office/2007/relationships/hdphoto" Target="../media/hdphoto10.wdp"/><Relationship Id="rId5" Type="http://schemas.openxmlformats.org/officeDocument/2006/relationships/image" Target="../media/image27.png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13.jpeg"/><Relationship Id="rId9" Type="http://schemas.microsoft.com/office/2007/relationships/hdphoto" Target="../media/hdphoto11.wdp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2.png"/><Relationship Id="rId18" Type="http://schemas.microsoft.com/office/2007/relationships/hdphoto" Target="../media/hdphoto13.wdp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image" Target="../media/image22.png"/><Relationship Id="rId17" Type="http://schemas.openxmlformats.org/officeDocument/2006/relationships/image" Target="../media/image40.png"/><Relationship Id="rId2" Type="http://schemas.openxmlformats.org/officeDocument/2006/relationships/audio" Target="../media/audio2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8.gif"/><Relationship Id="rId11" Type="http://schemas.microsoft.com/office/2007/relationships/hdphoto" Target="../media/hdphoto10.wdp"/><Relationship Id="rId5" Type="http://schemas.openxmlformats.org/officeDocument/2006/relationships/image" Target="../media/image27.png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38.jpeg"/><Relationship Id="rId9" Type="http://schemas.microsoft.com/office/2007/relationships/hdphoto" Target="../media/hdphoto12.wdp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8.gif"/><Relationship Id="rId11" Type="http://schemas.openxmlformats.org/officeDocument/2006/relationships/image" Target="../media/image22.png"/><Relationship Id="rId5" Type="http://schemas.openxmlformats.org/officeDocument/2006/relationships/image" Target="../media/image27.png"/><Relationship Id="rId15" Type="http://schemas.openxmlformats.org/officeDocument/2006/relationships/image" Target="../media/image34.png"/><Relationship Id="rId10" Type="http://schemas.microsoft.com/office/2007/relationships/hdphoto" Target="../media/hdphoto10.wdp"/><Relationship Id="rId4" Type="http://schemas.openxmlformats.org/officeDocument/2006/relationships/image" Target="../media/image41.jpeg"/><Relationship Id="rId9" Type="http://schemas.openxmlformats.org/officeDocument/2006/relationships/image" Target="../media/image31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audio" Target="../media/audio3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8.gif"/><Relationship Id="rId11" Type="http://schemas.microsoft.com/office/2007/relationships/hdphoto" Target="../media/hdphoto10.wdp"/><Relationship Id="rId5" Type="http://schemas.openxmlformats.org/officeDocument/2006/relationships/image" Target="../media/image27.png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38.jpeg"/><Relationship Id="rId9" Type="http://schemas.microsoft.com/office/2007/relationships/hdphoto" Target="../media/hdphoto14.wdp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79387B-C8E0-A545-8A78-AF7BC53C0BF4}"/>
              </a:ext>
            </a:extLst>
          </p:cNvPr>
          <p:cNvSpPr txBox="1"/>
          <p:nvPr/>
        </p:nvSpPr>
        <p:spPr>
          <a:xfrm>
            <a:off x="-196645" y="2008278"/>
            <a:ext cx="124279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Chào mừng các em đến với tiết Toán</a:t>
            </a:r>
          </a:p>
        </p:txBody>
      </p:sp>
      <p:sp>
        <p:nvSpPr>
          <p:cNvPr id="3" name="Text Box 1"/>
          <p:cNvSpPr txBox="1"/>
          <p:nvPr/>
        </p:nvSpPr>
        <p:spPr>
          <a:xfrm>
            <a:off x="7083188" y="143795"/>
            <a:ext cx="4748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Trường</a:t>
            </a:r>
            <a:r>
              <a:rPr kumimoji="0" lang="en-US" sz="180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Tân</a:t>
            </a:r>
            <a:r>
              <a:rPr kumimoji="0" lang="en-US" sz="1800" b="0" i="0" u="none" strike="noStrike" kern="1200" cap="none" spc="0" normalizeH="0" noProof="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Phong</a:t>
            </a:r>
            <a:r>
              <a:rPr kumimoji="0" lang="en-US" sz="1800" b="0" i="0" u="none" strike="noStrike" kern="1200" cap="none" spc="0" normalizeH="0" noProof="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– </a:t>
            </a:r>
            <a:r>
              <a:rPr kumimoji="0" lang="en-US" sz="1800" b="0" i="0" u="none" strike="noStrike" kern="1200" cap="none" spc="0" normalizeH="0" noProof="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TP</a:t>
            </a:r>
            <a:r>
              <a:rPr kumimoji="0" lang="en-US" sz="1800" b="0" i="0" u="none" strike="noStrike" kern="1200" cap="none" spc="0" normalizeH="0" noProof="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Lai </a:t>
            </a:r>
            <a:r>
              <a:rPr kumimoji="0" lang="en-US" sz="1800" b="0" i="0" u="none" strike="noStrike" kern="1200" cap="none" spc="0" normalizeH="0" noProof="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Châu</a:t>
            </a:r>
            <a:endParaRPr kumimoji="0" lang="en-US" sz="1800" b="0" i="0" u="none" strike="noStrike" kern="1200" cap="none" spc="0" normalizeH="0" baseline="0" noProof="0" dirty="0">
              <a:ln w="9525" cmpd="sng">
                <a:noFill/>
                <a:prstDash val="solid"/>
              </a:ln>
              <a:solidFill>
                <a:srgbClr val="0070C0"/>
              </a:solidFill>
              <a:effectLst>
                <a:glow rad="38100">
                  <a:srgbClr val="FC6E5B">
                    <a:alpha val="40000"/>
                  </a:srgbClr>
                </a:glow>
              </a:effectLst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5556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1" name="Google Shape;2601;p1"/>
          <p:cNvGrpSpPr/>
          <p:nvPr/>
        </p:nvGrpSpPr>
        <p:grpSpPr>
          <a:xfrm>
            <a:off x="711199" y="421522"/>
            <a:ext cx="2383475" cy="782720"/>
            <a:chOff x="1331275" y="197940"/>
            <a:chExt cx="2383475" cy="782720"/>
          </a:xfrm>
        </p:grpSpPr>
        <p:grpSp>
          <p:nvGrpSpPr>
            <p:cNvPr id="2602" name="Google Shape;2602;p1"/>
            <p:cNvGrpSpPr/>
            <p:nvPr/>
          </p:nvGrpSpPr>
          <p:grpSpPr>
            <a:xfrm>
              <a:off x="1331275" y="197940"/>
              <a:ext cx="2383475" cy="782720"/>
              <a:chOff x="1410915" y="369131"/>
              <a:chExt cx="1398546" cy="1459667"/>
            </a:xfrm>
          </p:grpSpPr>
          <p:sp>
            <p:nvSpPr>
              <p:cNvPr id="2603" name="Google Shape;2603;p1"/>
              <p:cNvSpPr/>
              <p:nvPr/>
            </p:nvSpPr>
            <p:spPr>
              <a:xfrm rot="10800000">
                <a:off x="1410915" y="369135"/>
                <a:ext cx="1398546" cy="1459663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76923C"/>
              </a:solidFill>
              <a:ln w="12700" cap="flat" cmpd="sng">
                <a:solidFill>
                  <a:srgbClr val="4F6128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4" name="Google Shape;2604;p1"/>
              <p:cNvSpPr/>
              <p:nvPr/>
            </p:nvSpPr>
            <p:spPr>
              <a:xfrm rot="10800000">
                <a:off x="1446683" y="369131"/>
                <a:ext cx="1360445" cy="1416803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4F6128"/>
                </a:solidFill>
                <a:prstDash val="lg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05" name="Google Shape;2605;p1"/>
            <p:cNvSpPr txBox="1"/>
            <p:nvPr/>
          </p:nvSpPr>
          <p:spPr>
            <a:xfrm>
              <a:off x="1331276" y="197943"/>
              <a:ext cx="238347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ookie"/>
                  <a:cs typeface="Times New Roman" panose="02020603050405020304" pitchFamily="18" charset="0"/>
                  <a:sym typeface="Cookie"/>
                </a:rPr>
                <a:t>CHỦ</a:t>
              </a:r>
              <a:r>
                <a:rPr lang="en-US" sz="3200" b="1" i="0" u="none" strike="noStrike" cap="none" dirty="0">
                  <a:solidFill>
                    <a:srgbClr val="FF0000"/>
                  </a:solidFill>
                  <a:latin typeface="Times New Roman" panose="02020603050405020304" pitchFamily="18" charset="0"/>
                  <a:ea typeface="Cookie"/>
                  <a:cs typeface="Times New Roman" panose="02020603050405020304" pitchFamily="18" charset="0"/>
                  <a:sym typeface="Cookie"/>
                </a:rPr>
                <a:t> </a:t>
              </a:r>
              <a:r>
                <a:rPr lang="en-US" sz="3200" b="1" i="0" u="none" strike="noStrike" cap="none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ookie"/>
                  <a:cs typeface="Times New Roman" panose="02020603050405020304" pitchFamily="18" charset="0"/>
                  <a:sym typeface="Cookie"/>
                </a:rPr>
                <a:t>ĐỀ</a:t>
              </a:r>
              <a:r>
                <a:rPr lang="en-US" sz="3200" b="1" i="0" u="none" strike="noStrike" cap="none" dirty="0">
                  <a:solidFill>
                    <a:srgbClr val="FF0000"/>
                  </a:solidFill>
                  <a:latin typeface="Times New Roman" panose="02020603050405020304" pitchFamily="18" charset="0"/>
                  <a:ea typeface="Cookie"/>
                  <a:cs typeface="Times New Roman" panose="02020603050405020304" pitchFamily="18" charset="0"/>
                  <a:sym typeface="Cookie"/>
                </a:rPr>
                <a:t> 7</a:t>
              </a:r>
              <a:endParaRPr sz="3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endParaRPr>
            </a:p>
          </p:txBody>
        </p:sp>
      </p:grpSp>
      <p:sp>
        <p:nvSpPr>
          <p:cNvPr id="2606" name="Google Shape;2606;p1"/>
          <p:cNvSpPr txBox="1"/>
          <p:nvPr/>
        </p:nvSpPr>
        <p:spPr>
          <a:xfrm>
            <a:off x="3107421" y="290067"/>
            <a:ext cx="675503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ÔN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KÌ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I</a:t>
            </a:r>
            <a:endParaRPr sz="3600" b="1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Cookie"/>
              <a:cs typeface="Times New Roman" panose="02020603050405020304" pitchFamily="18" charset="0"/>
              <a:sym typeface="Cookie"/>
            </a:endParaRPr>
          </a:p>
        </p:txBody>
      </p:sp>
      <p:sp>
        <p:nvSpPr>
          <p:cNvPr id="2607" name="Google Shape;2607;p1"/>
          <p:cNvSpPr txBox="1"/>
          <p:nvPr/>
        </p:nvSpPr>
        <p:spPr>
          <a:xfrm>
            <a:off x="2166891" y="1886675"/>
            <a:ext cx="7695567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 err="1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BÀI</a:t>
            </a:r>
            <a:r>
              <a:rPr lang="en-US" sz="6000" b="1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44:</a:t>
            </a:r>
            <a:endParaRPr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ÔN</a:t>
            </a:r>
            <a:r>
              <a:rPr lang="en-US" sz="6000" b="1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6000" b="1" i="0" u="none" strike="noStrike" cap="none" dirty="0" err="1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TẬP</a:t>
            </a:r>
            <a:r>
              <a:rPr lang="en-US" sz="6000" b="1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CHUNG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(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tiết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1)</a:t>
            </a:r>
            <a:endParaRPr sz="6000" b="1" i="0" u="none" strike="noStrike" cap="none" dirty="0">
              <a:solidFill>
                <a:srgbClr val="002060"/>
              </a:solidFill>
              <a:latin typeface="Times New Roman" panose="02020603050405020304" pitchFamily="18" charset="0"/>
              <a:ea typeface="Cookie"/>
              <a:cs typeface="Times New Roman" panose="02020603050405020304" pitchFamily="18" charset="0"/>
              <a:sym typeface="Cooki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amera.wav"/>
          </p:stSnd>
        </p:sndAc>
      </p:transition>
    </mc:Choice>
    <mc:Fallback xmlns="">
      <p:transition spd="slow">
        <p:sndAc>
          <p:stSnd>
            <p:snd r:embed="rId4" name="camera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3EC86F14-1808-6840-90FE-5D7A0FDB298A}"/>
              </a:ext>
            </a:extLst>
          </p:cNvPr>
          <p:cNvSpPr/>
          <p:nvPr/>
        </p:nvSpPr>
        <p:spPr>
          <a:xfrm>
            <a:off x="859316" y="73152"/>
            <a:ext cx="11174752" cy="661408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970308-D1C3-6C47-81E7-C43E4B88BECC}"/>
              </a:ext>
            </a:extLst>
          </p:cNvPr>
          <p:cNvSpPr txBox="1"/>
          <p:nvPr/>
        </p:nvSpPr>
        <p:spPr>
          <a:xfrm>
            <a:off x="3085226" y="1992364"/>
            <a:ext cx="72651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1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lang="en-US" sz="9600" b="1" kern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9600" b="1" kern="1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013B23-3A4B-524F-BD86-F8B830AB8B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46868" y="0"/>
            <a:ext cx="3045763" cy="6687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0D35C5-9E15-AB43-90C2-2BAE4267FE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9423879" y="4598513"/>
            <a:ext cx="2610189" cy="234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2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oin.wav"/>
          </p:stSnd>
        </p:sndAc>
      </p:transition>
    </mc:Choice>
    <mc:Fallback xmlns="">
      <p:transition spd="slow">
        <p:sndAc>
          <p:stSnd>
            <p:snd r:embed="rId5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3"/>
          <p:cNvSpPr/>
          <p:nvPr/>
        </p:nvSpPr>
        <p:spPr>
          <a:xfrm>
            <a:off x="1100429" y="2132876"/>
            <a:ext cx="9964219" cy="1080119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17" name="Google Shape;2617;p3"/>
          <p:cNvGrpSpPr/>
          <p:nvPr/>
        </p:nvGrpSpPr>
        <p:grpSpPr>
          <a:xfrm>
            <a:off x="995881" y="1412781"/>
            <a:ext cx="3614219" cy="570588"/>
            <a:chOff x="1296327" y="1647588"/>
            <a:chExt cx="3614218" cy="570588"/>
          </a:xfrm>
        </p:grpSpPr>
        <p:sp>
          <p:nvSpPr>
            <p:cNvPr id="2618" name="Google Shape;2618;p3"/>
            <p:cNvSpPr txBox="1"/>
            <p:nvPr/>
          </p:nvSpPr>
          <p:spPr>
            <a:xfrm>
              <a:off x="1866915" y="1694956"/>
              <a:ext cx="304363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Đặt tính rồi tính ?</a:t>
              </a:r>
              <a:endParaRPr/>
            </a:p>
          </p:txBody>
        </p:sp>
        <p:sp>
          <p:nvSpPr>
            <p:cNvPr id="2619" name="Google Shape;2619;p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0" name="Google Shape;2620;p3"/>
          <p:cNvGrpSpPr/>
          <p:nvPr/>
        </p:nvGrpSpPr>
        <p:grpSpPr>
          <a:xfrm>
            <a:off x="1534071" y="3342673"/>
            <a:ext cx="1180202" cy="1384954"/>
            <a:chOff x="1534059" y="2095726"/>
            <a:chExt cx="1180201" cy="1384954"/>
          </a:xfrm>
        </p:grpSpPr>
        <p:grpSp>
          <p:nvGrpSpPr>
            <p:cNvPr id="2621" name="Google Shape;2621;p3"/>
            <p:cNvGrpSpPr/>
            <p:nvPr/>
          </p:nvGrpSpPr>
          <p:grpSpPr>
            <a:xfrm>
              <a:off x="1534059" y="2095726"/>
              <a:ext cx="1180201" cy="1384954"/>
              <a:chOff x="1664600" y="2095726"/>
              <a:chExt cx="1180201" cy="1384954"/>
            </a:xfrm>
          </p:grpSpPr>
          <p:sp>
            <p:nvSpPr>
              <p:cNvPr id="2622" name="Google Shape;2622;p3"/>
              <p:cNvSpPr txBox="1"/>
              <p:nvPr/>
            </p:nvSpPr>
            <p:spPr>
              <a:xfrm>
                <a:off x="1934771" y="2095726"/>
                <a:ext cx="910030" cy="13849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213</a:t>
                </a:r>
                <a:endParaRPr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dk1"/>
                    </a:solidFill>
                  </a:rPr>
                  <a:t>    3</a:t>
                </a:r>
                <a:endParaRPr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3"/>
              <p:cNvSpPr txBox="1"/>
              <p:nvPr/>
            </p:nvSpPr>
            <p:spPr>
              <a:xfrm>
                <a:off x="1664600" y="2512797"/>
                <a:ext cx="523063" cy="738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×</a:t>
                </a:r>
                <a:endParaRPr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624" name="Google Shape;2624;p3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625" name="Google Shape;2625;p3"/>
          <p:cNvGrpSpPr/>
          <p:nvPr/>
        </p:nvGrpSpPr>
        <p:grpSpPr>
          <a:xfrm>
            <a:off x="4077699" y="3342673"/>
            <a:ext cx="1147791" cy="1384954"/>
            <a:chOff x="1566470" y="2095726"/>
            <a:chExt cx="1147790" cy="1384954"/>
          </a:xfrm>
        </p:grpSpPr>
        <p:grpSp>
          <p:nvGrpSpPr>
            <p:cNvPr id="2626" name="Google Shape;2626;p3"/>
            <p:cNvGrpSpPr/>
            <p:nvPr/>
          </p:nvGrpSpPr>
          <p:grpSpPr>
            <a:xfrm>
              <a:off x="1566470" y="2095726"/>
              <a:ext cx="1147790" cy="1384954"/>
              <a:chOff x="1697011" y="2095726"/>
              <a:chExt cx="1147790" cy="1384954"/>
            </a:xfrm>
          </p:grpSpPr>
          <p:sp>
            <p:nvSpPr>
              <p:cNvPr id="2627" name="Google Shape;2627;p3"/>
              <p:cNvSpPr txBox="1"/>
              <p:nvPr/>
            </p:nvSpPr>
            <p:spPr>
              <a:xfrm>
                <a:off x="1934771" y="2095726"/>
                <a:ext cx="910030" cy="13849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217</a:t>
                </a:r>
                <a:endParaRPr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 </a:t>
                </a:r>
                <a:r>
                  <a:rPr lang="en-US" sz="2800" dirty="0">
                    <a:solidFill>
                      <a:schemeClr val="dk1"/>
                    </a:solidFill>
                  </a:rPr>
                  <a:t>  4</a:t>
                </a:r>
                <a:endParaRPr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3"/>
              <p:cNvSpPr txBox="1"/>
              <p:nvPr/>
            </p:nvSpPr>
            <p:spPr>
              <a:xfrm>
                <a:off x="1697011" y="2418890"/>
                <a:ext cx="363930" cy="738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×</a:t>
                </a:r>
                <a:endParaRPr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629" name="Google Shape;2629;p3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630" name="Google Shape;2630;p3"/>
          <p:cNvGrpSpPr/>
          <p:nvPr/>
        </p:nvGrpSpPr>
        <p:grpSpPr>
          <a:xfrm>
            <a:off x="6804818" y="3342673"/>
            <a:ext cx="1147791" cy="1384954"/>
            <a:chOff x="1566470" y="2095726"/>
            <a:chExt cx="1147790" cy="1384954"/>
          </a:xfrm>
        </p:grpSpPr>
        <p:grpSp>
          <p:nvGrpSpPr>
            <p:cNvPr id="2631" name="Google Shape;2631;p3"/>
            <p:cNvGrpSpPr/>
            <p:nvPr/>
          </p:nvGrpSpPr>
          <p:grpSpPr>
            <a:xfrm>
              <a:off x="1566470" y="2095726"/>
              <a:ext cx="1147790" cy="1384954"/>
              <a:chOff x="1697011" y="2095726"/>
              <a:chExt cx="1147790" cy="1384954"/>
            </a:xfrm>
          </p:grpSpPr>
          <p:sp>
            <p:nvSpPr>
              <p:cNvPr id="2632" name="Google Shape;2632;p3"/>
              <p:cNvSpPr txBox="1"/>
              <p:nvPr/>
            </p:nvSpPr>
            <p:spPr>
              <a:xfrm>
                <a:off x="1934771" y="2095726"/>
                <a:ext cx="910030" cy="13849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dk1"/>
                    </a:solidFill>
                  </a:rPr>
                  <a:t>161</a:t>
                </a:r>
                <a:endParaRPr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   5</a:t>
                </a:r>
                <a:endParaRPr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3"/>
              <p:cNvSpPr txBox="1"/>
              <p:nvPr/>
            </p:nvSpPr>
            <p:spPr>
              <a:xfrm>
                <a:off x="1697011" y="2418890"/>
                <a:ext cx="237760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dirty="0"/>
                  <a:t>x</a:t>
                </a:r>
                <a:endParaRPr sz="2400" dirty="0"/>
              </a:p>
            </p:txBody>
          </p:sp>
        </p:grpSp>
        <p:cxnSp>
          <p:nvCxnSpPr>
            <p:cNvPr id="2634" name="Google Shape;2634;p3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640" name="Google Shape;2640;p3"/>
          <p:cNvSpPr txBox="1"/>
          <p:nvPr/>
        </p:nvSpPr>
        <p:spPr>
          <a:xfrm>
            <a:off x="1786962" y="4498367"/>
            <a:ext cx="91003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639</a:t>
            </a:r>
            <a:endParaRPr sz="280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1" name="Google Shape;2641;p3"/>
          <p:cNvSpPr txBox="1"/>
          <p:nvPr/>
        </p:nvSpPr>
        <p:spPr>
          <a:xfrm>
            <a:off x="4305471" y="4498367"/>
            <a:ext cx="82534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868</a:t>
            </a:r>
            <a:endParaRPr sz="280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2" name="Google Shape;2642;p3"/>
          <p:cNvSpPr txBox="1"/>
          <p:nvPr/>
        </p:nvSpPr>
        <p:spPr>
          <a:xfrm>
            <a:off x="7035799" y="4498367"/>
            <a:ext cx="97263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805</a:t>
            </a:r>
            <a:endParaRPr sz="280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4" name="Google Shape;2644;p3"/>
          <p:cNvSpPr txBox="1"/>
          <p:nvPr/>
        </p:nvSpPr>
        <p:spPr>
          <a:xfrm>
            <a:off x="1281179" y="2396379"/>
            <a:ext cx="960272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213 x 3		217 x 4		161 x 5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178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3"/>
          <p:cNvSpPr/>
          <p:nvPr/>
        </p:nvSpPr>
        <p:spPr>
          <a:xfrm>
            <a:off x="1100429" y="2132876"/>
            <a:ext cx="9964219" cy="1080119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17" name="Google Shape;2617;p3"/>
          <p:cNvGrpSpPr/>
          <p:nvPr/>
        </p:nvGrpSpPr>
        <p:grpSpPr>
          <a:xfrm>
            <a:off x="995881" y="1412781"/>
            <a:ext cx="3614219" cy="570588"/>
            <a:chOff x="1296327" y="1647588"/>
            <a:chExt cx="3614218" cy="570588"/>
          </a:xfrm>
        </p:grpSpPr>
        <p:sp>
          <p:nvSpPr>
            <p:cNvPr id="2618" name="Google Shape;2618;p3"/>
            <p:cNvSpPr txBox="1"/>
            <p:nvPr/>
          </p:nvSpPr>
          <p:spPr>
            <a:xfrm>
              <a:off x="1866915" y="1694956"/>
              <a:ext cx="304363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Đặt tính rồi tính ?</a:t>
              </a:r>
              <a:endParaRPr/>
            </a:p>
          </p:txBody>
        </p:sp>
        <p:sp>
          <p:nvSpPr>
            <p:cNvPr id="2619" name="Google Shape;2619;p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0" name="Google Shape;2620;p3"/>
          <p:cNvGrpSpPr/>
          <p:nvPr/>
        </p:nvGrpSpPr>
        <p:grpSpPr>
          <a:xfrm>
            <a:off x="1382579" y="3308409"/>
            <a:ext cx="2620122" cy="2031285"/>
            <a:chOff x="1566458" y="2095726"/>
            <a:chExt cx="2620120" cy="2031285"/>
          </a:xfrm>
        </p:grpSpPr>
        <p:sp>
          <p:nvSpPr>
            <p:cNvPr id="2622" name="Google Shape;2622;p3"/>
            <p:cNvSpPr txBox="1"/>
            <p:nvPr/>
          </p:nvSpPr>
          <p:spPr>
            <a:xfrm>
              <a:off x="1566458" y="2095726"/>
              <a:ext cx="2620120" cy="2031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514350" marR="0" lvl="0" indent="-51435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AutoNum type="arabicPlain" startAt="69"/>
              </a:pPr>
              <a:r>
                <a:rPr lang="en-US" sz="2800" dirty="0">
                  <a:solidFill>
                    <a:schemeClr val="dk1"/>
                  </a:solidFill>
                </a:rPr>
                <a:t>  3</a:t>
              </a:r>
            </a:p>
            <a:p>
              <a:pPr marR="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09    23</a:t>
              </a:r>
            </a:p>
            <a:p>
              <a:pPr marR="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dk1"/>
                  </a:solidFill>
                </a:rPr>
                <a:t>  0</a:t>
              </a:r>
              <a:endParaRPr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624" name="Google Shape;2624;p3"/>
            <p:cNvCxnSpPr/>
            <p:nvPr/>
          </p:nvCxnSpPr>
          <p:spPr>
            <a:xfrm>
              <a:off x="2170588" y="2833923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644" name="Google Shape;2644;p3"/>
          <p:cNvSpPr txBox="1"/>
          <p:nvPr/>
        </p:nvSpPr>
        <p:spPr>
          <a:xfrm>
            <a:off x="1281179" y="2396379"/>
            <a:ext cx="960272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</a:rPr>
              <a:t>69 : 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3		  68 : 4		 80 : 5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" name="Google Shape;2624;p3"/>
          <p:cNvCxnSpPr/>
          <p:nvPr/>
        </p:nvCxnSpPr>
        <p:spPr>
          <a:xfrm flipH="1" flipV="1">
            <a:off x="2006242" y="3615678"/>
            <a:ext cx="16728" cy="111194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8" name="Google Shape;2620;p3"/>
          <p:cNvGrpSpPr/>
          <p:nvPr/>
        </p:nvGrpSpPr>
        <p:grpSpPr>
          <a:xfrm>
            <a:off x="4002701" y="3366014"/>
            <a:ext cx="2672419" cy="2031285"/>
            <a:chOff x="-1482647" y="1593844"/>
            <a:chExt cx="2620120" cy="2031285"/>
          </a:xfrm>
        </p:grpSpPr>
        <p:sp>
          <p:nvSpPr>
            <p:cNvPr id="29" name="Google Shape;2622;p3"/>
            <p:cNvSpPr txBox="1"/>
            <p:nvPr/>
          </p:nvSpPr>
          <p:spPr>
            <a:xfrm>
              <a:off x="-1482647" y="1593844"/>
              <a:ext cx="2620120" cy="2031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514350" marR="0" lvl="0" indent="-51435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AutoNum type="arabicPlain" startAt="68"/>
              </a:pP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4</a:t>
              </a:r>
            </a:p>
            <a:p>
              <a:pPr marR="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dk1"/>
                  </a:solidFill>
                </a:rPr>
                <a:t>28    17</a:t>
              </a:r>
              <a:endPara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R="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dk1"/>
                  </a:solidFill>
                </a:rPr>
                <a:t>  0</a:t>
              </a:r>
              <a:endParaRPr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" name="Google Shape;2624;p3"/>
            <p:cNvCxnSpPr/>
            <p:nvPr/>
          </p:nvCxnSpPr>
          <p:spPr>
            <a:xfrm>
              <a:off x="-894781" y="2364995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32" name="Google Shape;2624;p3"/>
          <p:cNvCxnSpPr/>
          <p:nvPr/>
        </p:nvCxnSpPr>
        <p:spPr>
          <a:xfrm flipH="1" flipV="1">
            <a:off x="4623902" y="3581190"/>
            <a:ext cx="16728" cy="111194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4" name="Google Shape;2620;p3"/>
          <p:cNvGrpSpPr/>
          <p:nvPr/>
        </p:nvGrpSpPr>
        <p:grpSpPr>
          <a:xfrm>
            <a:off x="7164041" y="3308409"/>
            <a:ext cx="2940079" cy="2031285"/>
            <a:chOff x="-1482647" y="169491"/>
            <a:chExt cx="2620120" cy="1945517"/>
          </a:xfrm>
        </p:grpSpPr>
        <p:sp>
          <p:nvSpPr>
            <p:cNvPr id="35" name="Google Shape;2622;p3"/>
            <p:cNvSpPr txBox="1"/>
            <p:nvPr/>
          </p:nvSpPr>
          <p:spPr>
            <a:xfrm>
              <a:off x="-1482647" y="169491"/>
              <a:ext cx="2620120" cy="1945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R="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dk1"/>
                  </a:solidFill>
                </a:rPr>
                <a:t>80     5</a:t>
              </a:r>
              <a:endPara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R="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dk1"/>
                  </a:solidFill>
                </a:rPr>
                <a:t>30    16</a:t>
              </a:r>
              <a:endPara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R="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dk1"/>
                  </a:solidFill>
                </a:rPr>
                <a:t>  0</a:t>
              </a:r>
              <a:endParaRPr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" name="Google Shape;2624;p3"/>
            <p:cNvCxnSpPr/>
            <p:nvPr/>
          </p:nvCxnSpPr>
          <p:spPr>
            <a:xfrm>
              <a:off x="-894781" y="898044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37" name="Google Shape;2624;p3"/>
          <p:cNvCxnSpPr/>
          <p:nvPr/>
        </p:nvCxnSpPr>
        <p:spPr>
          <a:xfrm flipH="1" flipV="1">
            <a:off x="7802111" y="3615678"/>
            <a:ext cx="16728" cy="111194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12503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5" name="Google Shape;2685;p5"/>
          <p:cNvGrpSpPr/>
          <p:nvPr/>
        </p:nvGrpSpPr>
        <p:grpSpPr>
          <a:xfrm>
            <a:off x="737888" y="649936"/>
            <a:ext cx="4337031" cy="4031833"/>
            <a:chOff x="1090586" y="1616578"/>
            <a:chExt cx="4337031" cy="4031833"/>
          </a:xfrm>
        </p:grpSpPr>
        <p:sp>
          <p:nvSpPr>
            <p:cNvPr id="2686" name="Google Shape;2686;p5"/>
            <p:cNvSpPr txBox="1"/>
            <p:nvPr/>
          </p:nvSpPr>
          <p:spPr>
            <a:xfrm>
              <a:off x="1090586" y="1616578"/>
              <a:ext cx="4337031" cy="40318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</a:t>
              </a:r>
              <a:r>
                <a:rPr lang="en-US" sz="3200" dirty="0" err="1">
                  <a:solidFill>
                    <a:schemeClr val="dk1"/>
                  </a:solidFill>
                  <a:sym typeface="Arial"/>
                </a:rPr>
                <a:t>Trong</a:t>
              </a:r>
              <a:r>
                <a:rPr lang="en-US" sz="3200" dirty="0">
                  <a:solidFill>
                    <a:schemeClr val="dk1"/>
                  </a:solidFill>
                  <a:sym typeface="Arial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sym typeface="Arial"/>
                </a:rPr>
                <a:t>hình</a:t>
              </a:r>
              <a:r>
                <a:rPr lang="en-US" sz="3200" dirty="0">
                  <a:solidFill>
                    <a:schemeClr val="dk1"/>
                  </a:solidFill>
                  <a:sym typeface="Arial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sym typeface="Arial"/>
                </a:rPr>
                <a:t>bên</a:t>
              </a:r>
              <a:r>
                <a:rPr lang="en-US" sz="3200" dirty="0">
                  <a:solidFill>
                    <a:schemeClr val="dk1"/>
                  </a:solidFill>
                  <a:sym typeface="Arial"/>
                </a:rPr>
                <a:t>:</a:t>
              </a:r>
            </a:p>
            <a:p>
              <a:pPr marL="514350" marR="0" lvl="0" indent="-514350" algn="just" rtl="0">
                <a:spcBef>
                  <a:spcPts val="0"/>
                </a:spcBef>
                <a:spcAft>
                  <a:spcPts val="0"/>
                </a:spcAft>
                <a:buAutoNum type="alphaLcParenR"/>
              </a:pPr>
              <a:r>
                <a:rPr lang="en-US" sz="3200" dirty="0" err="1">
                  <a:solidFill>
                    <a:schemeClr val="dk1"/>
                  </a:solidFill>
                </a:rPr>
                <a:t>Nêu</a:t>
              </a:r>
              <a:r>
                <a:rPr lang="en-US" sz="3200" dirty="0">
                  <a:solidFill>
                    <a:schemeClr val="dk1"/>
                  </a:solidFill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</a:rPr>
                <a:t>tên</a:t>
              </a:r>
              <a:r>
                <a:rPr lang="en-US" sz="3200" dirty="0">
                  <a:solidFill>
                    <a:schemeClr val="dk1"/>
                  </a:solidFill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</a:rPr>
                <a:t>trung</a:t>
              </a:r>
              <a:r>
                <a:rPr lang="en-US" sz="3200" dirty="0">
                  <a:solidFill>
                    <a:schemeClr val="dk1"/>
                  </a:solidFill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</a:rPr>
                <a:t>điểm</a:t>
              </a:r>
              <a:r>
                <a:rPr lang="en-US" sz="3200" dirty="0">
                  <a:solidFill>
                    <a:schemeClr val="dk1"/>
                  </a:solidFill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</a:rPr>
                <a:t>của</a:t>
              </a:r>
              <a:r>
                <a:rPr lang="en-US" sz="3200" dirty="0">
                  <a:solidFill>
                    <a:schemeClr val="dk1"/>
                  </a:solidFill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</a:rPr>
                <a:t>các</a:t>
              </a:r>
              <a:r>
                <a:rPr lang="en-US" sz="3200" dirty="0">
                  <a:solidFill>
                    <a:schemeClr val="dk1"/>
                  </a:solidFill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</a:rPr>
                <a:t>đoạn</a:t>
              </a:r>
              <a:r>
                <a:rPr lang="en-US" sz="3200" dirty="0">
                  <a:solidFill>
                    <a:schemeClr val="dk1"/>
                  </a:solidFill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</a:rPr>
                <a:t>thẳng</a:t>
              </a:r>
              <a:r>
                <a:rPr lang="en-US" sz="3200" dirty="0">
                  <a:solidFill>
                    <a:schemeClr val="dk1"/>
                  </a:solidFill>
                </a:rPr>
                <a:t> BC, ED, BM, ND.</a:t>
              </a:r>
            </a:p>
            <a:p>
              <a:pPr marL="514350" marR="0" lvl="0" indent="-514350" algn="just" rtl="0">
                <a:spcBef>
                  <a:spcPts val="0"/>
                </a:spcBef>
                <a:spcAft>
                  <a:spcPts val="0"/>
                </a:spcAft>
                <a:buAutoNum type="alphaLcParenR"/>
              </a:pPr>
              <a:r>
                <a:rPr lang="en-US" sz="3200" dirty="0" err="1">
                  <a:solidFill>
                    <a:schemeClr val="dk1"/>
                  </a:solidFill>
                </a:rPr>
                <a:t>Có</a:t>
              </a:r>
              <a:r>
                <a:rPr lang="en-US" sz="3200" dirty="0">
                  <a:solidFill>
                    <a:schemeClr val="dk1"/>
                  </a:solidFill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</a:rPr>
                <a:t>mấy</a:t>
              </a:r>
              <a:r>
                <a:rPr lang="en-US" sz="3200" dirty="0">
                  <a:solidFill>
                    <a:schemeClr val="dk1"/>
                  </a:solidFill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</a:rPr>
                <a:t>góc</a:t>
              </a:r>
              <a:r>
                <a:rPr lang="en-US" sz="3200" dirty="0">
                  <a:solidFill>
                    <a:schemeClr val="dk1"/>
                  </a:solidFill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</a:rPr>
                <a:t>vuông</a:t>
              </a:r>
              <a:r>
                <a:rPr lang="en-US" sz="3200" dirty="0">
                  <a:solidFill>
                    <a:schemeClr val="dk1"/>
                  </a:solidFill>
                </a:rPr>
                <a:t>? </a:t>
              </a:r>
              <a:r>
                <a:rPr lang="en-US" sz="3200" dirty="0" err="1">
                  <a:solidFill>
                    <a:schemeClr val="dk1"/>
                  </a:solidFill>
                </a:rPr>
                <a:t>Nêu</a:t>
              </a:r>
              <a:r>
                <a:rPr lang="en-US" sz="3200" dirty="0">
                  <a:solidFill>
                    <a:schemeClr val="dk1"/>
                  </a:solidFill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</a:rPr>
                <a:t>tên</a:t>
              </a:r>
              <a:r>
                <a:rPr lang="en-US" sz="3200" dirty="0">
                  <a:solidFill>
                    <a:schemeClr val="dk1"/>
                  </a:solidFill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</a:rPr>
                <a:t>đỉnh</a:t>
              </a:r>
              <a:r>
                <a:rPr lang="en-US" sz="3200" dirty="0">
                  <a:solidFill>
                    <a:schemeClr val="dk1"/>
                  </a:solidFill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</a:rPr>
                <a:t>và</a:t>
              </a:r>
              <a:r>
                <a:rPr lang="en-US" sz="3200" dirty="0">
                  <a:solidFill>
                    <a:schemeClr val="dk1"/>
                  </a:solidFill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</a:rPr>
                <a:t>cạnh</a:t>
              </a:r>
              <a:r>
                <a:rPr lang="en-US" sz="3200" dirty="0">
                  <a:solidFill>
                    <a:schemeClr val="dk1"/>
                  </a:solidFill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</a:rPr>
                <a:t>của</a:t>
              </a:r>
              <a:r>
                <a:rPr lang="en-US" sz="3200" dirty="0">
                  <a:solidFill>
                    <a:schemeClr val="dk1"/>
                  </a:solidFill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</a:rPr>
                <a:t>mỗi</a:t>
              </a:r>
              <a:r>
                <a:rPr lang="en-US" sz="3200" dirty="0">
                  <a:solidFill>
                    <a:schemeClr val="dk1"/>
                  </a:solidFill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</a:rPr>
                <a:t>góc</a:t>
              </a:r>
              <a:r>
                <a:rPr lang="en-US" sz="3200" dirty="0">
                  <a:solidFill>
                    <a:schemeClr val="dk1"/>
                  </a:solidFill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</a:rPr>
                <a:t>vuông</a:t>
              </a:r>
              <a:r>
                <a:rPr lang="en-US" sz="3200" dirty="0">
                  <a:solidFill>
                    <a:schemeClr val="dk1"/>
                  </a:solidFill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</a:rPr>
                <a:t>đó</a:t>
              </a:r>
              <a:r>
                <a:rPr lang="en-US" sz="2800" dirty="0">
                  <a:solidFill>
                    <a:schemeClr val="dk1"/>
                  </a:solidFill>
                </a:rPr>
                <a:t>. </a:t>
              </a:r>
              <a:endParaRPr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5"/>
            <p:cNvSpPr/>
            <p:nvPr/>
          </p:nvSpPr>
          <p:spPr>
            <a:xfrm>
              <a:off x="1090587" y="161657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5307361" y="565899"/>
            <a:ext cx="0" cy="41158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792" y="649935"/>
            <a:ext cx="4601528" cy="494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1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5" name="Google Shape;2685;p5"/>
          <p:cNvGrpSpPr/>
          <p:nvPr/>
        </p:nvGrpSpPr>
        <p:grpSpPr>
          <a:xfrm>
            <a:off x="737888" y="649936"/>
            <a:ext cx="6058697" cy="1569620"/>
            <a:chOff x="1090586" y="1616578"/>
            <a:chExt cx="4337031" cy="1569620"/>
          </a:xfrm>
        </p:grpSpPr>
        <p:sp>
          <p:nvSpPr>
            <p:cNvPr id="2686" name="Google Shape;2686;p5"/>
            <p:cNvSpPr txBox="1"/>
            <p:nvPr/>
          </p:nvSpPr>
          <p:spPr>
            <a:xfrm>
              <a:off x="1090586" y="1616578"/>
              <a:ext cx="4337031" cy="156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800" dirty="0">
                  <a:solidFill>
                    <a:prstClr val="black"/>
                  </a:solidFill>
                </a:rPr>
                <a:t>       </a:t>
              </a:r>
              <a:r>
                <a:rPr lang="en-US" sz="3200" dirty="0" err="1">
                  <a:solidFill>
                    <a:prstClr val="black"/>
                  </a:solidFill>
                </a:rPr>
                <a:t>Trong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bên</a:t>
              </a:r>
              <a:r>
                <a:rPr lang="en-US" sz="3200" dirty="0">
                  <a:solidFill>
                    <a:prstClr val="black"/>
                  </a:solidFill>
                </a:rPr>
                <a:t>:</a:t>
              </a:r>
            </a:p>
            <a:p>
              <a:pPr marL="514350" indent="-514350" algn="just">
                <a:buFont typeface="Arial"/>
                <a:buAutoNum type="alphaLcParenR"/>
              </a:pPr>
              <a:r>
                <a:rPr lang="en-US" sz="3200" dirty="0" err="1">
                  <a:solidFill>
                    <a:prstClr val="black"/>
                  </a:solidFill>
                </a:rPr>
                <a:t>Nêu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tên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trung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điểm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của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các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đoạn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thẳng</a:t>
              </a:r>
              <a:r>
                <a:rPr lang="en-US" sz="3200" dirty="0">
                  <a:solidFill>
                    <a:prstClr val="black"/>
                  </a:solidFill>
                </a:rPr>
                <a:t> BC, ED, BM, ND.</a:t>
              </a:r>
            </a:p>
          </p:txBody>
        </p:sp>
        <p:sp>
          <p:nvSpPr>
            <p:cNvPr id="2687" name="Google Shape;2687;p5"/>
            <p:cNvSpPr/>
            <p:nvPr/>
          </p:nvSpPr>
          <p:spPr>
            <a:xfrm>
              <a:off x="1090587" y="161657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sz="3600" b="1" dirty="0">
                  <a:solidFill>
                    <a:prstClr val="white"/>
                  </a:solidFill>
                </a:rPr>
                <a:t>3</a:t>
              </a:r>
              <a:endParaRPr sz="3600" b="1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6976996" y="654064"/>
            <a:ext cx="0" cy="41158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996" y="649936"/>
            <a:ext cx="3584323" cy="3848200"/>
          </a:xfrm>
          <a:prstGeom prst="rect">
            <a:avLst/>
          </a:prstGeom>
        </p:spPr>
      </p:pic>
      <p:sp>
        <p:nvSpPr>
          <p:cNvPr id="7" name="Google Shape;2686;p5"/>
          <p:cNvSpPr txBox="1"/>
          <p:nvPr/>
        </p:nvSpPr>
        <p:spPr>
          <a:xfrm>
            <a:off x="737888" y="2219556"/>
            <a:ext cx="638086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</a:rPr>
              <a:t>- M </a:t>
            </a: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trung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điểm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đoạn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thẳng</a:t>
            </a:r>
            <a:r>
              <a:rPr lang="en-US" sz="2800" dirty="0">
                <a:solidFill>
                  <a:srgbClr val="002060"/>
                </a:solidFill>
              </a:rPr>
              <a:t> BC.</a:t>
            </a:r>
          </a:p>
        </p:txBody>
      </p:sp>
      <p:sp>
        <p:nvSpPr>
          <p:cNvPr id="8" name="Google Shape;2686;p5"/>
          <p:cNvSpPr txBox="1"/>
          <p:nvPr/>
        </p:nvSpPr>
        <p:spPr>
          <a:xfrm>
            <a:off x="802477" y="2752944"/>
            <a:ext cx="638086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</a:rPr>
              <a:t>- N </a:t>
            </a: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trung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điểm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đoạn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thẳng</a:t>
            </a:r>
            <a:r>
              <a:rPr lang="en-US" sz="2800" dirty="0">
                <a:solidFill>
                  <a:srgbClr val="002060"/>
                </a:solidFill>
              </a:rPr>
              <a:t> ED.</a:t>
            </a:r>
          </a:p>
        </p:txBody>
      </p:sp>
      <p:sp>
        <p:nvSpPr>
          <p:cNvPr id="9" name="Google Shape;2686;p5"/>
          <p:cNvSpPr txBox="1"/>
          <p:nvPr/>
        </p:nvSpPr>
        <p:spPr>
          <a:xfrm>
            <a:off x="802476" y="3228051"/>
            <a:ext cx="638086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</a:rPr>
              <a:t>- Q </a:t>
            </a: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trung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điểm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đoạn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thẳng</a:t>
            </a:r>
            <a:r>
              <a:rPr lang="en-US" sz="2800" dirty="0">
                <a:solidFill>
                  <a:srgbClr val="002060"/>
                </a:solidFill>
              </a:rPr>
              <a:t> BM.</a:t>
            </a:r>
          </a:p>
        </p:txBody>
      </p:sp>
      <p:sp>
        <p:nvSpPr>
          <p:cNvPr id="10" name="Google Shape;2686;p5"/>
          <p:cNvSpPr txBox="1"/>
          <p:nvPr/>
        </p:nvSpPr>
        <p:spPr>
          <a:xfrm>
            <a:off x="803385" y="3640627"/>
            <a:ext cx="638086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</a:rPr>
              <a:t>- P </a:t>
            </a: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trung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điểm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đoạn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thẳng</a:t>
            </a:r>
            <a:r>
              <a:rPr lang="en-US" sz="2800" dirty="0">
                <a:solidFill>
                  <a:srgbClr val="002060"/>
                </a:solidFill>
              </a:rPr>
              <a:t> ND.</a:t>
            </a:r>
          </a:p>
        </p:txBody>
      </p:sp>
      <p:sp>
        <p:nvSpPr>
          <p:cNvPr id="11" name="Google Shape;2686;p5"/>
          <p:cNvSpPr txBox="1"/>
          <p:nvPr/>
        </p:nvSpPr>
        <p:spPr>
          <a:xfrm>
            <a:off x="1023582" y="4498136"/>
            <a:ext cx="10235821" cy="10771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</a:rPr>
              <a:t>  </a:t>
            </a:r>
            <a:r>
              <a:rPr lang="en-US" sz="3200" dirty="0" err="1">
                <a:solidFill>
                  <a:srgbClr val="FF0000"/>
                </a:solidFill>
              </a:rPr>
              <a:t>Trung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điểm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điểm</a:t>
            </a:r>
            <a:r>
              <a:rPr lang="en-US" sz="3200" dirty="0">
                <a:solidFill>
                  <a:srgbClr val="FF0000"/>
                </a:solidFill>
              </a:rPr>
              <a:t> ở </a:t>
            </a:r>
            <a:r>
              <a:rPr lang="en-US" sz="3200" dirty="0" err="1">
                <a:solidFill>
                  <a:srgbClr val="FF0000"/>
                </a:solidFill>
              </a:rPr>
              <a:t>giữa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đều</a:t>
            </a:r>
            <a:r>
              <a:rPr lang="en-US" sz="3200" dirty="0">
                <a:solidFill>
                  <a:srgbClr val="FF0000"/>
                </a:solidFill>
              </a:rPr>
              <a:t> 2 </a:t>
            </a:r>
            <a:r>
              <a:rPr lang="en-US" sz="3200" dirty="0" err="1">
                <a:solidFill>
                  <a:srgbClr val="FF0000"/>
                </a:solidFill>
              </a:rPr>
              <a:t>đầu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đoạn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thẳng</a:t>
            </a:r>
            <a:r>
              <a:rPr lang="en-US" sz="3200" dirty="0">
                <a:solidFill>
                  <a:srgbClr val="FF0000"/>
                </a:solidFill>
              </a:rPr>
              <a:t>, chia </a:t>
            </a:r>
            <a:r>
              <a:rPr lang="en-US" sz="3200" dirty="0" err="1">
                <a:solidFill>
                  <a:srgbClr val="FF0000"/>
                </a:solidFill>
              </a:rPr>
              <a:t>đoạn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thẳng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ra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2 </a:t>
            </a:r>
            <a:r>
              <a:rPr lang="en-US" sz="3200" dirty="0" err="1">
                <a:solidFill>
                  <a:srgbClr val="FF0000"/>
                </a:solidFill>
              </a:rPr>
              <a:t>phần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bằng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nhau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195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5" name="Google Shape;2685;p5"/>
          <p:cNvGrpSpPr/>
          <p:nvPr/>
        </p:nvGrpSpPr>
        <p:grpSpPr>
          <a:xfrm>
            <a:off x="737888" y="649936"/>
            <a:ext cx="6058697" cy="1446509"/>
            <a:chOff x="1090586" y="1616578"/>
            <a:chExt cx="4337031" cy="1446509"/>
          </a:xfrm>
        </p:grpSpPr>
        <p:sp>
          <p:nvSpPr>
            <p:cNvPr id="2686" name="Google Shape;2686;p5"/>
            <p:cNvSpPr txBox="1"/>
            <p:nvPr/>
          </p:nvSpPr>
          <p:spPr>
            <a:xfrm>
              <a:off x="1090586" y="1616578"/>
              <a:ext cx="4337031" cy="14465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800" dirty="0">
                  <a:solidFill>
                    <a:prstClr val="black"/>
                  </a:solidFill>
                </a:rPr>
                <a:t>       </a:t>
              </a:r>
              <a:r>
                <a:rPr lang="en-US" sz="3200" dirty="0" err="1">
                  <a:solidFill>
                    <a:prstClr val="black"/>
                  </a:solidFill>
                </a:rPr>
                <a:t>Trong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bên</a:t>
              </a:r>
              <a:r>
                <a:rPr lang="en-US" sz="3200" dirty="0">
                  <a:solidFill>
                    <a:prstClr val="black"/>
                  </a:solidFill>
                </a:rPr>
                <a:t>:</a:t>
              </a:r>
            </a:p>
            <a:p>
              <a:pPr algn="just"/>
              <a:r>
                <a:rPr lang="en-US" sz="2800" dirty="0">
                  <a:solidFill>
                    <a:prstClr val="black"/>
                  </a:solidFill>
                </a:rPr>
                <a:t>b) </a:t>
              </a:r>
              <a:r>
                <a:rPr lang="en-US" sz="2800" dirty="0" err="1">
                  <a:solidFill>
                    <a:schemeClr val="dk1"/>
                  </a:solidFill>
                </a:rPr>
                <a:t>Có</a:t>
              </a:r>
              <a:r>
                <a:rPr lang="en-US" sz="2800" dirty="0">
                  <a:solidFill>
                    <a:schemeClr val="dk1"/>
                  </a:solidFill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</a:rPr>
                <a:t>mấy</a:t>
              </a:r>
              <a:r>
                <a:rPr lang="en-US" sz="2800" dirty="0">
                  <a:solidFill>
                    <a:schemeClr val="dk1"/>
                  </a:solidFill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</a:rPr>
                <a:t>góc</a:t>
              </a:r>
              <a:r>
                <a:rPr lang="en-US" sz="2800" dirty="0">
                  <a:solidFill>
                    <a:schemeClr val="dk1"/>
                  </a:solidFill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</a:rPr>
                <a:t>vuông</a:t>
              </a:r>
              <a:r>
                <a:rPr lang="en-US" sz="2800" dirty="0">
                  <a:solidFill>
                    <a:schemeClr val="dk1"/>
                  </a:solidFill>
                </a:rPr>
                <a:t>? </a:t>
              </a:r>
              <a:r>
                <a:rPr lang="en-US" sz="2800" dirty="0" err="1">
                  <a:solidFill>
                    <a:schemeClr val="dk1"/>
                  </a:solidFill>
                </a:rPr>
                <a:t>Nêu</a:t>
              </a:r>
              <a:r>
                <a:rPr lang="en-US" sz="2800" dirty="0">
                  <a:solidFill>
                    <a:schemeClr val="dk1"/>
                  </a:solidFill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</a:rPr>
                <a:t>tên</a:t>
              </a:r>
              <a:r>
                <a:rPr lang="en-US" sz="2800" dirty="0">
                  <a:solidFill>
                    <a:schemeClr val="dk1"/>
                  </a:solidFill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</a:rPr>
                <a:t>đỉnh</a:t>
              </a:r>
              <a:r>
                <a:rPr lang="en-US" sz="2800" dirty="0">
                  <a:solidFill>
                    <a:schemeClr val="dk1"/>
                  </a:solidFill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</a:rPr>
                <a:t>và</a:t>
              </a:r>
              <a:r>
                <a:rPr lang="en-US" sz="2800" dirty="0">
                  <a:solidFill>
                    <a:schemeClr val="dk1"/>
                  </a:solidFill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</a:rPr>
                <a:t>cạnh</a:t>
              </a:r>
              <a:r>
                <a:rPr lang="en-US" sz="2800" dirty="0">
                  <a:solidFill>
                    <a:schemeClr val="dk1"/>
                  </a:solidFill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</a:rPr>
                <a:t>của</a:t>
              </a:r>
              <a:r>
                <a:rPr lang="en-US" sz="2800" dirty="0">
                  <a:solidFill>
                    <a:schemeClr val="dk1"/>
                  </a:solidFill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</a:rPr>
                <a:t>mỗi</a:t>
              </a:r>
              <a:r>
                <a:rPr lang="en-US" sz="2800" dirty="0">
                  <a:solidFill>
                    <a:schemeClr val="dk1"/>
                  </a:solidFill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</a:rPr>
                <a:t>góc</a:t>
              </a:r>
              <a:r>
                <a:rPr lang="en-US" sz="2800" dirty="0">
                  <a:solidFill>
                    <a:schemeClr val="dk1"/>
                  </a:solidFill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</a:rPr>
                <a:t>vuông</a:t>
              </a:r>
              <a:r>
                <a:rPr lang="en-US" sz="2800" dirty="0">
                  <a:solidFill>
                    <a:schemeClr val="dk1"/>
                  </a:solidFill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</a:rPr>
                <a:t>đó</a:t>
              </a:r>
              <a:r>
                <a:rPr lang="en-US" sz="2800" dirty="0">
                  <a:solidFill>
                    <a:schemeClr val="dk1"/>
                  </a:solidFill>
                </a:rPr>
                <a:t>. </a:t>
              </a:r>
            </a:p>
          </p:txBody>
        </p:sp>
        <p:sp>
          <p:nvSpPr>
            <p:cNvPr id="2687" name="Google Shape;2687;p5"/>
            <p:cNvSpPr/>
            <p:nvPr/>
          </p:nvSpPr>
          <p:spPr>
            <a:xfrm>
              <a:off x="1090587" y="161657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sz="3600" b="1" dirty="0">
                  <a:solidFill>
                    <a:prstClr val="white"/>
                  </a:solidFill>
                </a:rPr>
                <a:t>3</a:t>
              </a:r>
              <a:endParaRPr sz="3600" b="1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6976996" y="654064"/>
            <a:ext cx="0" cy="41158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721" y="655146"/>
            <a:ext cx="3584323" cy="3848200"/>
          </a:xfrm>
          <a:prstGeom prst="rect">
            <a:avLst/>
          </a:prstGeom>
        </p:spPr>
      </p:pic>
      <p:sp>
        <p:nvSpPr>
          <p:cNvPr id="7" name="Google Shape;2686;p5"/>
          <p:cNvSpPr txBox="1"/>
          <p:nvPr/>
        </p:nvSpPr>
        <p:spPr>
          <a:xfrm>
            <a:off x="734235" y="2097275"/>
            <a:ext cx="638086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</a:rPr>
              <a:t>-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4 </a:t>
            </a:r>
            <a:r>
              <a:rPr lang="en-US" sz="2800" dirty="0" err="1">
                <a:solidFill>
                  <a:srgbClr val="002060"/>
                </a:solidFill>
              </a:rPr>
              <a:t>góc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vuông</a:t>
            </a:r>
            <a:r>
              <a:rPr lang="en-US" sz="2800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8" name="Google Shape;2686;p5"/>
          <p:cNvSpPr txBox="1"/>
          <p:nvPr/>
        </p:nvSpPr>
        <p:spPr>
          <a:xfrm>
            <a:off x="776700" y="2635280"/>
            <a:ext cx="638086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</a:rPr>
              <a:t>+ </a:t>
            </a:r>
            <a:r>
              <a:rPr lang="en-US" sz="2800" dirty="0" err="1">
                <a:solidFill>
                  <a:srgbClr val="002060"/>
                </a:solidFill>
              </a:rPr>
              <a:t>Góc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vuông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đỉnh</a:t>
            </a:r>
            <a:r>
              <a:rPr lang="en-US" sz="2800" dirty="0">
                <a:solidFill>
                  <a:srgbClr val="002060"/>
                </a:solidFill>
              </a:rPr>
              <a:t> B, </a:t>
            </a:r>
            <a:r>
              <a:rPr lang="en-US" sz="2800" dirty="0" err="1">
                <a:solidFill>
                  <a:srgbClr val="002060"/>
                </a:solidFill>
              </a:rPr>
              <a:t>cạnh</a:t>
            </a:r>
            <a:r>
              <a:rPr lang="en-US" sz="2800" dirty="0">
                <a:solidFill>
                  <a:srgbClr val="002060"/>
                </a:solidFill>
              </a:rPr>
              <a:t> BC, BE.</a:t>
            </a:r>
          </a:p>
          <a:p>
            <a:pPr algn="just"/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9" name="Google Shape;2686;p5"/>
          <p:cNvSpPr txBox="1"/>
          <p:nvPr/>
        </p:nvSpPr>
        <p:spPr>
          <a:xfrm>
            <a:off x="776700" y="3065570"/>
            <a:ext cx="638086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</a:rPr>
              <a:t>+ </a:t>
            </a:r>
            <a:r>
              <a:rPr lang="en-US" sz="2800" dirty="0" err="1">
                <a:solidFill>
                  <a:srgbClr val="002060"/>
                </a:solidFill>
              </a:rPr>
              <a:t>Góc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vuông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đỉnh</a:t>
            </a:r>
            <a:r>
              <a:rPr lang="en-US" sz="2800" dirty="0">
                <a:solidFill>
                  <a:srgbClr val="002060"/>
                </a:solidFill>
              </a:rPr>
              <a:t> C , </a:t>
            </a:r>
            <a:r>
              <a:rPr lang="en-US" sz="2800" dirty="0" err="1">
                <a:solidFill>
                  <a:srgbClr val="002060"/>
                </a:solidFill>
              </a:rPr>
              <a:t>cạnh</a:t>
            </a:r>
            <a:r>
              <a:rPr lang="en-US" sz="2800" dirty="0">
                <a:solidFill>
                  <a:srgbClr val="002060"/>
                </a:solidFill>
              </a:rPr>
              <a:t> CB, CD</a:t>
            </a:r>
          </a:p>
          <a:p>
            <a:pPr algn="just"/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0" name="Google Shape;2686;p5"/>
          <p:cNvSpPr txBox="1"/>
          <p:nvPr/>
        </p:nvSpPr>
        <p:spPr>
          <a:xfrm>
            <a:off x="776700" y="3490474"/>
            <a:ext cx="638086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</a:rPr>
              <a:t>+ </a:t>
            </a:r>
            <a:r>
              <a:rPr lang="en-US" sz="2800" dirty="0" err="1">
                <a:solidFill>
                  <a:srgbClr val="002060"/>
                </a:solidFill>
              </a:rPr>
              <a:t>Góc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vuông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đỉnh</a:t>
            </a:r>
            <a:r>
              <a:rPr lang="en-US" sz="2800" dirty="0">
                <a:solidFill>
                  <a:srgbClr val="002060"/>
                </a:solidFill>
              </a:rPr>
              <a:t> E , </a:t>
            </a:r>
            <a:r>
              <a:rPr lang="en-US" sz="2800" dirty="0" err="1">
                <a:solidFill>
                  <a:srgbClr val="002060"/>
                </a:solidFill>
              </a:rPr>
              <a:t>cạnh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EB</a:t>
            </a:r>
            <a:r>
              <a:rPr lang="en-US" sz="2800" dirty="0">
                <a:solidFill>
                  <a:srgbClr val="002060"/>
                </a:solidFill>
              </a:rPr>
              <a:t>, ED.</a:t>
            </a:r>
          </a:p>
        </p:txBody>
      </p:sp>
      <p:sp>
        <p:nvSpPr>
          <p:cNvPr id="11" name="Google Shape;2686;p5"/>
          <p:cNvSpPr txBox="1"/>
          <p:nvPr/>
        </p:nvSpPr>
        <p:spPr>
          <a:xfrm>
            <a:off x="955343" y="5194838"/>
            <a:ext cx="10235821" cy="10771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</a:rPr>
              <a:t>  </a:t>
            </a:r>
            <a:r>
              <a:rPr lang="en-US" sz="3200" dirty="0" err="1">
                <a:solidFill>
                  <a:srgbClr val="FF0000"/>
                </a:solidFill>
              </a:rPr>
              <a:t>Dùng</a:t>
            </a:r>
            <a:r>
              <a:rPr lang="en-US" sz="3200" dirty="0">
                <a:solidFill>
                  <a:srgbClr val="FF0000"/>
                </a:solidFill>
              </a:rPr>
              <a:t> ê-</a:t>
            </a:r>
            <a:r>
              <a:rPr lang="en-US" sz="3200" dirty="0" err="1">
                <a:solidFill>
                  <a:srgbClr val="FF0000"/>
                </a:solidFill>
              </a:rPr>
              <a:t>ke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để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xác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định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góc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vuông</a:t>
            </a:r>
            <a:r>
              <a:rPr lang="en-US" sz="3200" dirty="0">
                <a:solidFill>
                  <a:srgbClr val="FF0000"/>
                </a:solidFill>
              </a:rPr>
              <a:t>. </a:t>
            </a:r>
            <a:r>
              <a:rPr lang="en-US" sz="3200" dirty="0" err="1">
                <a:solidFill>
                  <a:srgbClr val="FF0000"/>
                </a:solidFill>
              </a:rPr>
              <a:t>Góc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của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trùng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góc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vuông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của</a:t>
            </a:r>
            <a:r>
              <a:rPr lang="en-US" sz="3200" dirty="0">
                <a:solidFill>
                  <a:srgbClr val="FF0000"/>
                </a:solidFill>
              </a:rPr>
              <a:t> ê-</a:t>
            </a:r>
            <a:r>
              <a:rPr lang="en-US" sz="3200" dirty="0" err="1">
                <a:solidFill>
                  <a:srgbClr val="FF0000"/>
                </a:solidFill>
              </a:rPr>
              <a:t>ke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thì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góc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góc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vuông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" name="Frame 1"/>
          <p:cNvSpPr/>
          <p:nvPr/>
        </p:nvSpPr>
        <p:spPr>
          <a:xfrm>
            <a:off x="7329945" y="2012099"/>
            <a:ext cx="312802" cy="32166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/>
          <p:cNvSpPr/>
          <p:nvPr/>
        </p:nvSpPr>
        <p:spPr>
          <a:xfrm>
            <a:off x="9802465" y="2012099"/>
            <a:ext cx="312801" cy="32166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ame 13"/>
          <p:cNvSpPr/>
          <p:nvPr/>
        </p:nvSpPr>
        <p:spPr>
          <a:xfrm>
            <a:off x="7336456" y="3761949"/>
            <a:ext cx="312802" cy="32166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ame 14"/>
          <p:cNvSpPr/>
          <p:nvPr/>
        </p:nvSpPr>
        <p:spPr>
          <a:xfrm>
            <a:off x="9771797" y="3719674"/>
            <a:ext cx="321861" cy="350295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Google Shape;2686;p5"/>
          <p:cNvSpPr txBox="1"/>
          <p:nvPr/>
        </p:nvSpPr>
        <p:spPr>
          <a:xfrm>
            <a:off x="751676" y="3915834"/>
            <a:ext cx="638086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</a:rPr>
              <a:t>+ </a:t>
            </a:r>
            <a:r>
              <a:rPr lang="en-US" sz="2800" dirty="0" err="1">
                <a:solidFill>
                  <a:srgbClr val="002060"/>
                </a:solidFill>
              </a:rPr>
              <a:t>Góc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vuông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đỉnh</a:t>
            </a:r>
            <a:r>
              <a:rPr lang="en-US" sz="2800" dirty="0">
                <a:solidFill>
                  <a:srgbClr val="002060"/>
                </a:solidFill>
              </a:rPr>
              <a:t> D , </a:t>
            </a:r>
            <a:r>
              <a:rPr lang="en-US" sz="2800" dirty="0" err="1">
                <a:solidFill>
                  <a:srgbClr val="002060"/>
                </a:solidFill>
              </a:rPr>
              <a:t>cạnh</a:t>
            </a:r>
            <a:r>
              <a:rPr lang="en-US" sz="2800" dirty="0">
                <a:solidFill>
                  <a:srgbClr val="002060"/>
                </a:solidFill>
              </a:rPr>
              <a:t> DE, DC 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481" y="2501833"/>
            <a:ext cx="815581" cy="15733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584865">
            <a:off x="8686665" y="943824"/>
            <a:ext cx="815581" cy="157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4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2" grpId="0" animBg="1"/>
      <p:bldP spid="13" grpId="0" animBg="1"/>
      <p:bldP spid="14" grpId="0" animBg="1"/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3"/>
          <p:cNvSpPr/>
          <p:nvPr/>
        </p:nvSpPr>
        <p:spPr>
          <a:xfrm>
            <a:off x="1100429" y="2132877"/>
            <a:ext cx="9964219" cy="989110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prstClr val="white"/>
              </a:solidFill>
            </a:endParaRPr>
          </a:p>
        </p:txBody>
      </p:sp>
      <p:grpSp>
        <p:nvGrpSpPr>
          <p:cNvPr id="2617" name="Google Shape;2617;p3"/>
          <p:cNvGrpSpPr/>
          <p:nvPr/>
        </p:nvGrpSpPr>
        <p:grpSpPr>
          <a:xfrm>
            <a:off x="973394" y="1327355"/>
            <a:ext cx="5493573" cy="656014"/>
            <a:chOff x="1281572" y="1562162"/>
            <a:chExt cx="3604648" cy="656014"/>
          </a:xfrm>
        </p:grpSpPr>
        <p:sp>
          <p:nvSpPr>
            <p:cNvPr id="2618" name="Google Shape;2618;p3"/>
            <p:cNvSpPr txBox="1"/>
            <p:nvPr/>
          </p:nvSpPr>
          <p:spPr>
            <a:xfrm>
              <a:off x="1842590" y="1596730"/>
              <a:ext cx="304363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2800" dirty="0" err="1">
                  <a:solidFill>
                    <a:prstClr val="black"/>
                  </a:solidFill>
                </a:rPr>
                <a:t>Tính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giá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trị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của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biểu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thức</a:t>
              </a:r>
              <a:r>
                <a:rPr lang="en-US" sz="2800" dirty="0">
                  <a:solidFill>
                    <a:prstClr val="black"/>
                  </a:solidFill>
                </a:rPr>
                <a:t>.</a:t>
              </a:r>
              <a:endParaRPr dirty="0"/>
            </a:p>
          </p:txBody>
        </p:sp>
        <p:sp>
          <p:nvSpPr>
            <p:cNvPr id="2619" name="Google Shape;2619;p3"/>
            <p:cNvSpPr/>
            <p:nvPr/>
          </p:nvSpPr>
          <p:spPr>
            <a:xfrm>
              <a:off x="1281572" y="1562162"/>
              <a:ext cx="585343" cy="656014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sz="3600" b="1" dirty="0">
                  <a:solidFill>
                    <a:prstClr val="white"/>
                  </a:solidFill>
                </a:rPr>
                <a:t>4</a:t>
              </a:r>
              <a:endParaRPr sz="36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2644" name="Google Shape;2644;p3"/>
          <p:cNvSpPr txBox="1"/>
          <p:nvPr/>
        </p:nvSpPr>
        <p:spPr>
          <a:xfrm>
            <a:off x="1281176" y="2167919"/>
            <a:ext cx="960272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/>
              <a:t>a) </a:t>
            </a:r>
            <a:r>
              <a:rPr lang="nl-NL" sz="2800" dirty="0"/>
              <a:t>175 + 42 - 75</a:t>
            </a:r>
            <a:r>
              <a:rPr lang="en-US" sz="2800" dirty="0"/>
              <a:t>			                  b) </a:t>
            </a:r>
            <a:r>
              <a:rPr lang="nl-NL" sz="2800" dirty="0"/>
              <a:t>12 × (12 – 9) </a:t>
            </a:r>
            <a:r>
              <a:rPr lang="en-US" sz="2800" dirty="0"/>
              <a:t>	</a:t>
            </a:r>
          </a:p>
          <a:p>
            <a:r>
              <a:rPr lang="en-US" sz="2800" dirty="0"/>
              <a:t>			</a:t>
            </a:r>
            <a:endParaRPr sz="2800" dirty="0">
              <a:solidFill>
                <a:prstClr val="black"/>
              </a:solidFill>
            </a:endParaRPr>
          </a:p>
        </p:txBody>
      </p:sp>
      <p:sp>
        <p:nvSpPr>
          <p:cNvPr id="14" name="Google Shape;2622;p3"/>
          <p:cNvSpPr txBox="1"/>
          <p:nvPr/>
        </p:nvSpPr>
        <p:spPr>
          <a:xfrm>
            <a:off x="1165205" y="3095328"/>
            <a:ext cx="352126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 </a:t>
            </a:r>
            <a:r>
              <a:rPr lang="en-US" sz="2800" dirty="0">
                <a:solidFill>
                  <a:srgbClr val="FF0000"/>
                </a:solidFill>
              </a:rPr>
              <a:t>= 100 + 42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15" name="Google Shape;2622;p3"/>
          <p:cNvSpPr txBox="1"/>
          <p:nvPr/>
        </p:nvSpPr>
        <p:spPr>
          <a:xfrm>
            <a:off x="1220249" y="3615039"/>
            <a:ext cx="357130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  = 142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16" name="Google Shape;2640;p3"/>
          <p:cNvSpPr txBox="1"/>
          <p:nvPr/>
        </p:nvSpPr>
        <p:spPr>
          <a:xfrm>
            <a:off x="7575148" y="3144416"/>
            <a:ext cx="24684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 = 36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17" name="Google Shape;2640;p3"/>
          <p:cNvSpPr txBox="1"/>
          <p:nvPr/>
        </p:nvSpPr>
        <p:spPr>
          <a:xfrm>
            <a:off x="7525111" y="2686911"/>
            <a:ext cx="3678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 = 12 × 3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19" name="Google Shape;2622;p3"/>
          <p:cNvSpPr txBox="1"/>
          <p:nvPr/>
        </p:nvSpPr>
        <p:spPr>
          <a:xfrm>
            <a:off x="1178800" y="2538529"/>
            <a:ext cx="352126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  = (175 - 75) + 42</a:t>
            </a:r>
            <a:endParaRPr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02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5" name="Google Shape;2685;p5"/>
          <p:cNvGrpSpPr/>
          <p:nvPr/>
        </p:nvGrpSpPr>
        <p:grpSpPr>
          <a:xfrm>
            <a:off x="662941" y="649936"/>
            <a:ext cx="10538460" cy="1569620"/>
            <a:chOff x="1296327" y="1616578"/>
            <a:chExt cx="9904898" cy="1569620"/>
          </a:xfrm>
        </p:grpSpPr>
        <p:sp>
          <p:nvSpPr>
            <p:cNvPr id="2686" name="Google Shape;2686;p5"/>
            <p:cNvSpPr txBox="1"/>
            <p:nvPr/>
          </p:nvSpPr>
          <p:spPr>
            <a:xfrm>
              <a:off x="1866914" y="1616578"/>
              <a:ext cx="9334311" cy="156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1thùng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100</a:t>
              </a:r>
              <a:r>
                <a:rPr lang="en-US" sz="32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mắm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can,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can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</a:t>
              </a:r>
              <a:r>
                <a:rPr lang="en-US" sz="32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mắm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tất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mắm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87" name="Google Shape;2687;p5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sz="3600" b="1" dirty="0">
                  <a:solidFill>
                    <a:prstClr val="white"/>
                  </a:solidFill>
                </a:rPr>
                <a:t>4</a:t>
              </a:r>
              <a:endParaRPr sz="36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2688" name="Google Shape;2688;p5"/>
          <p:cNvSpPr txBox="1"/>
          <p:nvPr/>
        </p:nvSpPr>
        <p:spPr>
          <a:xfrm>
            <a:off x="898813" y="2914414"/>
            <a:ext cx="3974007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100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can, 1 can : 10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…l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808" y="2876130"/>
            <a:ext cx="1556129" cy="1892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4708" y="4117534"/>
            <a:ext cx="456452" cy="5650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3732" y="4117533"/>
            <a:ext cx="456452" cy="5650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9527" y="4113443"/>
            <a:ext cx="456452" cy="5650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8551" y="4114825"/>
            <a:ext cx="456452" cy="5650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1117" y="4097087"/>
            <a:ext cx="456452" cy="5650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31808" y="2910917"/>
            <a:ext cx="4981434" cy="18924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87937" y="4928182"/>
            <a:ext cx="2170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? </a:t>
            </a:r>
            <a:r>
              <a:rPr lang="en-US" sz="2000" dirty="0" err="1">
                <a:solidFill>
                  <a:srgbClr val="FF0000"/>
                </a:solidFill>
              </a:rPr>
              <a:t>lít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nước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mắm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94707" y="4296987"/>
            <a:ext cx="458687" cy="310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i="1" dirty="0">
                <a:solidFill>
                  <a:srgbClr val="FF0000"/>
                </a:solidFill>
              </a:rPr>
              <a:t>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85513" y="3422225"/>
            <a:ext cx="700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100</a:t>
            </a:r>
            <a:r>
              <a:rPr lang="en-US" sz="2000" i="1" dirty="0">
                <a:solidFill>
                  <a:srgbClr val="FF0000"/>
                </a:solidFill>
              </a:rPr>
              <a:t>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06783" y="4354108"/>
            <a:ext cx="458687" cy="310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i="1" dirty="0">
                <a:solidFill>
                  <a:srgbClr val="FF0000"/>
                </a:solidFill>
              </a:rPr>
              <a:t>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04040" y="4348176"/>
            <a:ext cx="458687" cy="310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i="1" dirty="0">
                <a:solidFill>
                  <a:srgbClr val="FF0000"/>
                </a:solidFill>
              </a:rPr>
              <a:t>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71992" y="4300644"/>
            <a:ext cx="458687" cy="310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i="1" dirty="0">
                <a:solidFill>
                  <a:srgbClr val="FF0000"/>
                </a:solidFill>
              </a:rPr>
              <a:t>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817529" y="4298327"/>
            <a:ext cx="458687" cy="310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i="1" dirty="0">
                <a:solidFill>
                  <a:srgbClr val="FF0000"/>
                </a:solidFill>
              </a:rPr>
              <a:t>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58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9" grpId="0"/>
      <p:bldP spid="20" grpId="0" animBg="1"/>
      <p:bldP spid="21" grpId="0"/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" b="43474"/>
          <a:stretch/>
        </p:blipFill>
        <p:spPr>
          <a:xfrm>
            <a:off x="610149" y="480709"/>
            <a:ext cx="11053590" cy="54636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9479" y="877274"/>
            <a:ext cx="74955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….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….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…..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3378" y="1456441"/>
            <a:ext cx="96099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:       </a:t>
            </a: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Ôn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chung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(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tiết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1)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53378" y="2059526"/>
            <a:ext cx="8157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4/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trang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120:</a:t>
            </a:r>
            <a:endParaRPr kumimoji="0" lang="en-US" sz="3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91289" y="2567095"/>
            <a:ext cx="17822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80821" y="3761763"/>
            <a:ext cx="56799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10 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x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5 = 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50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(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l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76566A-3D66-4B06-8487-F79DBBC87A3E}"/>
              </a:ext>
            </a:extLst>
          </p:cNvPr>
          <p:cNvSpPr txBox="1"/>
          <p:nvPr/>
        </p:nvSpPr>
        <p:spPr>
          <a:xfrm>
            <a:off x="2221766" y="4366587"/>
            <a:ext cx="7106032" cy="55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Số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nước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mắm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có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tất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cả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là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607402C-EC94-432A-A071-ED2E5E7FB366}"/>
              </a:ext>
            </a:extLst>
          </p:cNvPr>
          <p:cNvSpPr txBox="1"/>
          <p:nvPr/>
        </p:nvSpPr>
        <p:spPr>
          <a:xfrm>
            <a:off x="1599989" y="3156939"/>
            <a:ext cx="53463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Số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nước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mắm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000" noProof="0" dirty="0">
                <a:solidFill>
                  <a:srgbClr val="002060"/>
                </a:solidFill>
                <a:latin typeface="HP001 4 hàng" panose="020B0603050302020204" pitchFamily="34" charset="0"/>
              </a:rPr>
              <a:t>ở</a:t>
            </a:r>
            <a:r>
              <a:rPr lang="en-US" sz="3000" b="1" noProof="0" dirty="0">
                <a:solidFill>
                  <a:srgbClr val="002060"/>
                </a:solidFill>
                <a:latin typeface="HP001 4 hàng" panose="020B0603050302020204" pitchFamily="34" charset="0"/>
              </a:rPr>
              <a:t> 5 can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là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: </a:t>
            </a:r>
          </a:p>
        </p:txBody>
      </p: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EC79944A-BE9C-494B-A158-58FA34C86D8E}"/>
              </a:ext>
            </a:extLst>
          </p:cNvPr>
          <p:cNvCxnSpPr>
            <a:cxnSpLocks/>
          </p:cNvCxnSpPr>
          <p:nvPr/>
        </p:nvCxnSpPr>
        <p:spPr>
          <a:xfrm>
            <a:off x="1789471" y="1941615"/>
            <a:ext cx="6878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826A3900-AC1B-4723-B512-D3DE343D9929}"/>
              </a:ext>
            </a:extLst>
          </p:cNvPr>
          <p:cNvCxnSpPr/>
          <p:nvPr/>
        </p:nvCxnSpPr>
        <p:spPr>
          <a:xfrm>
            <a:off x="1759975" y="2534868"/>
            <a:ext cx="92358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F1FBDF5B-FFC4-4CC9-9D2F-058342C2B124}"/>
              </a:ext>
            </a:extLst>
          </p:cNvPr>
          <p:cNvCxnSpPr/>
          <p:nvPr/>
        </p:nvCxnSpPr>
        <p:spPr>
          <a:xfrm>
            <a:off x="5083277" y="3133877"/>
            <a:ext cx="127506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576566A-3D66-4B06-8487-F79DBBC87A3E}"/>
              </a:ext>
            </a:extLst>
          </p:cNvPr>
          <p:cNvSpPr txBox="1"/>
          <p:nvPr/>
        </p:nvSpPr>
        <p:spPr>
          <a:xfrm>
            <a:off x="2880821" y="4964313"/>
            <a:ext cx="6001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100 + 50 = 150(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l)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76566A-3D66-4B06-8487-F79DBBC87A3E}"/>
              </a:ext>
            </a:extLst>
          </p:cNvPr>
          <p:cNvSpPr txBox="1"/>
          <p:nvPr/>
        </p:nvSpPr>
        <p:spPr>
          <a:xfrm>
            <a:off x="4591289" y="5413419"/>
            <a:ext cx="6001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Đáp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: 150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l </a:t>
            </a:r>
            <a:r>
              <a:rPr kumimoji="0" lang="en-US" sz="30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nước</a:t>
            </a:r>
            <a:r>
              <a:rPr kumimoji="0" lang="en-US" sz="30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mắm</a:t>
            </a:r>
            <a:endParaRPr kumimoji="0" lang="en-US" sz="30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424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/>
      <p:bldP spid="6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3EC86F14-1808-6840-90FE-5D7A0FDB298A}"/>
              </a:ext>
            </a:extLst>
          </p:cNvPr>
          <p:cNvSpPr/>
          <p:nvPr/>
        </p:nvSpPr>
        <p:spPr>
          <a:xfrm>
            <a:off x="859316" y="73152"/>
            <a:ext cx="11174752" cy="661408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895D90-6525-4046-B96F-EE804D01F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10" y="-413438"/>
            <a:ext cx="9221491" cy="7271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970308-D1C3-6C47-81E7-C43E4B88BECC}"/>
              </a:ext>
            </a:extLst>
          </p:cNvPr>
          <p:cNvSpPr txBox="1"/>
          <p:nvPr/>
        </p:nvSpPr>
        <p:spPr>
          <a:xfrm>
            <a:off x="3812813" y="3103409"/>
            <a:ext cx="5698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013B23-3A4B-524F-BD86-F8B830AB8B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46868" y="0"/>
            <a:ext cx="3045763" cy="6687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0D35C5-9E15-AB43-90C2-2BAE4267FE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9423879" y="4598513"/>
            <a:ext cx="2610189" cy="234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3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ề Đĩa Bay Của Ngươi Đi  Chun Chin">
            <a:hlinkClick r:id="" action="ppaction://media"/>
            <a:extLst>
              <a:ext uri="{FF2B5EF4-FFF2-40B4-BE49-F238E27FC236}">
                <a16:creationId xmlns:a16="http://schemas.microsoft.com/office/drawing/2014/main" id="{16E86978-C731-4DD6-9436-9E2812B9DA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6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6954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48248" y="2019315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623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oin.wav"/>
          </p:stSnd>
        </p:sndAc>
      </p:transition>
    </mc:Choice>
    <mc:Fallback xmlns="">
      <p:transition spd="slow">
        <p:sndAc>
          <p:stSnd>
            <p:snd r:embed="rId4" name="coin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Tx/>
              <a:buFontTx/>
              <a:buNone/>
            </a:pPr>
            <a:r>
              <a:rPr lang="en-US" sz="32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 TRỐN TÌM </a:t>
            </a:r>
          </a:p>
          <a:p>
            <a:pPr algn="ctr" defTabSz="1219200">
              <a:buClrTx/>
              <a:buFontTx/>
              <a:buNone/>
            </a:pPr>
            <a:r>
              <a:rPr lang="en-US" sz="32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0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kern="1200" dirty="0">
                <a:solidFill>
                  <a:srgbClr val="0000FF"/>
                </a:solidFill>
              </a:rPr>
              <a:t>A.27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333" kern="1200" dirty="0">
                <a:solidFill>
                  <a:srgbClr val="0000FF"/>
                </a:solidFill>
              </a:rPr>
              <a:t>B. 40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333" kern="1200" dirty="0">
                <a:solidFill>
                  <a:srgbClr val="0000FF"/>
                </a:solidFill>
              </a:rPr>
              <a:t>C. 45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kern="1200" dirty="0">
                <a:solidFill>
                  <a:srgbClr val="0000FF"/>
                </a:solidFill>
              </a:rPr>
              <a:t>D. 50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733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25 x 2 = ? 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200" b="1" kern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46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733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200 x 5 = 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200" b="1" kern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kern="1200" dirty="0">
                <a:solidFill>
                  <a:srgbClr val="0000FF"/>
                </a:solidFill>
              </a:rPr>
              <a:t>A. 100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333" kern="1200" dirty="0">
                <a:solidFill>
                  <a:srgbClr val="0000FF"/>
                </a:solidFill>
              </a:rPr>
              <a:t>B.1 000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333" kern="1200" dirty="0">
                <a:solidFill>
                  <a:srgbClr val="0000FF"/>
                </a:solidFill>
              </a:rPr>
              <a:t>C. 800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333" kern="1200" dirty="0">
                <a:solidFill>
                  <a:srgbClr val="0000FF"/>
                </a:solidFill>
              </a:rPr>
              <a:t>D. 700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68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733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300 + 500 = ?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200" b="1" kern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kern="1200" dirty="0">
                <a:solidFill>
                  <a:srgbClr val="0000FF"/>
                </a:solidFill>
              </a:rPr>
              <a:t>A.800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333" kern="1200" dirty="0">
                <a:solidFill>
                  <a:srgbClr val="0000FF"/>
                </a:solidFill>
              </a:rPr>
              <a:t>B. 700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333" kern="1200" dirty="0">
                <a:solidFill>
                  <a:srgbClr val="0000FF"/>
                </a:solidFill>
              </a:rPr>
              <a:t>C.600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333" kern="1200" dirty="0">
                <a:solidFill>
                  <a:srgbClr val="0000FF"/>
                </a:solidFill>
              </a:rPr>
              <a:t>D.8000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11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374219" y="776725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733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68 : 2 = ?</a:t>
            </a: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43298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200" b="1" kern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kern="1200" dirty="0">
                <a:solidFill>
                  <a:srgbClr val="0000FF"/>
                </a:solidFill>
              </a:rPr>
              <a:t>A. 43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449600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333" kern="1200" dirty="0">
                <a:solidFill>
                  <a:srgbClr val="0000FF"/>
                </a:solidFill>
              </a:rPr>
              <a:t>B. 24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586955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333" kern="1200" dirty="0">
                <a:solidFill>
                  <a:srgbClr val="0000FF"/>
                </a:solidFill>
              </a:rPr>
              <a:t>C. 34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3424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333" kern="1200" dirty="0">
                <a:solidFill>
                  <a:srgbClr val="0000FF"/>
                </a:solidFill>
              </a:rPr>
              <a:t>D.14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404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48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2" y="-1897155"/>
            <a:ext cx="8142130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056256" y="536676"/>
            <a:ext cx="339144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733" kern="1200" dirty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Chu vi </a:t>
            </a:r>
            <a:r>
              <a:rPr lang="en-US" sz="3733" kern="1200" dirty="0" err="1">
                <a:solidFill>
                  <a:schemeClr val="bg1"/>
                </a:solidFill>
                <a:latin typeface="Calibri"/>
                <a:ea typeface="+mn-ea"/>
                <a:cs typeface="+mn-cs"/>
              </a:rPr>
              <a:t>hình</a:t>
            </a:r>
            <a:r>
              <a:rPr lang="en-US" sz="3733" kern="1200" dirty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 tam </a:t>
            </a:r>
            <a:r>
              <a:rPr lang="en-US" sz="3733" kern="1200" dirty="0" err="1">
                <a:solidFill>
                  <a:schemeClr val="bg1"/>
                </a:solidFill>
                <a:latin typeface="Calibri"/>
                <a:ea typeface="+mn-ea"/>
                <a:cs typeface="+mn-cs"/>
              </a:rPr>
              <a:t>giác</a:t>
            </a:r>
            <a:r>
              <a:rPr lang="en-US" sz="3733" kern="1200" dirty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733" kern="1200" dirty="0" err="1">
                <a:solidFill>
                  <a:schemeClr val="bg1"/>
                </a:solidFill>
                <a:latin typeface="Calibri"/>
                <a:ea typeface="+mn-ea"/>
                <a:cs typeface="+mn-cs"/>
              </a:rPr>
              <a:t>là</a:t>
            </a:r>
            <a:r>
              <a:rPr lang="en-US" sz="3733" kern="1200" dirty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06400" y="244396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kern="1200" dirty="0">
                <a:solidFill>
                  <a:srgbClr val="0000FF"/>
                </a:solidFill>
              </a:rPr>
              <a:t>A.101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454400" y="247770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400" kern="1200" dirty="0">
                <a:solidFill>
                  <a:srgbClr val="0000FF"/>
                </a:solidFill>
              </a:rPr>
              <a:t>B.101cm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591755" y="247770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333" kern="1200" dirty="0">
                <a:solidFill>
                  <a:srgbClr val="0000FF"/>
                </a:solidFill>
              </a:rPr>
              <a:t>C.91cm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347200" y="244396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333" kern="1200" dirty="0">
                <a:solidFill>
                  <a:srgbClr val="0000FF"/>
                </a:solidFill>
              </a:rPr>
              <a:t>D.91</a:t>
            </a: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17338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6447696" y="394504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200" b="1" kern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Isosceles Triangle 27"/>
          <p:cNvSpPr/>
          <p:nvPr/>
        </p:nvSpPr>
        <p:spPr>
          <a:xfrm>
            <a:off x="6548277" y="-51166"/>
            <a:ext cx="3186720" cy="1967044"/>
          </a:xfrm>
          <a:prstGeom prst="triangle">
            <a:avLst>
              <a:gd name="adj" fmla="val 73054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681625" y="436187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35cm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881158" y="517122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26cm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560128" y="1338932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40cm</a:t>
            </a:r>
          </a:p>
        </p:txBody>
      </p:sp>
    </p:spTree>
    <p:extLst>
      <p:ext uri="{BB962C8B-B14F-4D97-AF65-F5344CB8AC3E}">
        <p14:creationId xmlns:p14="http://schemas.microsoft.com/office/powerpoint/2010/main" val="297928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Truyện cổ tích nàng Bạch Tuyết và bảy chú lùn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6" descr="Truyện cổ tích nàng Bạch Tuyết và bảy chú lùn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9" descr="Top 43 hình ảnh bạch tuyết và 7 chú lùn đẹp nhất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 b="7468"/>
          <a:stretch/>
        </p:blipFill>
        <p:spPr bwMode="auto">
          <a:xfrm>
            <a:off x="-1" y="-27384"/>
            <a:ext cx="12213793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>
            <a:hlinkClick r:id="rId3" action="ppaction://hlinksldjump"/>
          </p:cNvPr>
          <p:cNvSpPr/>
          <p:nvPr/>
        </p:nvSpPr>
        <p:spPr>
          <a:xfrm>
            <a:off x="19943" y="-27384"/>
            <a:ext cx="2259633" cy="492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  <a:endParaRPr lang="vi-VN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723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ata Pie Charts">
  <a:themeElements>
    <a:clrScheme name="Data Pie Chart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Data Pie Chart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Data Pie Char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606</Words>
  <Application>Microsoft Office PowerPoint</Application>
  <PresentationFormat>Widescreen</PresentationFormat>
  <Paragraphs>125</Paragraphs>
  <Slides>21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HP001 4 hàng</vt:lpstr>
      <vt:lpstr>ITC Avant Garde Std Bk</vt:lpstr>
      <vt:lpstr>Arial</vt:lpstr>
      <vt:lpstr>Cookie</vt:lpstr>
      <vt:lpstr>Calibri Light</vt:lpstr>
      <vt:lpstr>Times New Roman</vt:lpstr>
      <vt:lpstr>SimSun</vt:lpstr>
      <vt:lpstr>Calibri</vt:lpstr>
      <vt:lpstr>SimSun</vt:lpstr>
      <vt:lpstr>等线</vt:lpstr>
      <vt:lpstr>Office Theme</vt:lpstr>
      <vt:lpstr>1_Office Theme</vt:lpstr>
      <vt:lpstr>2_Office Theme</vt:lpstr>
      <vt:lpstr>7_Office Theme</vt:lpstr>
      <vt:lpstr>3_Office Theme</vt:lpstr>
      <vt:lpstr>Data Pie Charts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Phạm Thanh Hằng (ADAS – GV)</dc:creator>
  <cp:lastModifiedBy>Admin</cp:lastModifiedBy>
  <cp:revision>53</cp:revision>
  <dcterms:created xsi:type="dcterms:W3CDTF">2021-06-02T01:34:28Z</dcterms:created>
  <dcterms:modified xsi:type="dcterms:W3CDTF">2025-12-29T08:02:28Z</dcterms:modified>
</cp:coreProperties>
</file>