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4.wav" ContentType="audio/x-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  <p:sldMasterId id="2147483714" r:id="rId3"/>
    <p:sldMasterId id="2147483755" r:id="rId4"/>
    <p:sldMasterId id="2147483767" r:id="rId5"/>
  </p:sldMasterIdLst>
  <p:notesMasterIdLst>
    <p:notesMasterId r:id="rId15"/>
  </p:notesMasterIdLst>
  <p:sldIdLst>
    <p:sldId id="3437" r:id="rId6"/>
    <p:sldId id="256" r:id="rId7"/>
    <p:sldId id="3438" r:id="rId8"/>
    <p:sldId id="3422" r:id="rId9"/>
    <p:sldId id="3430" r:id="rId10"/>
    <p:sldId id="3424" r:id="rId11"/>
    <p:sldId id="3433" r:id="rId12"/>
    <p:sldId id="3434" r:id="rId13"/>
    <p:sldId id="3415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.VnHelvetInsH" panose="020B7200000000000000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Cookie" panose="020B0604020202020204" charset="0"/>
      <p:regular r:id="rId26"/>
    </p:embeddedFont>
    <p:embeddedFont>
      <p:font typeface="HP001 4 hàng" panose="020B0604020202020204" charset="0"/>
      <p:regular r:id="rId27"/>
      <p:bold r:id="rId28"/>
    </p:embeddedFont>
    <p:embeddedFont>
      <p:font typeface="SimSun" panose="02010600030101010101" pitchFamily="2" charset="-12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133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83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0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63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83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31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55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13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9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7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8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57715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3" y="219539"/>
            <a:ext cx="11613235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14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97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91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2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906" y="16033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21" y="156142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14" y="153184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33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14" y="22172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30" y="21752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23" y="21457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23" y="28310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38" y="27891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33" y="27596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33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47" y="34030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42" y="33734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5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42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57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50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69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50" y="46727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66" y="46308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52" y="460123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78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59" y="52865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74" y="52446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68" y="521511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86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69" y="59004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83" y="58585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78" y="582899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2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14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3" y="219539"/>
            <a:ext cx="11613235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14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97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91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2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906" y="16033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21" y="156142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14" y="153184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33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14" y="22172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30" y="21752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23" y="21457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23" y="28310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38" y="27891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33" y="27596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33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47" y="34030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42" y="33734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5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42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57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50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69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50" y="46727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66" y="46308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52" y="460123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78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59" y="52865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74" y="52446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68" y="521511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86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69" y="59004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83" y="58585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78" y="582899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5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24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50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2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79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9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0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929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1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79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8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0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81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1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1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17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02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85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2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62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5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8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59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4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1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71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15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4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35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0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4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09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E64D1D8-E598-468B-8AB9-3E8F137D15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12/29/2025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E8E9F1B-514E-43F0-8CD1-9DF36DAB83E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E64D1D8-E598-468B-8AB9-3E8F137D15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12/29/2025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E8E9F1B-514E-43F0-8CD1-9DF36DAB83E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96537" y="3445462"/>
            <a:ext cx="4291463" cy="66678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733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84m : 2 = ………...m</a:t>
            </a:r>
            <a:endParaRPr lang="en-US" sz="3733" b="1" kern="120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61617" y="5333308"/>
            <a:ext cx="5626075" cy="6667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733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8cm × 7 + 44cm = ….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61599" y="1339696"/>
                <a:ext cx="4303093" cy="6667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733" kern="12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>
                      <m:rPr>
                        <m:sty m:val="p"/>
                      </m:rPr>
                      <a:rPr lang="en-US" sz="3733" kern="12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d</m:t>
                    </m:r>
                  </m:oMath>
                </a14:m>
                <a:r>
                  <a:rPr lang="en-US" sz="3733" kern="1200" dirty="0">
                    <a:solidFill>
                      <a:srgbClr val="0000CC"/>
                    </a:solidFill>
                    <a:latin typeface="Calibri"/>
                    <a:ea typeface="+mn-ea"/>
                    <a:cs typeface="+mn-cs"/>
                  </a:rPr>
                  <a:t>m  x 7 = ..……… </a:t>
                </a:r>
                <a:r>
                  <a:rPr lang="en-US" sz="3733" kern="1200" dirty="0" err="1">
                    <a:solidFill>
                      <a:srgbClr val="0000CC"/>
                    </a:solidFill>
                    <a:latin typeface="Calibri"/>
                    <a:ea typeface="+mn-ea"/>
                    <a:cs typeface="+mn-cs"/>
                  </a:rPr>
                  <a:t>dm</a:t>
                </a:r>
                <a:r>
                  <a:rPr lang="en-US" sz="3733" kern="1200" dirty="0">
                    <a:solidFill>
                      <a:srgbClr val="0000CC"/>
                    </a:solidFill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9" y="1339696"/>
                <a:ext cx="4303093" cy="666786"/>
              </a:xfrm>
              <a:prstGeom prst="rect">
                <a:avLst/>
              </a:prstGeom>
              <a:blipFill rotWithShape="0">
                <a:blip r:embed="rId6"/>
                <a:stretch>
                  <a:fillRect t="-14414" r="-3814" b="-3513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5" descr="C:\Users\Admin\Desktop\553-5530222_hinh-anh-con-ong-n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19" y="2659500"/>
            <a:ext cx="17894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553-5530222_hinh-anh-con-ong-na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27" y="464549"/>
            <a:ext cx="181532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Admin\Desktop\553-5530222_hinh-anh-con-ong-n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2" y="4619428"/>
            <a:ext cx="178940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hũ mật ong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01" y="487036"/>
            <a:ext cx="1041401" cy="14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8559797" y="3044354"/>
                <a:ext cx="914400" cy="802213"/>
              </a:xfrm>
              <a:prstGeom prst="ellipse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b="1" i="1" kern="12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b="1" i="1" kern="1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67" b="1" i="1" kern="120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667" b="1" kern="1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97" y="3044354"/>
                <a:ext cx="914400" cy="802213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 descr="C:\Users\Admin\Desktop\hũ mật ong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8" y="2413001"/>
            <a:ext cx="1193801" cy="14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9570618" y="1096519"/>
            <a:ext cx="910864" cy="85986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133" b="1" kern="12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9" name="Picture 7" descr="C:\Users\Admin\Desktop\hũ mật ong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2" y="4398541"/>
            <a:ext cx="1193796" cy="14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7112002" y="4851400"/>
            <a:ext cx="1193796" cy="104264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51" name="Oval 50"/>
          <p:cNvSpPr/>
          <p:nvPr/>
        </p:nvSpPr>
        <p:spPr>
          <a:xfrm>
            <a:off x="8417980" y="2845567"/>
            <a:ext cx="1107961" cy="100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667" b="1" kern="1200" dirty="0">
                <a:solidFill>
                  <a:prstClr val="white"/>
                </a:solidFill>
              </a:rPr>
              <a:t>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9332" y="1757719"/>
            <a:ext cx="33214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21192" y="3619904"/>
            <a:ext cx="3465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04327" y="5647820"/>
            <a:ext cx="3145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0027" y="44432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41131" y="256257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1200" y="442573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(3)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608" y="74993"/>
            <a:ext cx="468911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“ Ong 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tìm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mật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lang="vi-VN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WordArt 33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0</a:t>
            </a:r>
          </a:p>
        </p:txBody>
      </p:sp>
      <p:sp>
        <p:nvSpPr>
          <p:cNvPr id="23" name="WordArt 34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</a:t>
            </a: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10538253" y="35584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</a:t>
            </a:r>
          </a:p>
        </p:txBody>
      </p:sp>
      <p:sp>
        <p:nvSpPr>
          <p:cNvPr id="25" name="WordArt 36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</a:t>
            </a:r>
          </a:p>
        </p:txBody>
      </p:sp>
      <p:sp>
        <p:nvSpPr>
          <p:cNvPr id="26" name="WordArt 37"/>
          <p:cNvSpPr>
            <a:spLocks noChangeArrowheads="1" noChangeShapeType="1" noTextEdit="1"/>
          </p:cNvSpPr>
          <p:nvPr/>
        </p:nvSpPr>
        <p:spPr bwMode="auto">
          <a:xfrm>
            <a:off x="105954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</a:t>
            </a:r>
          </a:p>
        </p:txBody>
      </p:sp>
      <p:sp>
        <p:nvSpPr>
          <p:cNvPr id="27" name="WordArt 38"/>
          <p:cNvSpPr>
            <a:spLocks noChangeArrowheads="1" noChangeShapeType="1" noTextEdit="1"/>
          </p:cNvSpPr>
          <p:nvPr/>
        </p:nvSpPr>
        <p:spPr bwMode="auto">
          <a:xfrm>
            <a:off x="1055095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</a:t>
            </a: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6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7</a:t>
            </a:r>
          </a:p>
        </p:txBody>
      </p:sp>
      <p:sp>
        <p:nvSpPr>
          <p:cNvPr id="30" name="WordArt 41"/>
          <p:cNvSpPr>
            <a:spLocks noChangeArrowheads="1" noChangeShapeType="1" noTextEdit="1"/>
          </p:cNvSpPr>
          <p:nvPr/>
        </p:nvSpPr>
        <p:spPr bwMode="auto">
          <a:xfrm>
            <a:off x="10538253" y="357750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8</a:t>
            </a:r>
          </a:p>
        </p:txBody>
      </p:sp>
      <p:sp>
        <p:nvSpPr>
          <p:cNvPr id="32" name="WordArt 42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9</a:t>
            </a:r>
          </a:p>
        </p:txBody>
      </p:sp>
      <p:sp>
        <p:nvSpPr>
          <p:cNvPr id="33" name="WordArt 43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10</a:t>
            </a:r>
          </a:p>
        </p:txBody>
      </p:sp>
      <p:sp>
        <p:nvSpPr>
          <p:cNvPr id="34" name="WordArt 44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11</a:t>
            </a:r>
          </a:p>
        </p:txBody>
      </p:sp>
      <p:sp>
        <p:nvSpPr>
          <p:cNvPr id="35" name="WordArt 45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12</a:t>
            </a:r>
          </a:p>
        </p:txBody>
      </p:sp>
      <p:sp>
        <p:nvSpPr>
          <p:cNvPr id="36" name="WordArt 46"/>
          <p:cNvSpPr>
            <a:spLocks noChangeArrowheads="1" noChangeShapeType="1" noTextEdit="1"/>
          </p:cNvSpPr>
          <p:nvPr/>
        </p:nvSpPr>
        <p:spPr bwMode="auto">
          <a:xfrm>
            <a:off x="10519203" y="35711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13</a:t>
            </a:r>
          </a:p>
        </p:txBody>
      </p:sp>
      <p:sp>
        <p:nvSpPr>
          <p:cNvPr id="37" name="WordArt 47"/>
          <p:cNvSpPr>
            <a:spLocks noChangeArrowheads="1" noChangeShapeType="1" noTextEdit="1"/>
          </p:cNvSpPr>
          <p:nvPr/>
        </p:nvSpPr>
        <p:spPr bwMode="auto">
          <a:xfrm>
            <a:off x="10531903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14</a:t>
            </a:r>
          </a:p>
        </p:txBody>
      </p:sp>
      <p:sp>
        <p:nvSpPr>
          <p:cNvPr id="38" name="WordArt 48"/>
          <p:cNvSpPr>
            <a:spLocks noChangeArrowheads="1" noChangeShapeType="1" noTextEdit="1"/>
          </p:cNvSpPr>
          <p:nvPr/>
        </p:nvSpPr>
        <p:spPr bwMode="auto">
          <a:xfrm>
            <a:off x="10633504" y="35366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16</a:t>
            </a: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9857823" y="5028458"/>
            <a:ext cx="2336800" cy="1572684"/>
            <a:chOff x="4320" y="2928"/>
            <a:chExt cx="1104" cy="1104"/>
          </a:xfrm>
        </p:grpSpPr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FontTx/>
                <a:buNone/>
              </a:pPr>
              <a:endParaRPr lang="vi-VN" altLang="vi-VN" sz="80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4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42" name="WordArt 48"/>
          <p:cNvSpPr>
            <a:spLocks noChangeArrowheads="1" noChangeShapeType="1" noTextEdit="1"/>
          </p:cNvSpPr>
          <p:nvPr/>
        </p:nvSpPr>
        <p:spPr bwMode="auto">
          <a:xfrm>
            <a:off x="10595403" y="357750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15</a:t>
            </a:r>
          </a:p>
        </p:txBody>
      </p:sp>
      <p:sp>
        <p:nvSpPr>
          <p:cNvPr id="43" name="WordArt 48"/>
          <p:cNvSpPr>
            <a:spLocks noChangeArrowheads="1" noChangeShapeType="1" noTextEdit="1"/>
          </p:cNvSpPr>
          <p:nvPr/>
        </p:nvSpPr>
        <p:spPr bwMode="auto">
          <a:xfrm>
            <a:off x="10633504" y="353633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18</a:t>
            </a:r>
          </a:p>
        </p:txBody>
      </p:sp>
      <p:sp>
        <p:nvSpPr>
          <p:cNvPr id="45" name="WordArt 48"/>
          <p:cNvSpPr>
            <a:spLocks noChangeArrowheads="1" noChangeShapeType="1" noTextEdit="1"/>
          </p:cNvSpPr>
          <p:nvPr/>
        </p:nvSpPr>
        <p:spPr bwMode="auto">
          <a:xfrm>
            <a:off x="10650437" y="3549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19</a:t>
            </a:r>
          </a:p>
        </p:txBody>
      </p:sp>
      <p:sp>
        <p:nvSpPr>
          <p:cNvPr id="57" name="WordArt 48"/>
          <p:cNvSpPr>
            <a:spLocks noChangeArrowheads="1" noChangeShapeType="1" noTextEdit="1"/>
          </p:cNvSpPr>
          <p:nvPr/>
        </p:nvSpPr>
        <p:spPr bwMode="auto">
          <a:xfrm>
            <a:off x="10595403" y="359412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20</a:t>
            </a:r>
          </a:p>
        </p:txBody>
      </p:sp>
      <p:sp>
        <p:nvSpPr>
          <p:cNvPr id="58" name="WordArt 48"/>
          <p:cNvSpPr>
            <a:spLocks noChangeArrowheads="1" noChangeShapeType="1" noTextEdit="1"/>
          </p:cNvSpPr>
          <p:nvPr/>
        </p:nvSpPr>
        <p:spPr bwMode="auto">
          <a:xfrm>
            <a:off x="10633504" y="357750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21</a:t>
            </a:r>
          </a:p>
        </p:txBody>
      </p:sp>
      <p:sp>
        <p:nvSpPr>
          <p:cNvPr id="59" name="WordArt 48"/>
          <p:cNvSpPr>
            <a:spLocks noChangeArrowheads="1" noChangeShapeType="1" noTextEdit="1"/>
          </p:cNvSpPr>
          <p:nvPr/>
        </p:nvSpPr>
        <p:spPr bwMode="auto">
          <a:xfrm>
            <a:off x="10595403" y="354903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22</a:t>
            </a:r>
          </a:p>
        </p:txBody>
      </p:sp>
      <p:sp>
        <p:nvSpPr>
          <p:cNvPr id="60" name="WordArt 48"/>
          <p:cNvSpPr>
            <a:spLocks noChangeArrowheads="1" noChangeShapeType="1" noTextEdit="1"/>
          </p:cNvSpPr>
          <p:nvPr/>
        </p:nvSpPr>
        <p:spPr bwMode="auto">
          <a:xfrm>
            <a:off x="10633504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23</a:t>
            </a:r>
          </a:p>
        </p:txBody>
      </p:sp>
      <p:sp>
        <p:nvSpPr>
          <p:cNvPr id="61" name="WordArt 48"/>
          <p:cNvSpPr>
            <a:spLocks noChangeArrowheads="1" noChangeShapeType="1" noTextEdit="1"/>
          </p:cNvSpPr>
          <p:nvPr/>
        </p:nvSpPr>
        <p:spPr bwMode="auto">
          <a:xfrm>
            <a:off x="10650437" y="3562369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24</a:t>
            </a:r>
          </a:p>
        </p:txBody>
      </p:sp>
      <p:sp>
        <p:nvSpPr>
          <p:cNvPr id="62" name="WordArt 48"/>
          <p:cNvSpPr>
            <a:spLocks noChangeArrowheads="1" noChangeShapeType="1" noTextEdit="1"/>
          </p:cNvSpPr>
          <p:nvPr/>
        </p:nvSpPr>
        <p:spPr bwMode="auto">
          <a:xfrm>
            <a:off x="10650437" y="3549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25</a:t>
            </a:r>
          </a:p>
        </p:txBody>
      </p:sp>
      <p:sp>
        <p:nvSpPr>
          <p:cNvPr id="63" name="WordArt 48"/>
          <p:cNvSpPr>
            <a:spLocks noChangeArrowheads="1" noChangeShapeType="1" noTextEdit="1"/>
          </p:cNvSpPr>
          <p:nvPr/>
        </p:nvSpPr>
        <p:spPr bwMode="auto">
          <a:xfrm>
            <a:off x="10650437" y="3562369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26</a:t>
            </a:r>
          </a:p>
        </p:txBody>
      </p:sp>
      <p:sp>
        <p:nvSpPr>
          <p:cNvPr id="64" name="WordArt 48"/>
          <p:cNvSpPr>
            <a:spLocks noChangeArrowheads="1" noChangeShapeType="1" noTextEdit="1"/>
          </p:cNvSpPr>
          <p:nvPr/>
        </p:nvSpPr>
        <p:spPr bwMode="auto">
          <a:xfrm>
            <a:off x="10633504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27</a:t>
            </a:r>
          </a:p>
        </p:txBody>
      </p:sp>
      <p:sp>
        <p:nvSpPr>
          <p:cNvPr id="65" name="WordArt 48"/>
          <p:cNvSpPr>
            <a:spLocks noChangeArrowheads="1" noChangeShapeType="1" noTextEdit="1"/>
          </p:cNvSpPr>
          <p:nvPr/>
        </p:nvSpPr>
        <p:spPr bwMode="auto">
          <a:xfrm>
            <a:off x="10650437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28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10633504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29</a:t>
            </a:r>
          </a:p>
        </p:txBody>
      </p:sp>
      <p:sp>
        <p:nvSpPr>
          <p:cNvPr id="67" name="WordArt 48"/>
          <p:cNvSpPr>
            <a:spLocks noChangeArrowheads="1" noChangeShapeType="1" noTextEdit="1"/>
          </p:cNvSpPr>
          <p:nvPr/>
        </p:nvSpPr>
        <p:spPr bwMode="auto">
          <a:xfrm>
            <a:off x="10650437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30</a:t>
            </a:r>
          </a:p>
        </p:txBody>
      </p:sp>
      <p:sp>
        <p:nvSpPr>
          <p:cNvPr id="68" name="WordArt 48"/>
          <p:cNvSpPr>
            <a:spLocks noChangeArrowheads="1" noChangeShapeType="1" noTextEdit="1"/>
          </p:cNvSpPr>
          <p:nvPr/>
        </p:nvSpPr>
        <p:spPr bwMode="auto">
          <a:xfrm>
            <a:off x="10650437" y="357750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17</a:t>
            </a:r>
          </a:p>
        </p:txBody>
      </p:sp>
      <p:sp>
        <p:nvSpPr>
          <p:cNvPr id="69" name="WordArt 48"/>
          <p:cNvSpPr>
            <a:spLocks noChangeArrowheads="1" noChangeShapeType="1" noTextEdit="1"/>
          </p:cNvSpPr>
          <p:nvPr/>
        </p:nvSpPr>
        <p:spPr bwMode="auto">
          <a:xfrm>
            <a:off x="10722404" y="35711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31</a:t>
            </a:r>
          </a:p>
        </p:txBody>
      </p:sp>
      <p:sp>
        <p:nvSpPr>
          <p:cNvPr id="70" name="WordArt 48"/>
          <p:cNvSpPr>
            <a:spLocks noChangeArrowheads="1" noChangeShapeType="1" noTextEdit="1"/>
          </p:cNvSpPr>
          <p:nvPr/>
        </p:nvSpPr>
        <p:spPr bwMode="auto">
          <a:xfrm>
            <a:off x="10722404" y="36288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32</a:t>
            </a:r>
          </a:p>
        </p:txBody>
      </p:sp>
      <p:sp>
        <p:nvSpPr>
          <p:cNvPr id="71" name="WordArt 48"/>
          <p:cNvSpPr>
            <a:spLocks noChangeArrowheads="1" noChangeShapeType="1" noTextEdit="1"/>
          </p:cNvSpPr>
          <p:nvPr/>
        </p:nvSpPr>
        <p:spPr bwMode="auto">
          <a:xfrm>
            <a:off x="10722404" y="3603429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33</a:t>
            </a:r>
          </a:p>
        </p:txBody>
      </p:sp>
      <p:sp>
        <p:nvSpPr>
          <p:cNvPr id="72" name="WordArt 48"/>
          <p:cNvSpPr>
            <a:spLocks noChangeArrowheads="1" noChangeShapeType="1" noTextEdit="1"/>
          </p:cNvSpPr>
          <p:nvPr/>
        </p:nvSpPr>
        <p:spPr bwMode="auto">
          <a:xfrm>
            <a:off x="10703353" y="3620363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34</a:t>
            </a:r>
          </a:p>
        </p:txBody>
      </p:sp>
      <p:sp>
        <p:nvSpPr>
          <p:cNvPr id="73" name="WordArt 48"/>
          <p:cNvSpPr>
            <a:spLocks noChangeArrowheads="1" noChangeShapeType="1" noTextEdit="1"/>
          </p:cNvSpPr>
          <p:nvPr/>
        </p:nvSpPr>
        <p:spPr bwMode="auto">
          <a:xfrm>
            <a:off x="10661020" y="36288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35</a:t>
            </a:r>
          </a:p>
        </p:txBody>
      </p:sp>
      <p:sp>
        <p:nvSpPr>
          <p:cNvPr id="74" name="WordArt 48"/>
          <p:cNvSpPr>
            <a:spLocks noChangeArrowheads="1" noChangeShapeType="1" noTextEdit="1"/>
          </p:cNvSpPr>
          <p:nvPr/>
        </p:nvSpPr>
        <p:spPr bwMode="auto">
          <a:xfrm>
            <a:off x="10622920" y="3545117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36</a:t>
            </a:r>
          </a:p>
        </p:txBody>
      </p:sp>
      <p:sp>
        <p:nvSpPr>
          <p:cNvPr id="75" name="WordArt 48"/>
          <p:cNvSpPr>
            <a:spLocks noChangeArrowheads="1" noChangeShapeType="1" noTextEdit="1"/>
          </p:cNvSpPr>
          <p:nvPr/>
        </p:nvSpPr>
        <p:spPr bwMode="auto">
          <a:xfrm>
            <a:off x="10703353" y="3553584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37</a:t>
            </a:r>
          </a:p>
        </p:txBody>
      </p:sp>
      <p:sp>
        <p:nvSpPr>
          <p:cNvPr id="76" name="WordArt 48"/>
          <p:cNvSpPr>
            <a:spLocks noChangeArrowheads="1" noChangeShapeType="1" noTextEdit="1"/>
          </p:cNvSpPr>
          <p:nvPr/>
        </p:nvSpPr>
        <p:spPr bwMode="auto">
          <a:xfrm>
            <a:off x="10644087" y="352458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38</a:t>
            </a:r>
          </a:p>
        </p:txBody>
      </p:sp>
      <p:sp>
        <p:nvSpPr>
          <p:cNvPr id="77" name="WordArt 48"/>
          <p:cNvSpPr>
            <a:spLocks noChangeArrowheads="1" noChangeShapeType="1" noTextEdit="1"/>
          </p:cNvSpPr>
          <p:nvPr/>
        </p:nvSpPr>
        <p:spPr bwMode="auto">
          <a:xfrm>
            <a:off x="10661019" y="35584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39</a:t>
            </a:r>
          </a:p>
        </p:txBody>
      </p:sp>
      <p:sp>
        <p:nvSpPr>
          <p:cNvPr id="78" name="WordArt 48"/>
          <p:cNvSpPr>
            <a:spLocks noChangeArrowheads="1" noChangeShapeType="1" noTextEdit="1"/>
          </p:cNvSpPr>
          <p:nvPr/>
        </p:nvSpPr>
        <p:spPr bwMode="auto">
          <a:xfrm>
            <a:off x="10656787" y="35711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40</a:t>
            </a:r>
          </a:p>
        </p:txBody>
      </p:sp>
      <p:sp>
        <p:nvSpPr>
          <p:cNvPr id="79" name="WordArt 48"/>
          <p:cNvSpPr>
            <a:spLocks noChangeArrowheads="1" noChangeShapeType="1" noTextEdit="1"/>
          </p:cNvSpPr>
          <p:nvPr/>
        </p:nvSpPr>
        <p:spPr bwMode="auto">
          <a:xfrm>
            <a:off x="10561536" y="36542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41</a:t>
            </a:r>
          </a:p>
        </p:txBody>
      </p:sp>
      <p:sp>
        <p:nvSpPr>
          <p:cNvPr id="80" name="WordArt 48"/>
          <p:cNvSpPr>
            <a:spLocks noChangeArrowheads="1" noChangeShapeType="1" noTextEdit="1"/>
          </p:cNvSpPr>
          <p:nvPr/>
        </p:nvSpPr>
        <p:spPr bwMode="auto">
          <a:xfrm>
            <a:off x="10510736" y="352458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42</a:t>
            </a:r>
          </a:p>
        </p:txBody>
      </p:sp>
      <p:sp>
        <p:nvSpPr>
          <p:cNvPr id="81" name="WordArt 48"/>
          <p:cNvSpPr>
            <a:spLocks noChangeArrowheads="1" noChangeShapeType="1" noTextEdit="1"/>
          </p:cNvSpPr>
          <p:nvPr/>
        </p:nvSpPr>
        <p:spPr bwMode="auto">
          <a:xfrm>
            <a:off x="10612336" y="36034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43</a:t>
            </a:r>
          </a:p>
        </p:txBody>
      </p:sp>
      <p:sp>
        <p:nvSpPr>
          <p:cNvPr id="82" name="WordArt 48"/>
          <p:cNvSpPr>
            <a:spLocks noChangeArrowheads="1" noChangeShapeType="1" noTextEdit="1"/>
          </p:cNvSpPr>
          <p:nvPr/>
        </p:nvSpPr>
        <p:spPr bwMode="auto">
          <a:xfrm>
            <a:off x="10650437" y="358649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44</a:t>
            </a:r>
          </a:p>
        </p:txBody>
      </p:sp>
      <p:sp>
        <p:nvSpPr>
          <p:cNvPr id="83" name="WordArt 48"/>
          <p:cNvSpPr>
            <a:spLocks noChangeArrowheads="1" noChangeShapeType="1" noTextEdit="1"/>
          </p:cNvSpPr>
          <p:nvPr/>
        </p:nvSpPr>
        <p:spPr bwMode="auto">
          <a:xfrm>
            <a:off x="10688537" y="36034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45</a:t>
            </a:r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10703353" y="356268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46</a:t>
            </a:r>
          </a:p>
        </p:txBody>
      </p:sp>
      <p:sp>
        <p:nvSpPr>
          <p:cNvPr id="85" name="WordArt 48"/>
          <p:cNvSpPr>
            <a:spLocks noChangeArrowheads="1" noChangeShapeType="1" noTextEdit="1"/>
          </p:cNvSpPr>
          <p:nvPr/>
        </p:nvSpPr>
        <p:spPr bwMode="auto">
          <a:xfrm>
            <a:off x="10650437" y="356268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47</a:t>
            </a:r>
          </a:p>
        </p:txBody>
      </p:sp>
      <p:sp>
        <p:nvSpPr>
          <p:cNvPr id="86" name="WordArt 48"/>
          <p:cNvSpPr>
            <a:spLocks noChangeArrowheads="1" noChangeShapeType="1" noTextEdit="1"/>
          </p:cNvSpPr>
          <p:nvPr/>
        </p:nvSpPr>
        <p:spPr bwMode="auto">
          <a:xfrm>
            <a:off x="10650437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48</a:t>
            </a:r>
          </a:p>
        </p:txBody>
      </p:sp>
      <p:sp>
        <p:nvSpPr>
          <p:cNvPr id="87" name="WordArt 48"/>
          <p:cNvSpPr>
            <a:spLocks noChangeArrowheads="1" noChangeShapeType="1" noTextEdit="1"/>
          </p:cNvSpPr>
          <p:nvPr/>
        </p:nvSpPr>
        <p:spPr bwMode="auto">
          <a:xfrm>
            <a:off x="10661019" y="359412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49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10633504" y="360342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50</a:t>
            </a:r>
          </a:p>
        </p:txBody>
      </p:sp>
      <p:sp>
        <p:nvSpPr>
          <p:cNvPr id="89" name="WordArt 48"/>
          <p:cNvSpPr>
            <a:spLocks noChangeArrowheads="1" noChangeShapeType="1" noTextEdit="1"/>
          </p:cNvSpPr>
          <p:nvPr/>
        </p:nvSpPr>
        <p:spPr bwMode="auto">
          <a:xfrm>
            <a:off x="10584820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51</a:t>
            </a:r>
          </a:p>
        </p:txBody>
      </p:sp>
      <p:sp>
        <p:nvSpPr>
          <p:cNvPr id="90" name="WordArt 48"/>
          <p:cNvSpPr>
            <a:spLocks noChangeArrowheads="1" noChangeShapeType="1" noTextEdit="1"/>
          </p:cNvSpPr>
          <p:nvPr/>
        </p:nvSpPr>
        <p:spPr bwMode="auto">
          <a:xfrm>
            <a:off x="10656787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52</a:t>
            </a:r>
          </a:p>
        </p:txBody>
      </p:sp>
      <p:sp>
        <p:nvSpPr>
          <p:cNvPr id="91" name="WordArt 48"/>
          <p:cNvSpPr>
            <a:spLocks noChangeArrowheads="1" noChangeShapeType="1" noTextEdit="1"/>
          </p:cNvSpPr>
          <p:nvPr/>
        </p:nvSpPr>
        <p:spPr bwMode="auto">
          <a:xfrm>
            <a:off x="10629269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53</a:t>
            </a:r>
          </a:p>
        </p:txBody>
      </p:sp>
      <p:sp>
        <p:nvSpPr>
          <p:cNvPr id="92" name="WordArt 48"/>
          <p:cNvSpPr>
            <a:spLocks noChangeArrowheads="1" noChangeShapeType="1" noTextEdit="1"/>
          </p:cNvSpPr>
          <p:nvPr/>
        </p:nvSpPr>
        <p:spPr bwMode="auto">
          <a:xfrm>
            <a:off x="10633504" y="35965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54</a:t>
            </a:r>
          </a:p>
        </p:txBody>
      </p:sp>
      <p:sp>
        <p:nvSpPr>
          <p:cNvPr id="93" name="WordArt 48"/>
          <p:cNvSpPr>
            <a:spLocks noChangeArrowheads="1" noChangeShapeType="1" noTextEdit="1"/>
          </p:cNvSpPr>
          <p:nvPr/>
        </p:nvSpPr>
        <p:spPr bwMode="auto">
          <a:xfrm>
            <a:off x="10688537" y="359136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55</a:t>
            </a:r>
          </a:p>
        </p:txBody>
      </p:sp>
      <p:sp>
        <p:nvSpPr>
          <p:cNvPr id="94" name="WordArt 48"/>
          <p:cNvSpPr>
            <a:spLocks noChangeArrowheads="1" noChangeShapeType="1" noTextEdit="1"/>
          </p:cNvSpPr>
          <p:nvPr/>
        </p:nvSpPr>
        <p:spPr bwMode="auto">
          <a:xfrm>
            <a:off x="10633504" y="358649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56</a:t>
            </a:r>
          </a:p>
        </p:txBody>
      </p:sp>
      <p:sp>
        <p:nvSpPr>
          <p:cNvPr id="95" name="WordArt 48"/>
          <p:cNvSpPr>
            <a:spLocks noChangeArrowheads="1" noChangeShapeType="1" noTextEdit="1"/>
          </p:cNvSpPr>
          <p:nvPr/>
        </p:nvSpPr>
        <p:spPr bwMode="auto">
          <a:xfrm>
            <a:off x="10688537" y="3568924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57</a:t>
            </a:r>
          </a:p>
        </p:txBody>
      </p:sp>
      <p:sp>
        <p:nvSpPr>
          <p:cNvPr id="96" name="WordArt 48"/>
          <p:cNvSpPr>
            <a:spLocks noChangeArrowheads="1" noChangeShapeType="1" noTextEdit="1"/>
          </p:cNvSpPr>
          <p:nvPr/>
        </p:nvSpPr>
        <p:spPr bwMode="auto">
          <a:xfrm>
            <a:off x="10688537" y="355845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58</a:t>
            </a:r>
          </a:p>
        </p:txBody>
      </p:sp>
      <p:sp>
        <p:nvSpPr>
          <p:cNvPr id="97" name="WordArt 48"/>
          <p:cNvSpPr>
            <a:spLocks noChangeArrowheads="1" noChangeShapeType="1" noTextEdit="1"/>
          </p:cNvSpPr>
          <p:nvPr/>
        </p:nvSpPr>
        <p:spPr bwMode="auto">
          <a:xfrm>
            <a:off x="10595403" y="35366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59</a:t>
            </a:r>
          </a:p>
        </p:txBody>
      </p:sp>
      <p:sp>
        <p:nvSpPr>
          <p:cNvPr id="98" name="WordArt 48"/>
          <p:cNvSpPr>
            <a:spLocks noChangeArrowheads="1" noChangeShapeType="1" noTextEdit="1"/>
          </p:cNvSpPr>
          <p:nvPr/>
        </p:nvSpPr>
        <p:spPr bwMode="auto">
          <a:xfrm>
            <a:off x="10703353" y="359412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60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790" y="1096519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6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2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7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7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7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97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2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7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200"/>
                            </p:stCondLst>
                            <p:childTnLst>
                              <p:par>
                                <p:cTn id="2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17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2200"/>
                            </p:stCondLst>
                            <p:childTnLst>
                              <p:par>
                                <p:cTn id="2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7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3200"/>
                            </p:stCondLst>
                            <p:childTnLst>
                              <p:par>
                                <p:cTn id="2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37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4200"/>
                            </p:stCondLst>
                            <p:childTnLst>
                              <p:par>
                                <p:cTn id="2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7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200"/>
                            </p:stCondLst>
                            <p:childTnLst>
                              <p:par>
                                <p:cTn id="2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7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6200"/>
                            </p:stCondLst>
                            <p:childTnLst>
                              <p:par>
                                <p:cTn id="2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7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200"/>
                            </p:stCondLst>
                            <p:childTnLst>
                              <p:par>
                                <p:cTn id="2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7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200"/>
                            </p:stCondLst>
                            <p:childTnLst>
                              <p:par>
                                <p:cTn id="2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87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9200"/>
                            </p:stCondLst>
                            <p:childTnLst>
                              <p:par>
                                <p:cTn id="2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97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200"/>
                            </p:stCondLst>
                            <p:childTnLst>
                              <p:par>
                                <p:cTn id="3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7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1200"/>
                            </p:stCondLst>
                            <p:childTnLst>
                              <p:par>
                                <p:cTn id="3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17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200"/>
                            </p:stCondLst>
                            <p:childTnLst>
                              <p:par>
                                <p:cTn id="3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7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200"/>
                            </p:stCondLst>
                            <p:childTnLst>
                              <p:par>
                                <p:cTn id="3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37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4200"/>
                            </p:stCondLst>
                            <p:childTnLst>
                              <p:par>
                                <p:cTn id="3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47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5200"/>
                            </p:stCondLst>
                            <p:childTnLst>
                              <p:par>
                                <p:cTn id="3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57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6200"/>
                            </p:stCondLst>
                            <p:childTnLst>
                              <p:par>
                                <p:cTn id="3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67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7200"/>
                            </p:stCondLst>
                            <p:childTnLst>
                              <p:par>
                                <p:cTn id="3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77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8200"/>
                            </p:stCondLst>
                            <p:childTnLst>
                              <p:par>
                                <p:cTn id="3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87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9200"/>
                            </p:stCondLst>
                            <p:childTnLst>
                              <p:par>
                                <p:cTn id="3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97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0200"/>
                            </p:stCondLst>
                            <p:childTnLst>
                              <p:par>
                                <p:cTn id="4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070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200"/>
                            </p:stCondLst>
                            <p:childTnLst>
                              <p:par>
                                <p:cTn id="4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17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2200"/>
                            </p:stCondLst>
                            <p:childTnLst>
                              <p:par>
                                <p:cTn id="4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27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3200"/>
                            </p:stCondLst>
                            <p:childTnLst>
                              <p:par>
                                <p:cTn id="4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370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200"/>
                            </p:stCondLst>
                            <p:childTnLst>
                              <p:par>
                                <p:cTn id="4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470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5200"/>
                            </p:stCondLst>
                            <p:childTnLst>
                              <p:par>
                                <p:cTn id="4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457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46200"/>
                            </p:stCondLst>
                            <p:childTnLst>
                              <p:par>
                                <p:cTn id="4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67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7200"/>
                            </p:stCondLst>
                            <p:childTnLst>
                              <p:par>
                                <p:cTn id="4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770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8200"/>
                            </p:stCondLst>
                            <p:childTnLst>
                              <p:par>
                                <p:cTn id="4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4870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49200"/>
                            </p:stCondLst>
                            <p:childTnLst>
                              <p:par>
                                <p:cTn id="4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97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0200"/>
                            </p:stCondLst>
                            <p:childTnLst>
                              <p:par>
                                <p:cTn id="5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7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1200"/>
                            </p:stCondLst>
                            <p:childTnLst>
                              <p:par>
                                <p:cTn id="5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170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2200"/>
                            </p:stCondLst>
                            <p:childTnLst>
                              <p:par>
                                <p:cTn id="5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27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3200"/>
                            </p:stCondLst>
                            <p:childTnLst>
                              <p:par>
                                <p:cTn id="5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37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4200"/>
                            </p:stCondLst>
                            <p:childTnLst>
                              <p:par>
                                <p:cTn id="5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47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55200"/>
                            </p:stCondLst>
                            <p:childTnLst>
                              <p:par>
                                <p:cTn id="5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570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6200"/>
                            </p:stCondLst>
                            <p:childTnLst>
                              <p:par>
                                <p:cTn id="5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67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7200"/>
                            </p:stCondLst>
                            <p:childTnLst>
                              <p:par>
                                <p:cTn id="5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577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8200"/>
                            </p:stCondLst>
                            <p:childTnLst>
                              <p:par>
                                <p:cTn id="5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87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59200"/>
                            </p:stCondLst>
                            <p:childTnLst>
                              <p:par>
                                <p:cTn id="5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5970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60200"/>
                            </p:stCondLst>
                            <p:childTnLst>
                              <p:par>
                                <p:cTn id="6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60700"/>
                            </p:stCondLst>
                            <p:childTnLst>
                              <p:par>
                                <p:cTn id="6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61200"/>
                            </p:stCondLst>
                            <p:childTnLst>
                              <p:par>
                                <p:cTn id="6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1482 L 0.13672 0.01482 C 0.17006 0.01482 0.21159 0.07685 0.21159 0.12732 L 0.21159 0.24005 " pathEditMode="relative" rAng="0" ptsTypes="AAAA">
                                      <p:cBhvr>
                                        <p:cTn id="6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7 -0.01875 L 0.04023 -0.01875 C 0.09635 -0.01875 0.16523 0.05 0.16523 0.10625 L 0.16523 0.23125 " pathEditMode="relative" rAng="0" ptsTypes="AAAA">
                                      <p:cBhvr>
                                        <p:cTn id="6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63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-0.00062 L 0.05695 -0.00062 C 0.10903 -0.00062 0.17361 0.06823 0.17361 0.12473 L 0.17361 0.25008 " pathEditMode="relative" rAng="0" ptsTypes="FfFF">
                                      <p:cBhvr>
                                        <p:cTn id="6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2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02747 L 0.17448 -0.02747 C 0.23056 -0.02747 0.29948 0.04135 0.29948 0.09753 L 0.29948 0.22253 " pathEditMode="relative" rAng="0" ptsTypes="AAAA">
                                      <p:cBhvr>
                                        <p:cTn id="6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03581 L 0.04705 -0.03581 C 0.10313 -0.03581 0.17205 0.03304 0.17205 0.08923 L 0.17205 0.21426 " pathEditMode="relative" rAng="0" ptsTypes="FfFF">
                                      <p:cBhvr>
                                        <p:cTn id="6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4"/>
                                    </p:animMotion>
                                  </p:childTnLst>
                                </p:cTn>
                              </p:par>
                              <p:par>
                                <p:cTn id="63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-0.02809 L 0.07465 -0.02809 C 0.13073 -0.02809 0.19965 0.04076 0.19965 0.09695 L 0.19965 0.22199 " pathEditMode="relative" rAng="0" ptsTypes="FfFF">
                                      <p:cBhvr>
                                        <p:cTn id="6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1 0.06319 L 0.36849 -0.6037 " pathEditMode="relative" rAng="0" ptsTypes="AA">
                                      <p:cBhvr>
                                        <p:cTn id="6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3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3518 L 0.52656 -0.6169 " pathEditMode="relative" rAng="0" ptsTypes="AA">
                                      <p:cBhvr>
                                        <p:cTn id="6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32616"/>
                                    </p:animMotion>
                                  </p:childTnLst>
                                </p:cTn>
                              </p:par>
                              <p:par>
                                <p:cTn id="64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151E-6 L 0.54914 -0.61315 " pathEditMode="relative" rAng="0" ptsTypes="AA">
                                      <p:cBhvr>
                                        <p:cTn id="6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30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2" grpId="0" animBg="1"/>
      <p:bldP spid="6" grpId="0"/>
      <p:bldP spid="54" grpId="0"/>
      <p:bldP spid="55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711199" y="421522"/>
            <a:ext cx="2383475" cy="782720"/>
            <a:chOff x="1331275" y="197940"/>
            <a:chExt cx="2383475" cy="782720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331275" y="197940"/>
              <a:ext cx="2383475" cy="782720"/>
              <a:chOff x="1410915" y="369131"/>
              <a:chExt cx="1398546" cy="1459667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410915" y="369135"/>
                <a:ext cx="1398546" cy="145966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446683" y="369131"/>
                <a:ext cx="1360445" cy="1416803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331276" y="197943"/>
              <a:ext cx="23834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</a:t>
              </a: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ĐỀ</a:t>
              </a:r>
              <a:r>
                <a:rPr lang="en-US" sz="3200" b="1" i="0" u="none" strike="noStrike" cap="none" dirty="0">
                  <a:solidFill>
                    <a:srgbClr val="FF000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 7</a:t>
              </a:r>
              <a:endParaRPr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I</a:t>
            </a:r>
            <a:endParaRPr sz="36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166891" y="1886675"/>
            <a:ext cx="769556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44: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ÔN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60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TẬP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CHUNG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(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2)</a:t>
            </a:r>
            <a:endParaRPr sz="60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343400" y="1524000"/>
            <a:ext cx="5867400" cy="3124200"/>
          </a:xfrm>
        </p:spPr>
        <p:txBody>
          <a:bodyPr/>
          <a:lstStyle/>
          <a:p>
            <a:pPr eaLnBrk="1" hangingPunct="1"/>
            <a:b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978400" y="1984091"/>
            <a:ext cx="5638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6600" b="1" kern="1200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lang="vi-VN" sz="6600" b="1" kern="120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319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132876"/>
            <a:ext cx="9964219" cy="108011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1" y="1412781"/>
            <a:ext cx="3614219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34071" y="3342673"/>
            <a:ext cx="1180202" cy="1384954"/>
            <a:chOff x="1534059" y="2095726"/>
            <a:chExt cx="1180201" cy="1384954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34059" y="2095726"/>
              <a:ext cx="1180201" cy="1384954"/>
              <a:chOff x="1664600" y="2095726"/>
              <a:chExt cx="1180201" cy="1384954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  3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64600" y="2512797"/>
                <a:ext cx="523063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×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99" y="3342673"/>
            <a:ext cx="1147791" cy="1384954"/>
            <a:chOff x="1566470" y="2095726"/>
            <a:chExt cx="1147790" cy="1384954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116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800" dirty="0">
                    <a:solidFill>
                      <a:schemeClr val="dk1"/>
                    </a:solidFill>
                  </a:rPr>
                  <a:t>  6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×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18" y="3342673"/>
            <a:ext cx="1147791" cy="1384954"/>
            <a:chOff x="1566470" y="2095726"/>
            <a:chExt cx="1147790" cy="1384954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106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8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/>
                  <a:t>x</a:t>
                </a:r>
                <a:endParaRPr sz="2400" dirty="0"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674861" y="4498367"/>
            <a:ext cx="910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216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71" y="4498367"/>
            <a:ext cx="82534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696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498367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848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9" y="2396379"/>
            <a:ext cx="96027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 x 3		116 x 6		106 x 8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7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132876"/>
            <a:ext cx="9964219" cy="108011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1" y="1412781"/>
            <a:ext cx="3614219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398385" y="3308409"/>
            <a:ext cx="2285281" cy="2677616"/>
            <a:chOff x="1901298" y="2095726"/>
            <a:chExt cx="2285279" cy="2677616"/>
          </a:xfrm>
        </p:grpSpPr>
        <p:sp>
          <p:nvSpPr>
            <p:cNvPr id="2622" name="Google Shape;2622;p3"/>
            <p:cNvSpPr txBox="1"/>
            <p:nvPr/>
          </p:nvSpPr>
          <p:spPr>
            <a:xfrm>
              <a:off x="1901298" y="2095726"/>
              <a:ext cx="2285279" cy="267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693  3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09     23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  03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0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4" name="Google Shape;2624;p3"/>
            <p:cNvCxnSpPr/>
            <p:nvPr/>
          </p:nvCxnSpPr>
          <p:spPr>
            <a:xfrm>
              <a:off x="2726060" y="2788203"/>
              <a:ext cx="611491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4" name="Google Shape;2644;p3"/>
          <p:cNvSpPr txBox="1"/>
          <p:nvPr/>
        </p:nvSpPr>
        <p:spPr>
          <a:xfrm>
            <a:off x="1281179" y="2396379"/>
            <a:ext cx="96027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693 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  265: 5		     720 : 4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624;p3"/>
          <p:cNvCxnSpPr/>
          <p:nvPr/>
        </p:nvCxnSpPr>
        <p:spPr>
          <a:xfrm flipH="1" flipV="1">
            <a:off x="2206741" y="3547098"/>
            <a:ext cx="16728" cy="11119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" name="Google Shape;2620;p3"/>
          <p:cNvGrpSpPr/>
          <p:nvPr/>
        </p:nvGrpSpPr>
        <p:grpSpPr>
          <a:xfrm>
            <a:off x="4002701" y="3366014"/>
            <a:ext cx="2672419" cy="2031285"/>
            <a:chOff x="-1482647" y="1593844"/>
            <a:chExt cx="2620120" cy="2031285"/>
          </a:xfrm>
        </p:grpSpPr>
        <p:sp>
          <p:nvSpPr>
            <p:cNvPr id="29" name="Google Shape;2622;p3"/>
            <p:cNvSpPr txBox="1"/>
            <p:nvPr/>
          </p:nvSpPr>
          <p:spPr>
            <a:xfrm>
              <a:off x="-1482647" y="1593844"/>
              <a:ext cx="262012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 265   5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   15    53</a:t>
              </a:r>
              <a:endPara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    0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" name="Google Shape;2624;p3"/>
            <p:cNvCxnSpPr/>
            <p:nvPr/>
          </p:nvCxnSpPr>
          <p:spPr>
            <a:xfrm>
              <a:off x="-468941" y="2296415"/>
              <a:ext cx="62025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2" name="Google Shape;2624;p3"/>
          <p:cNvCxnSpPr/>
          <p:nvPr/>
        </p:nvCxnSpPr>
        <p:spPr>
          <a:xfrm flipH="1" flipV="1">
            <a:off x="5013781" y="3615678"/>
            <a:ext cx="19032" cy="97277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" name="Google Shape;2620;p3"/>
          <p:cNvGrpSpPr/>
          <p:nvPr/>
        </p:nvGrpSpPr>
        <p:grpSpPr>
          <a:xfrm>
            <a:off x="7255481" y="3301996"/>
            <a:ext cx="2940079" cy="2677616"/>
            <a:chOff x="-1482647" y="169491"/>
            <a:chExt cx="2620120" cy="2564558"/>
          </a:xfrm>
        </p:grpSpPr>
        <p:sp>
          <p:nvSpPr>
            <p:cNvPr id="35" name="Google Shape;2622;p3"/>
            <p:cNvSpPr txBox="1"/>
            <p:nvPr/>
          </p:nvSpPr>
          <p:spPr>
            <a:xfrm>
              <a:off x="-1482647" y="169491"/>
              <a:ext cx="2620120" cy="2564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720     5</a:t>
              </a:r>
              <a:endPara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22      144</a:t>
              </a:r>
              <a:endPara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</a:rPr>
                <a:t>  20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0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624;p3"/>
            <p:cNvCxnSpPr/>
            <p:nvPr/>
          </p:nvCxnSpPr>
          <p:spPr>
            <a:xfrm>
              <a:off x="-670689" y="898044"/>
              <a:ext cx="70806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7" name="Google Shape;2624;p3"/>
          <p:cNvCxnSpPr/>
          <p:nvPr/>
        </p:nvCxnSpPr>
        <p:spPr>
          <a:xfrm flipH="1" flipV="1">
            <a:off x="8167871" y="3609266"/>
            <a:ext cx="21584" cy="97918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250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737888" y="649936"/>
            <a:ext cx="4999972" cy="954067"/>
            <a:chOff x="1090586" y="1616578"/>
            <a:chExt cx="4999972" cy="954067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090586" y="1616578"/>
              <a:ext cx="4999972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14350" marR="0" lvl="0" indent="-514350" algn="just" rtl="0">
                <a:spcBef>
                  <a:spcPts val="0"/>
                </a:spcBef>
                <a:spcAft>
                  <a:spcPts val="0"/>
                </a:spcAft>
                <a:buAutoNum type="alphaLcParenR"/>
              </a:pPr>
              <a:r>
                <a:rPr lang="en-US" sz="2800" dirty="0">
                  <a:solidFill>
                    <a:schemeClr val="dk1"/>
                  </a:solidFill>
                </a:rPr>
                <a:t>a) </a:t>
              </a:r>
              <a:r>
                <a:rPr lang="en-US" sz="2800" dirty="0" err="1">
                  <a:solidFill>
                    <a:schemeClr val="dk1"/>
                  </a:solidFill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độ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gấp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khúc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ABCD</a:t>
              </a:r>
              <a:r>
                <a:rPr lang="en-US" sz="2800" dirty="0">
                  <a:solidFill>
                    <a:schemeClr val="dk1"/>
                  </a:solidFill>
                </a:rPr>
                <a:t>.</a:t>
              </a: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090587" y="161657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970301" y="649936"/>
            <a:ext cx="0" cy="4115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29" y="1879514"/>
            <a:ext cx="4999972" cy="1388005"/>
          </a:xfrm>
          <a:prstGeom prst="rect">
            <a:avLst/>
          </a:prstGeom>
        </p:spPr>
      </p:pic>
      <p:sp>
        <p:nvSpPr>
          <p:cNvPr id="8" name="Google Shape;2686;p5"/>
          <p:cNvSpPr txBox="1"/>
          <p:nvPr/>
        </p:nvSpPr>
        <p:spPr>
          <a:xfrm>
            <a:off x="6193808" y="665856"/>
            <a:ext cx="49999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</a:rPr>
              <a:t>b) </a:t>
            </a:r>
            <a:r>
              <a:rPr lang="en-US" sz="2800" dirty="0" err="1">
                <a:solidFill>
                  <a:schemeClr val="dk1"/>
                </a:solidFill>
              </a:rPr>
              <a:t>Túi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muối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cân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nặng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bao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nhiêu</a:t>
            </a:r>
            <a:r>
              <a:rPr lang="en-US" sz="2800" dirty="0">
                <a:solidFill>
                  <a:schemeClr val="dk1"/>
                </a:solidFill>
              </a:rPr>
              <a:t> gam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42" y="1987358"/>
            <a:ext cx="4991038" cy="1280161"/>
          </a:xfrm>
          <a:prstGeom prst="rect">
            <a:avLst/>
          </a:prstGeom>
        </p:spPr>
      </p:pic>
      <p:sp>
        <p:nvSpPr>
          <p:cNvPr id="10" name="Google Shape;2686;p5"/>
          <p:cNvSpPr txBox="1"/>
          <p:nvPr/>
        </p:nvSpPr>
        <p:spPr>
          <a:xfrm>
            <a:off x="2280514" y="3139560"/>
            <a:ext cx="16773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 err="1">
                <a:solidFill>
                  <a:srgbClr val="FF0000"/>
                </a:solidFill>
              </a:rPr>
              <a:t>Bài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giải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1" name="Google Shape;2686;p5"/>
          <p:cNvSpPr txBox="1"/>
          <p:nvPr/>
        </p:nvSpPr>
        <p:spPr>
          <a:xfrm>
            <a:off x="737888" y="3712287"/>
            <a:ext cx="51161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 err="1">
                <a:solidFill>
                  <a:schemeClr val="dk1"/>
                </a:solidFill>
              </a:rPr>
              <a:t>Độ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dài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đường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gấp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khúc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ABCD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là</a:t>
            </a:r>
            <a:r>
              <a:rPr lang="en-US" sz="2800" spc="-100" dirty="0">
                <a:solidFill>
                  <a:schemeClr val="dk1"/>
                </a:solidFill>
              </a:rPr>
              <a:t>: </a:t>
            </a:r>
          </a:p>
        </p:txBody>
      </p:sp>
      <p:sp>
        <p:nvSpPr>
          <p:cNvPr id="12" name="Google Shape;2686;p5"/>
          <p:cNvSpPr txBox="1"/>
          <p:nvPr/>
        </p:nvSpPr>
        <p:spPr>
          <a:xfrm>
            <a:off x="1086549" y="4157055"/>
            <a:ext cx="51161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>
                <a:solidFill>
                  <a:schemeClr val="dk1"/>
                </a:solidFill>
              </a:rPr>
              <a:t> 30 + 42 + 28 = 100 (mm) </a:t>
            </a:r>
          </a:p>
        </p:txBody>
      </p:sp>
      <p:sp>
        <p:nvSpPr>
          <p:cNvPr id="13" name="Google Shape;2686;p5"/>
          <p:cNvSpPr txBox="1"/>
          <p:nvPr/>
        </p:nvSpPr>
        <p:spPr>
          <a:xfrm>
            <a:off x="3119182" y="4601823"/>
            <a:ext cx="28511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Đáp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số</a:t>
            </a:r>
            <a:r>
              <a:rPr lang="en-US" sz="2800" spc="-100" dirty="0">
                <a:solidFill>
                  <a:schemeClr val="dk1"/>
                </a:solidFill>
              </a:rPr>
              <a:t>: 100mm </a:t>
            </a:r>
          </a:p>
        </p:txBody>
      </p:sp>
      <p:sp>
        <p:nvSpPr>
          <p:cNvPr id="14" name="Google Shape;2686;p5"/>
          <p:cNvSpPr txBox="1"/>
          <p:nvPr/>
        </p:nvSpPr>
        <p:spPr>
          <a:xfrm>
            <a:off x="7660023" y="3291960"/>
            <a:ext cx="16773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 err="1">
                <a:solidFill>
                  <a:srgbClr val="FF0000"/>
                </a:solidFill>
              </a:rPr>
              <a:t>Bài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giải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5" name="Google Shape;2686;p5"/>
          <p:cNvSpPr txBox="1"/>
          <p:nvPr/>
        </p:nvSpPr>
        <p:spPr>
          <a:xfrm>
            <a:off x="6117397" y="3864687"/>
            <a:ext cx="51161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 err="1">
                <a:solidFill>
                  <a:schemeClr val="dk1"/>
                </a:solidFill>
              </a:rPr>
              <a:t>Cân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nặng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của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túi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muối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là</a:t>
            </a:r>
            <a:r>
              <a:rPr lang="en-US" sz="2800" spc="-100" dirty="0">
                <a:solidFill>
                  <a:schemeClr val="dk1"/>
                </a:solidFill>
              </a:rPr>
              <a:t>: </a:t>
            </a:r>
          </a:p>
        </p:txBody>
      </p:sp>
      <p:sp>
        <p:nvSpPr>
          <p:cNvPr id="16" name="Google Shape;2686;p5"/>
          <p:cNvSpPr txBox="1"/>
          <p:nvPr/>
        </p:nvSpPr>
        <p:spPr>
          <a:xfrm>
            <a:off x="6466058" y="4309455"/>
            <a:ext cx="51161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>
                <a:solidFill>
                  <a:schemeClr val="dk1"/>
                </a:solidFill>
              </a:rPr>
              <a:t> 200 + 200 + 100 = 500 (g) </a:t>
            </a:r>
          </a:p>
        </p:txBody>
      </p:sp>
      <p:sp>
        <p:nvSpPr>
          <p:cNvPr id="17" name="Google Shape;2686;p5"/>
          <p:cNvSpPr txBox="1"/>
          <p:nvPr/>
        </p:nvSpPr>
        <p:spPr>
          <a:xfrm>
            <a:off x="8821420" y="4741903"/>
            <a:ext cx="28511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Đáp</a:t>
            </a:r>
            <a:r>
              <a:rPr lang="en-US" sz="2800" spc="-100" dirty="0">
                <a:solidFill>
                  <a:schemeClr val="dk1"/>
                </a:solidFill>
              </a:rPr>
              <a:t> </a:t>
            </a:r>
            <a:r>
              <a:rPr lang="en-US" sz="2800" spc="-100" dirty="0" err="1">
                <a:solidFill>
                  <a:schemeClr val="dk1"/>
                </a:solidFill>
              </a:rPr>
              <a:t>số</a:t>
            </a:r>
            <a:r>
              <a:rPr lang="en-US" sz="2800" spc="-100" dirty="0">
                <a:solidFill>
                  <a:schemeClr val="dk1"/>
                </a:solidFill>
              </a:rPr>
              <a:t>: 500g </a:t>
            </a:r>
          </a:p>
        </p:txBody>
      </p:sp>
    </p:spTree>
    <p:extLst>
      <p:ext uri="{BB962C8B-B14F-4D97-AF65-F5344CB8AC3E}">
        <p14:creationId xmlns:p14="http://schemas.microsoft.com/office/powerpoint/2010/main" val="11876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132877"/>
            <a:ext cx="9964219" cy="98911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73394" y="1327355"/>
            <a:ext cx="5493573" cy="656014"/>
            <a:chOff x="1281572" y="1562162"/>
            <a:chExt cx="3604648" cy="656014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42590" y="1596730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Tính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giá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trị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của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biểu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thức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  <a:endParaRPr dirty="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81572" y="1562162"/>
              <a:ext cx="585343" cy="656014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4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644" name="Google Shape;2644;p3"/>
          <p:cNvSpPr txBox="1"/>
          <p:nvPr/>
        </p:nvSpPr>
        <p:spPr>
          <a:xfrm>
            <a:off x="1281176" y="2167919"/>
            <a:ext cx="96027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/>
              <a:t>a) </a:t>
            </a:r>
            <a:r>
              <a:rPr lang="nl-NL" sz="2800" dirty="0"/>
              <a:t>96 : 3 × 5</a:t>
            </a:r>
            <a:r>
              <a:rPr lang="en-US" sz="2800" dirty="0"/>
              <a:t>			                  b) </a:t>
            </a:r>
            <a:r>
              <a:rPr lang="nl-NL" sz="2800" dirty="0"/>
              <a:t>60 : (2 × 3) </a:t>
            </a:r>
            <a:r>
              <a:rPr lang="en-US" sz="2800" dirty="0"/>
              <a:t>	</a:t>
            </a:r>
          </a:p>
          <a:p>
            <a:r>
              <a:rPr lang="en-US" sz="2800" dirty="0"/>
              <a:t>			</a:t>
            </a:r>
            <a:endParaRPr sz="2800" dirty="0">
              <a:solidFill>
                <a:prstClr val="black"/>
              </a:solidFill>
            </a:endParaRPr>
          </a:p>
        </p:txBody>
      </p:sp>
      <p:sp>
        <p:nvSpPr>
          <p:cNvPr id="14" name="Google Shape;2622;p3"/>
          <p:cNvSpPr txBox="1"/>
          <p:nvPr/>
        </p:nvSpPr>
        <p:spPr>
          <a:xfrm>
            <a:off x="1280105" y="2934587"/>
            <a:ext cx="352126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= 160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6" name="Google Shape;2640;p3"/>
          <p:cNvSpPr txBox="1"/>
          <p:nvPr/>
        </p:nvSpPr>
        <p:spPr>
          <a:xfrm>
            <a:off x="7575148" y="3144416"/>
            <a:ext cx="24684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= 10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7" name="Google Shape;2640;p3"/>
          <p:cNvSpPr txBox="1"/>
          <p:nvPr/>
        </p:nvSpPr>
        <p:spPr>
          <a:xfrm>
            <a:off x="7525111" y="2686911"/>
            <a:ext cx="3678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= 60 : 6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" name="Google Shape;2622;p3"/>
          <p:cNvSpPr txBox="1"/>
          <p:nvPr/>
        </p:nvSpPr>
        <p:spPr>
          <a:xfrm>
            <a:off x="1178800" y="2538529"/>
            <a:ext cx="352126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=    32  ×  5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2" name="Google Shape;2640;p3"/>
          <p:cNvSpPr txBox="1"/>
          <p:nvPr/>
        </p:nvSpPr>
        <p:spPr>
          <a:xfrm>
            <a:off x="1021444" y="3888481"/>
            <a:ext cx="1006546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Biểu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thức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chỉ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có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tính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nhân</a:t>
            </a:r>
            <a:r>
              <a:rPr lang="en-US" sz="2800" dirty="0">
                <a:solidFill>
                  <a:srgbClr val="7030A0"/>
                </a:solidFill>
              </a:rPr>
              <a:t>, chia. </a:t>
            </a:r>
            <a:r>
              <a:rPr lang="en-US" sz="2800" dirty="0" err="1">
                <a:solidFill>
                  <a:srgbClr val="7030A0"/>
                </a:solidFill>
              </a:rPr>
              <a:t>Phép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tính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nào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đứng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trước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thực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hiện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trước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phép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tính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nào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đứng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thực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hiện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sau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Biểu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thức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có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dấu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ngoặc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thực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hiện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trong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ngoặc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trước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ngoài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ngoặc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sau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endParaRPr sz="2800" dirty="0">
              <a:solidFill>
                <a:srgbClr val="7030A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73457" y="3996678"/>
            <a:ext cx="407719" cy="306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7419" y="3856380"/>
            <a:ext cx="10466431" cy="1983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12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662941" y="649936"/>
            <a:ext cx="10538460" cy="2246729"/>
            <a:chOff x="1296327" y="1616578"/>
            <a:chExt cx="9904898" cy="224672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9334311" cy="2246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5</a:t>
              </a:r>
              <a:endParaRPr sz="36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59" y="2837113"/>
            <a:ext cx="8543362" cy="2035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5146" y="3376626"/>
            <a:ext cx="114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 </a:t>
            </a:r>
            <a:r>
              <a:rPr lang="en-US" sz="1600" dirty="0" err="1"/>
              <a:t>thùng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85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b="43474"/>
          <a:stretch/>
        </p:blipFill>
        <p:spPr>
          <a:xfrm>
            <a:off x="525743" y="523624"/>
            <a:ext cx="11053590" cy="5463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479" y="877274"/>
            <a:ext cx="7495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….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….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…..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3378" y="1456441"/>
            <a:ext cx="9609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      </a:t>
            </a:r>
            <a:r>
              <a:rPr lang="en-US" sz="30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Ôn</a:t>
            </a: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chung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tiết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2)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3378" y="2059526"/>
            <a:ext cx="81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5/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trang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121: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581" y="2639413"/>
            <a:ext cx="1782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9537" y="3806006"/>
            <a:ext cx="5679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x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3 = </a:t>
            </a: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60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sym typeface="Arial"/>
              </a:rPr>
              <a:t>(</a:t>
            </a:r>
            <a:r>
              <a:rPr lang="en-US" sz="30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th</a:t>
            </a:r>
            <a:r>
              <a:rPr lang="en-US" sz="3000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ù</a:t>
            </a:r>
            <a:r>
              <a:rPr lang="en-US" sz="30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ng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sym typeface="Arial"/>
              </a:rPr>
              <a:t>)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607402C-EC94-432A-A071-ED2E5E7FB366}"/>
              </a:ext>
            </a:extLst>
          </p:cNvPr>
          <p:cNvSpPr txBox="1"/>
          <p:nvPr/>
        </p:nvSpPr>
        <p:spPr>
          <a:xfrm>
            <a:off x="1122318" y="3200317"/>
            <a:ext cx="9660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Tuần</a:t>
            </a: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s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ố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sách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vở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và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dùng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học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góp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được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79944A-BE9C-494B-A158-58FA34C86D8E}"/>
              </a:ext>
            </a:extLst>
          </p:cNvPr>
          <p:cNvCxnSpPr>
            <a:cxnSpLocks/>
          </p:cNvCxnSpPr>
          <p:nvPr/>
        </p:nvCxnSpPr>
        <p:spPr>
          <a:xfrm>
            <a:off x="1789471" y="1941615"/>
            <a:ext cx="6878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826A3900-AC1B-4723-B512-D3DE343D9929}"/>
              </a:ext>
            </a:extLst>
          </p:cNvPr>
          <p:cNvCxnSpPr/>
          <p:nvPr/>
        </p:nvCxnSpPr>
        <p:spPr>
          <a:xfrm>
            <a:off x="1759975" y="2534868"/>
            <a:ext cx="9235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1FBDF5B-FFC4-4CC9-9D2F-058342C2B124}"/>
              </a:ext>
            </a:extLst>
          </p:cNvPr>
          <p:cNvCxnSpPr/>
          <p:nvPr/>
        </p:nvCxnSpPr>
        <p:spPr>
          <a:xfrm>
            <a:off x="5053781" y="3060137"/>
            <a:ext cx="1275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76566A-3D66-4B06-8487-F79DBBC87A3E}"/>
              </a:ext>
            </a:extLst>
          </p:cNvPr>
          <p:cNvSpPr txBox="1"/>
          <p:nvPr/>
        </p:nvSpPr>
        <p:spPr>
          <a:xfrm>
            <a:off x="2880821" y="4993809"/>
            <a:ext cx="6001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 + 60 =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80(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</a:t>
            </a:r>
            <a:r>
              <a:rPr kumimoji="0" lang="en-US" sz="30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ù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6566A-3D66-4B06-8487-F79DBBC87A3E}"/>
              </a:ext>
            </a:extLst>
          </p:cNvPr>
          <p:cNvSpPr txBox="1"/>
          <p:nvPr/>
        </p:nvSpPr>
        <p:spPr>
          <a:xfrm>
            <a:off x="4591289" y="5619573"/>
            <a:ext cx="6001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</a:t>
            </a:r>
            <a:r>
              <a:rPr lang="en-US" sz="3000" b="1" kern="1200" dirty="0">
                <a:solidFill>
                  <a:srgbClr val="002060"/>
                </a:solidFill>
                <a:latin typeface="HP001 4 hàng" pitchFamily="34" charset="0"/>
                <a:ea typeface="+mn-ea"/>
              </a:rPr>
              <a:t>80 </a:t>
            </a:r>
            <a:r>
              <a:rPr lang="en-US" sz="30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th</a:t>
            </a:r>
            <a:r>
              <a:rPr lang="en-US" sz="3000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ù</a:t>
            </a:r>
            <a:r>
              <a:rPr lang="en-US" sz="30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</a:rPr>
              <a:t>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378" y="4363655"/>
            <a:ext cx="10014280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000" dirty="0">
                <a:solidFill>
                  <a:srgbClr val="002060"/>
                </a:solidFill>
                <a:latin typeface="HP001 4 hàng" panose="020B0603050302020204" pitchFamily="34" charset="0"/>
              </a:rPr>
              <a:t>Số sách vở và đồ dùng học tập góp được trong tuần sau là:</a:t>
            </a:r>
            <a:endParaRPr lang="en-US" sz="30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5" grpId="0"/>
      <p:bldP spid="1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480</Words>
  <Application>Microsoft Office PowerPoint</Application>
  <PresentationFormat>Widescreen</PresentationFormat>
  <Paragraphs>145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.VnHelvetInsH</vt:lpstr>
      <vt:lpstr>ITC Avant Garde Std Bk</vt:lpstr>
      <vt:lpstr>HP001 4 hàng</vt:lpstr>
      <vt:lpstr>Arial</vt:lpstr>
      <vt:lpstr>Cookie</vt:lpstr>
      <vt:lpstr>Calibri Light</vt:lpstr>
      <vt:lpstr>Times New Roman</vt:lpstr>
      <vt:lpstr>SimSun</vt:lpstr>
      <vt:lpstr>Cambria Math</vt:lpstr>
      <vt:lpstr>Calibri</vt:lpstr>
      <vt:lpstr>等线</vt:lpstr>
      <vt:lpstr>Office Theme</vt:lpstr>
      <vt:lpstr>2_Office Theme</vt:lpstr>
      <vt:lpstr>7_Office Theme</vt:lpstr>
      <vt:lpstr>4_Office Theme</vt:lpstr>
      <vt:lpstr>3_Office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Thanh Hằng (ADAS – GV)</dc:creator>
  <cp:lastModifiedBy>Admin</cp:lastModifiedBy>
  <cp:revision>75</cp:revision>
  <dcterms:created xsi:type="dcterms:W3CDTF">2021-06-02T01:34:28Z</dcterms:created>
  <dcterms:modified xsi:type="dcterms:W3CDTF">2025-12-29T08:05:36Z</dcterms:modified>
</cp:coreProperties>
</file>