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16" r:id="rId2"/>
  </p:sldMasterIdLst>
  <p:notesMasterIdLst>
    <p:notesMasterId r:id="rId24"/>
  </p:notesMasterIdLst>
  <p:sldIdLst>
    <p:sldId id="882" r:id="rId3"/>
    <p:sldId id="883" r:id="rId4"/>
    <p:sldId id="881" r:id="rId5"/>
    <p:sldId id="257" r:id="rId6"/>
    <p:sldId id="884" r:id="rId7"/>
    <p:sldId id="269" r:id="rId8"/>
    <p:sldId id="270" r:id="rId9"/>
    <p:sldId id="271" r:id="rId10"/>
    <p:sldId id="873" r:id="rId11"/>
    <p:sldId id="275" r:id="rId12"/>
    <p:sldId id="273" r:id="rId13"/>
    <p:sldId id="874" r:id="rId14"/>
    <p:sldId id="875" r:id="rId15"/>
    <p:sldId id="876" r:id="rId16"/>
    <p:sldId id="869" r:id="rId17"/>
    <p:sldId id="877" r:id="rId18"/>
    <p:sldId id="878" r:id="rId19"/>
    <p:sldId id="879" r:id="rId20"/>
    <p:sldId id="652" r:id="rId21"/>
    <p:sldId id="880" r:id="rId22"/>
    <p:sldId id="8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6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74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04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29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10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8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4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40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48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3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33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3FC91-0289-40B7-B7ED-6017BC8D5E5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AA53F-3A71-4977-9C8F-820AB8692B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>
            <a:extLst>
              <a:ext uri="{FF2B5EF4-FFF2-40B4-BE49-F238E27FC236}">
                <a16:creationId xmlns=""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=""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5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988"/>
          <a:stretch/>
        </p:blipFill>
        <p:spPr>
          <a:xfrm>
            <a:off x="-11297" y="45321"/>
            <a:ext cx="12203297" cy="6808332"/>
          </a:xfrm>
          <a:prstGeom prst="rect">
            <a:avLst/>
          </a:prstGeom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703653" y="3461154"/>
            <a:ext cx="9312255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063553" y="1901176"/>
            <a:ext cx="8592457" cy="14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9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211565" y="638186"/>
            <a:ext cx="1297259" cy="169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49107" y="5260986"/>
            <a:ext cx="1427787" cy="103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2233" y="4575671"/>
            <a:ext cx="48965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6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6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66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67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667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sz="2667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6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6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66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66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35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=""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E522BB97-1024-47CC-92C5-057E73AD47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75" y="-1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779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=""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=""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=""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=""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=""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=""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=""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=""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413736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667375" y="292926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248275" y="344382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Củng cố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07" y="2183101"/>
            <a:ext cx="7814247" cy="19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8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=""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ì sao lại thế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=""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="" xmlns:a16="http://schemas.microsoft.com/office/drawing/2014/main" id="{C0CE46A7-90EE-4149-AA60-7871880E345B}"/>
              </a:ext>
            </a:extLst>
          </p:cNvPr>
          <p:cNvSpPr/>
          <p:nvPr/>
        </p:nvSpPr>
        <p:spPr>
          <a:xfrm>
            <a:off x="2679611" y="231915"/>
            <a:ext cx="6578690" cy="772495"/>
          </a:xfrm>
          <a:prstGeom prst="roundRect">
            <a:avLst>
              <a:gd name="adj" fmla="val 50000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=""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163652" y="2967226"/>
            <a:ext cx="7480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sz="48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8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thư </a:t>
            </a:r>
            <a:r>
              <a:rPr lang="vi-VN" sz="48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 </a:t>
            </a:r>
            <a:r>
              <a:rPr lang="en-US" sz="48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8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	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7589" y="2331076"/>
            <a:ext cx="8551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000" b="1" dirty="0" smtClean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8000" b="1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8000" b="1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8000" b="1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68869568038931051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4509293" y="1468190"/>
            <a:ext cx="3173413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5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=""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theme/theme1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444</Words>
  <Application>Microsoft Office PowerPoint</Application>
  <PresentationFormat>Widescreen</PresentationFormat>
  <Paragraphs>99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微软雅黑</vt:lpstr>
      <vt:lpstr>宋体</vt:lpstr>
      <vt:lpstr>#9Slide03 AmpleSoft Bold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Indie Flower</vt:lpstr>
      <vt:lpstr>Just Another Hand</vt:lpstr>
      <vt:lpstr>LNTH-No Virus</vt:lpstr>
      <vt:lpstr>Maven Pro</vt:lpstr>
      <vt:lpstr>Pattaya</vt:lpstr>
      <vt:lpstr>Times New Roman</vt:lpstr>
      <vt:lpstr>等线</vt:lpstr>
      <vt:lpstr>迷你简细行楷</vt:lpstr>
      <vt:lpstr>1_SlidesMania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2022-06-28T11:55:46Z</dcterms:created>
  <dcterms:modified xsi:type="dcterms:W3CDTF">2024-10-15T05:42:53Z</dcterms:modified>
</cp:coreProperties>
</file>