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68" r:id="rId3"/>
    <p:sldId id="265" r:id="rId4"/>
    <p:sldId id="260" r:id="rId5"/>
    <p:sldId id="261" r:id="rId6"/>
    <p:sldId id="262" r:id="rId7"/>
    <p:sldId id="266" r:id="rId8"/>
    <p:sldId id="267" r:id="rId9"/>
    <p:sldId id="264" r:id="rId10"/>
  </p:sldIdLst>
  <p:sldSz cx="16276638" cy="9144000"/>
  <p:notesSz cx="6858000" cy="9144000"/>
  <p:defaultTextStyle>
    <a:defPPr>
      <a:defRPr lang="en-US"/>
    </a:defPPr>
    <a:lvl1pPr marL="0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C0DB3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50" y="10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1176A-9AE2-4DF4-9FD1-396A6FE7381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367CF-C9D3-44E3-8AEC-88BFE32E9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8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1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0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061" indent="0" algn="ctr">
              <a:buNone/>
              <a:defRPr/>
            </a:lvl2pPr>
            <a:lvl3pPr marL="1436120" indent="0" algn="ctr">
              <a:buNone/>
              <a:defRPr/>
            </a:lvl3pPr>
            <a:lvl4pPr marL="2154181" indent="0" algn="ctr">
              <a:buNone/>
              <a:defRPr/>
            </a:lvl4pPr>
            <a:lvl5pPr marL="2872240" indent="0" algn="ctr">
              <a:buNone/>
              <a:defRPr/>
            </a:lvl5pPr>
            <a:lvl6pPr marL="3590301" indent="0" algn="ctr">
              <a:buNone/>
              <a:defRPr/>
            </a:lvl6pPr>
            <a:lvl7pPr marL="4308360" indent="0" algn="ctr">
              <a:buNone/>
              <a:defRPr/>
            </a:lvl7pPr>
            <a:lvl8pPr marL="5026422" indent="0" algn="ctr">
              <a:buNone/>
              <a:defRPr/>
            </a:lvl8pPr>
            <a:lvl9pPr marL="574448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69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1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8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8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3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7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1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061" indent="0">
              <a:buNone/>
              <a:defRPr sz="2800"/>
            </a:lvl2pPr>
            <a:lvl3pPr marL="1436120" indent="0">
              <a:buNone/>
              <a:defRPr sz="2500"/>
            </a:lvl3pPr>
            <a:lvl4pPr marL="2154181" indent="0">
              <a:buNone/>
              <a:defRPr sz="2200"/>
            </a:lvl4pPr>
            <a:lvl5pPr marL="2872240" indent="0">
              <a:buNone/>
              <a:defRPr sz="2200"/>
            </a:lvl5pPr>
            <a:lvl6pPr marL="3590301" indent="0">
              <a:buNone/>
              <a:defRPr sz="2200"/>
            </a:lvl6pPr>
            <a:lvl7pPr marL="4308360" indent="0">
              <a:buNone/>
              <a:defRPr sz="2200"/>
            </a:lvl7pPr>
            <a:lvl8pPr marL="5026422" indent="0">
              <a:buNone/>
              <a:defRPr sz="2200"/>
            </a:lvl8pPr>
            <a:lvl9pPr marL="5744481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78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4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4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2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4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061" indent="0">
              <a:buNone/>
              <a:defRPr sz="3100" b="1"/>
            </a:lvl2pPr>
            <a:lvl3pPr marL="1436120" indent="0">
              <a:buNone/>
              <a:defRPr sz="2800" b="1"/>
            </a:lvl3pPr>
            <a:lvl4pPr marL="2154181" indent="0">
              <a:buNone/>
              <a:defRPr sz="2500" b="1"/>
            </a:lvl4pPr>
            <a:lvl5pPr marL="2872240" indent="0">
              <a:buNone/>
              <a:defRPr sz="2500" b="1"/>
            </a:lvl5pPr>
            <a:lvl6pPr marL="3590301" indent="0">
              <a:buNone/>
              <a:defRPr sz="2500" b="1"/>
            </a:lvl6pPr>
            <a:lvl7pPr marL="4308360" indent="0">
              <a:buNone/>
              <a:defRPr sz="2500" b="1"/>
            </a:lvl7pPr>
            <a:lvl8pPr marL="5026422" indent="0">
              <a:buNone/>
              <a:defRPr sz="2500" b="1"/>
            </a:lvl8pPr>
            <a:lvl9pPr marL="5744481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4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061" indent="0">
              <a:buNone/>
              <a:defRPr sz="3100" b="1"/>
            </a:lvl2pPr>
            <a:lvl3pPr marL="1436120" indent="0">
              <a:buNone/>
              <a:defRPr sz="2800" b="1"/>
            </a:lvl3pPr>
            <a:lvl4pPr marL="2154181" indent="0">
              <a:buNone/>
              <a:defRPr sz="2500" b="1"/>
            </a:lvl4pPr>
            <a:lvl5pPr marL="2872240" indent="0">
              <a:buNone/>
              <a:defRPr sz="2500" b="1"/>
            </a:lvl5pPr>
            <a:lvl6pPr marL="3590301" indent="0">
              <a:buNone/>
              <a:defRPr sz="2500" b="1"/>
            </a:lvl6pPr>
            <a:lvl7pPr marL="4308360" indent="0">
              <a:buNone/>
              <a:defRPr sz="2500" b="1"/>
            </a:lvl7pPr>
            <a:lvl8pPr marL="5026422" indent="0">
              <a:buNone/>
              <a:defRPr sz="2500" b="1"/>
            </a:lvl8pPr>
            <a:lvl9pPr marL="5744481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1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7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31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70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70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061" indent="0">
              <a:buNone/>
              <a:defRPr sz="1900"/>
            </a:lvl2pPr>
            <a:lvl3pPr marL="1436120" indent="0">
              <a:buNone/>
              <a:defRPr sz="1600"/>
            </a:lvl3pPr>
            <a:lvl4pPr marL="2154181" indent="0">
              <a:buNone/>
              <a:defRPr sz="1400"/>
            </a:lvl4pPr>
            <a:lvl5pPr marL="2872240" indent="0">
              <a:buNone/>
              <a:defRPr sz="1400"/>
            </a:lvl5pPr>
            <a:lvl6pPr marL="3590301" indent="0">
              <a:buNone/>
              <a:defRPr sz="1400"/>
            </a:lvl6pPr>
            <a:lvl7pPr marL="4308360" indent="0">
              <a:buNone/>
              <a:defRPr sz="1400"/>
            </a:lvl7pPr>
            <a:lvl8pPr marL="5026422" indent="0">
              <a:buNone/>
              <a:defRPr sz="1400"/>
            </a:lvl8pPr>
            <a:lvl9pPr marL="574448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3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6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6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061" indent="0">
              <a:buNone/>
              <a:defRPr sz="4400"/>
            </a:lvl2pPr>
            <a:lvl3pPr marL="1436120" indent="0">
              <a:buNone/>
              <a:defRPr sz="3800"/>
            </a:lvl3pPr>
            <a:lvl4pPr marL="2154181" indent="0">
              <a:buNone/>
              <a:defRPr sz="3100"/>
            </a:lvl4pPr>
            <a:lvl5pPr marL="2872240" indent="0">
              <a:buNone/>
              <a:defRPr sz="3100"/>
            </a:lvl5pPr>
            <a:lvl6pPr marL="3590301" indent="0">
              <a:buNone/>
              <a:defRPr sz="3100"/>
            </a:lvl6pPr>
            <a:lvl7pPr marL="4308360" indent="0">
              <a:buNone/>
              <a:defRPr sz="3100"/>
            </a:lvl7pPr>
            <a:lvl8pPr marL="5026422" indent="0">
              <a:buNone/>
              <a:defRPr sz="3100"/>
            </a:lvl8pPr>
            <a:lvl9pPr marL="5744481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6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061" indent="0">
              <a:buNone/>
              <a:defRPr sz="1900"/>
            </a:lvl2pPr>
            <a:lvl3pPr marL="1436120" indent="0">
              <a:buNone/>
              <a:defRPr sz="1600"/>
            </a:lvl3pPr>
            <a:lvl4pPr marL="2154181" indent="0">
              <a:buNone/>
              <a:defRPr sz="1400"/>
            </a:lvl4pPr>
            <a:lvl5pPr marL="2872240" indent="0">
              <a:buNone/>
              <a:defRPr sz="1400"/>
            </a:lvl5pPr>
            <a:lvl6pPr marL="3590301" indent="0">
              <a:buNone/>
              <a:defRPr sz="1400"/>
            </a:lvl6pPr>
            <a:lvl7pPr marL="4308360" indent="0">
              <a:buNone/>
              <a:defRPr sz="1400"/>
            </a:lvl7pPr>
            <a:lvl8pPr marL="5026422" indent="0">
              <a:buNone/>
              <a:defRPr sz="1400"/>
            </a:lvl8pPr>
            <a:lvl9pPr marL="574448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6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739" tIns="95869" rIns="191739" bIns="958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739" tIns="95869" rIns="191739" bIns="95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739" tIns="95869" rIns="191739" bIns="9586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739" tIns="95869" rIns="191739" bIns="9586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739" tIns="95869" rIns="191739" bIns="9586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0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061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12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4181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224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7875" indent="-537875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190" indent="-447436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4504" indent="-358583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1670" indent="-358583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0422" indent="-358583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49330" indent="-35903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7391" indent="-35903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5452" indent="-35903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3511" indent="-35903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061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120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4181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2240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0301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08360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6422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4481" algn="l" defTabSz="143612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8781"/>
            <a:ext cx="10037260" cy="68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21" tIns="71811" rIns="143621" bIns="718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VIỆT TIẾN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2433"/>
            <a:ext cx="2034580" cy="26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1" y="2060588"/>
            <a:ext cx="11471154" cy="198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197567"/>
            <a:ext cx="5974561" cy="88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21" tIns="71811" rIns="143621" bIns="718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Phạm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Minh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Thùy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91391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7884"/>
            <a:ext cx="5616086" cy="20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3977" y="335180"/>
            <a:ext cx="2078575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3723" y="416796"/>
            <a:ext cx="2086501" cy="249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3" y="1451761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4" y="988801"/>
            <a:ext cx="1474263" cy="192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3" y="5962474"/>
            <a:ext cx="1416132" cy="102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3" y="5111196"/>
            <a:ext cx="4334746" cy="308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835967" y="4269987"/>
            <a:ext cx="12345716" cy="163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Bef>
                <a:spcPts val="1799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913912" eaLnBrk="1" fontAlgn="base" hangingPunct="1">
              <a:spcBef>
                <a:spcPts val="1799"/>
              </a:spcBef>
              <a:spcAft>
                <a:spcPct val="0"/>
              </a:spcAft>
              <a:defRPr/>
            </a:pP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 – </a:t>
            </a:r>
            <a:r>
              <a:rPr lang="en-US" sz="4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4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90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40580682525">
            <a:hlinkClick r:id="" action="ppaction://media"/>
            <a:extLst>
              <a:ext uri="{FF2B5EF4-FFF2-40B4-BE49-F238E27FC236}">
                <a16:creationId xmlns:a16="http://schemas.microsoft.com/office/drawing/2014/main" id="{76777F47-5617-43A9-B3EA-56A05262C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61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71662-C605-4C0D-91E3-D0B214C39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7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41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5" y="155180"/>
            <a:ext cx="6987810" cy="1116669"/>
            <a:chOff x="4539228" y="210532"/>
            <a:chExt cx="6869906" cy="111808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69906" cy="1118087"/>
              <a:chOff x="4539228" y="210532"/>
              <a:chExt cx="6869906" cy="111808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69906" cy="64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27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170957" y="1363329"/>
            <a:ext cx="8421322" cy="63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17: ĐẤT NƯỚC LÀ GÌ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1868235" y="2830304"/>
            <a:ext cx="5584285" cy="73780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4487"/>
            <a:ext cx="4191001" cy="677108"/>
            <a:chOff x="1508919" y="1888664"/>
            <a:chExt cx="3733800" cy="677967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Viết.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508919" y="2999691"/>
            <a:ext cx="5706068" cy="5109190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bồng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Sương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-mu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dốc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Ngựa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201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Dừng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59506" y="2999691"/>
            <a:ext cx="56424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 xuống sâu thung lũng                                                            </a:t>
            </a:r>
          </a:p>
          <a:p>
            <a:pPr lvl="0"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 như rót mật vàng</a:t>
            </a:r>
          </a:p>
          <a:p>
            <a:pPr lvl="0"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Thác trắng tung dải lụa</a:t>
            </a:r>
          </a:p>
          <a:p>
            <a:pPr lvl="0"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 xanh hai sườn non.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291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5" y="155180"/>
            <a:ext cx="7013458" cy="1116669"/>
            <a:chOff x="4539228" y="210532"/>
            <a:chExt cx="6895118" cy="111808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8" cy="1118087"/>
              <a:chOff x="4539228" y="210532"/>
              <a:chExt cx="6895118" cy="111808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8" cy="64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27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915863" y="4202618"/>
            <a:ext cx="13502760" cy="738763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 núi,     pơ-mu,      thung lũng,      sườn non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93354" y="2546930"/>
            <a:ext cx="4191001" cy="677108"/>
            <a:chOff x="1673234" y="2451821"/>
            <a:chExt cx="3733800" cy="677967"/>
          </a:xfrm>
        </p:grpSpPr>
        <p:sp>
          <p:nvSpPr>
            <p:cNvPr id="20" name="Rectangle 19"/>
            <p:cNvSpPr/>
            <p:nvPr/>
          </p:nvSpPr>
          <p:spPr>
            <a:xfrm>
              <a:off x="1673234" y="2451821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khó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3129788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170957" y="1363329"/>
            <a:ext cx="8421322" cy="63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ĐẤT NƯỚC LÀ GÌ</a:t>
            </a:r>
            <a:r>
              <a:rPr lang="vi-VN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</p:spTree>
    <p:extLst>
      <p:ext uri="{BB962C8B-B14F-4D97-AF65-F5344CB8AC3E}">
        <p14:creationId xmlns:p14="http://schemas.microsoft.com/office/powerpoint/2010/main" val="137637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5" y="155180"/>
            <a:ext cx="7013458" cy="1116669"/>
            <a:chOff x="4539228" y="210532"/>
            <a:chExt cx="6895118" cy="111808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8" cy="1118087"/>
              <a:chOff x="4539228" y="210532"/>
              <a:chExt cx="6895118" cy="111808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8" cy="64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27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222014" y="2700557"/>
            <a:ext cx="9174589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Chọn tiếng thích hợp thay cho ô vuông: </a:t>
            </a:r>
            <a:endParaRPr lang="vi-VN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4487"/>
            <a:ext cx="4191001" cy="677108"/>
            <a:chOff x="1508919" y="1888664"/>
            <a:chExt cx="3733800" cy="677967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4170957" y="1363329"/>
            <a:ext cx="8421322" cy="63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ĐẤT NƯỚC LÀ GÌ</a:t>
            </a:r>
            <a:r>
              <a:rPr lang="vi-VN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51873" y="3402015"/>
            <a:ext cx="3319920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chiều/ triều:</a:t>
            </a:r>
            <a:endParaRPr lang="vi-VN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17134" y="3402015"/>
            <a:ext cx="10915140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 </a:t>
            </a: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thuỷ </a:t>
            </a: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đại   </a:t>
            </a: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chuộng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51874" y="4191156"/>
            <a:ext cx="3319920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chở/ trở:</a:t>
            </a:r>
            <a:endParaRPr lang="vi-VN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17135" y="4191156"/>
            <a:ext cx="10915140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che </a:t>
            </a: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 </a:t>
            </a:r>
            <a:r>
              <a:rPr lang="nl-NL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hàng  </a:t>
            </a:r>
            <a:r>
              <a:rPr lang="nl-NL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nl-NL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ngại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9551" y="3446120"/>
            <a:ext cx="1202499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451758" y="3437144"/>
            <a:ext cx="1202499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9872598" y="3449850"/>
            <a:ext cx="1202499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1991029" y="3437143"/>
            <a:ext cx="1202499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502229" y="4238991"/>
            <a:ext cx="785837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81763" y="4238991"/>
            <a:ext cx="783749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269260" y="4269862"/>
            <a:ext cx="805444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285950" y="4280121"/>
            <a:ext cx="800191" cy="612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52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5" y="155180"/>
            <a:ext cx="7013458" cy="1116669"/>
            <a:chOff x="4539228" y="210532"/>
            <a:chExt cx="6895118" cy="111808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8" cy="1118087"/>
              <a:chOff x="4539228" y="210532"/>
              <a:chExt cx="6895118" cy="111808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8" cy="64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27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4170957" y="1363329"/>
            <a:ext cx="8421322" cy="63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ĐẤT NƯỚC LÀ GÌ</a:t>
            </a:r>
            <a:r>
              <a:rPr lang="vi-VN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32442" y="2436701"/>
            <a:ext cx="14459491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Làm bài tập a hoặc b:</a:t>
            </a:r>
            <a:endParaRPr lang="vi-VN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32442" y="3226598"/>
            <a:ext cx="8380433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Chọn </a:t>
            </a:r>
            <a:r>
              <a:rPr lang="nl-NL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nl-NL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thay cho ô vuông: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32441" y="4308145"/>
            <a:ext cx="14459491" cy="246231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Sông Bạch Đằng đã đi vào    ang sử  </a:t>
            </a:r>
            <a:r>
              <a:rPr lang="nl-NL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ống giặc ngoại xâm của dân tộc ta. Ai đã đi qua nơi này cũng cảm thấy tự hào về  </a:t>
            </a:r>
            <a:r>
              <a:rPr lang="nl-NL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uyền thống giữ nước của    </a:t>
            </a:r>
            <a:r>
              <a:rPr lang="nl-NL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ông ta.</a:t>
            </a:r>
          </a:p>
          <a:p>
            <a:pPr algn="r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(Theo Đoàn Minh Tuấn) 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856716" y="4436585"/>
            <a:ext cx="400095" cy="47155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916705" y="4436584"/>
            <a:ext cx="463095" cy="47155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3908338" y="5002009"/>
            <a:ext cx="463095" cy="47155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345321" y="5539300"/>
            <a:ext cx="463095" cy="47155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17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5" y="155180"/>
            <a:ext cx="7013458" cy="1116669"/>
            <a:chOff x="4539228" y="210532"/>
            <a:chExt cx="6895118" cy="111808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8" cy="1118087"/>
              <a:chOff x="4539228" y="210532"/>
              <a:chExt cx="6895118" cy="111808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8" cy="64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27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4170957" y="1363329"/>
            <a:ext cx="8421322" cy="63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ĐẤT NƯỚC LÀ GÌ</a:t>
            </a:r>
            <a:r>
              <a:rPr lang="vi-VN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32442" y="2436701"/>
            <a:ext cx="14459491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Làm bài tập a hoặc b:</a:t>
            </a:r>
            <a:endParaRPr lang="vi-VN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32442" y="3226598"/>
            <a:ext cx="8380433" cy="70798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Chọn </a:t>
            </a:r>
            <a:r>
              <a:rPr lang="nl-NL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nl-NL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thay cho ô vuông: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32441" y="4308145"/>
            <a:ext cx="14459491" cy="246231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Sông Bạch Đằng đã đi vào </a:t>
            </a:r>
            <a:r>
              <a:rPr lang="nl-NL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ang sử </a:t>
            </a:r>
            <a:r>
              <a:rPr lang="nl-NL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ống giặc ngoại xâm của dân tộc ta. Ai đã đi qua nơi này cũng cảm thấy tự hào về </a:t>
            </a:r>
            <a:r>
              <a:rPr lang="nl-NL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uyền thống giữ nước của </a:t>
            </a:r>
            <a:r>
              <a:rPr lang="nl-NL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ông ta.</a:t>
            </a:r>
          </a:p>
          <a:p>
            <a:pPr algn="r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(Theo Đoàn Minh Tuấn) 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26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4" y="394242"/>
            <a:ext cx="14920253" cy="87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194137" y="4070959"/>
            <a:ext cx="9594937" cy="1168532"/>
          </a:xfrm>
          <a:prstGeom prst="rect">
            <a:avLst/>
          </a:prstGeom>
        </p:spPr>
        <p:txBody>
          <a:bodyPr wrap="none" lIns="122018" tIns="61009" rIns="122018" bIns="6100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945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319</Words>
  <Application>Microsoft Office PowerPoint</Application>
  <PresentationFormat>Custom</PresentationFormat>
  <Paragraphs>55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69</cp:revision>
  <dcterms:created xsi:type="dcterms:W3CDTF">2022-06-27T12:59:06Z</dcterms:created>
  <dcterms:modified xsi:type="dcterms:W3CDTF">2025-03-25T07:29:40Z</dcterms:modified>
</cp:coreProperties>
</file>