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327" r:id="rId3"/>
    <p:sldId id="328" r:id="rId4"/>
    <p:sldId id="324" r:id="rId5"/>
    <p:sldId id="273" r:id="rId6"/>
    <p:sldId id="329" r:id="rId7"/>
    <p:sldId id="330" r:id="rId8"/>
    <p:sldId id="331" r:id="rId9"/>
    <p:sldId id="332" r:id="rId10"/>
    <p:sldId id="333" r:id="rId11"/>
    <p:sldId id="334" r:id="rId12"/>
    <p:sldId id="335" r:id="rId13"/>
    <p:sldId id="336" r:id="rId14"/>
    <p:sldId id="269" r:id="rId15"/>
  </p:sldIdLst>
  <p:sldSz cx="12161838" cy="6858000"/>
  <p:notesSz cx="6858000" cy="9144000"/>
  <p:defaultTextStyle>
    <a:defPPr>
      <a:defRPr lang="en-US"/>
    </a:defPPr>
    <a:lvl1pPr algn="l" defTabSz="1216025" rtl="0" fontAlgn="base">
      <a:spcBef>
        <a:spcPct val="0"/>
      </a:spcBef>
      <a:spcAft>
        <a:spcPct val="0"/>
      </a:spcAft>
      <a:defRPr sz="2400" kern="1200">
        <a:solidFill>
          <a:schemeClr val="tx1"/>
        </a:solidFill>
        <a:latin typeface="Arial" charset="0"/>
        <a:ea typeface="+mn-ea"/>
        <a:cs typeface="Arial" charset="0"/>
      </a:defRPr>
    </a:lvl1pPr>
    <a:lvl2pPr marL="608013" indent="-150813" algn="l" defTabSz="1216025" rtl="0" fontAlgn="base">
      <a:spcBef>
        <a:spcPct val="0"/>
      </a:spcBef>
      <a:spcAft>
        <a:spcPct val="0"/>
      </a:spcAft>
      <a:defRPr sz="2400" kern="1200">
        <a:solidFill>
          <a:schemeClr val="tx1"/>
        </a:solidFill>
        <a:latin typeface="Arial" charset="0"/>
        <a:ea typeface="+mn-ea"/>
        <a:cs typeface="Arial" charset="0"/>
      </a:defRPr>
    </a:lvl2pPr>
    <a:lvl3pPr marL="1216025" indent="-301625" algn="l" defTabSz="1216025" rtl="0" fontAlgn="base">
      <a:spcBef>
        <a:spcPct val="0"/>
      </a:spcBef>
      <a:spcAft>
        <a:spcPct val="0"/>
      </a:spcAft>
      <a:defRPr sz="2400" kern="1200">
        <a:solidFill>
          <a:schemeClr val="tx1"/>
        </a:solidFill>
        <a:latin typeface="Arial" charset="0"/>
        <a:ea typeface="+mn-ea"/>
        <a:cs typeface="Arial" charset="0"/>
      </a:defRPr>
    </a:lvl3pPr>
    <a:lvl4pPr marL="1824038" indent="-452438" algn="l" defTabSz="1216025" rtl="0" fontAlgn="base">
      <a:spcBef>
        <a:spcPct val="0"/>
      </a:spcBef>
      <a:spcAft>
        <a:spcPct val="0"/>
      </a:spcAft>
      <a:defRPr sz="2400" kern="1200">
        <a:solidFill>
          <a:schemeClr val="tx1"/>
        </a:solidFill>
        <a:latin typeface="Arial" charset="0"/>
        <a:ea typeface="+mn-ea"/>
        <a:cs typeface="Arial" charset="0"/>
      </a:defRPr>
    </a:lvl4pPr>
    <a:lvl5pPr marL="2433638" indent="-604838" algn="l" defTabSz="1216025"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7F7F7"/>
    <a:srgbClr val="FFCC99"/>
    <a:srgbClr val="E1EBF7"/>
    <a:srgbClr val="EBE7F1"/>
    <a:srgbClr val="F8F892"/>
    <a:srgbClr val="FCD760"/>
    <a:srgbClr val="FF00FF"/>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88612" autoAdjust="0"/>
  </p:normalViewPr>
  <p:slideViewPr>
    <p:cSldViewPr>
      <p:cViewPr varScale="1">
        <p:scale>
          <a:sx n="72" d="100"/>
          <a:sy n="72" d="100"/>
        </p:scale>
        <p:origin x="-612" y="-90"/>
      </p:cViewPr>
      <p:guideLst>
        <p:guide orient="horz" pos="2160"/>
        <p:guide pos="3831"/>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706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7066" fontAlgn="auto">
              <a:spcBef>
                <a:spcPts val="0"/>
              </a:spcBef>
              <a:spcAft>
                <a:spcPts val="0"/>
              </a:spcAft>
              <a:defRPr sz="1200" smtClean="0">
                <a:latin typeface="+mn-lt"/>
                <a:cs typeface="+mn-cs"/>
              </a:defRPr>
            </a:lvl1pPr>
          </a:lstStyle>
          <a:p>
            <a:pPr>
              <a:defRPr/>
            </a:pPr>
            <a:fld id="{71C610C1-B4D6-4EF8-9148-419EF5888DE7}" type="datetimeFigureOut">
              <a:rPr lang="en-US"/>
              <a:pPr>
                <a:defRPr/>
              </a:pPr>
              <a:t>23/7/2022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706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7066" fontAlgn="auto">
              <a:spcBef>
                <a:spcPts val="0"/>
              </a:spcBef>
              <a:spcAft>
                <a:spcPts val="0"/>
              </a:spcAft>
              <a:defRPr sz="1200" smtClean="0">
                <a:latin typeface="+mn-lt"/>
                <a:cs typeface="+mn-cs"/>
              </a:defRPr>
            </a:lvl1pPr>
          </a:lstStyle>
          <a:p>
            <a:pPr>
              <a:defRPr/>
            </a:pPr>
            <a:fld id="{BA5C62D4-92BD-493A-8EF2-B327A97834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216025" rtl="0" fontAlgn="base">
      <a:spcBef>
        <a:spcPct val="30000"/>
      </a:spcBef>
      <a:spcAft>
        <a:spcPct val="0"/>
      </a:spcAft>
      <a:defRPr sz="1600" kern="1200">
        <a:solidFill>
          <a:schemeClr val="tx1"/>
        </a:solidFill>
        <a:latin typeface="+mn-lt"/>
        <a:ea typeface="+mn-ea"/>
        <a:cs typeface="+mn-cs"/>
      </a:defRPr>
    </a:lvl1pPr>
    <a:lvl2pPr marL="608013" algn="l" defTabSz="1216025" rtl="0" fontAlgn="base">
      <a:spcBef>
        <a:spcPct val="30000"/>
      </a:spcBef>
      <a:spcAft>
        <a:spcPct val="0"/>
      </a:spcAft>
      <a:defRPr sz="1600" kern="1200">
        <a:solidFill>
          <a:schemeClr val="tx1"/>
        </a:solidFill>
        <a:latin typeface="+mn-lt"/>
        <a:ea typeface="+mn-ea"/>
        <a:cs typeface="+mn-cs"/>
      </a:defRPr>
    </a:lvl2pPr>
    <a:lvl3pPr marL="1216025" algn="l" defTabSz="1216025" rtl="0" fontAlgn="base">
      <a:spcBef>
        <a:spcPct val="30000"/>
      </a:spcBef>
      <a:spcAft>
        <a:spcPct val="0"/>
      </a:spcAft>
      <a:defRPr sz="1600" kern="1200">
        <a:solidFill>
          <a:schemeClr val="tx1"/>
        </a:solidFill>
        <a:latin typeface="+mn-lt"/>
        <a:ea typeface="+mn-ea"/>
        <a:cs typeface="+mn-cs"/>
      </a:defRPr>
    </a:lvl3pPr>
    <a:lvl4pPr marL="1824038" algn="l" defTabSz="1216025" rtl="0" fontAlgn="base">
      <a:spcBef>
        <a:spcPct val="30000"/>
      </a:spcBef>
      <a:spcAft>
        <a:spcPct val="0"/>
      </a:spcAft>
      <a:defRPr sz="1600" kern="1200">
        <a:solidFill>
          <a:schemeClr val="tx1"/>
        </a:solidFill>
        <a:latin typeface="+mn-lt"/>
        <a:ea typeface="+mn-ea"/>
        <a:cs typeface="+mn-cs"/>
      </a:defRPr>
    </a:lvl4pPr>
    <a:lvl5pPr marL="2433638" algn="l" defTabSz="1216025" rtl="0" fontAlgn="base">
      <a:spcBef>
        <a:spcPct val="30000"/>
      </a:spcBef>
      <a:spcAft>
        <a:spcPct val="0"/>
      </a:spcAft>
      <a:defRPr sz="1600" kern="1200">
        <a:solidFill>
          <a:schemeClr val="tx1"/>
        </a:solidFill>
        <a:latin typeface="+mn-lt"/>
        <a:ea typeface="+mn-ea"/>
        <a:cs typeface="+mn-cs"/>
      </a:defRPr>
    </a:lvl5pPr>
    <a:lvl6pPr marL="3042664" algn="l" defTabSz="1217066" rtl="0" eaLnBrk="1" latinLnBrk="0" hangingPunct="1">
      <a:defRPr sz="1600" kern="1200">
        <a:solidFill>
          <a:schemeClr val="tx1"/>
        </a:solidFill>
        <a:latin typeface="+mn-lt"/>
        <a:ea typeface="+mn-ea"/>
        <a:cs typeface="+mn-cs"/>
      </a:defRPr>
    </a:lvl6pPr>
    <a:lvl7pPr marL="3651197" algn="l" defTabSz="1217066" rtl="0" eaLnBrk="1" latinLnBrk="0" hangingPunct="1">
      <a:defRPr sz="1600" kern="1200">
        <a:solidFill>
          <a:schemeClr val="tx1"/>
        </a:solidFill>
        <a:latin typeface="+mn-lt"/>
        <a:ea typeface="+mn-ea"/>
        <a:cs typeface="+mn-cs"/>
      </a:defRPr>
    </a:lvl7pPr>
    <a:lvl8pPr marL="4259730" algn="l" defTabSz="1217066" rtl="0" eaLnBrk="1" latinLnBrk="0" hangingPunct="1">
      <a:defRPr sz="1600" kern="1200">
        <a:solidFill>
          <a:schemeClr val="tx1"/>
        </a:solidFill>
        <a:latin typeface="+mn-lt"/>
        <a:ea typeface="+mn-ea"/>
        <a:cs typeface="+mn-cs"/>
      </a:defRPr>
    </a:lvl8pPr>
    <a:lvl9pPr marL="4868263" algn="l" defTabSz="121706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Click vào cặp để cặp di chuyển về đúng vị trí.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6025" fontAlgn="base">
              <a:spcBef>
                <a:spcPct val="0"/>
              </a:spcBef>
              <a:spcAft>
                <a:spcPct val="0"/>
              </a:spcAft>
            </a:pPr>
            <a:fld id="{5678F8FF-407A-4625-A7D6-7E78EB1427B5}" type="slidenum">
              <a:rPr lang="en-US">
                <a:cs typeface="Arial" charset="0"/>
              </a:rPr>
              <a:pPr defTabSz="1216025" fontAlgn="base">
                <a:spcBef>
                  <a:spcPct val="0"/>
                </a:spcBef>
                <a:spcAft>
                  <a:spcPct val="0"/>
                </a:spcAft>
              </a:pPr>
              <a:t>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6025" fontAlgn="base">
              <a:spcBef>
                <a:spcPct val="0"/>
              </a:spcBef>
              <a:spcAft>
                <a:spcPct val="0"/>
              </a:spcAft>
            </a:pPr>
            <a:fld id="{DA1228B2-30C6-4388-A75B-AE5237C300AD}" type="slidenum">
              <a:rPr lang="en-US">
                <a:cs typeface="Arial" charset="0"/>
              </a:rPr>
              <a:pPr defTabSz="1216025"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1216025" fontAlgn="base">
              <a:spcBef>
                <a:spcPct val="0"/>
              </a:spcBef>
              <a:spcAft>
                <a:spcPct val="0"/>
              </a:spcAft>
            </a:pPr>
            <a:fld id="{968273DD-AC4E-4CCC-9602-531E97926990}" type="slidenum">
              <a:rPr lang="en-US" altLang="en-US">
                <a:latin typeface="Comic Sans MS" pitchFamily="66" charset="0"/>
                <a:cs typeface="Arial" charset="0"/>
              </a:rPr>
              <a:pPr defTabSz="1216025" fontAlgn="base">
                <a:spcBef>
                  <a:spcPct val="0"/>
                </a:spcBef>
                <a:spcAft>
                  <a:spcPct val="0"/>
                </a:spcAft>
              </a:pPr>
              <a:t>6</a:t>
            </a:fld>
            <a:endParaRPr lang="en-US" altLang="en-US">
              <a:latin typeface="Comic Sans MS" pitchFamily="66" charset="0"/>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vi-V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6025" fontAlgn="base">
              <a:spcBef>
                <a:spcPct val="0"/>
              </a:spcBef>
              <a:spcAft>
                <a:spcPct val="0"/>
              </a:spcAft>
            </a:pPr>
            <a:fld id="{4E3CD495-1377-469D-BEF6-E6B11BBC363E}" type="slidenum">
              <a:rPr lang="en-US">
                <a:cs typeface="Arial" charset="0"/>
              </a:rPr>
              <a:pPr defTabSz="1216025" fontAlgn="base">
                <a:spcBef>
                  <a:spcPct val="0"/>
                </a:spcBef>
                <a:spcAft>
                  <a:spcPct val="0"/>
                </a:spcAft>
              </a:pPr>
              <a:t>13</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Hoàn thành bài nào GV linh động viết vào nhé</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6025" fontAlgn="base">
              <a:spcBef>
                <a:spcPct val="0"/>
              </a:spcBef>
              <a:spcAft>
                <a:spcPct val="0"/>
              </a:spcAft>
            </a:pPr>
            <a:fld id="{03C14E90-BAA0-4F72-80F0-121B07E1FBB4}" type="slidenum">
              <a:rPr lang="en-US">
                <a:cs typeface="Arial" charset="0"/>
              </a:rPr>
              <a:pPr defTabSz="1216025" fontAlgn="base">
                <a:spcBef>
                  <a:spcPct val="0"/>
                </a:spcBef>
                <a:spcAft>
                  <a:spcPct val="0"/>
                </a:spcAft>
              </a:pPr>
              <a:t>14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533" indent="0" algn="ctr">
              <a:buNone/>
              <a:defRPr>
                <a:solidFill>
                  <a:schemeClr val="tx1">
                    <a:tint val="75000"/>
                  </a:schemeClr>
                </a:solidFill>
              </a:defRPr>
            </a:lvl2pPr>
            <a:lvl3pPr marL="1217066" indent="0" algn="ctr">
              <a:buNone/>
              <a:defRPr>
                <a:solidFill>
                  <a:schemeClr val="tx1">
                    <a:tint val="75000"/>
                  </a:schemeClr>
                </a:solidFill>
              </a:defRPr>
            </a:lvl3pPr>
            <a:lvl4pPr marL="1825599" indent="0" algn="ctr">
              <a:buNone/>
              <a:defRPr>
                <a:solidFill>
                  <a:schemeClr val="tx1">
                    <a:tint val="75000"/>
                  </a:schemeClr>
                </a:solidFill>
              </a:defRPr>
            </a:lvl4pPr>
            <a:lvl5pPr marL="2434131" indent="0" algn="ctr">
              <a:buNone/>
              <a:defRPr>
                <a:solidFill>
                  <a:schemeClr val="tx1">
                    <a:tint val="75000"/>
                  </a:schemeClr>
                </a:solidFill>
              </a:defRPr>
            </a:lvl5pPr>
            <a:lvl6pPr marL="3042664" indent="0" algn="ctr">
              <a:buNone/>
              <a:defRPr>
                <a:solidFill>
                  <a:schemeClr val="tx1">
                    <a:tint val="75000"/>
                  </a:schemeClr>
                </a:solidFill>
              </a:defRPr>
            </a:lvl6pPr>
            <a:lvl7pPr marL="3651197" indent="0" algn="ctr">
              <a:buNone/>
              <a:defRPr>
                <a:solidFill>
                  <a:schemeClr val="tx1">
                    <a:tint val="75000"/>
                  </a:schemeClr>
                </a:solidFill>
              </a:defRPr>
            </a:lvl7pPr>
            <a:lvl8pPr marL="4259730" indent="0" algn="ctr">
              <a:buNone/>
              <a:defRPr>
                <a:solidFill>
                  <a:schemeClr val="tx1">
                    <a:tint val="75000"/>
                  </a:schemeClr>
                </a:solidFill>
              </a:defRPr>
            </a:lvl8pPr>
            <a:lvl9pPr marL="48682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72B699-007A-49E5-ADEF-5CD34729226D}" type="datetimeFigureOut">
              <a:rPr lang="en-US"/>
              <a:pPr>
                <a:defRPr/>
              </a:pPr>
              <a:t>23/7/2022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FFEC90-55EC-4B50-8194-3B87B678C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2881D4-5B80-44D7-B283-C1571E4FCB03}" type="datetimeFigureOut">
              <a:rPr lang="en-US"/>
              <a:pPr>
                <a:defRPr/>
              </a:pPr>
              <a:t>23/7/2022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2F280-5CD0-4F08-B522-93FD8AE33F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06375"/>
            <a:ext cx="2736414"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06375"/>
            <a:ext cx="8006543"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28B373-2167-4BBF-AFEB-6C3B834260F8}" type="datetimeFigureOut">
              <a:rPr lang="en-US"/>
              <a:pPr>
                <a:defRPr/>
              </a:pPr>
              <a:t>23/7/2022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EC3639-B5B7-48AD-BF6D-7C7DD4CF35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43"/>
        <p:cNvGrpSpPr/>
        <p:nvPr/>
      </p:nvGrpSpPr>
      <p:grpSpPr>
        <a:xfrm>
          <a:off x="0" y="0"/>
          <a:ext cx="0" cy="0"/>
          <a:chOff x="0" y="0"/>
          <a:chExt cx="0" cy="0"/>
        </a:xfrm>
      </p:grpSpPr>
      <p:grpSp>
        <p:nvGrpSpPr>
          <p:cNvPr id="2" name="Google Shape;244;p7"/>
          <p:cNvGrpSpPr>
            <a:grpSpLocks/>
          </p:cNvGrpSpPr>
          <p:nvPr/>
        </p:nvGrpSpPr>
        <p:grpSpPr bwMode="auto">
          <a:xfrm>
            <a:off x="0" y="19050"/>
            <a:ext cx="12161838" cy="6819900"/>
            <a:chOff x="-150" y="13800"/>
            <a:chExt cx="9144000" cy="5115900"/>
          </a:xfrm>
        </p:grpSpPr>
        <p:grpSp>
          <p:nvGrpSpPr>
            <p:cNvPr id="3" name="Google Shape;245;p7"/>
            <p:cNvGrpSpPr>
              <a:grpSpLocks/>
            </p:cNvGrpSpPr>
            <p:nvPr/>
          </p:nvGrpSpPr>
          <p:grpSpPr bwMode="auto">
            <a:xfrm>
              <a:off x="318911" y="13800"/>
              <a:ext cx="8506178" cy="5115900"/>
              <a:chOff x="318911" y="-66425"/>
              <a:chExt cx="8506178" cy="5115900"/>
            </a:xfrm>
          </p:grpSpPr>
          <p:cxnSp>
            <p:nvCxnSpPr>
              <p:cNvPr id="18" name="Google Shape;246;p7"/>
              <p:cNvCxnSpPr>
                <a:cxnSpLocks noChangeShapeType="1"/>
              </p:cNvCxnSpPr>
              <p:nvPr/>
            </p:nvCxnSpPr>
            <p:spPr bwMode="auto">
              <a:xfrm>
                <a:off x="318911" y="-66425"/>
                <a:ext cx="0" cy="5115900"/>
              </a:xfrm>
              <a:prstGeom prst="straightConnector1">
                <a:avLst/>
              </a:prstGeom>
              <a:noFill/>
              <a:ln w="9525">
                <a:solidFill>
                  <a:srgbClr val="4D3B60"/>
                </a:solidFill>
                <a:round/>
                <a:headEnd/>
                <a:tailEnd/>
              </a:ln>
            </p:spPr>
          </p:cxnSp>
          <p:cxnSp>
            <p:nvCxnSpPr>
              <p:cNvPr id="19" name="Google Shape;247;p7"/>
              <p:cNvCxnSpPr>
                <a:cxnSpLocks noChangeShapeType="1"/>
              </p:cNvCxnSpPr>
              <p:nvPr/>
            </p:nvCxnSpPr>
            <p:spPr bwMode="auto">
              <a:xfrm>
                <a:off x="705556" y="-66425"/>
                <a:ext cx="0" cy="5115900"/>
              </a:xfrm>
              <a:prstGeom prst="straightConnector1">
                <a:avLst/>
              </a:prstGeom>
              <a:noFill/>
              <a:ln w="9525">
                <a:solidFill>
                  <a:srgbClr val="4D3B60"/>
                </a:solidFill>
                <a:round/>
                <a:headEnd/>
                <a:tailEnd/>
              </a:ln>
            </p:spPr>
          </p:cxnSp>
          <p:cxnSp>
            <p:nvCxnSpPr>
              <p:cNvPr id="20" name="Google Shape;248;p7"/>
              <p:cNvCxnSpPr>
                <a:cxnSpLocks noChangeShapeType="1"/>
              </p:cNvCxnSpPr>
              <p:nvPr/>
            </p:nvCxnSpPr>
            <p:spPr bwMode="auto">
              <a:xfrm>
                <a:off x="1092200" y="-66425"/>
                <a:ext cx="0" cy="5115900"/>
              </a:xfrm>
              <a:prstGeom prst="straightConnector1">
                <a:avLst/>
              </a:prstGeom>
              <a:noFill/>
              <a:ln w="9525">
                <a:solidFill>
                  <a:srgbClr val="4D3B60"/>
                </a:solidFill>
                <a:round/>
                <a:headEnd/>
                <a:tailEnd/>
              </a:ln>
            </p:spPr>
          </p:cxnSp>
          <p:cxnSp>
            <p:nvCxnSpPr>
              <p:cNvPr id="21" name="Google Shape;249;p7"/>
              <p:cNvCxnSpPr>
                <a:cxnSpLocks noChangeShapeType="1"/>
              </p:cNvCxnSpPr>
              <p:nvPr/>
            </p:nvCxnSpPr>
            <p:spPr bwMode="auto">
              <a:xfrm>
                <a:off x="1478844" y="-66425"/>
                <a:ext cx="0" cy="5115900"/>
              </a:xfrm>
              <a:prstGeom prst="straightConnector1">
                <a:avLst/>
              </a:prstGeom>
              <a:noFill/>
              <a:ln w="9525">
                <a:solidFill>
                  <a:srgbClr val="4D3B60"/>
                </a:solidFill>
                <a:round/>
                <a:headEnd/>
                <a:tailEnd/>
              </a:ln>
            </p:spPr>
          </p:cxnSp>
          <p:cxnSp>
            <p:nvCxnSpPr>
              <p:cNvPr id="22" name="Google Shape;250;p7"/>
              <p:cNvCxnSpPr>
                <a:cxnSpLocks noChangeShapeType="1"/>
              </p:cNvCxnSpPr>
              <p:nvPr/>
            </p:nvCxnSpPr>
            <p:spPr bwMode="auto">
              <a:xfrm>
                <a:off x="1865489" y="-66425"/>
                <a:ext cx="0" cy="5115900"/>
              </a:xfrm>
              <a:prstGeom prst="straightConnector1">
                <a:avLst/>
              </a:prstGeom>
              <a:noFill/>
              <a:ln w="9525">
                <a:solidFill>
                  <a:srgbClr val="4D3B60"/>
                </a:solidFill>
                <a:round/>
                <a:headEnd/>
                <a:tailEnd/>
              </a:ln>
            </p:spPr>
          </p:cxnSp>
          <p:cxnSp>
            <p:nvCxnSpPr>
              <p:cNvPr id="23" name="Google Shape;251;p7"/>
              <p:cNvCxnSpPr>
                <a:cxnSpLocks noChangeShapeType="1"/>
              </p:cNvCxnSpPr>
              <p:nvPr/>
            </p:nvCxnSpPr>
            <p:spPr bwMode="auto">
              <a:xfrm>
                <a:off x="2252133" y="-66425"/>
                <a:ext cx="0" cy="5115900"/>
              </a:xfrm>
              <a:prstGeom prst="straightConnector1">
                <a:avLst/>
              </a:prstGeom>
              <a:noFill/>
              <a:ln w="9525">
                <a:solidFill>
                  <a:srgbClr val="4D3B60"/>
                </a:solidFill>
                <a:round/>
                <a:headEnd/>
                <a:tailEnd/>
              </a:ln>
            </p:spPr>
          </p:cxnSp>
          <p:cxnSp>
            <p:nvCxnSpPr>
              <p:cNvPr id="24" name="Google Shape;252;p7"/>
              <p:cNvCxnSpPr>
                <a:cxnSpLocks noChangeShapeType="1"/>
              </p:cNvCxnSpPr>
              <p:nvPr/>
            </p:nvCxnSpPr>
            <p:spPr bwMode="auto">
              <a:xfrm>
                <a:off x="2638778" y="-66425"/>
                <a:ext cx="0" cy="5115900"/>
              </a:xfrm>
              <a:prstGeom prst="straightConnector1">
                <a:avLst/>
              </a:prstGeom>
              <a:noFill/>
              <a:ln w="9525">
                <a:solidFill>
                  <a:srgbClr val="4D3B60"/>
                </a:solidFill>
                <a:round/>
                <a:headEnd/>
                <a:tailEnd/>
              </a:ln>
            </p:spPr>
          </p:cxnSp>
          <p:cxnSp>
            <p:nvCxnSpPr>
              <p:cNvPr id="25" name="Google Shape;253;p7"/>
              <p:cNvCxnSpPr>
                <a:cxnSpLocks noChangeShapeType="1"/>
              </p:cNvCxnSpPr>
              <p:nvPr/>
            </p:nvCxnSpPr>
            <p:spPr bwMode="auto">
              <a:xfrm>
                <a:off x="3025422" y="-66425"/>
                <a:ext cx="0" cy="5115900"/>
              </a:xfrm>
              <a:prstGeom prst="straightConnector1">
                <a:avLst/>
              </a:prstGeom>
              <a:noFill/>
              <a:ln w="9525">
                <a:solidFill>
                  <a:srgbClr val="4D3B60"/>
                </a:solidFill>
                <a:round/>
                <a:headEnd/>
                <a:tailEnd/>
              </a:ln>
            </p:spPr>
          </p:cxnSp>
          <p:cxnSp>
            <p:nvCxnSpPr>
              <p:cNvPr id="26" name="Google Shape;254;p7"/>
              <p:cNvCxnSpPr>
                <a:cxnSpLocks noChangeShapeType="1"/>
              </p:cNvCxnSpPr>
              <p:nvPr/>
            </p:nvCxnSpPr>
            <p:spPr bwMode="auto">
              <a:xfrm>
                <a:off x="3412067" y="-66425"/>
                <a:ext cx="0" cy="5115900"/>
              </a:xfrm>
              <a:prstGeom prst="straightConnector1">
                <a:avLst/>
              </a:prstGeom>
              <a:noFill/>
              <a:ln w="9525">
                <a:solidFill>
                  <a:srgbClr val="4D3B60"/>
                </a:solidFill>
                <a:round/>
                <a:headEnd/>
                <a:tailEnd/>
              </a:ln>
            </p:spPr>
          </p:cxnSp>
          <p:cxnSp>
            <p:nvCxnSpPr>
              <p:cNvPr id="27" name="Google Shape;255;p7"/>
              <p:cNvCxnSpPr>
                <a:cxnSpLocks noChangeShapeType="1"/>
              </p:cNvCxnSpPr>
              <p:nvPr/>
            </p:nvCxnSpPr>
            <p:spPr bwMode="auto">
              <a:xfrm>
                <a:off x="3798711" y="-66425"/>
                <a:ext cx="0" cy="5115900"/>
              </a:xfrm>
              <a:prstGeom prst="straightConnector1">
                <a:avLst/>
              </a:prstGeom>
              <a:noFill/>
              <a:ln w="9525">
                <a:solidFill>
                  <a:srgbClr val="4D3B60"/>
                </a:solidFill>
                <a:round/>
                <a:headEnd/>
                <a:tailEnd/>
              </a:ln>
            </p:spPr>
          </p:cxnSp>
          <p:cxnSp>
            <p:nvCxnSpPr>
              <p:cNvPr id="28" name="Google Shape;256;p7"/>
              <p:cNvCxnSpPr>
                <a:cxnSpLocks noChangeShapeType="1"/>
              </p:cNvCxnSpPr>
              <p:nvPr/>
            </p:nvCxnSpPr>
            <p:spPr bwMode="auto">
              <a:xfrm>
                <a:off x="4185356" y="-66425"/>
                <a:ext cx="0" cy="5115900"/>
              </a:xfrm>
              <a:prstGeom prst="straightConnector1">
                <a:avLst/>
              </a:prstGeom>
              <a:noFill/>
              <a:ln w="9525">
                <a:solidFill>
                  <a:srgbClr val="4D3B60"/>
                </a:solidFill>
                <a:round/>
                <a:headEnd/>
                <a:tailEnd/>
              </a:ln>
            </p:spPr>
          </p:cxnSp>
          <p:cxnSp>
            <p:nvCxnSpPr>
              <p:cNvPr id="29" name="Google Shape;257;p7"/>
              <p:cNvCxnSpPr>
                <a:cxnSpLocks noChangeShapeType="1"/>
              </p:cNvCxnSpPr>
              <p:nvPr/>
            </p:nvCxnSpPr>
            <p:spPr bwMode="auto">
              <a:xfrm>
                <a:off x="4572000" y="-66425"/>
                <a:ext cx="0" cy="5115900"/>
              </a:xfrm>
              <a:prstGeom prst="straightConnector1">
                <a:avLst/>
              </a:prstGeom>
              <a:noFill/>
              <a:ln w="9525">
                <a:solidFill>
                  <a:srgbClr val="4D3B60"/>
                </a:solidFill>
                <a:round/>
                <a:headEnd/>
                <a:tailEnd/>
              </a:ln>
            </p:spPr>
          </p:cxnSp>
          <p:cxnSp>
            <p:nvCxnSpPr>
              <p:cNvPr id="30" name="Google Shape;258;p7"/>
              <p:cNvCxnSpPr>
                <a:cxnSpLocks noChangeShapeType="1"/>
              </p:cNvCxnSpPr>
              <p:nvPr/>
            </p:nvCxnSpPr>
            <p:spPr bwMode="auto">
              <a:xfrm>
                <a:off x="4958644" y="-66425"/>
                <a:ext cx="0" cy="5115900"/>
              </a:xfrm>
              <a:prstGeom prst="straightConnector1">
                <a:avLst/>
              </a:prstGeom>
              <a:noFill/>
              <a:ln w="9525">
                <a:solidFill>
                  <a:srgbClr val="4D3B60"/>
                </a:solidFill>
                <a:round/>
                <a:headEnd/>
                <a:tailEnd/>
              </a:ln>
            </p:spPr>
          </p:cxnSp>
          <p:cxnSp>
            <p:nvCxnSpPr>
              <p:cNvPr id="31" name="Google Shape;259;p7"/>
              <p:cNvCxnSpPr>
                <a:cxnSpLocks noChangeShapeType="1"/>
              </p:cNvCxnSpPr>
              <p:nvPr/>
            </p:nvCxnSpPr>
            <p:spPr bwMode="auto">
              <a:xfrm>
                <a:off x="5345289" y="-66425"/>
                <a:ext cx="0" cy="5115900"/>
              </a:xfrm>
              <a:prstGeom prst="straightConnector1">
                <a:avLst/>
              </a:prstGeom>
              <a:noFill/>
              <a:ln w="9525">
                <a:solidFill>
                  <a:srgbClr val="4D3B60"/>
                </a:solidFill>
                <a:round/>
                <a:headEnd/>
                <a:tailEnd/>
              </a:ln>
            </p:spPr>
          </p:cxnSp>
          <p:cxnSp>
            <p:nvCxnSpPr>
              <p:cNvPr id="32" name="Google Shape;260;p7"/>
              <p:cNvCxnSpPr>
                <a:cxnSpLocks noChangeShapeType="1"/>
              </p:cNvCxnSpPr>
              <p:nvPr/>
            </p:nvCxnSpPr>
            <p:spPr bwMode="auto">
              <a:xfrm>
                <a:off x="5731933" y="-66425"/>
                <a:ext cx="0" cy="5115900"/>
              </a:xfrm>
              <a:prstGeom prst="straightConnector1">
                <a:avLst/>
              </a:prstGeom>
              <a:noFill/>
              <a:ln w="9525">
                <a:solidFill>
                  <a:srgbClr val="4D3B60"/>
                </a:solidFill>
                <a:round/>
                <a:headEnd/>
                <a:tailEnd/>
              </a:ln>
            </p:spPr>
          </p:cxnSp>
          <p:cxnSp>
            <p:nvCxnSpPr>
              <p:cNvPr id="33" name="Google Shape;261;p7"/>
              <p:cNvCxnSpPr>
                <a:cxnSpLocks noChangeShapeType="1"/>
              </p:cNvCxnSpPr>
              <p:nvPr/>
            </p:nvCxnSpPr>
            <p:spPr bwMode="auto">
              <a:xfrm>
                <a:off x="6118578" y="-66425"/>
                <a:ext cx="0" cy="5115900"/>
              </a:xfrm>
              <a:prstGeom prst="straightConnector1">
                <a:avLst/>
              </a:prstGeom>
              <a:noFill/>
              <a:ln w="9525">
                <a:solidFill>
                  <a:srgbClr val="4D3B60"/>
                </a:solidFill>
                <a:round/>
                <a:headEnd/>
                <a:tailEnd/>
              </a:ln>
            </p:spPr>
          </p:cxnSp>
          <p:cxnSp>
            <p:nvCxnSpPr>
              <p:cNvPr id="34" name="Google Shape;262;p7"/>
              <p:cNvCxnSpPr>
                <a:cxnSpLocks noChangeShapeType="1"/>
              </p:cNvCxnSpPr>
              <p:nvPr/>
            </p:nvCxnSpPr>
            <p:spPr bwMode="auto">
              <a:xfrm>
                <a:off x="6505222" y="-66425"/>
                <a:ext cx="0" cy="5115900"/>
              </a:xfrm>
              <a:prstGeom prst="straightConnector1">
                <a:avLst/>
              </a:prstGeom>
              <a:noFill/>
              <a:ln w="9525">
                <a:solidFill>
                  <a:srgbClr val="4D3B60"/>
                </a:solidFill>
                <a:round/>
                <a:headEnd/>
                <a:tailEnd/>
              </a:ln>
            </p:spPr>
          </p:cxnSp>
          <p:cxnSp>
            <p:nvCxnSpPr>
              <p:cNvPr id="35" name="Google Shape;263;p7"/>
              <p:cNvCxnSpPr>
                <a:cxnSpLocks noChangeShapeType="1"/>
              </p:cNvCxnSpPr>
              <p:nvPr/>
            </p:nvCxnSpPr>
            <p:spPr bwMode="auto">
              <a:xfrm>
                <a:off x="6891867" y="-66425"/>
                <a:ext cx="0" cy="5115900"/>
              </a:xfrm>
              <a:prstGeom prst="straightConnector1">
                <a:avLst/>
              </a:prstGeom>
              <a:noFill/>
              <a:ln w="9525">
                <a:solidFill>
                  <a:srgbClr val="4D3B60"/>
                </a:solidFill>
                <a:round/>
                <a:headEnd/>
                <a:tailEnd/>
              </a:ln>
            </p:spPr>
          </p:cxnSp>
          <p:cxnSp>
            <p:nvCxnSpPr>
              <p:cNvPr id="36" name="Google Shape;264;p7"/>
              <p:cNvCxnSpPr>
                <a:cxnSpLocks noChangeShapeType="1"/>
              </p:cNvCxnSpPr>
              <p:nvPr/>
            </p:nvCxnSpPr>
            <p:spPr bwMode="auto">
              <a:xfrm>
                <a:off x="7278511" y="-66425"/>
                <a:ext cx="0" cy="5115900"/>
              </a:xfrm>
              <a:prstGeom prst="straightConnector1">
                <a:avLst/>
              </a:prstGeom>
              <a:noFill/>
              <a:ln w="9525">
                <a:solidFill>
                  <a:srgbClr val="4D3B60"/>
                </a:solidFill>
                <a:round/>
                <a:headEnd/>
                <a:tailEnd/>
              </a:ln>
            </p:spPr>
          </p:cxnSp>
          <p:cxnSp>
            <p:nvCxnSpPr>
              <p:cNvPr id="37" name="Google Shape;265;p7"/>
              <p:cNvCxnSpPr>
                <a:cxnSpLocks noChangeShapeType="1"/>
              </p:cNvCxnSpPr>
              <p:nvPr/>
            </p:nvCxnSpPr>
            <p:spPr bwMode="auto">
              <a:xfrm>
                <a:off x="7665156" y="-66425"/>
                <a:ext cx="0" cy="5115900"/>
              </a:xfrm>
              <a:prstGeom prst="straightConnector1">
                <a:avLst/>
              </a:prstGeom>
              <a:noFill/>
              <a:ln w="9525">
                <a:solidFill>
                  <a:srgbClr val="4D3B60"/>
                </a:solidFill>
                <a:round/>
                <a:headEnd/>
                <a:tailEnd/>
              </a:ln>
            </p:spPr>
          </p:cxnSp>
          <p:cxnSp>
            <p:nvCxnSpPr>
              <p:cNvPr id="38" name="Google Shape;266;p7"/>
              <p:cNvCxnSpPr>
                <a:cxnSpLocks noChangeShapeType="1"/>
              </p:cNvCxnSpPr>
              <p:nvPr/>
            </p:nvCxnSpPr>
            <p:spPr bwMode="auto">
              <a:xfrm>
                <a:off x="8051800" y="-66425"/>
                <a:ext cx="0" cy="5115900"/>
              </a:xfrm>
              <a:prstGeom prst="straightConnector1">
                <a:avLst/>
              </a:prstGeom>
              <a:noFill/>
              <a:ln w="9525">
                <a:solidFill>
                  <a:srgbClr val="4D3B60"/>
                </a:solidFill>
                <a:round/>
                <a:headEnd/>
                <a:tailEnd/>
              </a:ln>
            </p:spPr>
          </p:cxnSp>
          <p:cxnSp>
            <p:nvCxnSpPr>
              <p:cNvPr id="39" name="Google Shape;267;p7"/>
              <p:cNvCxnSpPr>
                <a:cxnSpLocks noChangeShapeType="1"/>
              </p:cNvCxnSpPr>
              <p:nvPr/>
            </p:nvCxnSpPr>
            <p:spPr bwMode="auto">
              <a:xfrm>
                <a:off x="8438444" y="-66425"/>
                <a:ext cx="0" cy="5115900"/>
              </a:xfrm>
              <a:prstGeom prst="straightConnector1">
                <a:avLst/>
              </a:prstGeom>
              <a:noFill/>
              <a:ln w="9525">
                <a:solidFill>
                  <a:srgbClr val="4D3B60"/>
                </a:solidFill>
                <a:round/>
                <a:headEnd/>
                <a:tailEnd/>
              </a:ln>
            </p:spPr>
          </p:cxnSp>
          <p:cxnSp>
            <p:nvCxnSpPr>
              <p:cNvPr id="40" name="Google Shape;268;p7"/>
              <p:cNvCxnSpPr>
                <a:cxnSpLocks noChangeShapeType="1"/>
              </p:cNvCxnSpPr>
              <p:nvPr/>
            </p:nvCxnSpPr>
            <p:spPr bwMode="auto">
              <a:xfrm>
                <a:off x="8825089" y="-66425"/>
                <a:ext cx="0" cy="5115900"/>
              </a:xfrm>
              <a:prstGeom prst="straightConnector1">
                <a:avLst/>
              </a:prstGeom>
              <a:noFill/>
              <a:ln w="9525">
                <a:solidFill>
                  <a:srgbClr val="4D3B60"/>
                </a:solidFill>
                <a:round/>
                <a:headEnd/>
                <a:tailEnd/>
              </a:ln>
            </p:spPr>
          </p:cxnSp>
        </p:grpSp>
        <p:cxnSp>
          <p:nvCxnSpPr>
            <p:cNvPr id="4" name="Google Shape;269;p7"/>
            <p:cNvCxnSpPr>
              <a:cxnSpLocks noChangeShapeType="1"/>
            </p:cNvCxnSpPr>
            <p:nvPr/>
          </p:nvCxnSpPr>
          <p:spPr bwMode="auto">
            <a:xfrm>
              <a:off x="-150" y="319350"/>
              <a:ext cx="9144000" cy="0"/>
            </a:xfrm>
            <a:prstGeom prst="straightConnector1">
              <a:avLst/>
            </a:prstGeom>
            <a:noFill/>
            <a:ln w="9525">
              <a:solidFill>
                <a:srgbClr val="4D3B60"/>
              </a:solidFill>
              <a:round/>
              <a:headEnd/>
              <a:tailEnd/>
            </a:ln>
          </p:spPr>
        </p:cxnSp>
        <p:cxnSp>
          <p:nvCxnSpPr>
            <p:cNvPr id="5" name="Google Shape;270;p7"/>
            <p:cNvCxnSpPr>
              <a:cxnSpLocks noChangeShapeType="1"/>
            </p:cNvCxnSpPr>
            <p:nvPr/>
          </p:nvCxnSpPr>
          <p:spPr bwMode="auto">
            <a:xfrm>
              <a:off x="-150" y="667692"/>
              <a:ext cx="9144000" cy="0"/>
            </a:xfrm>
            <a:prstGeom prst="straightConnector1">
              <a:avLst/>
            </a:prstGeom>
            <a:noFill/>
            <a:ln w="9525">
              <a:solidFill>
                <a:srgbClr val="4D3B60"/>
              </a:solidFill>
              <a:round/>
              <a:headEnd/>
              <a:tailEnd/>
            </a:ln>
          </p:spPr>
        </p:cxnSp>
        <p:cxnSp>
          <p:nvCxnSpPr>
            <p:cNvPr id="6" name="Google Shape;271;p7"/>
            <p:cNvCxnSpPr>
              <a:cxnSpLocks noChangeShapeType="1"/>
            </p:cNvCxnSpPr>
            <p:nvPr/>
          </p:nvCxnSpPr>
          <p:spPr bwMode="auto">
            <a:xfrm>
              <a:off x="-150" y="1016035"/>
              <a:ext cx="9144000" cy="0"/>
            </a:xfrm>
            <a:prstGeom prst="straightConnector1">
              <a:avLst/>
            </a:prstGeom>
            <a:noFill/>
            <a:ln w="9525">
              <a:solidFill>
                <a:srgbClr val="4D3B60"/>
              </a:solidFill>
              <a:round/>
              <a:headEnd/>
              <a:tailEnd/>
            </a:ln>
          </p:spPr>
        </p:cxnSp>
        <p:cxnSp>
          <p:nvCxnSpPr>
            <p:cNvPr id="7" name="Google Shape;272;p7"/>
            <p:cNvCxnSpPr>
              <a:cxnSpLocks noChangeShapeType="1"/>
            </p:cNvCxnSpPr>
            <p:nvPr/>
          </p:nvCxnSpPr>
          <p:spPr bwMode="auto">
            <a:xfrm>
              <a:off x="-150" y="1364377"/>
              <a:ext cx="9144000" cy="0"/>
            </a:xfrm>
            <a:prstGeom prst="straightConnector1">
              <a:avLst/>
            </a:prstGeom>
            <a:noFill/>
            <a:ln w="9525">
              <a:solidFill>
                <a:srgbClr val="4D3B60"/>
              </a:solidFill>
              <a:round/>
              <a:headEnd/>
              <a:tailEnd/>
            </a:ln>
          </p:spPr>
        </p:cxnSp>
        <p:cxnSp>
          <p:nvCxnSpPr>
            <p:cNvPr id="8" name="Google Shape;273;p7"/>
            <p:cNvCxnSpPr>
              <a:cxnSpLocks noChangeShapeType="1"/>
            </p:cNvCxnSpPr>
            <p:nvPr/>
          </p:nvCxnSpPr>
          <p:spPr bwMode="auto">
            <a:xfrm>
              <a:off x="-150" y="1712719"/>
              <a:ext cx="9144000" cy="0"/>
            </a:xfrm>
            <a:prstGeom prst="straightConnector1">
              <a:avLst/>
            </a:prstGeom>
            <a:noFill/>
            <a:ln w="9525">
              <a:solidFill>
                <a:srgbClr val="4D3B60"/>
              </a:solidFill>
              <a:round/>
              <a:headEnd/>
              <a:tailEnd/>
            </a:ln>
          </p:spPr>
        </p:cxnSp>
        <p:cxnSp>
          <p:nvCxnSpPr>
            <p:cNvPr id="9" name="Google Shape;274;p7"/>
            <p:cNvCxnSpPr>
              <a:cxnSpLocks noChangeShapeType="1"/>
            </p:cNvCxnSpPr>
            <p:nvPr/>
          </p:nvCxnSpPr>
          <p:spPr bwMode="auto">
            <a:xfrm>
              <a:off x="-150" y="2061062"/>
              <a:ext cx="9144000" cy="0"/>
            </a:xfrm>
            <a:prstGeom prst="straightConnector1">
              <a:avLst/>
            </a:prstGeom>
            <a:noFill/>
            <a:ln w="9525">
              <a:solidFill>
                <a:srgbClr val="4D3B60"/>
              </a:solidFill>
              <a:round/>
              <a:headEnd/>
              <a:tailEnd/>
            </a:ln>
          </p:spPr>
        </p:cxnSp>
        <p:cxnSp>
          <p:nvCxnSpPr>
            <p:cNvPr id="10" name="Google Shape;275;p7"/>
            <p:cNvCxnSpPr>
              <a:cxnSpLocks noChangeShapeType="1"/>
            </p:cNvCxnSpPr>
            <p:nvPr/>
          </p:nvCxnSpPr>
          <p:spPr bwMode="auto">
            <a:xfrm>
              <a:off x="-150" y="2409404"/>
              <a:ext cx="9144000" cy="0"/>
            </a:xfrm>
            <a:prstGeom prst="straightConnector1">
              <a:avLst/>
            </a:prstGeom>
            <a:noFill/>
            <a:ln w="9525">
              <a:solidFill>
                <a:srgbClr val="4D3B60"/>
              </a:solidFill>
              <a:round/>
              <a:headEnd/>
              <a:tailEnd/>
            </a:ln>
          </p:spPr>
        </p:cxnSp>
        <p:cxnSp>
          <p:nvCxnSpPr>
            <p:cNvPr id="11" name="Google Shape;276;p7"/>
            <p:cNvCxnSpPr>
              <a:cxnSpLocks noChangeShapeType="1"/>
            </p:cNvCxnSpPr>
            <p:nvPr/>
          </p:nvCxnSpPr>
          <p:spPr bwMode="auto">
            <a:xfrm>
              <a:off x="-150" y="2757746"/>
              <a:ext cx="9144000" cy="0"/>
            </a:xfrm>
            <a:prstGeom prst="straightConnector1">
              <a:avLst/>
            </a:prstGeom>
            <a:noFill/>
            <a:ln w="9525">
              <a:solidFill>
                <a:srgbClr val="4D3B60"/>
              </a:solidFill>
              <a:round/>
              <a:headEnd/>
              <a:tailEnd/>
            </a:ln>
          </p:spPr>
        </p:cxnSp>
        <p:cxnSp>
          <p:nvCxnSpPr>
            <p:cNvPr id="12" name="Google Shape;277;p7"/>
            <p:cNvCxnSpPr>
              <a:cxnSpLocks noChangeShapeType="1"/>
            </p:cNvCxnSpPr>
            <p:nvPr/>
          </p:nvCxnSpPr>
          <p:spPr bwMode="auto">
            <a:xfrm>
              <a:off x="-150" y="3106088"/>
              <a:ext cx="9144000" cy="0"/>
            </a:xfrm>
            <a:prstGeom prst="straightConnector1">
              <a:avLst/>
            </a:prstGeom>
            <a:noFill/>
            <a:ln w="9525">
              <a:solidFill>
                <a:srgbClr val="4D3B60"/>
              </a:solidFill>
              <a:round/>
              <a:headEnd/>
              <a:tailEnd/>
            </a:ln>
          </p:spPr>
        </p:cxnSp>
        <p:cxnSp>
          <p:nvCxnSpPr>
            <p:cNvPr id="13" name="Google Shape;278;p7"/>
            <p:cNvCxnSpPr>
              <a:cxnSpLocks noChangeShapeType="1"/>
            </p:cNvCxnSpPr>
            <p:nvPr/>
          </p:nvCxnSpPr>
          <p:spPr bwMode="auto">
            <a:xfrm>
              <a:off x="-150" y="3454431"/>
              <a:ext cx="9144000" cy="0"/>
            </a:xfrm>
            <a:prstGeom prst="straightConnector1">
              <a:avLst/>
            </a:prstGeom>
            <a:noFill/>
            <a:ln w="9525">
              <a:solidFill>
                <a:srgbClr val="4D3B60"/>
              </a:solidFill>
              <a:round/>
              <a:headEnd/>
              <a:tailEnd/>
            </a:ln>
          </p:spPr>
        </p:cxnSp>
        <p:cxnSp>
          <p:nvCxnSpPr>
            <p:cNvPr id="14" name="Google Shape;279;p7"/>
            <p:cNvCxnSpPr>
              <a:cxnSpLocks noChangeShapeType="1"/>
            </p:cNvCxnSpPr>
            <p:nvPr/>
          </p:nvCxnSpPr>
          <p:spPr bwMode="auto">
            <a:xfrm>
              <a:off x="-150" y="3802773"/>
              <a:ext cx="9144000" cy="0"/>
            </a:xfrm>
            <a:prstGeom prst="straightConnector1">
              <a:avLst/>
            </a:prstGeom>
            <a:noFill/>
            <a:ln w="9525">
              <a:solidFill>
                <a:srgbClr val="4D3B60"/>
              </a:solidFill>
              <a:round/>
              <a:headEnd/>
              <a:tailEnd/>
            </a:ln>
          </p:spPr>
        </p:cxnSp>
        <p:cxnSp>
          <p:nvCxnSpPr>
            <p:cNvPr id="15" name="Google Shape;280;p7"/>
            <p:cNvCxnSpPr>
              <a:cxnSpLocks noChangeShapeType="1"/>
            </p:cNvCxnSpPr>
            <p:nvPr/>
          </p:nvCxnSpPr>
          <p:spPr bwMode="auto">
            <a:xfrm>
              <a:off x="-150" y="4151115"/>
              <a:ext cx="9144000" cy="0"/>
            </a:xfrm>
            <a:prstGeom prst="straightConnector1">
              <a:avLst/>
            </a:prstGeom>
            <a:noFill/>
            <a:ln w="9525">
              <a:solidFill>
                <a:srgbClr val="4D3B60"/>
              </a:solidFill>
              <a:round/>
              <a:headEnd/>
              <a:tailEnd/>
            </a:ln>
          </p:spPr>
        </p:cxnSp>
        <p:cxnSp>
          <p:nvCxnSpPr>
            <p:cNvPr id="16" name="Google Shape;281;p7"/>
            <p:cNvCxnSpPr>
              <a:cxnSpLocks noChangeShapeType="1"/>
            </p:cNvCxnSpPr>
            <p:nvPr/>
          </p:nvCxnSpPr>
          <p:spPr bwMode="auto">
            <a:xfrm>
              <a:off x="-150" y="4499458"/>
              <a:ext cx="9144000" cy="0"/>
            </a:xfrm>
            <a:prstGeom prst="straightConnector1">
              <a:avLst/>
            </a:prstGeom>
            <a:noFill/>
            <a:ln w="9525">
              <a:solidFill>
                <a:srgbClr val="4D3B60"/>
              </a:solidFill>
              <a:round/>
              <a:headEnd/>
              <a:tailEnd/>
            </a:ln>
          </p:spPr>
        </p:cxnSp>
        <p:cxnSp>
          <p:nvCxnSpPr>
            <p:cNvPr id="17" name="Google Shape;282;p7"/>
            <p:cNvCxnSpPr>
              <a:cxnSpLocks noChangeShapeType="1"/>
            </p:cNvCxnSpPr>
            <p:nvPr/>
          </p:nvCxnSpPr>
          <p:spPr bwMode="auto">
            <a:xfrm>
              <a:off x="-150" y="4847800"/>
              <a:ext cx="9144000" cy="0"/>
            </a:xfrm>
            <a:prstGeom prst="straightConnector1">
              <a:avLst/>
            </a:prstGeom>
            <a:noFill/>
            <a:ln w="9525">
              <a:solidFill>
                <a:srgbClr val="4D3B60"/>
              </a:solidFill>
              <a:round/>
              <a:headEnd/>
              <a:tailEnd/>
            </a:ln>
          </p:spPr>
        </p:cxnSp>
      </p:grpSp>
      <p:sp>
        <p:nvSpPr>
          <p:cNvPr id="41" name="Google Shape;283;p7"/>
          <p:cNvSpPr/>
          <p:nvPr/>
        </p:nvSpPr>
        <p:spPr>
          <a:xfrm flipH="1">
            <a:off x="989013" y="5457825"/>
            <a:ext cx="10739437" cy="989013"/>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lIns="121297" tIns="121297" rIns="121297" bIns="121297" anchor="ctr"/>
          <a:lstStyle/>
          <a:p>
            <a:pPr defTabSz="1217066" fontAlgn="auto">
              <a:spcBef>
                <a:spcPts val="0"/>
              </a:spcBef>
              <a:spcAft>
                <a:spcPts val="0"/>
              </a:spcAft>
              <a:defRPr/>
            </a:pPr>
            <a:endParaRPr sz="2473">
              <a:latin typeface="+mn-lt"/>
              <a:cs typeface="+mn-cs"/>
            </a:endParaRPr>
          </a:p>
        </p:txBody>
      </p:sp>
      <p:grpSp>
        <p:nvGrpSpPr>
          <p:cNvPr id="42" name="Google Shape;284;p7"/>
          <p:cNvGrpSpPr>
            <a:grpSpLocks/>
          </p:cNvGrpSpPr>
          <p:nvPr userDrawn="1"/>
        </p:nvGrpSpPr>
        <p:grpSpPr bwMode="auto">
          <a:xfrm flipH="1">
            <a:off x="555625" y="288925"/>
            <a:ext cx="11191875" cy="6022975"/>
            <a:chOff x="418241" y="216981"/>
            <a:chExt cx="8413926" cy="4516814"/>
          </a:xfrm>
        </p:grpSpPr>
        <p:sp>
          <p:nvSpPr>
            <p:cNvPr id="43" name="Google Shape;285;p7"/>
            <p:cNvSpPr/>
            <p:nvPr userDrawn="1"/>
          </p:nvSpPr>
          <p:spPr>
            <a:xfrm>
              <a:off x="418241" y="253887"/>
              <a:ext cx="8413926" cy="4479908"/>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lIns="91425" tIns="91425" rIns="91425" bIns="91425" anchor="ctr"/>
            <a:lstStyle/>
            <a:p>
              <a:pPr defTabSz="1217066" fontAlgn="auto">
                <a:spcBef>
                  <a:spcPts val="0"/>
                </a:spcBef>
                <a:spcAft>
                  <a:spcPts val="0"/>
                </a:spcAft>
                <a:defRPr/>
              </a:pPr>
              <a:endParaRPr sz="2473">
                <a:latin typeface="+mn-lt"/>
                <a:cs typeface="+mn-cs"/>
              </a:endParaRPr>
            </a:p>
          </p:txBody>
        </p:sp>
        <p:sp>
          <p:nvSpPr>
            <p:cNvPr id="44" name="Google Shape;286;p7"/>
            <p:cNvSpPr/>
            <p:nvPr/>
          </p:nvSpPr>
          <p:spPr>
            <a:xfrm>
              <a:off x="418241" y="216981"/>
              <a:ext cx="8413926" cy="4516814"/>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lIns="91425" tIns="91425" rIns="91425" bIns="91425" anchor="ctr"/>
            <a:lstStyle/>
            <a:p>
              <a:pPr defTabSz="1217066" fontAlgn="auto">
                <a:spcBef>
                  <a:spcPts val="0"/>
                </a:spcBef>
                <a:spcAft>
                  <a:spcPts val="0"/>
                </a:spcAft>
                <a:defRPr/>
              </a:pPr>
              <a:endParaRPr sz="2473">
                <a:latin typeface="+mn-lt"/>
                <a:cs typeface="+mn-c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536447-DAF0-42CD-B653-3E9EA345D429}" type="datetimeFigureOut">
              <a:rPr lang="en-US"/>
              <a:pPr>
                <a:defRPr/>
              </a:pPr>
              <a:t>23/7/2022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7591A-B65B-484C-ABBC-62D3F38B82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533" indent="0">
              <a:buNone/>
              <a:defRPr sz="2400">
                <a:solidFill>
                  <a:schemeClr val="tx1">
                    <a:tint val="75000"/>
                  </a:schemeClr>
                </a:solidFill>
              </a:defRPr>
            </a:lvl2pPr>
            <a:lvl3pPr marL="1217066" indent="0">
              <a:buNone/>
              <a:defRPr sz="2100">
                <a:solidFill>
                  <a:schemeClr val="tx1">
                    <a:tint val="75000"/>
                  </a:schemeClr>
                </a:solidFill>
              </a:defRPr>
            </a:lvl3pPr>
            <a:lvl4pPr marL="1825599" indent="0">
              <a:buNone/>
              <a:defRPr sz="1900">
                <a:solidFill>
                  <a:schemeClr val="tx1">
                    <a:tint val="75000"/>
                  </a:schemeClr>
                </a:solidFill>
              </a:defRPr>
            </a:lvl4pPr>
            <a:lvl5pPr marL="2434131" indent="0">
              <a:buNone/>
              <a:defRPr sz="1900">
                <a:solidFill>
                  <a:schemeClr val="tx1">
                    <a:tint val="75000"/>
                  </a:schemeClr>
                </a:solidFill>
              </a:defRPr>
            </a:lvl5pPr>
            <a:lvl6pPr marL="3042664" indent="0">
              <a:buNone/>
              <a:defRPr sz="1900">
                <a:solidFill>
                  <a:schemeClr val="tx1">
                    <a:tint val="75000"/>
                  </a:schemeClr>
                </a:solidFill>
              </a:defRPr>
            </a:lvl6pPr>
            <a:lvl7pPr marL="3651197" indent="0">
              <a:buNone/>
              <a:defRPr sz="1900">
                <a:solidFill>
                  <a:schemeClr val="tx1">
                    <a:tint val="75000"/>
                  </a:schemeClr>
                </a:solidFill>
              </a:defRPr>
            </a:lvl7pPr>
            <a:lvl8pPr marL="4259730" indent="0">
              <a:buNone/>
              <a:defRPr sz="1900">
                <a:solidFill>
                  <a:schemeClr val="tx1">
                    <a:tint val="75000"/>
                  </a:schemeClr>
                </a:solidFill>
              </a:defRPr>
            </a:lvl8pPr>
            <a:lvl9pPr marL="4868263"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D826DB-DAB8-4109-8099-A54F30B0D7F4}" type="datetimeFigureOut">
              <a:rPr lang="en-US"/>
              <a:pPr>
                <a:defRPr/>
              </a:pPr>
              <a:t>23/7/2022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6A355-456D-4089-8D19-8EC00DF5D0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2D90C2-5FD0-4E7D-879C-3D758BB972A3}" type="datetimeFigureOut">
              <a:rPr lang="en-US"/>
              <a:pPr>
                <a:defRPr/>
              </a:pPr>
              <a:t>23/7/2022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54040D-1DB0-4AD4-9E5D-2430AC22F3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4"/>
            <a:ext cx="5373591" cy="639763"/>
          </a:xfrm>
        </p:spPr>
        <p:txBody>
          <a:bodyPr anchor="b"/>
          <a:lstStyle>
            <a:lvl1pPr marL="0" indent="0">
              <a:buNone/>
              <a:defRPr sz="3200" b="1"/>
            </a:lvl1pPr>
            <a:lvl2pPr marL="608533" indent="0">
              <a:buNone/>
              <a:defRPr sz="2700" b="1"/>
            </a:lvl2pPr>
            <a:lvl3pPr marL="1217066" indent="0">
              <a:buNone/>
              <a:defRPr sz="2400" b="1"/>
            </a:lvl3pPr>
            <a:lvl4pPr marL="1825599" indent="0">
              <a:buNone/>
              <a:defRPr sz="2100" b="1"/>
            </a:lvl4pPr>
            <a:lvl5pPr marL="2434131" indent="0">
              <a:buNone/>
              <a:defRPr sz="2100" b="1"/>
            </a:lvl5pPr>
            <a:lvl6pPr marL="3042664" indent="0">
              <a:buNone/>
              <a:defRPr sz="2100" b="1"/>
            </a:lvl6pPr>
            <a:lvl7pPr marL="3651197" indent="0">
              <a:buNone/>
              <a:defRPr sz="2100" b="1"/>
            </a:lvl7pPr>
            <a:lvl8pPr marL="4259730" indent="0">
              <a:buNone/>
              <a:defRPr sz="2100" b="1"/>
            </a:lvl8pPr>
            <a:lvl9pPr marL="486826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4"/>
            <a:ext cx="5375701" cy="639763"/>
          </a:xfrm>
        </p:spPr>
        <p:txBody>
          <a:bodyPr anchor="b"/>
          <a:lstStyle>
            <a:lvl1pPr marL="0" indent="0">
              <a:buNone/>
              <a:defRPr sz="3200" b="1"/>
            </a:lvl1pPr>
            <a:lvl2pPr marL="608533" indent="0">
              <a:buNone/>
              <a:defRPr sz="2700" b="1"/>
            </a:lvl2pPr>
            <a:lvl3pPr marL="1217066" indent="0">
              <a:buNone/>
              <a:defRPr sz="2400" b="1"/>
            </a:lvl3pPr>
            <a:lvl4pPr marL="1825599" indent="0">
              <a:buNone/>
              <a:defRPr sz="2100" b="1"/>
            </a:lvl4pPr>
            <a:lvl5pPr marL="2434131" indent="0">
              <a:buNone/>
              <a:defRPr sz="2100" b="1"/>
            </a:lvl5pPr>
            <a:lvl6pPr marL="3042664" indent="0">
              <a:buNone/>
              <a:defRPr sz="2100" b="1"/>
            </a:lvl6pPr>
            <a:lvl7pPr marL="3651197" indent="0">
              <a:buNone/>
              <a:defRPr sz="2100" b="1"/>
            </a:lvl7pPr>
            <a:lvl8pPr marL="4259730" indent="0">
              <a:buNone/>
              <a:defRPr sz="2100" b="1"/>
            </a:lvl8pPr>
            <a:lvl9pPr marL="486826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BF8A80-FB13-486A-9C4D-746A6AAC7F7E}" type="datetimeFigureOut">
              <a:rPr lang="en-US"/>
              <a:pPr>
                <a:defRPr/>
              </a:pPr>
              <a:t>23/7/2022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8D7F7B-74A4-4C51-89F7-7276F6B867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4C781B-592F-4842-BA76-F2DE9CCA6E6A}" type="datetimeFigureOut">
              <a:rPr lang="en-US"/>
              <a:pPr>
                <a:defRPr/>
              </a:pPr>
              <a:t>23/7/2022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98838C-6467-405E-9697-66EF9CA6D3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D51DE-2465-4444-ABAC-A099F92AE913}" type="datetimeFigureOut">
              <a:rPr lang="en-US"/>
              <a:pPr>
                <a:defRPr/>
              </a:pPr>
              <a:t>23/7/2022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FAF6CB-C203-4F47-8A46-BBBFF15BDE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2"/>
            <a:ext cx="4001161" cy="4691062"/>
          </a:xfrm>
        </p:spPr>
        <p:txBody>
          <a:bodyPr/>
          <a:lstStyle>
            <a:lvl1pPr marL="0" indent="0">
              <a:buNone/>
              <a:defRPr sz="1900"/>
            </a:lvl1pPr>
            <a:lvl2pPr marL="608533" indent="0">
              <a:buNone/>
              <a:defRPr sz="1600"/>
            </a:lvl2pPr>
            <a:lvl3pPr marL="1217066" indent="0">
              <a:buNone/>
              <a:defRPr sz="1300"/>
            </a:lvl3pPr>
            <a:lvl4pPr marL="1825599" indent="0">
              <a:buNone/>
              <a:defRPr sz="1200"/>
            </a:lvl4pPr>
            <a:lvl5pPr marL="2434131" indent="0">
              <a:buNone/>
              <a:defRPr sz="1200"/>
            </a:lvl5pPr>
            <a:lvl6pPr marL="3042664" indent="0">
              <a:buNone/>
              <a:defRPr sz="1200"/>
            </a:lvl6pPr>
            <a:lvl7pPr marL="3651197" indent="0">
              <a:buNone/>
              <a:defRPr sz="1200"/>
            </a:lvl7pPr>
            <a:lvl8pPr marL="4259730" indent="0">
              <a:buNone/>
              <a:defRPr sz="1200"/>
            </a:lvl8pPr>
            <a:lvl9pPr marL="4868263"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C97472-D216-4902-9E5B-39CE2032F43B}" type="datetimeFigureOut">
              <a:rPr lang="en-US"/>
              <a:pPr>
                <a:defRPr/>
              </a:pPr>
              <a:t>23/7/2022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183945-7820-4FEB-AC0E-F6D07AF61C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rtlCol="0">
            <a:normAutofit/>
          </a:bodyPr>
          <a:lstStyle>
            <a:lvl1pPr marL="0" indent="0">
              <a:buNone/>
              <a:defRPr sz="4300"/>
            </a:lvl1pPr>
            <a:lvl2pPr marL="608533" indent="0">
              <a:buNone/>
              <a:defRPr sz="3700"/>
            </a:lvl2pPr>
            <a:lvl3pPr marL="1217066" indent="0">
              <a:buNone/>
              <a:defRPr sz="3200"/>
            </a:lvl3pPr>
            <a:lvl4pPr marL="1825599" indent="0">
              <a:buNone/>
              <a:defRPr sz="2700"/>
            </a:lvl4pPr>
            <a:lvl5pPr marL="2434131" indent="0">
              <a:buNone/>
              <a:defRPr sz="2700"/>
            </a:lvl5pPr>
            <a:lvl6pPr marL="3042664" indent="0">
              <a:buNone/>
              <a:defRPr sz="2700"/>
            </a:lvl6pPr>
            <a:lvl7pPr marL="3651197" indent="0">
              <a:buNone/>
              <a:defRPr sz="2700"/>
            </a:lvl7pPr>
            <a:lvl8pPr marL="4259730" indent="0">
              <a:buNone/>
              <a:defRPr sz="2700"/>
            </a:lvl8pPr>
            <a:lvl9pPr marL="4868263" indent="0">
              <a:buNone/>
              <a:defRPr sz="2700"/>
            </a:lvl9pPr>
          </a:lstStyle>
          <a:p>
            <a:pPr lvl="0"/>
            <a:endParaRPr lang="en-US" noProof="0"/>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533" indent="0">
              <a:buNone/>
              <a:defRPr sz="1600"/>
            </a:lvl2pPr>
            <a:lvl3pPr marL="1217066" indent="0">
              <a:buNone/>
              <a:defRPr sz="1300"/>
            </a:lvl3pPr>
            <a:lvl4pPr marL="1825599" indent="0">
              <a:buNone/>
              <a:defRPr sz="1200"/>
            </a:lvl4pPr>
            <a:lvl5pPr marL="2434131" indent="0">
              <a:buNone/>
              <a:defRPr sz="1200"/>
            </a:lvl5pPr>
            <a:lvl6pPr marL="3042664" indent="0">
              <a:buNone/>
              <a:defRPr sz="1200"/>
            </a:lvl6pPr>
            <a:lvl7pPr marL="3651197" indent="0">
              <a:buNone/>
              <a:defRPr sz="1200"/>
            </a:lvl7pPr>
            <a:lvl8pPr marL="4259730" indent="0">
              <a:buNone/>
              <a:defRPr sz="1200"/>
            </a:lvl8pPr>
            <a:lvl9pPr marL="4868263"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3A0827-C665-4682-8D95-B7F13778DBE1}" type="datetimeFigureOut">
              <a:rPr lang="en-US"/>
              <a:pPr>
                <a:defRPr/>
              </a:pPr>
              <a:t>23/7/2022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790D2D-2DAC-4D1E-A131-A1D2C65C6E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121707" tIns="60853" rIns="121707" bIns="6085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121707" tIns="60853" rIns="121707" bIns="608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121707" tIns="60853" rIns="121707" bIns="60853" rtlCol="0" anchor="ctr"/>
          <a:lstStyle>
            <a:lvl1pPr algn="l" defTabSz="1217066" fontAlgn="auto">
              <a:spcBef>
                <a:spcPts val="0"/>
              </a:spcBef>
              <a:spcAft>
                <a:spcPts val="0"/>
              </a:spcAft>
              <a:defRPr sz="1600" smtClean="0">
                <a:solidFill>
                  <a:schemeClr val="tx1">
                    <a:tint val="75000"/>
                  </a:schemeClr>
                </a:solidFill>
                <a:latin typeface="+mn-lt"/>
                <a:cs typeface="+mn-cs"/>
              </a:defRPr>
            </a:lvl1pPr>
          </a:lstStyle>
          <a:p>
            <a:pPr>
              <a:defRPr/>
            </a:pPr>
            <a:fld id="{E526D682-31C5-40BD-8DAD-5AE3082B0F53}" type="datetimeFigureOut">
              <a:rPr lang="en-US"/>
              <a:pPr>
                <a:defRPr/>
              </a:pPr>
              <a:t>23/7/2022</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121707" tIns="60853" rIns="121707" bIns="60853" rtlCol="0" anchor="ctr"/>
          <a:lstStyle>
            <a:lvl1pPr algn="ctr" defTabSz="1217066"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121707" tIns="60853" rIns="121707" bIns="60853" rtlCol="0" anchor="ctr"/>
          <a:lstStyle>
            <a:lvl1pPr algn="r" defTabSz="1217066" fontAlgn="auto">
              <a:spcBef>
                <a:spcPts val="0"/>
              </a:spcBef>
              <a:spcAft>
                <a:spcPts val="0"/>
              </a:spcAft>
              <a:defRPr sz="1600" smtClean="0">
                <a:solidFill>
                  <a:schemeClr val="tx1">
                    <a:tint val="75000"/>
                  </a:schemeClr>
                </a:solidFill>
                <a:latin typeface="+mn-lt"/>
                <a:cs typeface="+mn-cs"/>
              </a:defRPr>
            </a:lvl1pPr>
          </a:lstStyle>
          <a:p>
            <a:pPr>
              <a:defRPr/>
            </a:pPr>
            <a:fld id="{7171613D-E61F-4106-AA5A-451C76A348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1216025" rtl="0" fontAlgn="base">
        <a:spcBef>
          <a:spcPct val="0"/>
        </a:spcBef>
        <a:spcAft>
          <a:spcPct val="0"/>
        </a:spcAft>
        <a:defRPr sz="5900" kern="1200">
          <a:solidFill>
            <a:schemeClr val="tx1"/>
          </a:solidFill>
          <a:latin typeface="+mj-lt"/>
          <a:ea typeface="+mj-ea"/>
          <a:cs typeface="+mj-cs"/>
        </a:defRPr>
      </a:lvl1pPr>
      <a:lvl2pPr algn="ctr" defTabSz="1216025" rtl="0" fontAlgn="base">
        <a:spcBef>
          <a:spcPct val="0"/>
        </a:spcBef>
        <a:spcAft>
          <a:spcPct val="0"/>
        </a:spcAft>
        <a:defRPr sz="5900">
          <a:solidFill>
            <a:schemeClr val="tx1"/>
          </a:solidFill>
          <a:latin typeface="Calibri" pitchFamily="34" charset="0"/>
        </a:defRPr>
      </a:lvl2pPr>
      <a:lvl3pPr algn="ctr" defTabSz="1216025" rtl="0" fontAlgn="base">
        <a:spcBef>
          <a:spcPct val="0"/>
        </a:spcBef>
        <a:spcAft>
          <a:spcPct val="0"/>
        </a:spcAft>
        <a:defRPr sz="5900">
          <a:solidFill>
            <a:schemeClr val="tx1"/>
          </a:solidFill>
          <a:latin typeface="Calibri" pitchFamily="34" charset="0"/>
        </a:defRPr>
      </a:lvl3pPr>
      <a:lvl4pPr algn="ctr" defTabSz="1216025" rtl="0" fontAlgn="base">
        <a:spcBef>
          <a:spcPct val="0"/>
        </a:spcBef>
        <a:spcAft>
          <a:spcPct val="0"/>
        </a:spcAft>
        <a:defRPr sz="5900">
          <a:solidFill>
            <a:schemeClr val="tx1"/>
          </a:solidFill>
          <a:latin typeface="Calibri" pitchFamily="34" charset="0"/>
        </a:defRPr>
      </a:lvl4pPr>
      <a:lvl5pPr algn="ctr" defTabSz="1216025" rtl="0" fontAlgn="base">
        <a:spcBef>
          <a:spcPct val="0"/>
        </a:spcBef>
        <a:spcAft>
          <a:spcPct val="0"/>
        </a:spcAft>
        <a:defRPr sz="5900">
          <a:solidFill>
            <a:schemeClr val="tx1"/>
          </a:solidFill>
          <a:latin typeface="Calibri" pitchFamily="34" charset="0"/>
        </a:defRPr>
      </a:lvl5pPr>
      <a:lvl6pPr marL="457200" algn="ctr" defTabSz="1216025" rtl="0" fontAlgn="base">
        <a:spcBef>
          <a:spcPct val="0"/>
        </a:spcBef>
        <a:spcAft>
          <a:spcPct val="0"/>
        </a:spcAft>
        <a:defRPr sz="5900">
          <a:solidFill>
            <a:schemeClr val="tx1"/>
          </a:solidFill>
          <a:latin typeface="Calibri" pitchFamily="34" charset="0"/>
        </a:defRPr>
      </a:lvl6pPr>
      <a:lvl7pPr marL="914400" algn="ctr" defTabSz="1216025" rtl="0" fontAlgn="base">
        <a:spcBef>
          <a:spcPct val="0"/>
        </a:spcBef>
        <a:spcAft>
          <a:spcPct val="0"/>
        </a:spcAft>
        <a:defRPr sz="5900">
          <a:solidFill>
            <a:schemeClr val="tx1"/>
          </a:solidFill>
          <a:latin typeface="Calibri" pitchFamily="34" charset="0"/>
        </a:defRPr>
      </a:lvl7pPr>
      <a:lvl8pPr marL="1371600" algn="ctr" defTabSz="1216025" rtl="0" fontAlgn="base">
        <a:spcBef>
          <a:spcPct val="0"/>
        </a:spcBef>
        <a:spcAft>
          <a:spcPct val="0"/>
        </a:spcAft>
        <a:defRPr sz="5900">
          <a:solidFill>
            <a:schemeClr val="tx1"/>
          </a:solidFill>
          <a:latin typeface="Calibri" pitchFamily="34" charset="0"/>
        </a:defRPr>
      </a:lvl8pPr>
      <a:lvl9pPr marL="1828800" algn="ctr" defTabSz="1216025" rtl="0" fontAlgn="base">
        <a:spcBef>
          <a:spcPct val="0"/>
        </a:spcBef>
        <a:spcAft>
          <a:spcPct val="0"/>
        </a:spcAft>
        <a:defRPr sz="5900">
          <a:solidFill>
            <a:schemeClr val="tx1"/>
          </a:solidFill>
          <a:latin typeface="Calibri" pitchFamily="34" charset="0"/>
        </a:defRPr>
      </a:lvl9pPr>
    </p:titleStyle>
    <p:bodyStyle>
      <a:lvl1pPr marL="455613" indent="-455613" algn="l" defTabSz="1216025" rtl="0" fontAlgn="base">
        <a:spcBef>
          <a:spcPct val="20000"/>
        </a:spcBef>
        <a:spcAft>
          <a:spcPct val="0"/>
        </a:spcAft>
        <a:buFont typeface="Arial" charset="0"/>
        <a:buChar char="•"/>
        <a:defRPr sz="4300" kern="1200">
          <a:solidFill>
            <a:schemeClr val="tx1"/>
          </a:solidFill>
          <a:latin typeface="+mn-lt"/>
          <a:ea typeface="+mn-ea"/>
          <a:cs typeface="+mn-cs"/>
        </a:defRPr>
      </a:lvl1pPr>
      <a:lvl2pPr marL="987425" indent="-379413" algn="l" defTabSz="1216025" rtl="0" fontAlgn="base">
        <a:spcBef>
          <a:spcPct val="20000"/>
        </a:spcBef>
        <a:spcAft>
          <a:spcPct val="0"/>
        </a:spcAft>
        <a:buFont typeface="Arial" charset="0"/>
        <a:buChar char="–"/>
        <a:defRPr sz="3700" kern="1200">
          <a:solidFill>
            <a:schemeClr val="tx1"/>
          </a:solidFill>
          <a:latin typeface="+mn-lt"/>
          <a:ea typeface="+mn-ea"/>
          <a:cs typeface="+mn-cs"/>
        </a:defRPr>
      </a:lvl2pPr>
      <a:lvl3pPr marL="1520825" indent="-303213" algn="l" defTabSz="1216025" rtl="0" fontAlgn="base">
        <a:spcBef>
          <a:spcPct val="20000"/>
        </a:spcBef>
        <a:spcAft>
          <a:spcPct val="0"/>
        </a:spcAft>
        <a:buFont typeface="Arial" charset="0"/>
        <a:buChar char="•"/>
        <a:defRPr sz="3200" kern="1200">
          <a:solidFill>
            <a:schemeClr val="tx1"/>
          </a:solidFill>
          <a:latin typeface="+mn-lt"/>
          <a:ea typeface="+mn-ea"/>
          <a:cs typeface="+mn-cs"/>
        </a:defRPr>
      </a:lvl3pPr>
      <a:lvl4pPr marL="2128838" indent="-303213" algn="l" defTabSz="1216025" rtl="0" fontAlgn="base">
        <a:spcBef>
          <a:spcPct val="20000"/>
        </a:spcBef>
        <a:spcAft>
          <a:spcPct val="0"/>
        </a:spcAft>
        <a:buFont typeface="Arial" charset="0"/>
        <a:buChar char="–"/>
        <a:defRPr sz="2700" kern="1200">
          <a:solidFill>
            <a:schemeClr val="tx1"/>
          </a:solidFill>
          <a:latin typeface="+mn-lt"/>
          <a:ea typeface="+mn-ea"/>
          <a:cs typeface="+mn-cs"/>
        </a:defRPr>
      </a:lvl4pPr>
      <a:lvl5pPr marL="2736850" indent="-303213" algn="l" defTabSz="1216025" rtl="0" fontAlgn="base">
        <a:spcBef>
          <a:spcPct val="20000"/>
        </a:spcBef>
        <a:spcAft>
          <a:spcPct val="0"/>
        </a:spcAft>
        <a:buFont typeface="Arial" charset="0"/>
        <a:buChar char="»"/>
        <a:defRPr sz="2700" kern="1200">
          <a:solidFill>
            <a:schemeClr val="tx1"/>
          </a:solidFill>
          <a:latin typeface="+mn-lt"/>
          <a:ea typeface="+mn-ea"/>
          <a:cs typeface="+mn-cs"/>
        </a:defRPr>
      </a:lvl5pPr>
      <a:lvl6pPr marL="3346931" indent="-304266" algn="l" defTabSz="121706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463" indent="-304266" algn="l" defTabSz="121706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996" indent="-304266" algn="l" defTabSz="121706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529" indent="-304266" algn="l" defTabSz="121706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066" rtl="0" eaLnBrk="1" latinLnBrk="0" hangingPunct="1">
        <a:defRPr sz="2400" kern="1200">
          <a:solidFill>
            <a:schemeClr val="tx1"/>
          </a:solidFill>
          <a:latin typeface="+mn-lt"/>
          <a:ea typeface="+mn-ea"/>
          <a:cs typeface="+mn-cs"/>
        </a:defRPr>
      </a:lvl1pPr>
      <a:lvl2pPr marL="608533" algn="l" defTabSz="1217066" rtl="0" eaLnBrk="1" latinLnBrk="0" hangingPunct="1">
        <a:defRPr sz="2400" kern="1200">
          <a:solidFill>
            <a:schemeClr val="tx1"/>
          </a:solidFill>
          <a:latin typeface="+mn-lt"/>
          <a:ea typeface="+mn-ea"/>
          <a:cs typeface="+mn-cs"/>
        </a:defRPr>
      </a:lvl2pPr>
      <a:lvl3pPr marL="1217066" algn="l" defTabSz="1217066" rtl="0" eaLnBrk="1" latinLnBrk="0" hangingPunct="1">
        <a:defRPr sz="2400" kern="1200">
          <a:solidFill>
            <a:schemeClr val="tx1"/>
          </a:solidFill>
          <a:latin typeface="+mn-lt"/>
          <a:ea typeface="+mn-ea"/>
          <a:cs typeface="+mn-cs"/>
        </a:defRPr>
      </a:lvl3pPr>
      <a:lvl4pPr marL="1825599" algn="l" defTabSz="1217066" rtl="0" eaLnBrk="1" latinLnBrk="0" hangingPunct="1">
        <a:defRPr sz="2400" kern="1200">
          <a:solidFill>
            <a:schemeClr val="tx1"/>
          </a:solidFill>
          <a:latin typeface="+mn-lt"/>
          <a:ea typeface="+mn-ea"/>
          <a:cs typeface="+mn-cs"/>
        </a:defRPr>
      </a:lvl4pPr>
      <a:lvl5pPr marL="2434131" algn="l" defTabSz="1217066" rtl="0" eaLnBrk="1" latinLnBrk="0" hangingPunct="1">
        <a:defRPr sz="2400" kern="1200">
          <a:solidFill>
            <a:schemeClr val="tx1"/>
          </a:solidFill>
          <a:latin typeface="+mn-lt"/>
          <a:ea typeface="+mn-ea"/>
          <a:cs typeface="+mn-cs"/>
        </a:defRPr>
      </a:lvl5pPr>
      <a:lvl6pPr marL="3042664" algn="l" defTabSz="1217066" rtl="0" eaLnBrk="1" latinLnBrk="0" hangingPunct="1">
        <a:defRPr sz="2400" kern="1200">
          <a:solidFill>
            <a:schemeClr val="tx1"/>
          </a:solidFill>
          <a:latin typeface="+mn-lt"/>
          <a:ea typeface="+mn-ea"/>
          <a:cs typeface="+mn-cs"/>
        </a:defRPr>
      </a:lvl6pPr>
      <a:lvl7pPr marL="3651197" algn="l" defTabSz="1217066" rtl="0" eaLnBrk="1" latinLnBrk="0" hangingPunct="1">
        <a:defRPr sz="2400" kern="1200">
          <a:solidFill>
            <a:schemeClr val="tx1"/>
          </a:solidFill>
          <a:latin typeface="+mn-lt"/>
          <a:ea typeface="+mn-ea"/>
          <a:cs typeface="+mn-cs"/>
        </a:defRPr>
      </a:lvl7pPr>
      <a:lvl8pPr marL="4259730" algn="l" defTabSz="1217066" rtl="0" eaLnBrk="1" latinLnBrk="0" hangingPunct="1">
        <a:defRPr sz="2400" kern="1200">
          <a:solidFill>
            <a:schemeClr val="tx1"/>
          </a:solidFill>
          <a:latin typeface="+mn-lt"/>
          <a:ea typeface="+mn-ea"/>
          <a:cs typeface="+mn-cs"/>
        </a:defRPr>
      </a:lvl8pPr>
      <a:lvl9pPr marL="4868263" algn="l" defTabSz="121706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9"/>
          <p:cNvPicPr>
            <a:picLocks noChangeAspect="1"/>
          </p:cNvPicPr>
          <p:nvPr/>
        </p:nvPicPr>
        <p:blipFill>
          <a:blip r:embed="rId2"/>
          <a:srcRect l="60098" t="53940" r="12318" b="23030"/>
          <a:stretch>
            <a:fillRect/>
          </a:stretch>
        </p:blipFill>
        <p:spPr bwMode="auto">
          <a:xfrm>
            <a:off x="8894763" y="4454525"/>
            <a:ext cx="1333500" cy="1609725"/>
          </a:xfrm>
          <a:prstGeom prst="rect">
            <a:avLst/>
          </a:prstGeom>
          <a:noFill/>
          <a:ln w="9525">
            <a:noFill/>
            <a:miter lim="800000"/>
            <a:headEnd/>
            <a:tailEnd/>
          </a:ln>
        </p:spPr>
      </p:pic>
      <p:pic>
        <p:nvPicPr>
          <p:cNvPr id="15362" name="Picture 10"/>
          <p:cNvPicPr>
            <a:picLocks noChangeAspect="1"/>
          </p:cNvPicPr>
          <p:nvPr/>
        </p:nvPicPr>
        <p:blipFill>
          <a:blip r:embed="rId3"/>
          <a:srcRect/>
          <a:stretch>
            <a:fillRect/>
          </a:stretch>
        </p:blipFill>
        <p:spPr bwMode="auto">
          <a:xfrm>
            <a:off x="3074988" y="3886200"/>
            <a:ext cx="3494087" cy="2227263"/>
          </a:xfrm>
          <a:prstGeom prst="rect">
            <a:avLst/>
          </a:prstGeom>
          <a:noFill/>
          <a:ln w="9525">
            <a:noFill/>
            <a:miter lim="800000"/>
            <a:headEnd/>
            <a:tailEnd/>
          </a:ln>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anchor="ctr"/>
          <a:lstStyle/>
          <a:p>
            <a:pPr algn="ctr" defTabSz="1217066" fontAlgn="auto">
              <a:spcBef>
                <a:spcPts val="0"/>
              </a:spcBef>
              <a:spcAft>
                <a:spcPts val="0"/>
              </a:spcAft>
              <a:defRPr/>
            </a:pPr>
            <a:endParaRPr lang="en-US"/>
          </a:p>
        </p:txBody>
      </p:sp>
      <p:pic>
        <p:nvPicPr>
          <p:cNvPr id="15364" name="Picture 2" descr="Bộ SGK Lớp 6 - Kết nối tri thức với cuộc sống - Công ty Cổ phần Đầu tư và  Phát triển Giáo dục Phương Nam"/>
          <p:cNvPicPr>
            <a:picLocks noChangeAspect="1" noChangeArrowheads="1"/>
          </p:cNvPicPr>
          <p:nvPr/>
        </p:nvPicPr>
        <p:blipFill>
          <a:blip r:embed="rId4"/>
          <a:srcRect t="8333"/>
          <a:stretch>
            <a:fillRect/>
          </a:stretch>
        </p:blipFill>
        <p:spPr bwMode="auto">
          <a:xfrm>
            <a:off x="246063" y="225425"/>
            <a:ext cx="1890712" cy="1749425"/>
          </a:xfrm>
          <a:prstGeom prst="rect">
            <a:avLst/>
          </a:prstGeom>
          <a:noFill/>
          <a:ln w="9525">
            <a:noFill/>
            <a:miter lim="800000"/>
            <a:headEnd/>
            <a:tailEnd/>
          </a:ln>
        </p:spPr>
      </p:pic>
      <p:grpSp>
        <p:nvGrpSpPr>
          <p:cNvPr id="15365" name="Group 7"/>
          <p:cNvGrpSpPr>
            <a:grpSpLocks/>
          </p:cNvGrpSpPr>
          <p:nvPr/>
        </p:nvGrpSpPr>
        <p:grpSpPr bwMode="auto">
          <a:xfrm>
            <a:off x="2525713" y="858838"/>
            <a:ext cx="7866062" cy="2216150"/>
            <a:chOff x="2544762" y="859312"/>
            <a:chExt cx="7924800" cy="2215991"/>
          </a:xfrm>
        </p:grpSpPr>
        <p:sp>
          <p:nvSpPr>
            <p:cNvPr id="7" name="TextBox 6"/>
            <p:cNvSpPr txBox="1"/>
            <p:nvPr/>
          </p:nvSpPr>
          <p:spPr>
            <a:xfrm>
              <a:off x="2544762" y="859312"/>
              <a:ext cx="7877036" cy="221599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1217066" fontAlgn="auto">
                <a:spcBef>
                  <a:spcPts val="0"/>
                </a:spcBef>
                <a:spcAft>
                  <a:spcPts val="0"/>
                </a:spcAft>
                <a:defRPr/>
              </a:pPr>
              <a:r>
                <a:rPr lang="en-US" sz="137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defTabSz="1217066" fontAlgn="auto">
                <a:spcBef>
                  <a:spcPts val="0"/>
                </a:spcBef>
                <a:spcAft>
                  <a:spcPts val="0"/>
                </a:spcAft>
                <a:defRPr/>
              </a:pPr>
              <a:r>
                <a:rPr lang="en-US" sz="13700" b="1" spc="149" dirty="0">
                  <a:ln w="11430"/>
                  <a:solidFill>
                    <a:srgbClr val="FF0000"/>
                  </a:solidFill>
                  <a:effectLst>
                    <a:outerShdw blurRad="25400" algn="tl" rotWithShape="0">
                      <a:srgbClr val="000000">
                        <a:alpha val="43000"/>
                      </a:srgbClr>
                    </a:outerShdw>
                  </a:effectLst>
                  <a:latin typeface="Arial" pitchFamily="34" charset="0"/>
                  <a:cs typeface="Arial" pitchFamily="34" charset="0"/>
                </a:rPr>
                <a:t>3</a:t>
              </a:r>
            </a:p>
          </p:txBody>
        </p:sp>
      </p:grpSp>
      <p:pic>
        <p:nvPicPr>
          <p:cNvPr id="15366" name="Picture 3"/>
          <p:cNvPicPr>
            <a:picLocks noChangeAspect="1" noChangeArrowheads="1"/>
          </p:cNvPicPr>
          <p:nvPr/>
        </p:nvPicPr>
        <p:blipFill>
          <a:blip r:embed="rId5"/>
          <a:srcRect l="28935" t="30019" r="59956" b="50095"/>
          <a:stretch>
            <a:fillRect/>
          </a:stretch>
        </p:blipFill>
        <p:spPr bwMode="auto">
          <a:xfrm>
            <a:off x="1844675" y="4375150"/>
            <a:ext cx="1690688" cy="1714500"/>
          </a:xfrm>
          <a:prstGeom prst="rect">
            <a:avLst/>
          </a:prstGeom>
          <a:noFill/>
          <a:ln w="9525">
            <a:noFill/>
            <a:miter lim="800000"/>
            <a:headEnd/>
            <a:tailEnd/>
          </a:ln>
        </p:spPr>
      </p:pic>
      <p:pic>
        <p:nvPicPr>
          <p:cNvPr id="15367" name="Picture 7"/>
          <p:cNvPicPr>
            <a:picLocks noChangeAspect="1" noChangeArrowheads="1"/>
          </p:cNvPicPr>
          <p:nvPr/>
        </p:nvPicPr>
        <p:blipFill>
          <a:blip r:embed="rId6"/>
          <a:srcRect l="48064" t="27747" r="38519" b="52083"/>
          <a:stretch>
            <a:fillRect/>
          </a:stretch>
        </p:blipFill>
        <p:spPr bwMode="auto">
          <a:xfrm>
            <a:off x="6324600" y="3986213"/>
            <a:ext cx="24384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352550" y="530225"/>
            <a:ext cx="6251575" cy="708025"/>
          </a:xfrm>
          <a:prstGeom prst="rect">
            <a:avLst/>
          </a:prstGeom>
          <a:noFill/>
          <a:ln w="9525">
            <a:noFill/>
            <a:miter lim="800000"/>
            <a:headEnd/>
            <a:tailEnd/>
          </a:ln>
        </p:spPr>
        <p:txBody>
          <a:bodyPr>
            <a:spAutoFit/>
          </a:bodyPr>
          <a:lstStyle/>
          <a:p>
            <a:r>
              <a:rPr lang="vi-VN" sz="4000">
                <a:solidFill>
                  <a:srgbClr val="002060"/>
                </a:solidFill>
              </a:rPr>
              <a:t>Đặt tính rồi tính.</a:t>
            </a:r>
          </a:p>
        </p:txBody>
      </p:sp>
      <p:sp>
        <p:nvSpPr>
          <p:cNvPr id="3" name="Oval 2"/>
          <p:cNvSpPr/>
          <p:nvPr/>
        </p:nvSpPr>
        <p:spPr>
          <a:xfrm>
            <a:off x="583248" y="436294"/>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28675" name="Group 4"/>
          <p:cNvGrpSpPr>
            <a:grpSpLocks/>
          </p:cNvGrpSpPr>
          <p:nvPr/>
        </p:nvGrpSpPr>
        <p:grpSpPr bwMode="auto">
          <a:xfrm>
            <a:off x="793750" y="1752600"/>
            <a:ext cx="10918825" cy="708025"/>
            <a:chOff x="1733348" y="3918823"/>
            <a:chExt cx="7930070" cy="707889"/>
          </a:xfrm>
        </p:grpSpPr>
        <p:sp>
          <p:nvSpPr>
            <p:cNvPr id="6" name="Rectangle 5">
              <a:extLst>
                <a:ext uri="{FF2B5EF4-FFF2-40B4-BE49-F238E27FC236}"/>
              </a:extLst>
            </p:cNvPr>
            <p:cNvSpPr/>
            <p:nvPr/>
          </p:nvSpPr>
          <p:spPr>
            <a:xfrm>
              <a:off x="1733348" y="3918826"/>
              <a:ext cx="1995796" cy="707886"/>
            </a:xfrm>
            <a:prstGeom prst="rect">
              <a:avLst/>
            </a:prstGeom>
            <a:solidFill>
              <a:schemeClr val="accent5">
                <a:lumMod val="20000"/>
                <a:lumOff val="80000"/>
              </a:schemeClr>
            </a:solidFill>
            <a:effectLst>
              <a:softEdge rad="127000"/>
            </a:effectLst>
          </p:spPr>
          <p:txBody>
            <a:bodyPr wrap="none">
              <a:spAutoFit/>
            </a:bodyPr>
            <a:lstStyle/>
            <a:p>
              <a:pPr algn="ctr" defTabSz="1217066" fontAlgn="auto">
                <a:spcBef>
                  <a:spcPts val="0"/>
                </a:spcBef>
                <a:spcAft>
                  <a:spcPts val="0"/>
                </a:spcAft>
                <a:defRPr/>
              </a:pPr>
              <a:r>
                <a:rPr lang="en-US" sz="4000" dirty="0">
                  <a:latin typeface="+mn-lt"/>
                  <a:cs typeface="+mn-cs"/>
                </a:rPr>
                <a:t>3628 </a:t>
              </a:r>
              <a:r>
                <a:rPr lang="en-US" sz="4000" dirty="0">
                  <a:latin typeface="+mn-lt"/>
                  <a:cs typeface="+mn-cs"/>
                </a:rPr>
                <a:t>+</a:t>
              </a:r>
              <a:r>
                <a:rPr lang="en-US" sz="4000" dirty="0">
                  <a:latin typeface="+mn-lt"/>
                  <a:cs typeface="+mn-cs"/>
                </a:rPr>
                <a:t> 4845</a:t>
              </a:r>
              <a:endParaRPr lang="vi-VN" sz="4000" dirty="0">
                <a:latin typeface="+mn-lt"/>
                <a:cs typeface="+mn-cs"/>
              </a:endParaRPr>
            </a:p>
          </p:txBody>
        </p:sp>
        <p:sp>
          <p:nvSpPr>
            <p:cNvPr id="7" name="Rectangle 6">
              <a:extLst>
                <a:ext uri="{FF2B5EF4-FFF2-40B4-BE49-F238E27FC236}"/>
              </a:extLst>
            </p:cNvPr>
            <p:cNvSpPr/>
            <p:nvPr/>
          </p:nvSpPr>
          <p:spPr>
            <a:xfrm>
              <a:off x="4833830" y="3918823"/>
              <a:ext cx="1995796" cy="707886"/>
            </a:xfrm>
            <a:prstGeom prst="rect">
              <a:avLst/>
            </a:prstGeom>
            <a:solidFill>
              <a:schemeClr val="accent5">
                <a:lumMod val="20000"/>
                <a:lumOff val="80000"/>
              </a:schemeClr>
            </a:solidFill>
            <a:effectLst>
              <a:softEdge rad="127000"/>
            </a:effectLst>
          </p:spPr>
          <p:txBody>
            <a:bodyPr wrap="none">
              <a:spAutoFit/>
            </a:bodyPr>
            <a:lstStyle/>
            <a:p>
              <a:pPr algn="ctr" defTabSz="1217066" fontAlgn="auto">
                <a:spcBef>
                  <a:spcPts val="0"/>
                </a:spcBef>
                <a:spcAft>
                  <a:spcPts val="0"/>
                </a:spcAft>
                <a:defRPr/>
              </a:pPr>
              <a:r>
                <a:rPr lang="en-US" sz="4000" dirty="0">
                  <a:latin typeface="+mn-lt"/>
                  <a:cs typeface="+mn-cs"/>
                </a:rPr>
                <a:t>4252 </a:t>
              </a:r>
              <a:r>
                <a:rPr lang="en-US" sz="4000" dirty="0">
                  <a:latin typeface="+mn-lt"/>
                  <a:cs typeface="+mn-cs"/>
                </a:rPr>
                <a:t>+</a:t>
              </a:r>
              <a:r>
                <a:rPr lang="en-US" sz="4000" dirty="0">
                  <a:latin typeface="+mn-lt"/>
                  <a:cs typeface="+mn-cs"/>
                </a:rPr>
                <a:t> 5284</a:t>
              </a:r>
              <a:endParaRPr lang="vi-VN" sz="4000" dirty="0">
                <a:latin typeface="+mn-lt"/>
                <a:cs typeface="+mn-cs"/>
              </a:endParaRPr>
            </a:p>
          </p:txBody>
        </p:sp>
        <p:sp>
          <p:nvSpPr>
            <p:cNvPr id="9" name="Rectangle 8">
              <a:extLst>
                <a:ext uri="{FF2B5EF4-FFF2-40B4-BE49-F238E27FC236}"/>
              </a:extLst>
            </p:cNvPr>
            <p:cNvSpPr/>
            <p:nvPr/>
          </p:nvSpPr>
          <p:spPr>
            <a:xfrm>
              <a:off x="7856234" y="3918823"/>
              <a:ext cx="1807184" cy="707886"/>
            </a:xfrm>
            <a:prstGeom prst="rect">
              <a:avLst/>
            </a:prstGeom>
            <a:solidFill>
              <a:schemeClr val="accent5">
                <a:lumMod val="20000"/>
                <a:lumOff val="80000"/>
              </a:schemeClr>
            </a:solidFill>
            <a:effectLst>
              <a:softEdge rad="127000"/>
            </a:effectLst>
          </p:spPr>
          <p:txBody>
            <a:bodyPr wrap="none">
              <a:spAutoFit/>
            </a:bodyPr>
            <a:lstStyle/>
            <a:p>
              <a:pPr algn="ctr" defTabSz="1217066" fontAlgn="auto">
                <a:spcBef>
                  <a:spcPts val="0"/>
                </a:spcBef>
                <a:spcAft>
                  <a:spcPts val="0"/>
                </a:spcAft>
                <a:defRPr/>
              </a:pPr>
              <a:r>
                <a:rPr lang="en-US" sz="4000" dirty="0">
                  <a:latin typeface="+mn-lt"/>
                  <a:cs typeface="+mn-cs"/>
                </a:rPr>
                <a:t>3847 </a:t>
              </a:r>
              <a:r>
                <a:rPr lang="en-US" sz="4000" dirty="0">
                  <a:latin typeface="+mn-lt"/>
                  <a:cs typeface="+mn-cs"/>
                </a:rPr>
                <a:t>+</a:t>
              </a:r>
              <a:r>
                <a:rPr lang="en-US" sz="4000" dirty="0">
                  <a:latin typeface="+mn-lt"/>
                  <a:cs typeface="+mn-cs"/>
                </a:rPr>
                <a:t> 635</a:t>
              </a:r>
              <a:endParaRPr lang="vi-VN" sz="4000" dirty="0">
                <a:latin typeface="+mn-lt"/>
                <a:cs typeface="+mn-cs"/>
              </a:endParaRPr>
            </a:p>
          </p:txBody>
        </p:sp>
      </p:grpSp>
      <p:pic>
        <p:nvPicPr>
          <p:cNvPr id="28676" name="Picture 2"/>
          <p:cNvPicPr>
            <a:picLocks noChangeAspect="1" noChangeArrowheads="1"/>
          </p:cNvPicPr>
          <p:nvPr/>
        </p:nvPicPr>
        <p:blipFill>
          <a:blip r:embed="rId2"/>
          <a:srcRect l="6693" t="46913" r="16245" b="-1059"/>
          <a:stretch>
            <a:fillRect/>
          </a:stretch>
        </p:blipFill>
        <p:spPr bwMode="auto">
          <a:xfrm>
            <a:off x="-233363" y="2860675"/>
            <a:ext cx="12404726" cy="4348163"/>
          </a:xfrm>
          <a:prstGeom prst="rect">
            <a:avLst/>
          </a:prstGeom>
          <a:noFill/>
          <a:ln w="9525">
            <a:noFill/>
            <a:miter lim="800000"/>
            <a:headEnd/>
            <a:tailEnd/>
          </a:ln>
        </p:spPr>
      </p:pic>
      <p:sp>
        <p:nvSpPr>
          <p:cNvPr id="11" name="Rectangle 10">
            <a:extLst>
              <a:ext uri="{FF2B5EF4-FFF2-40B4-BE49-F238E27FC236}"/>
            </a:extLst>
          </p:cNvPr>
          <p:cNvSpPr/>
          <p:nvPr/>
        </p:nvSpPr>
        <p:spPr>
          <a:xfrm>
            <a:off x="1258032" y="3290661"/>
            <a:ext cx="1774845"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3628</a:t>
            </a:r>
            <a:endParaRPr lang="vi-VN" sz="5000" b="1" dirty="0">
              <a:solidFill>
                <a:srgbClr val="7030A0"/>
              </a:solidFill>
              <a:latin typeface="HP001 4 hàng" pitchFamily="34" charset="0"/>
              <a:cs typeface="+mn-cs"/>
            </a:endParaRPr>
          </a:p>
        </p:txBody>
      </p:sp>
      <p:sp>
        <p:nvSpPr>
          <p:cNvPr id="12" name="Rectangle 11">
            <a:extLst>
              <a:ext uri="{FF2B5EF4-FFF2-40B4-BE49-F238E27FC236}"/>
            </a:extLst>
          </p:cNvPr>
          <p:cNvSpPr/>
          <p:nvPr/>
        </p:nvSpPr>
        <p:spPr>
          <a:xfrm>
            <a:off x="1258032" y="4237416"/>
            <a:ext cx="1800535" cy="861774"/>
          </a:xfrm>
          <a:prstGeom prst="rect">
            <a:avLst/>
          </a:prstGeom>
          <a:noFill/>
          <a:effectLst>
            <a:softEdge rad="127000"/>
          </a:effectLst>
        </p:spPr>
        <p:txBody>
          <a:bodyPr>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4845</a:t>
            </a:r>
            <a:endParaRPr lang="vi-VN" sz="5000" b="1" dirty="0">
              <a:solidFill>
                <a:srgbClr val="7030A0"/>
              </a:solidFill>
              <a:latin typeface="HP001 4 hàng" pitchFamily="34" charset="0"/>
              <a:cs typeface="+mn-cs"/>
            </a:endParaRPr>
          </a:p>
        </p:txBody>
      </p:sp>
      <p:sp>
        <p:nvSpPr>
          <p:cNvPr id="13" name="Rectangle 12">
            <a:extLst>
              <a:ext uri="{FF2B5EF4-FFF2-40B4-BE49-F238E27FC236}"/>
            </a:extLst>
          </p:cNvPr>
          <p:cNvSpPr/>
          <p:nvPr/>
        </p:nvSpPr>
        <p:spPr>
          <a:xfrm>
            <a:off x="872178" y="3717737"/>
            <a:ext cx="885179" cy="923330"/>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400" dirty="0">
                <a:latin typeface="HP001 4 hàng" pitchFamily="34" charset="0"/>
                <a:cs typeface="+mn-cs"/>
              </a:rPr>
              <a:t>+</a:t>
            </a:r>
            <a:r>
              <a:rPr lang="en-US" sz="5400" dirty="0">
                <a:latin typeface="HP001 4 hàng" pitchFamily="34" charset="0"/>
                <a:cs typeface="+mn-cs"/>
              </a:rPr>
              <a:t> </a:t>
            </a:r>
            <a:endParaRPr lang="vi-VN" sz="5000" b="1" dirty="0">
              <a:solidFill>
                <a:srgbClr val="7030A0"/>
              </a:solidFill>
              <a:latin typeface="HP001 4 hàng" pitchFamily="34" charset="0"/>
              <a:cs typeface="+mn-cs"/>
            </a:endParaRPr>
          </a:p>
        </p:txBody>
      </p:sp>
      <p:cxnSp>
        <p:nvCxnSpPr>
          <p:cNvPr id="14" name="Straight Connector 13"/>
          <p:cNvCxnSpPr/>
          <p:nvPr/>
        </p:nvCxnSpPr>
        <p:spPr>
          <a:xfrm>
            <a:off x="1449388" y="5000625"/>
            <a:ext cx="1438275" cy="95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extLst>
          </p:cNvPr>
          <p:cNvSpPr/>
          <p:nvPr/>
        </p:nvSpPr>
        <p:spPr>
          <a:xfrm>
            <a:off x="1302135" y="5179861"/>
            <a:ext cx="1712328"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8473</a:t>
            </a:r>
            <a:endParaRPr lang="vi-VN" sz="5000" b="1" dirty="0">
              <a:solidFill>
                <a:srgbClr val="7030A0"/>
              </a:solidFill>
              <a:latin typeface="HP001 4 hàng" pitchFamily="34" charset="0"/>
              <a:cs typeface="+mn-cs"/>
            </a:endParaRPr>
          </a:p>
        </p:txBody>
      </p:sp>
      <p:sp>
        <p:nvSpPr>
          <p:cNvPr id="17" name="Rectangle 16">
            <a:extLst>
              <a:ext uri="{FF2B5EF4-FFF2-40B4-BE49-F238E27FC236}"/>
            </a:extLst>
          </p:cNvPr>
          <p:cNvSpPr/>
          <p:nvPr/>
        </p:nvSpPr>
        <p:spPr>
          <a:xfrm>
            <a:off x="5436226" y="3290661"/>
            <a:ext cx="1867819"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4252</a:t>
            </a:r>
            <a:endParaRPr lang="vi-VN" sz="5000" b="1" dirty="0">
              <a:solidFill>
                <a:srgbClr val="7030A0"/>
              </a:solidFill>
              <a:latin typeface="HP001 4 hàng" pitchFamily="34" charset="0"/>
              <a:cs typeface="+mn-cs"/>
            </a:endParaRPr>
          </a:p>
        </p:txBody>
      </p:sp>
      <p:sp>
        <p:nvSpPr>
          <p:cNvPr id="18" name="Rectangle 17">
            <a:extLst>
              <a:ext uri="{FF2B5EF4-FFF2-40B4-BE49-F238E27FC236}"/>
            </a:extLst>
          </p:cNvPr>
          <p:cNvSpPr/>
          <p:nvPr/>
        </p:nvSpPr>
        <p:spPr>
          <a:xfrm>
            <a:off x="5436226" y="4237416"/>
            <a:ext cx="1805167" cy="861774"/>
          </a:xfrm>
          <a:prstGeom prst="rect">
            <a:avLst/>
          </a:prstGeom>
          <a:noFill/>
          <a:effectLst>
            <a:softEdge rad="127000"/>
          </a:effectLst>
        </p:spPr>
        <p:txBody>
          <a:bodyPr>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5284</a:t>
            </a:r>
            <a:endParaRPr lang="vi-VN" sz="5000" b="1" dirty="0">
              <a:solidFill>
                <a:srgbClr val="7030A0"/>
              </a:solidFill>
              <a:latin typeface="HP001 4 hàng" pitchFamily="34" charset="0"/>
              <a:cs typeface="+mn-cs"/>
            </a:endParaRPr>
          </a:p>
        </p:txBody>
      </p:sp>
      <p:sp>
        <p:nvSpPr>
          <p:cNvPr id="19" name="Rectangle 18">
            <a:extLst>
              <a:ext uri="{FF2B5EF4-FFF2-40B4-BE49-F238E27FC236}"/>
            </a:extLst>
          </p:cNvPr>
          <p:cNvSpPr/>
          <p:nvPr/>
        </p:nvSpPr>
        <p:spPr>
          <a:xfrm>
            <a:off x="5156341" y="3783051"/>
            <a:ext cx="559769" cy="830997"/>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4800" dirty="0">
                <a:latin typeface="HP001 4 hàng" pitchFamily="34" charset="0"/>
                <a:cs typeface="+mn-cs"/>
              </a:rPr>
              <a:t>+</a:t>
            </a:r>
            <a:endParaRPr lang="vi-VN" sz="5000" b="1" dirty="0">
              <a:solidFill>
                <a:srgbClr val="7030A0"/>
              </a:solidFill>
              <a:latin typeface="HP001 4 hàng" pitchFamily="34" charset="0"/>
              <a:cs typeface="+mn-cs"/>
            </a:endParaRPr>
          </a:p>
        </p:txBody>
      </p:sp>
      <p:cxnSp>
        <p:nvCxnSpPr>
          <p:cNvPr id="20" name="Straight Connector 19"/>
          <p:cNvCxnSpPr/>
          <p:nvPr/>
        </p:nvCxnSpPr>
        <p:spPr>
          <a:xfrm flipV="1">
            <a:off x="5629275" y="4981575"/>
            <a:ext cx="1419225" cy="95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extLst>
          </p:cNvPr>
          <p:cNvSpPr/>
          <p:nvPr/>
        </p:nvSpPr>
        <p:spPr>
          <a:xfrm>
            <a:off x="5477446" y="5197172"/>
            <a:ext cx="1747594"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9536</a:t>
            </a:r>
            <a:endParaRPr lang="vi-VN" sz="5000" b="1" dirty="0">
              <a:solidFill>
                <a:srgbClr val="7030A0"/>
              </a:solidFill>
              <a:latin typeface="HP001 4 hàng" pitchFamily="34" charset="0"/>
              <a:cs typeface="+mn-cs"/>
            </a:endParaRPr>
          </a:p>
        </p:txBody>
      </p:sp>
      <p:sp>
        <p:nvSpPr>
          <p:cNvPr id="23" name="Rectangle 22">
            <a:extLst>
              <a:ext uri="{FF2B5EF4-FFF2-40B4-BE49-F238E27FC236}"/>
            </a:extLst>
          </p:cNvPr>
          <p:cNvSpPr/>
          <p:nvPr/>
        </p:nvSpPr>
        <p:spPr>
          <a:xfrm>
            <a:off x="9738519" y="3300036"/>
            <a:ext cx="1712328"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3847</a:t>
            </a:r>
            <a:endParaRPr lang="vi-VN" sz="5000" b="1" dirty="0">
              <a:solidFill>
                <a:srgbClr val="7030A0"/>
              </a:solidFill>
              <a:latin typeface="HP001 4 hàng" pitchFamily="34" charset="0"/>
              <a:cs typeface="+mn-cs"/>
            </a:endParaRPr>
          </a:p>
        </p:txBody>
      </p:sp>
      <p:sp>
        <p:nvSpPr>
          <p:cNvPr id="24" name="Rectangle 23">
            <a:extLst>
              <a:ext uri="{FF2B5EF4-FFF2-40B4-BE49-F238E27FC236}"/>
            </a:extLst>
          </p:cNvPr>
          <p:cNvSpPr/>
          <p:nvPr/>
        </p:nvSpPr>
        <p:spPr>
          <a:xfrm>
            <a:off x="10100797" y="4247070"/>
            <a:ext cx="1350050"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635</a:t>
            </a:r>
            <a:endParaRPr lang="vi-VN" sz="5000" b="1" dirty="0">
              <a:solidFill>
                <a:srgbClr val="7030A0"/>
              </a:solidFill>
              <a:latin typeface="HP001 4 hàng" pitchFamily="34" charset="0"/>
              <a:cs typeface="+mn-cs"/>
            </a:endParaRPr>
          </a:p>
        </p:txBody>
      </p:sp>
      <p:sp>
        <p:nvSpPr>
          <p:cNvPr id="25" name="Rectangle 24">
            <a:extLst>
              <a:ext uri="{FF2B5EF4-FFF2-40B4-BE49-F238E27FC236}"/>
            </a:extLst>
          </p:cNvPr>
          <p:cNvSpPr/>
          <p:nvPr/>
        </p:nvSpPr>
        <p:spPr>
          <a:xfrm>
            <a:off x="9541028" y="3788942"/>
            <a:ext cx="559769" cy="830997"/>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4800" dirty="0">
                <a:latin typeface="HP001 4 hàng" pitchFamily="34" charset="0"/>
                <a:cs typeface="+mn-cs"/>
              </a:rPr>
              <a:t>+</a:t>
            </a:r>
            <a:endParaRPr lang="vi-VN" sz="5000" b="1" dirty="0">
              <a:solidFill>
                <a:srgbClr val="7030A0"/>
              </a:solidFill>
              <a:latin typeface="HP001 4 hàng" pitchFamily="34" charset="0"/>
              <a:cs typeface="+mn-cs"/>
            </a:endParaRPr>
          </a:p>
        </p:txBody>
      </p:sp>
      <p:cxnSp>
        <p:nvCxnSpPr>
          <p:cNvPr id="26" name="Straight Connector 25"/>
          <p:cNvCxnSpPr/>
          <p:nvPr/>
        </p:nvCxnSpPr>
        <p:spPr>
          <a:xfrm flipV="1">
            <a:off x="9944100" y="4991100"/>
            <a:ext cx="1325563" cy="95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extLst>
          </p:cNvPr>
          <p:cNvSpPr/>
          <p:nvPr/>
        </p:nvSpPr>
        <p:spPr>
          <a:xfrm>
            <a:off x="9688024" y="5201890"/>
            <a:ext cx="1813317" cy="861774"/>
          </a:xfrm>
          <a:prstGeom prst="rect">
            <a:avLst/>
          </a:prstGeom>
          <a:noFill/>
          <a:effectLst>
            <a:softEdge rad="127000"/>
          </a:effectLst>
        </p:spPr>
        <p:txBody>
          <a:bodyPr wrap="none">
            <a:spAutoFit/>
          </a:bodyPr>
          <a:lstStyle/>
          <a:p>
            <a:pPr algn="ctr" defTabSz="1217066" fontAlgn="auto">
              <a:spcBef>
                <a:spcPts val="0"/>
              </a:spcBef>
              <a:spcAft>
                <a:spcPts val="0"/>
              </a:spcAft>
              <a:defRPr/>
            </a:pPr>
            <a:r>
              <a:rPr lang="en-US" sz="5000" b="1" dirty="0">
                <a:solidFill>
                  <a:srgbClr val="7030A0"/>
                </a:solidFill>
                <a:latin typeface="HP001 4 hàng" pitchFamily="34" charset="0"/>
                <a:cs typeface="+mn-cs"/>
              </a:rPr>
              <a:t>4482</a:t>
            </a:r>
            <a:endParaRPr lang="vi-VN" sz="5000" b="1" dirty="0">
              <a:solidFill>
                <a:srgbClr val="7030A0"/>
              </a:solidFill>
              <a:latin typeface="HP001 4 hàng"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748713" y="1123950"/>
            <a:ext cx="2301875" cy="4143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endParaRPr lang="en-US"/>
          </a:p>
        </p:txBody>
      </p:sp>
      <p:sp>
        <p:nvSpPr>
          <p:cNvPr id="29698" name="TextBox 1"/>
          <p:cNvSpPr txBox="1">
            <a:spLocks noChangeArrowheads="1"/>
          </p:cNvSpPr>
          <p:nvPr/>
        </p:nvSpPr>
        <p:spPr bwMode="auto">
          <a:xfrm>
            <a:off x="1112838" y="327025"/>
            <a:ext cx="10812462" cy="2554288"/>
          </a:xfrm>
          <a:prstGeom prst="rect">
            <a:avLst/>
          </a:prstGeom>
          <a:noFill/>
          <a:ln w="9525">
            <a:noFill/>
            <a:miter lim="800000"/>
            <a:headEnd/>
            <a:tailEnd/>
          </a:ln>
        </p:spPr>
        <p:txBody>
          <a:bodyPr>
            <a:spAutoFit/>
          </a:bodyPr>
          <a:lstStyle/>
          <a:p>
            <a:pPr algn="just"/>
            <a:r>
              <a:rPr lang="en-US" sz="4000">
                <a:solidFill>
                  <a:srgbClr val="002060"/>
                </a:solidFill>
                <a:latin typeface="Times New Roman" pitchFamily="18" charset="0"/>
                <a:cs typeface="Times New Roman" pitchFamily="18" charset="0"/>
              </a:rPr>
              <a:t>Vụ mùa năm nay</a:t>
            </a:r>
            <a:r>
              <a:rPr lang="vi-VN" sz="400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bác Hùng thu hoạch được 2530 kg thóc, bác Dương thu hoạch được nhiều hơn bác Hùng 550 kg thóc. Hỏi vụ mùa năm nay bác Dương thu hoạch được bao nhiêu ki-lô-gam thóc?</a:t>
            </a:r>
            <a:r>
              <a:rPr lang="vi-VN" sz="4000">
                <a:solidFill>
                  <a:srgbClr val="002060"/>
                </a:solidFill>
                <a:latin typeface="Times New Roman" pitchFamily="18" charset="0"/>
                <a:cs typeface="Times New Roman" pitchFamily="18" charset="0"/>
              </a:rPr>
              <a:t> </a:t>
            </a:r>
          </a:p>
        </p:txBody>
      </p:sp>
      <p:sp>
        <p:nvSpPr>
          <p:cNvPr id="3" name="Oval 2"/>
          <p:cNvSpPr/>
          <p:nvPr/>
        </p:nvSpPr>
        <p:spPr>
          <a:xfrm>
            <a:off x="365919" y="304800"/>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sz="5400">
                <a:ln w="57150" cmpd="sng">
                  <a:solidFill>
                    <a:schemeClr val="bg1"/>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3</a:t>
            </a:r>
            <a:endParaRPr lang="en-US" sz="5400">
              <a:ln w="57150" cmpd="sng">
                <a:solidFill>
                  <a:schemeClr val="bg1"/>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5" name="Straight Connector 4"/>
          <p:cNvCxnSpPr/>
          <p:nvPr/>
        </p:nvCxnSpPr>
        <p:spPr>
          <a:xfrm>
            <a:off x="5243513" y="914400"/>
            <a:ext cx="6632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04913" y="15240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31900" y="2743200"/>
            <a:ext cx="83550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31900" y="2209800"/>
            <a:ext cx="3630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70225" y="1538288"/>
            <a:ext cx="8743950"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86913" y="2209800"/>
            <a:ext cx="2227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rcRect/>
          <a:stretch>
            <a:fillRect/>
          </a:stretch>
        </p:blipFill>
        <p:spPr bwMode="auto">
          <a:xfrm>
            <a:off x="2652713" y="2916238"/>
            <a:ext cx="6858000" cy="3332162"/>
          </a:xfrm>
          <a:prstGeom prst="rect">
            <a:avLst/>
          </a:prstGeom>
          <a:noFill/>
          <a:ln w="9525">
            <a:noFill/>
            <a:miter lim="800000"/>
            <a:headEnd/>
            <a:tailEnd/>
          </a:ln>
        </p:spPr>
      </p:pic>
      <p:sp>
        <p:nvSpPr>
          <p:cNvPr id="23" name="TextBox 22"/>
          <p:cNvSpPr txBox="1">
            <a:spLocks noChangeArrowheads="1"/>
          </p:cNvSpPr>
          <p:nvPr/>
        </p:nvSpPr>
        <p:spPr bwMode="auto">
          <a:xfrm>
            <a:off x="322263" y="2944813"/>
            <a:ext cx="5249862" cy="2678112"/>
          </a:xfrm>
          <a:prstGeom prst="rect">
            <a:avLst/>
          </a:prstGeom>
          <a:noFill/>
          <a:ln w="9525">
            <a:noFill/>
            <a:miter lim="800000"/>
            <a:headEnd/>
            <a:tailEnd/>
          </a:ln>
        </p:spPr>
        <p:txBody>
          <a:bodyPr>
            <a:spAutoFit/>
          </a:bodyPr>
          <a:lstStyle/>
          <a:p>
            <a:pPr algn="ctr">
              <a:lnSpc>
                <a:spcPct val="150000"/>
              </a:lnSpc>
            </a:pPr>
            <a:r>
              <a:rPr lang="en-US" sz="2800" b="1" u="sng">
                <a:solidFill>
                  <a:srgbClr val="FF0000"/>
                </a:solidFill>
                <a:latin typeface="Times New Roman" pitchFamily="18" charset="0"/>
                <a:cs typeface="Times New Roman" pitchFamily="18" charset="0"/>
              </a:rPr>
              <a:t>Tóm tắt:</a:t>
            </a:r>
          </a:p>
          <a:p>
            <a:pPr>
              <a:lnSpc>
                <a:spcPct val="150000"/>
              </a:lnSpc>
            </a:pPr>
            <a:r>
              <a:rPr lang="en-US" sz="2800">
                <a:latin typeface="Times New Roman" pitchFamily="18" charset="0"/>
                <a:cs typeface="Times New Roman" pitchFamily="18" charset="0"/>
              </a:rPr>
              <a:t>Bác Hùng: 2530 kg thóc</a:t>
            </a:r>
          </a:p>
          <a:p>
            <a:pPr>
              <a:lnSpc>
                <a:spcPct val="150000"/>
              </a:lnSpc>
            </a:pPr>
            <a:r>
              <a:rPr lang="en-US" sz="2800">
                <a:latin typeface="Times New Roman" pitchFamily="18" charset="0"/>
                <a:cs typeface="Times New Roman" pitchFamily="18" charset="0"/>
              </a:rPr>
              <a:t>Bác Dương nhiều hơn: 550 kg thóc</a:t>
            </a:r>
          </a:p>
          <a:p>
            <a:pPr>
              <a:lnSpc>
                <a:spcPct val="150000"/>
              </a:lnSpc>
            </a:pPr>
            <a:r>
              <a:rPr lang="en-US" sz="2800">
                <a:latin typeface="Times New Roman" pitchFamily="18" charset="0"/>
                <a:cs typeface="Times New Roman" pitchFamily="18" charset="0"/>
              </a:rPr>
              <a:t>Bác Dương:…? Kg thóc</a:t>
            </a:r>
          </a:p>
        </p:txBody>
      </p:sp>
      <p:sp>
        <p:nvSpPr>
          <p:cNvPr id="24" name="TextBox 23"/>
          <p:cNvSpPr txBox="1"/>
          <p:nvPr/>
        </p:nvSpPr>
        <p:spPr>
          <a:xfrm>
            <a:off x="5524500" y="3041650"/>
            <a:ext cx="6637338" cy="2676525"/>
          </a:xfrm>
          <a:prstGeom prst="rect">
            <a:avLst/>
          </a:prstGeom>
          <a:noFill/>
        </p:spPr>
        <p:txBody>
          <a:bodyPr>
            <a:spAutoFit/>
          </a:bodyPr>
          <a:lstStyle/>
          <a:p>
            <a:pPr algn="ctr" defTabSz="1217066" fontAlgn="auto">
              <a:lnSpc>
                <a:spcPct val="150000"/>
              </a:lnSpc>
              <a:spcBef>
                <a:spcPts val="0"/>
              </a:spcBef>
              <a:spcAft>
                <a:spcPts val="0"/>
              </a:spcAft>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a:t>
            </a:r>
            <a:r>
              <a:rPr lang="en-US" b="1" u="sng" dirty="0" err="1">
                <a:solidFill>
                  <a:srgbClr val="FF0000"/>
                </a:solidFill>
                <a:latin typeface="Times New Roman" panose="02020603050405020304" pitchFamily="18" charset="0"/>
                <a:cs typeface="Times New Roman" panose="02020603050405020304" pitchFamily="18" charset="0"/>
              </a:rPr>
              <a:t>giải</a:t>
            </a:r>
            <a:endParaRPr lang="en-US" b="1" u="sng" dirty="0">
              <a:solidFill>
                <a:srgbClr val="FF0000"/>
              </a:solidFill>
              <a:latin typeface="Times New Roman" panose="02020603050405020304" pitchFamily="18" charset="0"/>
              <a:cs typeface="Times New Roman" panose="02020603050405020304" pitchFamily="18" charset="0"/>
            </a:endParaRPr>
          </a:p>
          <a:p>
            <a:pPr algn="ctr" defTabSz="1217066" fontAlgn="auto">
              <a:lnSpc>
                <a:spcPct val="150000"/>
              </a:lnSpc>
              <a:spcBef>
                <a:spcPts val="0"/>
              </a:spcBef>
              <a:spcAft>
                <a:spcPts val="0"/>
              </a:spcAft>
              <a:defRPr/>
            </a:pPr>
            <a:r>
              <a:rPr lang="en-US" b="1" dirty="0" err="1">
                <a:latin typeface="Times New Roman" panose="02020603050405020304" pitchFamily="18" charset="0"/>
                <a:cs typeface="Times New Roman" panose="02020603050405020304" pitchFamily="18" charset="0"/>
              </a:rPr>
              <a:t>Bác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lô</a:t>
            </a:r>
            <a:r>
              <a:rPr lang="en-US" b="1" dirty="0">
                <a:latin typeface="Times New Roman" panose="02020603050405020304" pitchFamily="18" charset="0"/>
                <a:cs typeface="Times New Roman" panose="02020603050405020304" pitchFamily="18" charset="0"/>
              </a:rPr>
              <a:t>-gam </a:t>
            </a:r>
            <a:r>
              <a:rPr lang="en-US" b="1" dirty="0" err="1">
                <a:latin typeface="Times New Roman" panose="02020603050405020304" pitchFamily="18" charset="0"/>
                <a:cs typeface="Times New Roman" panose="02020603050405020304" pitchFamily="18" charset="0"/>
              </a:rPr>
              <a:t>thóc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a:t>
            </a:r>
          </a:p>
          <a:p>
            <a:pPr algn="ctr" defTabSz="1217066" fontAlgn="auto">
              <a:lnSpc>
                <a:spcPct val="150000"/>
              </a:lnSpc>
              <a:spcBef>
                <a:spcPts val="0"/>
              </a:spcBef>
              <a:spcAft>
                <a:spcPts val="0"/>
              </a:spcAft>
              <a:defRPr/>
            </a:pPr>
            <a:r>
              <a:rPr lang="en-US" b="1" dirty="0">
                <a:latin typeface="Times New Roman" panose="02020603050405020304" pitchFamily="18" charset="0"/>
                <a:cs typeface="Times New Roman" panose="02020603050405020304" pitchFamily="18" charset="0"/>
              </a:rPr>
              <a:t>2530 + 550 </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3080 </a:t>
            </a:r>
            <a:r>
              <a:rPr lang="en-US"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kg </a:t>
            </a:r>
            <a:r>
              <a:rPr lang="en-US" b="1" dirty="0" err="1">
                <a:latin typeface="Times New Roman" panose="02020603050405020304" pitchFamily="18" charset="0"/>
                <a:cs typeface="Times New Roman" panose="02020603050405020304" pitchFamily="18" charset="0"/>
              </a:rPr>
              <a:t>thóc</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ctr" defTabSz="1217066" fontAlgn="auto">
              <a:lnSpc>
                <a:spcPct val="150000"/>
              </a:lnSpc>
              <a:spcBef>
                <a:spcPts val="0"/>
              </a:spcBef>
              <a:spcAft>
                <a:spcPts val="0"/>
              </a:spcAft>
              <a:defRPr/>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3080 kg </a:t>
            </a:r>
            <a:r>
              <a:rPr lang="en-US" b="1" dirty="0" err="1">
                <a:latin typeface="Times New Roman" panose="02020603050405020304" pitchFamily="18" charset="0"/>
                <a:cs typeface="Times New Roman" panose="02020603050405020304" pitchFamily="18" charset="0"/>
              </a:rPr>
              <a:t>thóc</a:t>
            </a:r>
            <a:endParaRPr lang="en-US" b="1" dirty="0">
              <a:latin typeface="Times New Roman" panose="02020603050405020304" pitchFamily="18" charset="0"/>
              <a:cs typeface="Times New Roman" panose="02020603050405020304" pitchFamily="18" charset="0"/>
            </a:endParaRPr>
          </a:p>
          <a:p>
            <a:pPr defTabSz="1217066" fontAlgn="auto">
              <a:spcBef>
                <a:spcPts val="0"/>
              </a:spcBef>
              <a:spcAft>
                <a:spcPts val="0"/>
              </a:spcAft>
              <a:defRPr/>
            </a:pPr>
            <a:endParaRPr lang="en-US" sz="2394"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9" presetClass="exit" presetSubtype="0" fill="hold" nodeType="withEffect">
                                  <p:stCondLst>
                                    <p:cond delay="0"/>
                                  </p:stCondLst>
                                  <p:childTnLst>
                                    <p:animEffect transition="out" filter="dissolv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Theme4271288"/>
          <p:cNvPicPr>
            <a:picLocks noChangeAspect="1" noChangeArrowheads="1"/>
          </p:cNvPicPr>
          <p:nvPr/>
        </p:nvPicPr>
        <p:blipFill>
          <a:blip r:embed="rId3"/>
          <a:srcRect/>
          <a:stretch>
            <a:fillRect/>
          </a:stretch>
        </p:blipFill>
        <p:spPr bwMode="auto">
          <a:xfrm>
            <a:off x="1520825" y="7938"/>
            <a:ext cx="9120188" cy="6842125"/>
          </a:xfrm>
          <a:prstGeom prst="rect">
            <a:avLst/>
          </a:prstGeom>
          <a:noFill/>
          <a:ln w="9525">
            <a:noFill/>
            <a:miter lim="800000"/>
            <a:headEnd/>
            <a:tailEnd/>
          </a:ln>
        </p:spPr>
      </p:pic>
      <p:sp>
        <p:nvSpPr>
          <p:cNvPr id="76803" name="Oval 3"/>
          <p:cNvSpPr>
            <a:spLocks noChangeArrowheads="1"/>
          </p:cNvSpPr>
          <p:nvPr/>
        </p:nvSpPr>
        <p:spPr bwMode="auto">
          <a:xfrm>
            <a:off x="2128838" y="615950"/>
            <a:ext cx="7448550" cy="1673225"/>
          </a:xfrm>
          <a:prstGeom prst="ellipse">
            <a:avLst/>
          </a:prstGeom>
          <a:solidFill>
            <a:srgbClr val="FFFF66"/>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6583" b="1">
                <a:solidFill>
                  <a:srgbClr val="000099"/>
                </a:solidFill>
                <a:latin typeface="Times New Roman" panose="02020603050405020304" pitchFamily="18" charset="0"/>
                <a:cs typeface="+mn-cs"/>
              </a:rPr>
              <a:t>TRÒ CHƠI</a:t>
            </a:r>
          </a:p>
        </p:txBody>
      </p:sp>
      <p:pic>
        <p:nvPicPr>
          <p:cNvPr id="30723" name="Picture 29" descr="6"/>
          <p:cNvPicPr>
            <a:picLocks noChangeAspect="1" noChangeArrowheads="1" noCrop="1"/>
          </p:cNvPicPr>
          <p:nvPr/>
        </p:nvPicPr>
        <p:blipFill>
          <a:blip r:embed="rId4"/>
          <a:srcRect/>
          <a:stretch>
            <a:fillRect/>
          </a:stretch>
        </p:blipFill>
        <p:spPr bwMode="auto">
          <a:xfrm>
            <a:off x="8285163" y="1112838"/>
            <a:ext cx="2284412" cy="1936750"/>
          </a:xfrm>
          <a:prstGeom prst="rect">
            <a:avLst/>
          </a:prstGeom>
          <a:noFill/>
          <a:ln w="9525">
            <a:noFill/>
            <a:miter lim="800000"/>
            <a:headEnd/>
            <a:tailEnd/>
          </a:ln>
        </p:spPr>
      </p:pic>
      <p:sp>
        <p:nvSpPr>
          <p:cNvPr id="51" name="WordArt 2"/>
          <p:cNvSpPr>
            <a:spLocks noChangeArrowheads="1" noChangeShapeType="1"/>
          </p:cNvSpPr>
          <p:nvPr/>
        </p:nvSpPr>
        <p:spPr bwMode="auto">
          <a:xfrm>
            <a:off x="1520825" y="2867025"/>
            <a:ext cx="9043988" cy="1625600"/>
          </a:xfrm>
          <a:prstGeom prst="rect">
            <a:avLst/>
          </a:prstGeom>
        </p:spPr>
        <p:txBody>
          <a:bodyPr wrap="none" fromWordArt="1">
            <a:prstTxWarp prst="textDoubleWave1">
              <a:avLst>
                <a:gd name="adj1" fmla="val 6500"/>
                <a:gd name="adj2" fmla="val 0"/>
              </a:avLst>
            </a:prstTxWarp>
          </a:bodyPr>
          <a:lstStyle/>
          <a:p>
            <a:pPr algn="ctr"/>
            <a:r>
              <a:rPr lang="en-US" sz="5985" b="1" kern="10" spc="-599">
                <a:ln w="12700">
                  <a:solidFill>
                    <a:srgbClr val="000099"/>
                  </a:solidFill>
                  <a:round/>
                  <a:headEnd/>
                  <a:tailEnd/>
                </a:ln>
                <a:solidFill>
                  <a:srgbClr val="FF0066"/>
                </a:solidFill>
                <a:effectLst>
                  <a:outerShdw dist="125724" dir="18900000" algn="ctr" rotWithShape="0">
                    <a:srgbClr val="000099"/>
                  </a:outerShdw>
                </a:effectLst>
                <a:latin typeface="Times New Roman"/>
                <a:cs typeface="Times New Roman"/>
              </a:rPr>
              <a:t>AI NHANH, AI ĐÚNG?</a:t>
            </a:r>
          </a:p>
        </p:txBody>
      </p:sp>
      <p:sp>
        <p:nvSpPr>
          <p:cNvPr id="7" name="Right Arrow 6"/>
          <p:cNvSpPr/>
          <p:nvPr/>
        </p:nvSpPr>
        <p:spPr>
          <a:xfrm>
            <a:off x="8969375" y="5557838"/>
            <a:ext cx="1063625" cy="835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endParaRPr lang="vi-VN" sz="2394"/>
          </a:p>
        </p:txBody>
      </p:sp>
      <p:pic>
        <p:nvPicPr>
          <p:cNvPr id="30726" name="Picture 29" descr="6"/>
          <p:cNvPicPr>
            <a:picLocks noChangeAspect="1" noChangeArrowheads="1" noCrop="1"/>
          </p:cNvPicPr>
          <p:nvPr/>
        </p:nvPicPr>
        <p:blipFill>
          <a:blip r:embed="rId4"/>
          <a:srcRect/>
          <a:stretch>
            <a:fillRect/>
          </a:stretch>
        </p:blipFill>
        <p:spPr bwMode="auto">
          <a:xfrm rot="562189">
            <a:off x="1597025" y="1254125"/>
            <a:ext cx="2403475" cy="20367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ro choi am nhac.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diamond(in)">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5"/>
          <p:cNvSpPr txBox="1">
            <a:spLocks noChangeArrowheads="1"/>
          </p:cNvSpPr>
          <p:nvPr/>
        </p:nvSpPr>
        <p:spPr bwMode="auto">
          <a:xfrm>
            <a:off x="1900238" y="3260725"/>
            <a:ext cx="912812" cy="520700"/>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VnTime" panose="020B7200000000000000" pitchFamily="34" charset="0"/>
                <a:cs typeface="+mn-cs"/>
              </a:rPr>
              <a:t>4753</a:t>
            </a:r>
            <a:endParaRPr lang="en-US" altLang="en-US" sz="2793" b="1" dirty="0">
              <a:latin typeface=".VnTime" panose="020B7200000000000000" pitchFamily="34" charset="0"/>
              <a:cs typeface="+mn-cs"/>
            </a:endParaRPr>
          </a:p>
        </p:txBody>
      </p:sp>
      <p:sp>
        <p:nvSpPr>
          <p:cNvPr id="7" name="Text Box 30"/>
          <p:cNvSpPr txBox="1">
            <a:spLocks noChangeArrowheads="1"/>
          </p:cNvSpPr>
          <p:nvPr/>
        </p:nvSpPr>
        <p:spPr bwMode="auto">
          <a:xfrm>
            <a:off x="1857375" y="4289425"/>
            <a:ext cx="1139825" cy="51752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VnTime" panose="020B7200000000000000" pitchFamily="34" charset="0"/>
                <a:cs typeface="+mn-cs"/>
              </a:rPr>
              <a:t>5060</a:t>
            </a:r>
            <a:endParaRPr lang="en-US" altLang="en-US" sz="2793" b="1" dirty="0">
              <a:latin typeface=".VnTime" panose="020B7200000000000000" pitchFamily="34" charset="0"/>
              <a:cs typeface="+mn-cs"/>
            </a:endParaRPr>
          </a:p>
        </p:txBody>
      </p:sp>
      <p:sp>
        <p:nvSpPr>
          <p:cNvPr id="8" name="Text Box 34"/>
          <p:cNvSpPr txBox="1">
            <a:spLocks noChangeArrowheads="1"/>
          </p:cNvSpPr>
          <p:nvPr/>
        </p:nvSpPr>
        <p:spPr bwMode="auto">
          <a:xfrm>
            <a:off x="1671638" y="3514725"/>
            <a:ext cx="457200" cy="51752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VnTime" panose="020B7200000000000000" pitchFamily="34" charset="0"/>
                <a:cs typeface="+mn-cs"/>
              </a:rPr>
              <a:t>+</a:t>
            </a:r>
          </a:p>
        </p:txBody>
      </p:sp>
      <p:sp>
        <p:nvSpPr>
          <p:cNvPr id="9" name="Line 38"/>
          <p:cNvSpPr>
            <a:spLocks noChangeShapeType="1"/>
          </p:cNvSpPr>
          <p:nvPr/>
        </p:nvSpPr>
        <p:spPr bwMode="auto">
          <a:xfrm>
            <a:off x="1704975" y="4275138"/>
            <a:ext cx="1065213" cy="0"/>
          </a:xfrm>
          <a:prstGeom prst="line">
            <a:avLst/>
          </a:prstGeom>
          <a:noFill/>
          <a:ln w="28575">
            <a:solidFill>
              <a:schemeClr val="tx1"/>
            </a:solidFill>
            <a:round/>
            <a:headEnd/>
            <a:tailEnd/>
          </a:ln>
          <a:extLst>
            <a:ext uri="{909E8E84-426E-40DD-AFC4-6F175D3DCCD1}"/>
          </a:extLst>
        </p:spPr>
        <p:txBody>
          <a:bodyPr/>
          <a:lstStyle/>
          <a:p>
            <a:pPr defTabSz="1217066" fontAlgn="auto">
              <a:spcBef>
                <a:spcPts val="0"/>
              </a:spcBef>
              <a:spcAft>
                <a:spcPts val="0"/>
              </a:spcAft>
              <a:defRPr/>
            </a:pPr>
            <a:endParaRPr lang="en-US" sz="2394">
              <a:latin typeface="+mn-lt"/>
              <a:cs typeface="+mn-cs"/>
            </a:endParaRPr>
          </a:p>
        </p:txBody>
      </p:sp>
      <p:sp>
        <p:nvSpPr>
          <p:cNvPr id="10" name="Oval 43"/>
          <p:cNvSpPr>
            <a:spLocks noChangeArrowheads="1"/>
          </p:cNvSpPr>
          <p:nvPr/>
        </p:nvSpPr>
        <p:spPr bwMode="auto">
          <a:xfrm>
            <a:off x="2846388" y="4122738"/>
            <a:ext cx="682625" cy="684212"/>
          </a:xfrm>
          <a:prstGeom prst="ellipse">
            <a:avLst/>
          </a:prstGeom>
          <a:solidFill>
            <a:schemeClr val="bg1"/>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endParaRPr lang="vi-VN" altLang="en-US" sz="2793">
              <a:solidFill>
                <a:srgbClr val="FF0000"/>
              </a:solidFill>
              <a:latin typeface="Comic Sans MS" panose="030F0702030302020204" pitchFamily="66" charset="0"/>
              <a:cs typeface="+mn-cs"/>
            </a:endParaRPr>
          </a:p>
        </p:txBody>
      </p:sp>
      <p:sp>
        <p:nvSpPr>
          <p:cNvPr id="11" name="WordArt 48"/>
          <p:cNvSpPr>
            <a:spLocks noChangeArrowheads="1" noChangeShapeType="1" noTextEdit="1"/>
          </p:cNvSpPr>
          <p:nvPr/>
        </p:nvSpPr>
        <p:spPr bwMode="auto">
          <a:xfrm>
            <a:off x="3021013" y="4275138"/>
            <a:ext cx="280987" cy="379412"/>
          </a:xfrm>
          <a:prstGeom prst="rect">
            <a:avLst/>
          </a:prstGeom>
        </p:spPr>
        <p:txBody>
          <a:bodyPr wrap="none" fromWordArt="1">
            <a:prstTxWarp prst="textPlain">
              <a:avLst>
                <a:gd name="adj" fmla="val 50000"/>
              </a:avLst>
            </a:prstTxWarp>
          </a:bodyPr>
          <a:lstStyle/>
          <a:p>
            <a:pPr algn="ctr"/>
            <a:r>
              <a:rPr lang="en-US" sz="2793" b="1" kern="10">
                <a:ln w="9525">
                  <a:solidFill>
                    <a:srgbClr val="FF0000"/>
                  </a:solidFill>
                  <a:round/>
                  <a:headEnd/>
                  <a:tailEnd/>
                </a:ln>
                <a:solidFill>
                  <a:srgbClr val="FF0000"/>
                </a:solidFill>
                <a:latin typeface="+mj-lt"/>
                <a:ea typeface="+mj-lt"/>
                <a:cs typeface="+mj-lt"/>
              </a:rPr>
              <a:t>s</a:t>
            </a:r>
          </a:p>
        </p:txBody>
      </p:sp>
      <p:sp>
        <p:nvSpPr>
          <p:cNvPr id="12" name="Text Box 25"/>
          <p:cNvSpPr txBox="1">
            <a:spLocks noChangeArrowheads="1"/>
          </p:cNvSpPr>
          <p:nvPr/>
        </p:nvSpPr>
        <p:spPr bwMode="auto">
          <a:xfrm>
            <a:off x="1857375" y="3829050"/>
            <a:ext cx="912813"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VnTime" panose="020B7200000000000000" pitchFamily="34" charset="0"/>
                <a:cs typeface="+mn-cs"/>
              </a:rPr>
              <a:t>  317</a:t>
            </a:r>
            <a:endParaRPr lang="en-US" altLang="en-US" sz="2793" b="1" dirty="0">
              <a:latin typeface=".VnTime" panose="020B7200000000000000" pitchFamily="34" charset="0"/>
              <a:cs typeface="+mn-cs"/>
            </a:endParaRPr>
          </a:p>
        </p:txBody>
      </p:sp>
      <p:sp>
        <p:nvSpPr>
          <p:cNvPr id="14" name="Oval 43"/>
          <p:cNvSpPr>
            <a:spLocks noChangeArrowheads="1"/>
          </p:cNvSpPr>
          <p:nvPr/>
        </p:nvSpPr>
        <p:spPr bwMode="auto">
          <a:xfrm>
            <a:off x="1933575" y="2451100"/>
            <a:ext cx="684213" cy="682625"/>
          </a:xfrm>
          <a:prstGeom prst="ellipse">
            <a:avLst/>
          </a:prstGeom>
          <a:solidFill>
            <a:srgbClr val="FFFF00"/>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4788" b="1">
                <a:solidFill>
                  <a:srgbClr val="3333CC"/>
                </a:solidFill>
                <a:latin typeface="Times New Roman" panose="02020603050405020304" pitchFamily="18" charset="0"/>
                <a:cs typeface="Times New Roman" panose="02020603050405020304" pitchFamily="18" charset="0"/>
              </a:rPr>
              <a:t>1</a:t>
            </a:r>
            <a:endParaRPr lang="vi-VN" altLang="en-US" sz="4788" b="1">
              <a:solidFill>
                <a:srgbClr val="3333CC"/>
              </a:solidFill>
              <a:latin typeface="Times New Roman" panose="02020603050405020304" pitchFamily="18" charset="0"/>
              <a:cs typeface="Times New Roman" panose="02020603050405020304" pitchFamily="18" charset="0"/>
            </a:endParaRPr>
          </a:p>
        </p:txBody>
      </p:sp>
      <p:sp>
        <p:nvSpPr>
          <p:cNvPr id="15" name="Oval 43"/>
          <p:cNvSpPr>
            <a:spLocks noChangeArrowheads="1"/>
          </p:cNvSpPr>
          <p:nvPr/>
        </p:nvSpPr>
        <p:spPr bwMode="auto">
          <a:xfrm>
            <a:off x="4256088" y="2451100"/>
            <a:ext cx="684212" cy="682625"/>
          </a:xfrm>
          <a:prstGeom prst="ellipse">
            <a:avLst/>
          </a:prstGeom>
          <a:solidFill>
            <a:srgbClr val="FFFF00"/>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4788" b="1">
                <a:solidFill>
                  <a:srgbClr val="3333CC"/>
                </a:solidFill>
                <a:latin typeface="Times New Roman" panose="02020603050405020304" pitchFamily="18" charset="0"/>
                <a:cs typeface="Times New Roman" panose="02020603050405020304" pitchFamily="18" charset="0"/>
              </a:rPr>
              <a:t>2</a:t>
            </a:r>
            <a:endParaRPr lang="vi-VN" altLang="en-US" sz="4788" b="1">
              <a:solidFill>
                <a:srgbClr val="3333CC"/>
              </a:solidFill>
              <a:latin typeface="Times New Roman" panose="02020603050405020304" pitchFamily="18" charset="0"/>
              <a:cs typeface="Times New Roman" panose="02020603050405020304" pitchFamily="18" charset="0"/>
            </a:endParaRPr>
          </a:p>
        </p:txBody>
      </p:sp>
      <p:sp>
        <p:nvSpPr>
          <p:cNvPr id="16" name="Text Box 26"/>
          <p:cNvSpPr txBox="1">
            <a:spLocks noChangeArrowheads="1"/>
          </p:cNvSpPr>
          <p:nvPr/>
        </p:nvSpPr>
        <p:spPr bwMode="auto">
          <a:xfrm>
            <a:off x="4105275" y="3209925"/>
            <a:ext cx="911225" cy="1168400"/>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7360</a:t>
            </a:r>
          </a:p>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  207</a:t>
            </a:r>
          </a:p>
        </p:txBody>
      </p:sp>
      <p:sp>
        <p:nvSpPr>
          <p:cNvPr id="17" name="Text Box 31"/>
          <p:cNvSpPr txBox="1">
            <a:spLocks noChangeArrowheads="1"/>
          </p:cNvSpPr>
          <p:nvPr/>
        </p:nvSpPr>
        <p:spPr bwMode="auto">
          <a:xfrm>
            <a:off x="4095750" y="4351338"/>
            <a:ext cx="911225"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Times New Roman" panose="02020603050405020304" pitchFamily="18" charset="0"/>
                <a:cs typeface="Times New Roman" panose="02020603050405020304" pitchFamily="18" charset="0"/>
              </a:rPr>
              <a:t>7560</a:t>
            </a:r>
            <a:endParaRPr lang="en-US" altLang="en-US" sz="2793" b="1" dirty="0">
              <a:latin typeface="Times New Roman" panose="02020603050405020304" pitchFamily="18" charset="0"/>
              <a:cs typeface="Times New Roman" panose="02020603050405020304" pitchFamily="18" charset="0"/>
            </a:endParaRPr>
          </a:p>
        </p:txBody>
      </p:sp>
      <p:sp>
        <p:nvSpPr>
          <p:cNvPr id="18" name="Text Box 35"/>
          <p:cNvSpPr txBox="1">
            <a:spLocks noChangeArrowheads="1"/>
          </p:cNvSpPr>
          <p:nvPr/>
        </p:nvSpPr>
        <p:spPr bwMode="auto">
          <a:xfrm>
            <a:off x="3876675" y="3514725"/>
            <a:ext cx="455613"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dirty="0">
                <a:latin typeface="Times New Roman" panose="02020603050405020304" pitchFamily="18" charset="0"/>
                <a:cs typeface="Times New Roman" panose="02020603050405020304" pitchFamily="18" charset="0"/>
              </a:rPr>
              <a:t>+</a:t>
            </a:r>
          </a:p>
        </p:txBody>
      </p:sp>
      <p:sp>
        <p:nvSpPr>
          <p:cNvPr id="19" name="Line 39"/>
          <p:cNvSpPr>
            <a:spLocks noChangeShapeType="1"/>
          </p:cNvSpPr>
          <p:nvPr/>
        </p:nvSpPr>
        <p:spPr bwMode="auto">
          <a:xfrm>
            <a:off x="3876675" y="4392613"/>
            <a:ext cx="1063625" cy="0"/>
          </a:xfrm>
          <a:prstGeom prst="line">
            <a:avLst/>
          </a:prstGeom>
          <a:noFill/>
          <a:ln w="28575">
            <a:solidFill>
              <a:schemeClr val="tx1"/>
            </a:solidFill>
            <a:round/>
            <a:headEnd/>
            <a:tailEnd/>
          </a:ln>
          <a:extLst>
            <a:ext uri="{909E8E84-426E-40DD-AFC4-6F175D3DCCD1}"/>
          </a:extLst>
        </p:spPr>
        <p:txBody>
          <a:bodyPr/>
          <a:lstStyle/>
          <a:p>
            <a:pPr defTabSz="1217066" fontAlgn="auto">
              <a:spcBef>
                <a:spcPts val="0"/>
              </a:spcBef>
              <a:spcAft>
                <a:spcPts val="0"/>
              </a:spcAft>
              <a:defRPr/>
            </a:pPr>
            <a:endParaRPr lang="en-US" sz="2394">
              <a:latin typeface="+mn-lt"/>
              <a:cs typeface="+mn-cs"/>
            </a:endParaRPr>
          </a:p>
        </p:txBody>
      </p:sp>
      <p:sp>
        <p:nvSpPr>
          <p:cNvPr id="22" name="Oval 43"/>
          <p:cNvSpPr>
            <a:spLocks noChangeArrowheads="1"/>
          </p:cNvSpPr>
          <p:nvPr/>
        </p:nvSpPr>
        <p:spPr bwMode="auto">
          <a:xfrm>
            <a:off x="5016500" y="4122738"/>
            <a:ext cx="684213" cy="684212"/>
          </a:xfrm>
          <a:prstGeom prst="ellipse">
            <a:avLst/>
          </a:prstGeom>
          <a:solidFill>
            <a:schemeClr val="bg1"/>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endParaRPr lang="vi-VN" altLang="en-US" sz="2793">
              <a:solidFill>
                <a:srgbClr val="FF0000"/>
              </a:solidFill>
              <a:latin typeface="Comic Sans MS" panose="030F0702030302020204" pitchFamily="66" charset="0"/>
              <a:cs typeface="+mn-cs"/>
            </a:endParaRPr>
          </a:p>
        </p:txBody>
      </p:sp>
      <p:sp>
        <p:nvSpPr>
          <p:cNvPr id="24" name="WordArt 48"/>
          <p:cNvSpPr>
            <a:spLocks noChangeArrowheads="1" noChangeShapeType="1" noTextEdit="1"/>
          </p:cNvSpPr>
          <p:nvPr/>
        </p:nvSpPr>
        <p:spPr bwMode="auto">
          <a:xfrm>
            <a:off x="5245100" y="4275138"/>
            <a:ext cx="279400" cy="379412"/>
          </a:xfrm>
          <a:prstGeom prst="rect">
            <a:avLst/>
          </a:prstGeom>
        </p:spPr>
        <p:txBody>
          <a:bodyPr wrap="none" fromWordArt="1">
            <a:prstTxWarp prst="textPlain">
              <a:avLst>
                <a:gd name="adj" fmla="val 50000"/>
              </a:avLst>
            </a:prstTxWarp>
          </a:bodyPr>
          <a:lstStyle/>
          <a:p>
            <a:pPr algn="ctr"/>
            <a:r>
              <a:rPr lang="en-US" sz="2793" b="1" kern="10">
                <a:ln w="9525">
                  <a:solidFill>
                    <a:srgbClr val="FF0000"/>
                  </a:solidFill>
                  <a:round/>
                  <a:headEnd/>
                  <a:tailEnd/>
                </a:ln>
                <a:solidFill>
                  <a:srgbClr val="FF0000"/>
                </a:solidFill>
                <a:latin typeface="+mj-lt"/>
                <a:ea typeface="+mj-lt"/>
                <a:cs typeface="+mj-lt"/>
              </a:rPr>
              <a:t>S</a:t>
            </a:r>
          </a:p>
        </p:txBody>
      </p:sp>
      <p:sp>
        <p:nvSpPr>
          <p:cNvPr id="26" name="Oval 43"/>
          <p:cNvSpPr>
            <a:spLocks noChangeArrowheads="1"/>
          </p:cNvSpPr>
          <p:nvPr/>
        </p:nvSpPr>
        <p:spPr bwMode="auto">
          <a:xfrm>
            <a:off x="6461125" y="2525713"/>
            <a:ext cx="684213" cy="684212"/>
          </a:xfrm>
          <a:prstGeom prst="ellipse">
            <a:avLst/>
          </a:prstGeom>
          <a:solidFill>
            <a:srgbClr val="FFFF00"/>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4788" b="1">
                <a:solidFill>
                  <a:srgbClr val="3333CC"/>
                </a:solidFill>
                <a:latin typeface="Times New Roman" panose="02020603050405020304" pitchFamily="18" charset="0"/>
                <a:cs typeface="Times New Roman" panose="02020603050405020304" pitchFamily="18" charset="0"/>
              </a:rPr>
              <a:t>3</a:t>
            </a:r>
            <a:endParaRPr lang="vi-VN" altLang="en-US" sz="4788" b="1">
              <a:solidFill>
                <a:srgbClr val="3333CC"/>
              </a:solidFill>
              <a:latin typeface="Times New Roman" panose="02020603050405020304" pitchFamily="18" charset="0"/>
              <a:cs typeface="Times New Roman" panose="02020603050405020304" pitchFamily="18" charset="0"/>
            </a:endParaRPr>
          </a:p>
        </p:txBody>
      </p:sp>
      <p:sp>
        <p:nvSpPr>
          <p:cNvPr id="27" name="Text Box 26"/>
          <p:cNvSpPr txBox="1">
            <a:spLocks noChangeArrowheads="1"/>
          </p:cNvSpPr>
          <p:nvPr/>
        </p:nvSpPr>
        <p:spPr bwMode="auto">
          <a:xfrm>
            <a:off x="6308725" y="3286125"/>
            <a:ext cx="1292225" cy="1166813"/>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6962</a:t>
            </a:r>
          </a:p>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2071</a:t>
            </a:r>
          </a:p>
        </p:txBody>
      </p:sp>
      <p:sp>
        <p:nvSpPr>
          <p:cNvPr id="28" name="Text Box 31"/>
          <p:cNvSpPr txBox="1">
            <a:spLocks noChangeArrowheads="1"/>
          </p:cNvSpPr>
          <p:nvPr/>
        </p:nvSpPr>
        <p:spPr bwMode="auto">
          <a:xfrm>
            <a:off x="6299200" y="4425950"/>
            <a:ext cx="912813"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9</a:t>
            </a:r>
            <a:r>
              <a:rPr lang="en-US" altLang="en-US" sz="2793" b="1" dirty="0" smtClean="0">
                <a:latin typeface="Times New Roman" panose="02020603050405020304" pitchFamily="18" charset="0"/>
                <a:cs typeface="Times New Roman" panose="02020603050405020304" pitchFamily="18" charset="0"/>
              </a:rPr>
              <a:t>033</a:t>
            </a:r>
            <a:endParaRPr lang="en-US" altLang="en-US" sz="2793" b="1" dirty="0">
              <a:latin typeface="Times New Roman" panose="02020603050405020304" pitchFamily="18" charset="0"/>
              <a:cs typeface="Times New Roman" panose="02020603050405020304" pitchFamily="18" charset="0"/>
            </a:endParaRPr>
          </a:p>
        </p:txBody>
      </p:sp>
      <p:sp>
        <p:nvSpPr>
          <p:cNvPr id="29" name="Text Box 35"/>
          <p:cNvSpPr txBox="1">
            <a:spLocks noChangeArrowheads="1"/>
          </p:cNvSpPr>
          <p:nvPr/>
        </p:nvSpPr>
        <p:spPr bwMode="auto">
          <a:xfrm>
            <a:off x="6081713" y="3590925"/>
            <a:ext cx="455612"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dirty="0">
                <a:latin typeface="Times New Roman" panose="02020603050405020304" pitchFamily="18" charset="0"/>
                <a:cs typeface="Times New Roman" panose="02020603050405020304" pitchFamily="18" charset="0"/>
              </a:rPr>
              <a:t>+</a:t>
            </a:r>
          </a:p>
        </p:txBody>
      </p:sp>
      <p:sp>
        <p:nvSpPr>
          <p:cNvPr id="30" name="Line 39"/>
          <p:cNvSpPr>
            <a:spLocks noChangeShapeType="1"/>
          </p:cNvSpPr>
          <p:nvPr/>
        </p:nvSpPr>
        <p:spPr bwMode="auto">
          <a:xfrm>
            <a:off x="6156325" y="4468813"/>
            <a:ext cx="1065213" cy="0"/>
          </a:xfrm>
          <a:prstGeom prst="line">
            <a:avLst/>
          </a:prstGeom>
          <a:noFill/>
          <a:ln w="28575">
            <a:solidFill>
              <a:schemeClr val="tx1"/>
            </a:solidFill>
            <a:round/>
            <a:headEnd/>
            <a:tailEnd/>
          </a:ln>
          <a:extLst>
            <a:ext uri="{909E8E84-426E-40DD-AFC4-6F175D3DCCD1}"/>
          </a:extLst>
        </p:spPr>
        <p:txBody>
          <a:bodyPr/>
          <a:lstStyle/>
          <a:p>
            <a:pPr defTabSz="1217066" fontAlgn="auto">
              <a:spcBef>
                <a:spcPts val="0"/>
              </a:spcBef>
              <a:spcAft>
                <a:spcPts val="0"/>
              </a:spcAft>
              <a:defRPr/>
            </a:pPr>
            <a:endParaRPr lang="en-US" sz="2394">
              <a:latin typeface="+mn-lt"/>
              <a:cs typeface="+mn-cs"/>
            </a:endParaRPr>
          </a:p>
        </p:txBody>
      </p:sp>
      <p:sp>
        <p:nvSpPr>
          <p:cNvPr id="31" name="Oval 43"/>
          <p:cNvSpPr>
            <a:spLocks noChangeArrowheads="1"/>
          </p:cNvSpPr>
          <p:nvPr/>
        </p:nvSpPr>
        <p:spPr bwMode="auto">
          <a:xfrm>
            <a:off x="7297738" y="4198938"/>
            <a:ext cx="684212" cy="684212"/>
          </a:xfrm>
          <a:prstGeom prst="ellipse">
            <a:avLst/>
          </a:prstGeom>
          <a:solidFill>
            <a:schemeClr val="bg1"/>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endParaRPr lang="vi-VN" altLang="en-US" sz="2793">
              <a:solidFill>
                <a:srgbClr val="FF0000"/>
              </a:solidFill>
              <a:latin typeface="Comic Sans MS" panose="030F0702030302020204" pitchFamily="66" charset="0"/>
              <a:cs typeface="+mn-cs"/>
            </a:endParaRPr>
          </a:p>
        </p:txBody>
      </p:sp>
      <p:sp>
        <p:nvSpPr>
          <p:cNvPr id="32" name="WordArt 48"/>
          <p:cNvSpPr>
            <a:spLocks noChangeArrowheads="1" noChangeShapeType="1" noTextEdit="1"/>
          </p:cNvSpPr>
          <p:nvPr/>
        </p:nvSpPr>
        <p:spPr bwMode="auto">
          <a:xfrm>
            <a:off x="7472363" y="4351338"/>
            <a:ext cx="280987" cy="379412"/>
          </a:xfrm>
          <a:prstGeom prst="rect">
            <a:avLst/>
          </a:prstGeom>
        </p:spPr>
        <p:txBody>
          <a:bodyPr wrap="none" fromWordArt="1">
            <a:prstTxWarp prst="textPlain">
              <a:avLst>
                <a:gd name="adj" fmla="val 50000"/>
              </a:avLst>
            </a:prstTxWarp>
          </a:bodyPr>
          <a:lstStyle/>
          <a:p>
            <a:pPr algn="ctr"/>
            <a:r>
              <a:rPr lang="en-US" sz="2793" b="1" kern="10">
                <a:ln w="9525">
                  <a:solidFill>
                    <a:srgbClr val="FF0000"/>
                  </a:solidFill>
                  <a:round/>
                  <a:headEnd/>
                  <a:tailEnd/>
                </a:ln>
                <a:solidFill>
                  <a:srgbClr val="FF0000"/>
                </a:solidFill>
                <a:latin typeface="+mj-lt"/>
                <a:ea typeface="+mj-lt"/>
                <a:cs typeface="+mj-lt"/>
              </a:rPr>
              <a:t>Đ</a:t>
            </a:r>
          </a:p>
        </p:txBody>
      </p:sp>
      <p:sp>
        <p:nvSpPr>
          <p:cNvPr id="33" name="Oval 43"/>
          <p:cNvSpPr>
            <a:spLocks noChangeArrowheads="1"/>
          </p:cNvSpPr>
          <p:nvPr/>
        </p:nvSpPr>
        <p:spPr bwMode="auto">
          <a:xfrm>
            <a:off x="8664575" y="2525713"/>
            <a:ext cx="684213" cy="684212"/>
          </a:xfrm>
          <a:prstGeom prst="ellipse">
            <a:avLst/>
          </a:prstGeom>
          <a:solidFill>
            <a:srgbClr val="FFFF00"/>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4788" b="1">
                <a:solidFill>
                  <a:srgbClr val="3333CC"/>
                </a:solidFill>
                <a:latin typeface="Times New Roman" panose="02020603050405020304" pitchFamily="18" charset="0"/>
                <a:cs typeface="Times New Roman" panose="02020603050405020304" pitchFamily="18" charset="0"/>
              </a:rPr>
              <a:t>4</a:t>
            </a:r>
            <a:endParaRPr lang="vi-VN" altLang="en-US" sz="4788" b="1">
              <a:solidFill>
                <a:srgbClr val="3333CC"/>
              </a:solidFill>
              <a:latin typeface="Times New Roman" panose="02020603050405020304" pitchFamily="18" charset="0"/>
              <a:cs typeface="Times New Roman" panose="02020603050405020304" pitchFamily="18" charset="0"/>
            </a:endParaRPr>
          </a:p>
        </p:txBody>
      </p:sp>
      <p:sp>
        <p:nvSpPr>
          <p:cNvPr id="34" name="Text Box 26"/>
          <p:cNvSpPr txBox="1">
            <a:spLocks noChangeArrowheads="1"/>
          </p:cNvSpPr>
          <p:nvPr/>
        </p:nvSpPr>
        <p:spPr bwMode="auto">
          <a:xfrm>
            <a:off x="8589963" y="3325813"/>
            <a:ext cx="911225" cy="1166812"/>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369</a:t>
            </a:r>
          </a:p>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  </a:t>
            </a:r>
          </a:p>
        </p:txBody>
      </p:sp>
      <p:sp>
        <p:nvSpPr>
          <p:cNvPr id="36" name="Text Box 35"/>
          <p:cNvSpPr txBox="1">
            <a:spLocks noChangeArrowheads="1"/>
          </p:cNvSpPr>
          <p:nvPr/>
        </p:nvSpPr>
        <p:spPr bwMode="auto">
          <a:xfrm>
            <a:off x="8326438" y="3600450"/>
            <a:ext cx="455612"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dirty="0" smtClean="0">
                <a:latin typeface="Times New Roman" panose="02020603050405020304" pitchFamily="18" charset="0"/>
                <a:cs typeface="Times New Roman" panose="02020603050405020304" pitchFamily="18" charset="0"/>
              </a:rPr>
              <a:t>+</a:t>
            </a:r>
            <a:endParaRPr lang="en-US" altLang="en-US" sz="2793" dirty="0">
              <a:latin typeface="Times New Roman" panose="02020603050405020304" pitchFamily="18" charset="0"/>
              <a:cs typeface="Times New Roman" panose="02020603050405020304" pitchFamily="18" charset="0"/>
            </a:endParaRPr>
          </a:p>
        </p:txBody>
      </p:sp>
      <p:sp>
        <p:nvSpPr>
          <p:cNvPr id="37" name="Line 39"/>
          <p:cNvSpPr>
            <a:spLocks noChangeShapeType="1"/>
          </p:cNvSpPr>
          <p:nvPr/>
        </p:nvSpPr>
        <p:spPr bwMode="auto">
          <a:xfrm>
            <a:off x="8361363" y="4341813"/>
            <a:ext cx="1063625" cy="0"/>
          </a:xfrm>
          <a:prstGeom prst="line">
            <a:avLst/>
          </a:prstGeom>
          <a:noFill/>
          <a:ln w="28575">
            <a:solidFill>
              <a:schemeClr val="tx1"/>
            </a:solidFill>
            <a:round/>
            <a:headEnd/>
            <a:tailEnd/>
          </a:ln>
          <a:extLst>
            <a:ext uri="{909E8E84-426E-40DD-AFC4-6F175D3DCCD1}"/>
          </a:extLst>
        </p:spPr>
        <p:txBody>
          <a:bodyPr/>
          <a:lstStyle/>
          <a:p>
            <a:pPr defTabSz="1217066" fontAlgn="auto">
              <a:spcBef>
                <a:spcPts val="0"/>
              </a:spcBef>
              <a:spcAft>
                <a:spcPts val="0"/>
              </a:spcAft>
              <a:defRPr/>
            </a:pPr>
            <a:endParaRPr lang="en-US" sz="2394">
              <a:latin typeface="+mn-lt"/>
              <a:cs typeface="+mn-cs"/>
            </a:endParaRPr>
          </a:p>
        </p:txBody>
      </p:sp>
      <p:sp>
        <p:nvSpPr>
          <p:cNvPr id="38" name="Oval 43"/>
          <p:cNvSpPr>
            <a:spLocks noChangeArrowheads="1"/>
          </p:cNvSpPr>
          <p:nvPr/>
        </p:nvSpPr>
        <p:spPr bwMode="auto">
          <a:xfrm>
            <a:off x="9424988" y="4198938"/>
            <a:ext cx="684212" cy="684212"/>
          </a:xfrm>
          <a:prstGeom prst="ellipse">
            <a:avLst/>
          </a:prstGeom>
          <a:solidFill>
            <a:schemeClr val="bg1"/>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endParaRPr lang="vi-VN" altLang="en-US" sz="2793">
              <a:solidFill>
                <a:srgbClr val="FF0000"/>
              </a:solidFill>
              <a:latin typeface="Comic Sans MS" panose="030F0702030302020204" pitchFamily="66" charset="0"/>
              <a:cs typeface="+mn-cs"/>
            </a:endParaRPr>
          </a:p>
        </p:txBody>
      </p:sp>
      <p:sp>
        <p:nvSpPr>
          <p:cNvPr id="40" name="WordArt 48"/>
          <p:cNvSpPr>
            <a:spLocks noChangeArrowheads="1" noChangeShapeType="1" noTextEdit="1"/>
          </p:cNvSpPr>
          <p:nvPr/>
        </p:nvSpPr>
        <p:spPr bwMode="auto">
          <a:xfrm>
            <a:off x="9601200" y="4351338"/>
            <a:ext cx="280988" cy="379412"/>
          </a:xfrm>
          <a:prstGeom prst="rect">
            <a:avLst/>
          </a:prstGeom>
        </p:spPr>
        <p:txBody>
          <a:bodyPr wrap="none" fromWordArt="1">
            <a:prstTxWarp prst="textPlain">
              <a:avLst>
                <a:gd name="adj" fmla="val 50000"/>
              </a:avLst>
            </a:prstTxWarp>
          </a:bodyPr>
          <a:lstStyle/>
          <a:p>
            <a:pPr algn="ctr"/>
            <a:r>
              <a:rPr lang="en-US" sz="2793" b="1" kern="10">
                <a:ln w="9525">
                  <a:solidFill>
                    <a:srgbClr val="FF0000"/>
                  </a:solidFill>
                  <a:round/>
                  <a:headEnd/>
                  <a:tailEnd/>
                </a:ln>
                <a:solidFill>
                  <a:srgbClr val="FF0000"/>
                </a:solidFill>
                <a:latin typeface="+mj-lt"/>
                <a:ea typeface="+mj-lt"/>
                <a:cs typeface="+mj-lt"/>
              </a:rPr>
              <a:t>S</a:t>
            </a:r>
          </a:p>
        </p:txBody>
      </p:sp>
      <p:pic>
        <p:nvPicPr>
          <p:cNvPr id="31773" name="Picture 5" descr="Bellcoll"/>
          <p:cNvPicPr>
            <a:picLocks noChangeAspect="1" noChangeArrowheads="1" noCrop="1"/>
          </p:cNvPicPr>
          <p:nvPr/>
        </p:nvPicPr>
        <p:blipFill>
          <a:blip r:embed="rId5"/>
          <a:srcRect/>
          <a:stretch>
            <a:fillRect/>
          </a:stretch>
        </p:blipFill>
        <p:spPr bwMode="auto">
          <a:xfrm>
            <a:off x="1597025" y="-142875"/>
            <a:ext cx="1900238" cy="2051050"/>
          </a:xfrm>
          <a:prstGeom prst="rect">
            <a:avLst/>
          </a:prstGeom>
          <a:noFill/>
          <a:ln w="9525">
            <a:noFill/>
            <a:miter lim="800000"/>
            <a:headEnd/>
            <a:tailEnd/>
          </a:ln>
        </p:spPr>
      </p:pic>
      <p:sp>
        <p:nvSpPr>
          <p:cNvPr id="23584" name="Text Box 7"/>
          <p:cNvSpPr txBox="1">
            <a:spLocks noChangeArrowheads="1"/>
          </p:cNvSpPr>
          <p:nvPr/>
        </p:nvSpPr>
        <p:spPr bwMode="auto">
          <a:xfrm>
            <a:off x="3648075" y="466725"/>
            <a:ext cx="5853113" cy="70643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50000"/>
              </a:spcBef>
              <a:spcAft>
                <a:spcPts val="0"/>
              </a:spcAft>
              <a:buFontTx/>
              <a:buNone/>
              <a:defRPr/>
            </a:pPr>
            <a:r>
              <a:rPr lang="en-US" altLang="en-US" sz="3990" b="1" dirty="0">
                <a:solidFill>
                  <a:srgbClr val="3333CC"/>
                </a:solidFill>
                <a:latin typeface="Times New Roman" panose="02020603050405020304" pitchFamily="18" charset="0"/>
                <a:cs typeface="+mn-cs"/>
              </a:rPr>
              <a:t>AI </a:t>
            </a:r>
            <a:r>
              <a:rPr lang="en-US" altLang="en-US" sz="3990" b="1" dirty="0" smtClean="0">
                <a:solidFill>
                  <a:srgbClr val="3333CC"/>
                </a:solidFill>
                <a:latin typeface="Times New Roman" panose="02020603050405020304" pitchFamily="18" charset="0"/>
                <a:cs typeface="+mn-cs"/>
              </a:rPr>
              <a:t>NHANH, AI ĐÚNG?</a:t>
            </a:r>
            <a:endParaRPr lang="en-US" altLang="en-US" sz="3990" b="1" dirty="0">
              <a:solidFill>
                <a:srgbClr val="3333CC"/>
              </a:solidFill>
              <a:latin typeface="Times New Roman" panose="02020603050405020304" pitchFamily="18" charset="0"/>
              <a:cs typeface="+mn-cs"/>
            </a:endParaRPr>
          </a:p>
        </p:txBody>
      </p:sp>
      <p:sp>
        <p:nvSpPr>
          <p:cNvPr id="50" name="Oval 10"/>
          <p:cNvSpPr>
            <a:spLocks noChangeArrowheads="1"/>
          </p:cNvSpPr>
          <p:nvPr/>
        </p:nvSpPr>
        <p:spPr bwMode="auto">
          <a:xfrm>
            <a:off x="7677150" y="5613400"/>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5</a:t>
            </a:r>
          </a:p>
        </p:txBody>
      </p:sp>
      <p:sp>
        <p:nvSpPr>
          <p:cNvPr id="51" name="Oval 11"/>
          <p:cNvSpPr>
            <a:spLocks noChangeArrowheads="1"/>
          </p:cNvSpPr>
          <p:nvPr/>
        </p:nvSpPr>
        <p:spPr bwMode="auto">
          <a:xfrm>
            <a:off x="7677150" y="5613400"/>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4</a:t>
            </a:r>
          </a:p>
        </p:txBody>
      </p:sp>
      <p:sp>
        <p:nvSpPr>
          <p:cNvPr id="52" name="Oval 13"/>
          <p:cNvSpPr>
            <a:spLocks noChangeArrowheads="1"/>
          </p:cNvSpPr>
          <p:nvPr/>
        </p:nvSpPr>
        <p:spPr bwMode="auto">
          <a:xfrm>
            <a:off x="7677150" y="5613400"/>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3</a:t>
            </a:r>
          </a:p>
        </p:txBody>
      </p:sp>
      <p:sp>
        <p:nvSpPr>
          <p:cNvPr id="53" name="Oval 14"/>
          <p:cNvSpPr>
            <a:spLocks noChangeArrowheads="1"/>
          </p:cNvSpPr>
          <p:nvPr/>
        </p:nvSpPr>
        <p:spPr bwMode="auto">
          <a:xfrm>
            <a:off x="7677150" y="5613400"/>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2</a:t>
            </a:r>
          </a:p>
        </p:txBody>
      </p:sp>
      <p:sp>
        <p:nvSpPr>
          <p:cNvPr id="54" name="Oval 15"/>
          <p:cNvSpPr>
            <a:spLocks noChangeArrowheads="1"/>
          </p:cNvSpPr>
          <p:nvPr/>
        </p:nvSpPr>
        <p:spPr bwMode="auto">
          <a:xfrm>
            <a:off x="7677150" y="5613400"/>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1</a:t>
            </a:r>
          </a:p>
        </p:txBody>
      </p:sp>
      <p:sp>
        <p:nvSpPr>
          <p:cNvPr id="55" name="Oval 16"/>
          <p:cNvSpPr>
            <a:spLocks noChangeArrowheads="1"/>
          </p:cNvSpPr>
          <p:nvPr/>
        </p:nvSpPr>
        <p:spPr bwMode="auto">
          <a:xfrm>
            <a:off x="7905750" y="5613400"/>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0</a:t>
            </a:r>
          </a:p>
        </p:txBody>
      </p:sp>
      <p:sp>
        <p:nvSpPr>
          <p:cNvPr id="56" name="Oval 62"/>
          <p:cNvSpPr>
            <a:spLocks noChangeArrowheads="1"/>
          </p:cNvSpPr>
          <p:nvPr/>
        </p:nvSpPr>
        <p:spPr bwMode="auto">
          <a:xfrm>
            <a:off x="7753350" y="5613400"/>
            <a:ext cx="1220788" cy="931863"/>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387">
                <a:solidFill>
                  <a:srgbClr val="FF0000"/>
                </a:solidFill>
                <a:latin typeface=".VnTime" panose="020B7200000000000000" pitchFamily="34" charset="0"/>
                <a:cs typeface="+mn-cs"/>
              </a:rPr>
              <a:t>0</a:t>
            </a:r>
          </a:p>
        </p:txBody>
      </p:sp>
      <p:sp>
        <p:nvSpPr>
          <p:cNvPr id="57" name="Oval 10"/>
          <p:cNvSpPr>
            <a:spLocks noChangeArrowheads="1"/>
          </p:cNvSpPr>
          <p:nvPr/>
        </p:nvSpPr>
        <p:spPr bwMode="auto">
          <a:xfrm>
            <a:off x="7758113" y="5634038"/>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5</a:t>
            </a:r>
          </a:p>
        </p:txBody>
      </p:sp>
      <p:sp>
        <p:nvSpPr>
          <p:cNvPr id="58" name="Oval 11"/>
          <p:cNvSpPr>
            <a:spLocks noChangeArrowheads="1"/>
          </p:cNvSpPr>
          <p:nvPr/>
        </p:nvSpPr>
        <p:spPr bwMode="auto">
          <a:xfrm>
            <a:off x="7758113" y="5634038"/>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4</a:t>
            </a:r>
          </a:p>
        </p:txBody>
      </p:sp>
      <p:sp>
        <p:nvSpPr>
          <p:cNvPr id="59" name="Oval 13"/>
          <p:cNvSpPr>
            <a:spLocks noChangeArrowheads="1"/>
          </p:cNvSpPr>
          <p:nvPr/>
        </p:nvSpPr>
        <p:spPr bwMode="auto">
          <a:xfrm>
            <a:off x="7758113" y="5634038"/>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3</a:t>
            </a:r>
          </a:p>
        </p:txBody>
      </p:sp>
      <p:sp>
        <p:nvSpPr>
          <p:cNvPr id="60" name="Oval 14"/>
          <p:cNvSpPr>
            <a:spLocks noChangeArrowheads="1"/>
          </p:cNvSpPr>
          <p:nvPr/>
        </p:nvSpPr>
        <p:spPr bwMode="auto">
          <a:xfrm>
            <a:off x="7677150" y="5634038"/>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2</a:t>
            </a:r>
          </a:p>
        </p:txBody>
      </p:sp>
      <p:sp>
        <p:nvSpPr>
          <p:cNvPr id="61" name="Oval 15"/>
          <p:cNvSpPr>
            <a:spLocks noChangeArrowheads="1"/>
          </p:cNvSpPr>
          <p:nvPr/>
        </p:nvSpPr>
        <p:spPr bwMode="auto">
          <a:xfrm>
            <a:off x="7905750" y="5634038"/>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1</a:t>
            </a:r>
          </a:p>
        </p:txBody>
      </p:sp>
      <p:sp>
        <p:nvSpPr>
          <p:cNvPr id="62" name="Oval 16"/>
          <p:cNvSpPr>
            <a:spLocks noChangeArrowheads="1"/>
          </p:cNvSpPr>
          <p:nvPr/>
        </p:nvSpPr>
        <p:spPr bwMode="auto">
          <a:xfrm>
            <a:off x="7981950" y="5634038"/>
            <a:ext cx="987425"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0</a:t>
            </a:r>
          </a:p>
        </p:txBody>
      </p:sp>
      <p:sp>
        <p:nvSpPr>
          <p:cNvPr id="63" name="Oval 62"/>
          <p:cNvSpPr>
            <a:spLocks noChangeArrowheads="1"/>
          </p:cNvSpPr>
          <p:nvPr/>
        </p:nvSpPr>
        <p:spPr bwMode="auto">
          <a:xfrm>
            <a:off x="7677150" y="5634038"/>
            <a:ext cx="1220788" cy="931862"/>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387">
                <a:solidFill>
                  <a:srgbClr val="FF0000"/>
                </a:solidFill>
                <a:latin typeface=".VnTime" panose="020B7200000000000000" pitchFamily="34" charset="0"/>
                <a:cs typeface="+mn-cs"/>
              </a:rPr>
              <a:t>0</a:t>
            </a:r>
          </a:p>
        </p:txBody>
      </p:sp>
      <p:sp>
        <p:nvSpPr>
          <p:cNvPr id="64" name="Oval 10"/>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5</a:t>
            </a:r>
          </a:p>
        </p:txBody>
      </p:sp>
      <p:sp>
        <p:nvSpPr>
          <p:cNvPr id="65" name="Oval 11"/>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4</a:t>
            </a:r>
          </a:p>
        </p:txBody>
      </p:sp>
      <p:sp>
        <p:nvSpPr>
          <p:cNvPr id="66" name="Oval 13"/>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3</a:t>
            </a:r>
          </a:p>
        </p:txBody>
      </p:sp>
      <p:sp>
        <p:nvSpPr>
          <p:cNvPr id="67" name="Oval 14"/>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2</a:t>
            </a:r>
          </a:p>
        </p:txBody>
      </p:sp>
      <p:sp>
        <p:nvSpPr>
          <p:cNvPr id="68" name="Oval 15"/>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1</a:t>
            </a:r>
          </a:p>
        </p:txBody>
      </p:sp>
      <p:sp>
        <p:nvSpPr>
          <p:cNvPr id="69" name="Oval 16"/>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0</a:t>
            </a:r>
          </a:p>
        </p:txBody>
      </p:sp>
      <p:sp>
        <p:nvSpPr>
          <p:cNvPr id="70" name="Oval 62"/>
          <p:cNvSpPr>
            <a:spLocks noChangeArrowheads="1"/>
          </p:cNvSpPr>
          <p:nvPr/>
        </p:nvSpPr>
        <p:spPr bwMode="auto">
          <a:xfrm>
            <a:off x="7600950" y="5613400"/>
            <a:ext cx="1220788" cy="931863"/>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387">
                <a:solidFill>
                  <a:srgbClr val="FF0000"/>
                </a:solidFill>
                <a:latin typeface=".VnTime" panose="020B7200000000000000" pitchFamily="34" charset="0"/>
                <a:cs typeface="+mn-cs"/>
              </a:rPr>
              <a:t>0</a:t>
            </a:r>
          </a:p>
        </p:txBody>
      </p:sp>
      <p:sp>
        <p:nvSpPr>
          <p:cNvPr id="71" name="Oval 10"/>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5</a:t>
            </a:r>
          </a:p>
        </p:txBody>
      </p:sp>
      <p:sp>
        <p:nvSpPr>
          <p:cNvPr id="72" name="Oval 11"/>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4</a:t>
            </a:r>
          </a:p>
        </p:txBody>
      </p:sp>
      <p:sp>
        <p:nvSpPr>
          <p:cNvPr id="73" name="Oval 13"/>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3</a:t>
            </a:r>
          </a:p>
        </p:txBody>
      </p:sp>
      <p:sp>
        <p:nvSpPr>
          <p:cNvPr id="74" name="Oval 14"/>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2</a:t>
            </a:r>
          </a:p>
        </p:txBody>
      </p:sp>
      <p:sp>
        <p:nvSpPr>
          <p:cNvPr id="75" name="Oval 15"/>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1</a:t>
            </a:r>
          </a:p>
        </p:txBody>
      </p:sp>
      <p:sp>
        <p:nvSpPr>
          <p:cNvPr id="76" name="Oval 16"/>
          <p:cNvSpPr>
            <a:spLocks noChangeArrowheads="1"/>
          </p:cNvSpPr>
          <p:nvPr/>
        </p:nvSpPr>
        <p:spPr bwMode="auto">
          <a:xfrm>
            <a:off x="7524750" y="5613400"/>
            <a:ext cx="989013" cy="911225"/>
          </a:xfrm>
          <a:prstGeom prst="ellipse">
            <a:avLst/>
          </a:prstGeom>
          <a:solidFill>
            <a:srgbClr val="CCFFFF"/>
          </a:solidFill>
          <a:ln>
            <a:noFill/>
          </a:ln>
          <a:effectLst>
            <a:outerShdw dist="35921" dir="2700000" algn="ctr" rotWithShape="0">
              <a:schemeClr val="bg2">
                <a:alpha val="50000"/>
              </a:schemeClr>
            </a:outerShdw>
          </a:effectLst>
          <a:extLst>
            <a:ext uri="{91240B29-F687-4F45-9708-019B960494DF}"/>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985">
                <a:latin typeface="Times New Roman" panose="02020603050405020304" pitchFamily="18" charset="0"/>
                <a:cs typeface="+mn-cs"/>
              </a:rPr>
              <a:t>0</a:t>
            </a:r>
          </a:p>
        </p:txBody>
      </p:sp>
      <p:sp>
        <p:nvSpPr>
          <p:cNvPr id="77" name="Oval 62"/>
          <p:cNvSpPr>
            <a:spLocks noChangeArrowheads="1"/>
          </p:cNvSpPr>
          <p:nvPr/>
        </p:nvSpPr>
        <p:spPr bwMode="auto">
          <a:xfrm>
            <a:off x="7600950" y="5613400"/>
            <a:ext cx="1220788" cy="931863"/>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0"/>
              </a:spcBef>
              <a:spcAft>
                <a:spcPts val="0"/>
              </a:spcAft>
              <a:buFontTx/>
              <a:buNone/>
              <a:defRPr/>
            </a:pPr>
            <a:r>
              <a:rPr lang="en-US" altLang="en-US" sz="5387">
                <a:solidFill>
                  <a:srgbClr val="FF0000"/>
                </a:solidFill>
                <a:latin typeface=".VnTime" panose="020B7200000000000000" pitchFamily="34" charset="0"/>
                <a:cs typeface="+mn-cs"/>
              </a:rPr>
              <a:t>0</a:t>
            </a:r>
          </a:p>
        </p:txBody>
      </p:sp>
      <p:sp>
        <p:nvSpPr>
          <p:cNvPr id="78" name="Text Box 31"/>
          <p:cNvSpPr txBox="1">
            <a:spLocks noChangeArrowheads="1"/>
          </p:cNvSpPr>
          <p:nvPr/>
        </p:nvSpPr>
        <p:spPr bwMode="auto">
          <a:xfrm>
            <a:off x="4637088" y="3200400"/>
            <a:ext cx="379412"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0</a:t>
            </a:r>
          </a:p>
        </p:txBody>
      </p:sp>
      <p:sp>
        <p:nvSpPr>
          <p:cNvPr id="79" name="Text Box 31"/>
          <p:cNvSpPr txBox="1">
            <a:spLocks noChangeArrowheads="1"/>
          </p:cNvSpPr>
          <p:nvPr/>
        </p:nvSpPr>
        <p:spPr bwMode="auto">
          <a:xfrm>
            <a:off x="4637088" y="3817938"/>
            <a:ext cx="379412"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7</a:t>
            </a:r>
          </a:p>
        </p:txBody>
      </p:sp>
      <p:sp>
        <p:nvSpPr>
          <p:cNvPr id="80" name="Text Box 31"/>
          <p:cNvSpPr txBox="1">
            <a:spLocks noChangeArrowheads="1"/>
          </p:cNvSpPr>
          <p:nvPr/>
        </p:nvSpPr>
        <p:spPr bwMode="auto">
          <a:xfrm>
            <a:off x="4637088" y="4341813"/>
            <a:ext cx="379412"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0</a:t>
            </a:r>
          </a:p>
        </p:txBody>
      </p:sp>
      <p:sp>
        <p:nvSpPr>
          <p:cNvPr id="82" name="Text Box 26"/>
          <p:cNvSpPr txBox="1">
            <a:spLocks noChangeArrowheads="1"/>
          </p:cNvSpPr>
          <p:nvPr/>
        </p:nvSpPr>
        <p:spPr bwMode="auto">
          <a:xfrm>
            <a:off x="8591550" y="3760788"/>
            <a:ext cx="912813" cy="1166812"/>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312</a:t>
            </a:r>
          </a:p>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  </a:t>
            </a:r>
          </a:p>
        </p:txBody>
      </p:sp>
      <p:sp>
        <p:nvSpPr>
          <p:cNvPr id="83" name="Text Box 26"/>
          <p:cNvSpPr txBox="1">
            <a:spLocks noChangeArrowheads="1"/>
          </p:cNvSpPr>
          <p:nvPr/>
        </p:nvSpPr>
        <p:spPr bwMode="auto">
          <a:xfrm>
            <a:off x="9121775" y="3325813"/>
            <a:ext cx="608013" cy="1166812"/>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4</a:t>
            </a:r>
          </a:p>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  </a:t>
            </a:r>
          </a:p>
        </p:txBody>
      </p:sp>
      <p:sp>
        <p:nvSpPr>
          <p:cNvPr id="84" name="Text Box 26"/>
          <p:cNvSpPr txBox="1">
            <a:spLocks noChangeArrowheads="1"/>
          </p:cNvSpPr>
          <p:nvPr/>
        </p:nvSpPr>
        <p:spPr bwMode="auto">
          <a:xfrm>
            <a:off x="9144000" y="3770313"/>
            <a:ext cx="608013" cy="1166812"/>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7</a:t>
            </a:r>
          </a:p>
          <a:p>
            <a:pPr defTabSz="1217066" fontAlgn="auto">
              <a:spcBef>
                <a:spcPct val="50000"/>
              </a:spcBef>
              <a:spcAft>
                <a:spcPts val="0"/>
              </a:spcAft>
              <a:buFontTx/>
              <a:buNone/>
              <a:defRPr/>
            </a:pPr>
            <a:r>
              <a:rPr lang="en-US" altLang="en-US" sz="2793" b="1">
                <a:latin typeface="Times New Roman" panose="02020603050405020304" pitchFamily="18" charset="0"/>
                <a:cs typeface="Times New Roman" panose="02020603050405020304" pitchFamily="18" charset="0"/>
              </a:rPr>
              <a:t>  </a:t>
            </a:r>
          </a:p>
        </p:txBody>
      </p:sp>
      <p:sp>
        <p:nvSpPr>
          <p:cNvPr id="85" name="Text Box 26"/>
          <p:cNvSpPr txBox="1">
            <a:spLocks noChangeArrowheads="1"/>
          </p:cNvSpPr>
          <p:nvPr/>
        </p:nvSpPr>
        <p:spPr bwMode="auto">
          <a:xfrm>
            <a:off x="8613775" y="4287838"/>
            <a:ext cx="1081088" cy="1166812"/>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Times New Roman" panose="02020603050405020304" pitchFamily="18" charset="0"/>
                <a:cs typeface="Times New Roman" panose="02020603050405020304" pitchFamily="18" charset="0"/>
              </a:rPr>
              <a:t>6811</a:t>
            </a:r>
            <a:endParaRPr lang="en-US" altLang="en-US" sz="2793" b="1" dirty="0">
              <a:latin typeface="Times New Roman" panose="02020603050405020304" pitchFamily="18" charset="0"/>
              <a:cs typeface="Times New Roman" panose="02020603050405020304" pitchFamily="18" charset="0"/>
            </a:endParaRPr>
          </a:p>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  </a:t>
            </a:r>
          </a:p>
        </p:txBody>
      </p:sp>
      <p:sp>
        <p:nvSpPr>
          <p:cNvPr id="81" name="Text Box 7"/>
          <p:cNvSpPr txBox="1">
            <a:spLocks noChangeArrowheads="1"/>
          </p:cNvSpPr>
          <p:nvPr/>
        </p:nvSpPr>
        <p:spPr bwMode="auto">
          <a:xfrm>
            <a:off x="3616325" y="1363663"/>
            <a:ext cx="5397500" cy="64452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7066" fontAlgn="auto">
              <a:spcBef>
                <a:spcPct val="50000"/>
              </a:spcBef>
              <a:spcAft>
                <a:spcPts val="0"/>
              </a:spcAft>
              <a:buFontTx/>
              <a:buNone/>
              <a:defRPr/>
            </a:pPr>
            <a:r>
              <a:rPr lang="en-US" altLang="en-US" sz="3591" b="1">
                <a:latin typeface="Times New Roman" panose="02020603050405020304" pitchFamily="18" charset="0"/>
                <a:cs typeface="+mn-cs"/>
              </a:rPr>
              <a:t>ĐÚNG GHI </a:t>
            </a:r>
            <a:r>
              <a:rPr lang="en-US" altLang="en-US" sz="3591" b="1">
                <a:solidFill>
                  <a:srgbClr val="FF0000"/>
                </a:solidFill>
                <a:latin typeface="Times New Roman" panose="02020603050405020304" pitchFamily="18" charset="0"/>
                <a:cs typeface="+mn-cs"/>
              </a:rPr>
              <a:t>Đ, </a:t>
            </a:r>
            <a:r>
              <a:rPr lang="en-US" altLang="en-US" sz="3591" b="1">
                <a:latin typeface="Times New Roman" panose="02020603050405020304" pitchFamily="18" charset="0"/>
                <a:cs typeface="+mn-cs"/>
              </a:rPr>
              <a:t>SAI GHI </a:t>
            </a:r>
            <a:r>
              <a:rPr lang="en-US" altLang="en-US" sz="3591" b="1">
                <a:solidFill>
                  <a:srgbClr val="FF0000"/>
                </a:solidFill>
                <a:latin typeface="Times New Roman" panose="02020603050405020304" pitchFamily="18" charset="0"/>
                <a:cs typeface="+mn-cs"/>
              </a:rPr>
              <a: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amond(in)">
                                      <p:cBhvr>
                                        <p:cTn id="7" dur="500"/>
                                        <p:tgtEl>
                                          <p:spTgt spid="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500"/>
                                        <p:tgtEl>
                                          <p:spTgt spid="8"/>
                                        </p:tgtEl>
                                      </p:cBhvr>
                                    </p:animEffect>
                                  </p:childTnLst>
                                </p:cTn>
                              </p:par>
                              <p:par>
                                <p:cTn id="18" presetID="8"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500"/>
                                        <p:tgtEl>
                                          <p:spTgt spid="9"/>
                                        </p:tgtEl>
                                      </p:cBhvr>
                                    </p:animEffect>
                                  </p:childTnLst>
                                </p:cTn>
                              </p:par>
                              <p:par>
                                <p:cTn id="21" presetID="8" presetClass="entr" presetSubtype="16" fill="hold" grpId="0" nodeType="withEffect">
                                  <p:stCondLst>
                                    <p:cond delay="0"/>
                                  </p:stCondLst>
                                  <p:iterate type="lt">
                                    <p:tmPct val="0"/>
                                  </p:iterate>
                                  <p:childTnLst>
                                    <p:set>
                                      <p:cBhvr>
                                        <p:cTn id="22" dur="1" fill="hold">
                                          <p:stCondLst>
                                            <p:cond delay="0"/>
                                          </p:stCondLst>
                                        </p:cTn>
                                        <p:tgtEl>
                                          <p:spTgt spid="12"/>
                                        </p:tgtEl>
                                        <p:attrNameLst>
                                          <p:attrName>style.visibility</p:attrName>
                                        </p:attrNameLst>
                                      </p:cBhvr>
                                      <p:to>
                                        <p:strVal val="visible"/>
                                      </p:to>
                                    </p:set>
                                    <p:animEffect transition="in" filter="diamond(in)">
                                      <p:cBhvr>
                                        <p:cTn id="23" dur="500"/>
                                        <p:tgtEl>
                                          <p:spTgt spid="12"/>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500"/>
                                        <p:tgtEl>
                                          <p:spTgt spid="6"/>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500"/>
                                        <p:tgtEl>
                                          <p:spTgt spid="7"/>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amond(in)">
                                      <p:cBhvr>
                                        <p:cTn id="37" dur="1000"/>
                                        <p:tgtEl>
                                          <p:spTgt spid="50"/>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nodeType="afterGroup">
                            <p:stCondLst>
                              <p:cond delay="1000"/>
                            </p:stCondLst>
                            <p:childTnLst>
                              <p:par>
                                <p:cTn id="39" presetID="8" presetClass="entr" presetSubtype="16"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diamond(in)">
                                      <p:cBhvr>
                                        <p:cTn id="41" dur="1000"/>
                                        <p:tgtEl>
                                          <p:spTgt spid="51"/>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nodeType="afterGroup">
                            <p:stCondLst>
                              <p:cond delay="2000"/>
                            </p:stCondLst>
                            <p:childTnLst>
                              <p:par>
                                <p:cTn id="43" presetID="4" presetClass="entr" presetSubtype="16"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ox(in)">
                                      <p:cBhvr>
                                        <p:cTn id="45" dur="1000"/>
                                        <p:tgtEl>
                                          <p:spTgt spid="52"/>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6" fill="hold" nodeType="afterGroup">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ox(in)">
                                      <p:cBhvr>
                                        <p:cTn id="49" dur="1000"/>
                                        <p:tgtEl>
                                          <p:spTgt spid="53"/>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0" fill="hold" nodeType="afterGroup">
                            <p:stCondLst>
                              <p:cond delay="4000"/>
                            </p:stCondLst>
                            <p:childTnLst>
                              <p:par>
                                <p:cTn id="51" presetID="8" presetClass="entr" presetSubtype="16"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diamond(in)">
                                      <p:cBhvr>
                                        <p:cTn id="53" dur="500"/>
                                        <p:tgtEl>
                                          <p:spTgt spid="54"/>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4" fill="hold" nodeType="afterGroup">
                            <p:stCondLst>
                              <p:cond delay="4500"/>
                            </p:stCondLst>
                            <p:childTnLst>
                              <p:par>
                                <p:cTn id="55" presetID="8"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diamond(in)">
                                      <p:cBhvr>
                                        <p:cTn id="57" dur="1000"/>
                                        <p:tgtEl>
                                          <p:spTgt spid="55"/>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5" presetClass="exit" presetSubtype="10" fill="hold" nodeType="withEffect">
                                  <p:stCondLst>
                                    <p:cond delay="0"/>
                                  </p:stCondLst>
                                  <p:childTnLst>
                                    <p:animEffect transition="out" filter="checkerboard(across)">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54"/>
                                        </p:tgtEl>
                                      </p:cBhvr>
                                    </p:animEffect>
                                    <p:set>
                                      <p:cBhvr>
                                        <p:cTn id="72" dur="1" fill="hold">
                                          <p:stCondLst>
                                            <p:cond delay="499"/>
                                          </p:stCondLst>
                                        </p:cTn>
                                        <p:tgtEl>
                                          <p:spTgt spid="54"/>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55"/>
                                        </p:tgtEl>
                                      </p:cBhvr>
                                    </p:animEffect>
                                    <p:set>
                                      <p:cBhvr>
                                        <p:cTn id="75" dur="1" fill="hold">
                                          <p:stCondLst>
                                            <p:cond delay="499"/>
                                          </p:stCondLst>
                                        </p:cTn>
                                        <p:tgtEl>
                                          <p:spTgt spid="55"/>
                                        </p:tgtEl>
                                        <p:attrNameLst>
                                          <p:attrName>style.visibility</p:attrName>
                                        </p:attrNameLst>
                                      </p:cBhvr>
                                      <p:to>
                                        <p:strVal val="hidden"/>
                                      </p:to>
                                    </p:set>
                                  </p:childTnLst>
                                </p:cTn>
                              </p:par>
                            </p:childTnLst>
                          </p:cTn>
                        </p:par>
                        <p:par>
                          <p:cTn id="76" fill="hold" nodeType="afterGroup">
                            <p:stCondLst>
                              <p:cond delay="5500"/>
                            </p:stCondLst>
                            <p:childTnLst>
                              <p:par>
                                <p:cTn id="77" presetID="53" presetClass="entr" presetSubtype="0"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1000" fill="hold"/>
                                        <p:tgtEl>
                                          <p:spTgt spid="56"/>
                                        </p:tgtEl>
                                        <p:attrNameLst>
                                          <p:attrName>ppt_w</p:attrName>
                                        </p:attrNameLst>
                                      </p:cBhvr>
                                      <p:tavLst>
                                        <p:tav tm="0">
                                          <p:val>
                                            <p:fltVal val="0"/>
                                          </p:val>
                                        </p:tav>
                                        <p:tav tm="100000">
                                          <p:val>
                                            <p:strVal val="#ppt_w"/>
                                          </p:val>
                                        </p:tav>
                                      </p:tavLst>
                                    </p:anim>
                                    <p:anim calcmode="lin" valueType="num">
                                      <p:cBhvr>
                                        <p:cTn id="80" dur="1000" fill="hold"/>
                                        <p:tgtEl>
                                          <p:spTgt spid="56"/>
                                        </p:tgtEl>
                                        <p:attrNameLst>
                                          <p:attrName>ppt_h</p:attrName>
                                        </p:attrNameLst>
                                      </p:cBhvr>
                                      <p:tavLst>
                                        <p:tav tm="0">
                                          <p:val>
                                            <p:fltVal val="0"/>
                                          </p:val>
                                        </p:tav>
                                        <p:tav tm="100000">
                                          <p:val>
                                            <p:strVal val="#ppt_h"/>
                                          </p:val>
                                        </p:tav>
                                      </p:tavLst>
                                    </p:anim>
                                    <p:animEffect transition="in" filter="fade">
                                      <p:cBhvr>
                                        <p:cTn id="81" dur="1000"/>
                                        <p:tgtEl>
                                          <p:spTgt spid="56"/>
                                        </p:tgtEl>
                                      </p:cBhvr>
                                    </p:animEffect>
                                  </p:childTnLst>
                                  <p:subTnLst>
                                    <p:audio>
                                      <p:cMediaNode>
                                        <p:cTn display="0" masterRel="sameClick">
                                          <p:stCondLst>
                                            <p:cond evt="begin" delay="0">
                                              <p:tn val="77"/>
                                            </p:cond>
                                          </p:stCondLst>
                                          <p:endCondLst>
                                            <p:cond evt="onStopAudio" delay="0">
                                              <p:tgtEl>
                                                <p:sldTgt/>
                                              </p:tgtEl>
                                            </p:cond>
                                          </p:endCondLst>
                                        </p:cTn>
                                        <p:tgtEl>
                                          <p:sndTgt r:embed="rId4" name="drumroll.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diamond(in)">
                                      <p:cBhvr>
                                        <p:cTn id="86" dur="2000"/>
                                        <p:tgtEl>
                                          <p:spTgt spid="1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mph" presetSubtype="0" fill="hold" grpId="1" nodeType="clickEffect">
                                  <p:stCondLst>
                                    <p:cond delay="0"/>
                                  </p:stCondLst>
                                  <p:iterate type="lt">
                                    <p:tmPct val="4000"/>
                                  </p:iterate>
                                  <p:childTnLst>
                                    <p:set>
                                      <p:cBhvr override="childStyle">
                                        <p:cTn id="90" dur="500" fill="hold"/>
                                        <p:tgtEl>
                                          <p:spTgt spid="12"/>
                                        </p:tgtEl>
                                        <p:attrNameLst>
                                          <p:attrName>style.color</p:attrName>
                                        </p:attrNameLst>
                                      </p:cBhvr>
                                      <p:to>
                                        <p:clrVal>
                                          <a:srgbClr val="FF0000"/>
                                        </p:clrVal>
                                      </p:to>
                                    </p:set>
                                    <p:set>
                                      <p:cBhvr>
                                        <p:cTn id="91" dur="500" fill="hold"/>
                                        <p:tgtEl>
                                          <p:spTgt spid="12"/>
                                        </p:tgtEl>
                                        <p:attrNameLst>
                                          <p:attrName>fillcolor</p:attrName>
                                        </p:attrNameLst>
                                      </p:cBhvr>
                                      <p:to>
                                        <p:clrVal>
                                          <a:srgbClr val="FF0000"/>
                                        </p:clrVal>
                                      </p:to>
                                    </p:set>
                                    <p:set>
                                      <p:cBhvr>
                                        <p:cTn id="92" dur="500" fill="hold"/>
                                        <p:tgtEl>
                                          <p:spTgt spid="12"/>
                                        </p:tgtEl>
                                        <p:attrNameLst>
                                          <p:attrName>fill.type</p:attrName>
                                        </p:attrNameLst>
                                      </p:cBhvr>
                                      <p:to>
                                        <p:strVal val="solid"/>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box(in)">
                                      <p:cBhvr>
                                        <p:cTn id="102" dur="500"/>
                                        <p:tgtEl>
                                          <p:spTgt spid="18"/>
                                        </p:tgtEl>
                                      </p:cBhvr>
                                    </p:animEffect>
                                  </p:childTnLst>
                                </p:cTn>
                              </p:par>
                              <p:par>
                                <p:cTn id="103" presetID="4" presetClass="entr" presetSubtype="16"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box(in)">
                                      <p:cBhvr>
                                        <p:cTn id="105" dur="500"/>
                                        <p:tgtEl>
                                          <p:spTgt spid="19"/>
                                        </p:tgtEl>
                                      </p:cBhvr>
                                    </p:animEffect>
                                  </p:childTnLst>
                                </p:cTn>
                              </p:par>
                              <p:par>
                                <p:cTn id="106" presetID="4" presetClass="entr" presetSubtype="16" fill="hold" grpId="0" nodeType="withEffect">
                                  <p:stCondLst>
                                    <p:cond delay="0"/>
                                  </p:stCondLst>
                                  <p:iterate type="lt">
                                    <p:tmPct val="0"/>
                                  </p:iterate>
                                  <p:childTnLst>
                                    <p:set>
                                      <p:cBhvr>
                                        <p:cTn id="107" dur="1" fill="hold">
                                          <p:stCondLst>
                                            <p:cond delay="0"/>
                                          </p:stCondLst>
                                        </p:cTn>
                                        <p:tgtEl>
                                          <p:spTgt spid="16">
                                            <p:txEl>
                                              <p:pRg st="0" end="0"/>
                                            </p:txEl>
                                          </p:spTgt>
                                        </p:tgtEl>
                                        <p:attrNameLst>
                                          <p:attrName>style.visibility</p:attrName>
                                        </p:attrNameLst>
                                      </p:cBhvr>
                                      <p:to>
                                        <p:strVal val="visible"/>
                                      </p:to>
                                    </p:set>
                                    <p:animEffect transition="in" filter="box(in)">
                                      <p:cBhvr>
                                        <p:cTn id="108" dur="500"/>
                                        <p:tgtEl>
                                          <p:spTgt spid="16">
                                            <p:txEl>
                                              <p:pRg st="0" end="0"/>
                                            </p:txEl>
                                          </p:spTgt>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16">
                                            <p:txEl>
                                              <p:pRg st="1" end="1"/>
                                            </p:txEl>
                                          </p:spTgt>
                                        </p:tgtEl>
                                        <p:attrNameLst>
                                          <p:attrName>style.visibility</p:attrName>
                                        </p:attrNameLst>
                                      </p:cBhvr>
                                      <p:to>
                                        <p:strVal val="visible"/>
                                      </p:to>
                                    </p:set>
                                    <p:animEffect transition="in" filter="box(in)">
                                      <p:cBhvr>
                                        <p:cTn id="111" dur="500"/>
                                        <p:tgtEl>
                                          <p:spTgt spid="16">
                                            <p:txEl>
                                              <p:pRg st="1" end="1"/>
                                            </p:txEl>
                                          </p:spTgt>
                                        </p:tgtEl>
                                      </p:cBhvr>
                                    </p:animEffect>
                                  </p:childTnLst>
                                </p:cTn>
                              </p:par>
                              <p:par>
                                <p:cTn id="112" presetID="4" presetClass="entr" presetSubtype="16" fill="hold" grpId="0" nodeType="withEffect">
                                  <p:stCondLst>
                                    <p:cond delay="0"/>
                                  </p:stCondLst>
                                  <p:iterate type="lt">
                                    <p:tmPct val="0"/>
                                  </p:iterate>
                                  <p:childTnLst>
                                    <p:set>
                                      <p:cBhvr>
                                        <p:cTn id="113" dur="1" fill="hold">
                                          <p:stCondLst>
                                            <p:cond delay="0"/>
                                          </p:stCondLst>
                                        </p:cTn>
                                        <p:tgtEl>
                                          <p:spTgt spid="17"/>
                                        </p:tgtEl>
                                        <p:attrNameLst>
                                          <p:attrName>style.visibility</p:attrName>
                                        </p:attrNameLst>
                                      </p:cBhvr>
                                      <p:to>
                                        <p:strVal val="visible"/>
                                      </p:to>
                                    </p:set>
                                    <p:animEffect transition="in" filter="box(in)">
                                      <p:cBhvr>
                                        <p:cTn id="114" dur="500"/>
                                        <p:tgtEl>
                                          <p:spTgt spid="1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blinds(horizontal)">
                                      <p:cBhvr>
                                        <p:cTn id="117" dur="500"/>
                                        <p:tgtEl>
                                          <p:spTgt spid="2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8" presetClass="entr" presetSubtype="16" fill="hold" grpId="0" nodeType="click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diamond(in)">
                                      <p:cBhvr>
                                        <p:cTn id="122" dur="1000"/>
                                        <p:tgtEl>
                                          <p:spTgt spid="57"/>
                                        </p:tgtEl>
                                      </p:cBhvr>
                                    </p:animEffec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3" fill="hold" nodeType="afterGroup">
                            <p:stCondLst>
                              <p:cond delay="1000"/>
                            </p:stCondLst>
                            <p:childTnLst>
                              <p:par>
                                <p:cTn id="124" presetID="8" presetClass="entr" presetSubtype="16" fill="hold" grpId="0" nodeType="after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diamond(in)">
                                      <p:cBhvr>
                                        <p:cTn id="126" dur="1000"/>
                                        <p:tgtEl>
                                          <p:spTgt spid="58"/>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childTnLst>
                          </p:cTn>
                        </p:par>
                        <p:par>
                          <p:cTn id="127" fill="hold" nodeType="afterGroup">
                            <p:stCondLst>
                              <p:cond delay="2000"/>
                            </p:stCondLst>
                            <p:childTnLst>
                              <p:par>
                                <p:cTn id="128" presetID="4" presetClass="entr" presetSubtype="16" fill="hold" grpId="0" nodeType="after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box(in)">
                                      <p:cBhvr>
                                        <p:cTn id="130" dur="1000"/>
                                        <p:tgtEl>
                                          <p:spTgt spid="59"/>
                                        </p:tgtEl>
                                      </p:cBhvr>
                                    </p:animEffec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1" fill="hold" nodeType="afterGroup">
                            <p:stCondLst>
                              <p:cond delay="3000"/>
                            </p:stCondLst>
                            <p:childTnLst>
                              <p:par>
                                <p:cTn id="132" presetID="4" presetClass="entr" presetSubtype="16" fill="hold" grpId="0" nodeType="after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box(in)">
                                      <p:cBhvr>
                                        <p:cTn id="134" dur="1000"/>
                                        <p:tgtEl>
                                          <p:spTgt spid="60"/>
                                        </p:tgtEl>
                                      </p:cBhvr>
                                    </p:animEffec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5" fill="hold" nodeType="afterGroup">
                            <p:stCondLst>
                              <p:cond delay="4000"/>
                            </p:stCondLst>
                            <p:childTnLst>
                              <p:par>
                                <p:cTn id="136" presetID="8" presetClass="entr" presetSubtype="16" fill="hold" grpId="0" nodeType="after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diamond(in)">
                                      <p:cBhvr>
                                        <p:cTn id="138" dur="500"/>
                                        <p:tgtEl>
                                          <p:spTgt spid="61"/>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childTnLst>
                          </p:cTn>
                        </p:par>
                        <p:par>
                          <p:cTn id="139" fill="hold" nodeType="afterGroup">
                            <p:stCondLst>
                              <p:cond delay="4500"/>
                            </p:stCondLst>
                            <p:childTnLst>
                              <p:par>
                                <p:cTn id="140" presetID="8" presetClass="entr" presetSubtype="16" fill="hold" grpId="0" nodeType="afterEffect">
                                  <p:stCondLst>
                                    <p:cond delay="0"/>
                                  </p:stCondLst>
                                  <p:childTnLst>
                                    <p:set>
                                      <p:cBhvr>
                                        <p:cTn id="141" dur="1" fill="hold">
                                          <p:stCondLst>
                                            <p:cond delay="0"/>
                                          </p:stCondLst>
                                        </p:cTn>
                                        <p:tgtEl>
                                          <p:spTgt spid="62"/>
                                        </p:tgtEl>
                                        <p:attrNameLst>
                                          <p:attrName>style.visibility</p:attrName>
                                        </p:attrNameLst>
                                      </p:cBhvr>
                                      <p:to>
                                        <p:strVal val="visible"/>
                                      </p:to>
                                    </p:set>
                                    <p:animEffect transition="in" filter="diamond(in)">
                                      <p:cBhvr>
                                        <p:cTn id="142" dur="1000"/>
                                        <p:tgtEl>
                                          <p:spTgt spid="62"/>
                                        </p:tgtEl>
                                      </p:cBhvr>
                                    </p:animEffec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par>
                                <p:cTn id="143" presetID="5" presetClass="exit" presetSubtype="10" fill="hold" nodeType="withEffect">
                                  <p:stCondLst>
                                    <p:cond delay="0"/>
                                  </p:stCondLst>
                                  <p:childTnLst>
                                    <p:animEffect transition="out" filter="checkerboard(across)">
                                      <p:cBhvr>
                                        <p:cTn id="144" dur="500"/>
                                        <p:tgtEl>
                                          <p:spTgt spid="57"/>
                                        </p:tgtEl>
                                      </p:cBhvr>
                                    </p:animEffect>
                                    <p:set>
                                      <p:cBhvr>
                                        <p:cTn id="145" dur="1" fill="hold">
                                          <p:stCondLst>
                                            <p:cond delay="499"/>
                                          </p:stCondLst>
                                        </p:cTn>
                                        <p:tgtEl>
                                          <p:spTgt spid="57"/>
                                        </p:tgtEl>
                                        <p:attrNameLst>
                                          <p:attrName>style.visibility</p:attrName>
                                        </p:attrNameLst>
                                      </p:cBhvr>
                                      <p:to>
                                        <p:strVal val="hidden"/>
                                      </p:to>
                                    </p:set>
                                  </p:childTnLst>
                                </p:cTn>
                              </p:par>
                              <p:par>
                                <p:cTn id="146" presetID="5" presetClass="exit" presetSubtype="10" fill="hold" nodeType="withEffect">
                                  <p:stCondLst>
                                    <p:cond delay="0"/>
                                  </p:stCondLst>
                                  <p:childTnLst>
                                    <p:animEffect transition="out" filter="checkerboard(across)">
                                      <p:cBhvr>
                                        <p:cTn id="147" dur="500"/>
                                        <p:tgtEl>
                                          <p:spTgt spid="58"/>
                                        </p:tgtEl>
                                      </p:cBhvr>
                                    </p:animEffect>
                                    <p:set>
                                      <p:cBhvr>
                                        <p:cTn id="148" dur="1" fill="hold">
                                          <p:stCondLst>
                                            <p:cond delay="499"/>
                                          </p:stCondLst>
                                        </p:cTn>
                                        <p:tgtEl>
                                          <p:spTgt spid="58"/>
                                        </p:tgtEl>
                                        <p:attrNameLst>
                                          <p:attrName>style.visibility</p:attrName>
                                        </p:attrNameLst>
                                      </p:cBhvr>
                                      <p:to>
                                        <p:strVal val="hidden"/>
                                      </p:to>
                                    </p:set>
                                  </p:childTnLst>
                                </p:cTn>
                              </p:par>
                              <p:par>
                                <p:cTn id="149" presetID="5" presetClass="exit" presetSubtype="10" fill="hold" nodeType="withEffect">
                                  <p:stCondLst>
                                    <p:cond delay="0"/>
                                  </p:stCondLst>
                                  <p:childTnLst>
                                    <p:animEffect transition="out" filter="checkerboard(across)">
                                      <p:cBhvr>
                                        <p:cTn id="150" dur="500"/>
                                        <p:tgtEl>
                                          <p:spTgt spid="59"/>
                                        </p:tgtEl>
                                      </p:cBhvr>
                                    </p:animEffect>
                                    <p:set>
                                      <p:cBhvr>
                                        <p:cTn id="151" dur="1" fill="hold">
                                          <p:stCondLst>
                                            <p:cond delay="499"/>
                                          </p:stCondLst>
                                        </p:cTn>
                                        <p:tgtEl>
                                          <p:spTgt spid="59"/>
                                        </p:tgtEl>
                                        <p:attrNameLst>
                                          <p:attrName>style.visibility</p:attrName>
                                        </p:attrNameLst>
                                      </p:cBhvr>
                                      <p:to>
                                        <p:strVal val="hidden"/>
                                      </p:to>
                                    </p:set>
                                  </p:childTnLst>
                                </p:cTn>
                              </p:par>
                              <p:par>
                                <p:cTn id="152" presetID="5" presetClass="exit" presetSubtype="10" fill="hold" nodeType="withEffect">
                                  <p:stCondLst>
                                    <p:cond delay="0"/>
                                  </p:stCondLst>
                                  <p:childTnLst>
                                    <p:animEffect transition="out" filter="checkerboard(across)">
                                      <p:cBhvr>
                                        <p:cTn id="153" dur="500"/>
                                        <p:tgtEl>
                                          <p:spTgt spid="60"/>
                                        </p:tgtEl>
                                      </p:cBhvr>
                                    </p:animEffect>
                                    <p:set>
                                      <p:cBhvr>
                                        <p:cTn id="154" dur="1" fill="hold">
                                          <p:stCondLst>
                                            <p:cond delay="499"/>
                                          </p:stCondLst>
                                        </p:cTn>
                                        <p:tgtEl>
                                          <p:spTgt spid="60"/>
                                        </p:tgtEl>
                                        <p:attrNameLst>
                                          <p:attrName>style.visibility</p:attrName>
                                        </p:attrNameLst>
                                      </p:cBhvr>
                                      <p:to>
                                        <p:strVal val="hidden"/>
                                      </p:to>
                                    </p:set>
                                  </p:childTnLst>
                                </p:cTn>
                              </p:par>
                              <p:par>
                                <p:cTn id="155" presetID="5" presetClass="exit" presetSubtype="10" fill="hold" nodeType="withEffect">
                                  <p:stCondLst>
                                    <p:cond delay="0"/>
                                  </p:stCondLst>
                                  <p:childTnLst>
                                    <p:animEffect transition="out" filter="checkerboard(across)">
                                      <p:cBhvr>
                                        <p:cTn id="156" dur="500"/>
                                        <p:tgtEl>
                                          <p:spTgt spid="61"/>
                                        </p:tgtEl>
                                      </p:cBhvr>
                                    </p:animEffect>
                                    <p:set>
                                      <p:cBhvr>
                                        <p:cTn id="157" dur="1" fill="hold">
                                          <p:stCondLst>
                                            <p:cond delay="499"/>
                                          </p:stCondLst>
                                        </p:cTn>
                                        <p:tgtEl>
                                          <p:spTgt spid="61"/>
                                        </p:tgtEl>
                                        <p:attrNameLst>
                                          <p:attrName>style.visibility</p:attrName>
                                        </p:attrNameLst>
                                      </p:cBhvr>
                                      <p:to>
                                        <p:strVal val="hidden"/>
                                      </p:to>
                                    </p:set>
                                  </p:childTnLst>
                                </p:cTn>
                              </p:par>
                              <p:par>
                                <p:cTn id="158" presetID="5" presetClass="exit" presetSubtype="10" fill="hold" nodeType="withEffect">
                                  <p:stCondLst>
                                    <p:cond delay="0"/>
                                  </p:stCondLst>
                                  <p:childTnLst>
                                    <p:animEffect transition="out" filter="checkerboard(across)">
                                      <p:cBhvr>
                                        <p:cTn id="159" dur="500"/>
                                        <p:tgtEl>
                                          <p:spTgt spid="62"/>
                                        </p:tgtEl>
                                      </p:cBhvr>
                                    </p:animEffect>
                                    <p:set>
                                      <p:cBhvr>
                                        <p:cTn id="160" dur="1" fill="hold">
                                          <p:stCondLst>
                                            <p:cond delay="499"/>
                                          </p:stCondLst>
                                        </p:cTn>
                                        <p:tgtEl>
                                          <p:spTgt spid="62"/>
                                        </p:tgtEl>
                                        <p:attrNameLst>
                                          <p:attrName>style.visibility</p:attrName>
                                        </p:attrNameLst>
                                      </p:cBhvr>
                                      <p:to>
                                        <p:strVal val="hidden"/>
                                      </p:to>
                                    </p:set>
                                  </p:childTnLst>
                                </p:cTn>
                              </p:par>
                            </p:childTnLst>
                          </p:cTn>
                        </p:par>
                        <p:par>
                          <p:cTn id="161" fill="hold" nodeType="afterGroup">
                            <p:stCondLst>
                              <p:cond delay="5500"/>
                            </p:stCondLst>
                            <p:childTnLst>
                              <p:par>
                                <p:cTn id="162" presetID="53" presetClass="entr" presetSubtype="0" fill="hold" grpId="0" nodeType="afterEffect">
                                  <p:stCondLst>
                                    <p:cond delay="0"/>
                                  </p:stCondLst>
                                  <p:childTnLst>
                                    <p:set>
                                      <p:cBhvr>
                                        <p:cTn id="163" dur="1" fill="hold">
                                          <p:stCondLst>
                                            <p:cond delay="0"/>
                                          </p:stCondLst>
                                        </p:cTn>
                                        <p:tgtEl>
                                          <p:spTgt spid="63"/>
                                        </p:tgtEl>
                                        <p:attrNameLst>
                                          <p:attrName>style.visibility</p:attrName>
                                        </p:attrNameLst>
                                      </p:cBhvr>
                                      <p:to>
                                        <p:strVal val="visible"/>
                                      </p:to>
                                    </p:set>
                                    <p:anim calcmode="lin" valueType="num">
                                      <p:cBhvr>
                                        <p:cTn id="164" dur="1000" fill="hold"/>
                                        <p:tgtEl>
                                          <p:spTgt spid="63"/>
                                        </p:tgtEl>
                                        <p:attrNameLst>
                                          <p:attrName>ppt_w</p:attrName>
                                        </p:attrNameLst>
                                      </p:cBhvr>
                                      <p:tavLst>
                                        <p:tav tm="0">
                                          <p:val>
                                            <p:fltVal val="0"/>
                                          </p:val>
                                        </p:tav>
                                        <p:tav tm="100000">
                                          <p:val>
                                            <p:strVal val="#ppt_w"/>
                                          </p:val>
                                        </p:tav>
                                      </p:tavLst>
                                    </p:anim>
                                    <p:anim calcmode="lin" valueType="num">
                                      <p:cBhvr>
                                        <p:cTn id="165" dur="1000" fill="hold"/>
                                        <p:tgtEl>
                                          <p:spTgt spid="63"/>
                                        </p:tgtEl>
                                        <p:attrNameLst>
                                          <p:attrName>ppt_h</p:attrName>
                                        </p:attrNameLst>
                                      </p:cBhvr>
                                      <p:tavLst>
                                        <p:tav tm="0">
                                          <p:val>
                                            <p:fltVal val="0"/>
                                          </p:val>
                                        </p:tav>
                                        <p:tav tm="100000">
                                          <p:val>
                                            <p:strVal val="#ppt_h"/>
                                          </p:val>
                                        </p:tav>
                                      </p:tavLst>
                                    </p:anim>
                                    <p:animEffect transition="in" filter="fade">
                                      <p:cBhvr>
                                        <p:cTn id="166" dur="1000"/>
                                        <p:tgtEl>
                                          <p:spTgt spid="63"/>
                                        </p:tgtEl>
                                      </p:cBhvr>
                                    </p:animEffect>
                                  </p:childTnLst>
                                  <p:subTnLst>
                                    <p:audio>
                                      <p:cMediaNode>
                                        <p:cTn display="0" masterRel="sameClick">
                                          <p:stCondLst>
                                            <p:cond evt="begin" delay="0">
                                              <p:tn val="162"/>
                                            </p:cond>
                                          </p:stCondLst>
                                          <p:endCondLst>
                                            <p:cond evt="onStopAudio" delay="0">
                                              <p:tgtEl>
                                                <p:sldTgt/>
                                              </p:tgtEl>
                                            </p:cond>
                                          </p:endCondLst>
                                        </p:cTn>
                                        <p:tgtEl>
                                          <p:sndTgt r:embed="rId4" name="drumroll.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24"/>
                                        </p:tgtEl>
                                        <p:attrNameLst>
                                          <p:attrName>style.visibility</p:attrName>
                                        </p:attrNameLst>
                                      </p:cBhvr>
                                      <p:to>
                                        <p:strVal val="visible"/>
                                      </p:to>
                                    </p:set>
                                    <p:anim calcmode="lin" valueType="num">
                                      <p:cBhvr additive="base">
                                        <p:cTn id="171" dur="500" fill="hold"/>
                                        <p:tgtEl>
                                          <p:spTgt spid="24"/>
                                        </p:tgtEl>
                                        <p:attrNameLst>
                                          <p:attrName>ppt_x</p:attrName>
                                        </p:attrNameLst>
                                      </p:cBhvr>
                                      <p:tavLst>
                                        <p:tav tm="0">
                                          <p:val>
                                            <p:strVal val="#ppt_x"/>
                                          </p:val>
                                        </p:tav>
                                        <p:tav tm="100000">
                                          <p:val>
                                            <p:strVal val="#ppt_x"/>
                                          </p:val>
                                        </p:tav>
                                      </p:tavLst>
                                    </p:anim>
                                    <p:anim calcmode="lin" valueType="num">
                                      <p:cBhvr additive="base">
                                        <p:cTn id="172" dur="500" fill="hold"/>
                                        <p:tgtEl>
                                          <p:spTgt spid="24"/>
                                        </p:tgtEl>
                                        <p:attrNameLst>
                                          <p:attrName>ppt_y</p:attrName>
                                        </p:attrNameLst>
                                      </p:cBhvr>
                                      <p:tavLst>
                                        <p:tav tm="0">
                                          <p:val>
                                            <p:strVal val="1+#ppt_h/2"/>
                                          </p:val>
                                        </p:tav>
                                        <p:tav tm="100000">
                                          <p:val>
                                            <p:strVal val="#ppt_y"/>
                                          </p:val>
                                        </p:tav>
                                      </p:tavLst>
                                    </p:anim>
                                  </p:childTnLst>
                                </p:cTn>
                              </p:par>
                              <p:par>
                                <p:cTn id="173" presetID="4" presetClass="exit" presetSubtype="16" fill="hold" grpId="1" nodeType="withEffect">
                                  <p:stCondLst>
                                    <p:cond delay="0"/>
                                  </p:stCondLst>
                                  <p:childTnLst>
                                    <p:animEffect transition="out" filter="box(in)">
                                      <p:cBhvr>
                                        <p:cTn id="174" dur="500"/>
                                        <p:tgtEl>
                                          <p:spTgt spid="50"/>
                                        </p:tgtEl>
                                      </p:cBhvr>
                                    </p:animEffect>
                                    <p:set>
                                      <p:cBhvr>
                                        <p:cTn id="175" dur="1" fill="hold">
                                          <p:stCondLst>
                                            <p:cond delay="499"/>
                                          </p:stCondLst>
                                        </p:cTn>
                                        <p:tgtEl>
                                          <p:spTgt spid="50"/>
                                        </p:tgtEl>
                                        <p:attrNameLst>
                                          <p:attrName>style.visibility</p:attrName>
                                        </p:attrNameLst>
                                      </p:cBhvr>
                                      <p:to>
                                        <p:strVal val="hidden"/>
                                      </p:to>
                                    </p:set>
                                  </p:childTnLst>
                                </p:cTn>
                              </p:par>
                              <p:par>
                                <p:cTn id="176" presetID="4" presetClass="exit" presetSubtype="16" fill="hold" grpId="1" nodeType="withEffect">
                                  <p:stCondLst>
                                    <p:cond delay="0"/>
                                  </p:stCondLst>
                                  <p:childTnLst>
                                    <p:animEffect transition="out" filter="box(in)">
                                      <p:cBhvr>
                                        <p:cTn id="177" dur="500"/>
                                        <p:tgtEl>
                                          <p:spTgt spid="51"/>
                                        </p:tgtEl>
                                      </p:cBhvr>
                                    </p:animEffect>
                                    <p:set>
                                      <p:cBhvr>
                                        <p:cTn id="178" dur="1" fill="hold">
                                          <p:stCondLst>
                                            <p:cond delay="499"/>
                                          </p:stCondLst>
                                        </p:cTn>
                                        <p:tgtEl>
                                          <p:spTgt spid="51"/>
                                        </p:tgtEl>
                                        <p:attrNameLst>
                                          <p:attrName>style.visibility</p:attrName>
                                        </p:attrNameLst>
                                      </p:cBhvr>
                                      <p:to>
                                        <p:strVal val="hidden"/>
                                      </p:to>
                                    </p:set>
                                  </p:childTnLst>
                                </p:cTn>
                              </p:par>
                              <p:par>
                                <p:cTn id="179" presetID="4" presetClass="exit" presetSubtype="16" fill="hold" grpId="1" nodeType="withEffect">
                                  <p:stCondLst>
                                    <p:cond delay="0"/>
                                  </p:stCondLst>
                                  <p:childTnLst>
                                    <p:animEffect transition="out" filter="box(in)">
                                      <p:cBhvr>
                                        <p:cTn id="180" dur="500"/>
                                        <p:tgtEl>
                                          <p:spTgt spid="52"/>
                                        </p:tgtEl>
                                      </p:cBhvr>
                                    </p:animEffect>
                                    <p:set>
                                      <p:cBhvr>
                                        <p:cTn id="181" dur="1" fill="hold">
                                          <p:stCondLst>
                                            <p:cond delay="499"/>
                                          </p:stCondLst>
                                        </p:cTn>
                                        <p:tgtEl>
                                          <p:spTgt spid="52"/>
                                        </p:tgtEl>
                                        <p:attrNameLst>
                                          <p:attrName>style.visibility</p:attrName>
                                        </p:attrNameLst>
                                      </p:cBhvr>
                                      <p:to>
                                        <p:strVal val="hidden"/>
                                      </p:to>
                                    </p:set>
                                  </p:childTnLst>
                                </p:cTn>
                              </p:par>
                              <p:par>
                                <p:cTn id="182" presetID="4" presetClass="exit" presetSubtype="16" fill="hold" grpId="1" nodeType="withEffect">
                                  <p:stCondLst>
                                    <p:cond delay="0"/>
                                  </p:stCondLst>
                                  <p:childTnLst>
                                    <p:animEffect transition="out" filter="box(in)">
                                      <p:cBhvr>
                                        <p:cTn id="183" dur="500"/>
                                        <p:tgtEl>
                                          <p:spTgt spid="53"/>
                                        </p:tgtEl>
                                      </p:cBhvr>
                                    </p:animEffect>
                                    <p:set>
                                      <p:cBhvr>
                                        <p:cTn id="184" dur="1" fill="hold">
                                          <p:stCondLst>
                                            <p:cond delay="499"/>
                                          </p:stCondLst>
                                        </p:cTn>
                                        <p:tgtEl>
                                          <p:spTgt spid="53"/>
                                        </p:tgtEl>
                                        <p:attrNameLst>
                                          <p:attrName>style.visibility</p:attrName>
                                        </p:attrNameLst>
                                      </p:cBhvr>
                                      <p:to>
                                        <p:strVal val="hidden"/>
                                      </p:to>
                                    </p:set>
                                  </p:childTnLst>
                                </p:cTn>
                              </p:par>
                              <p:par>
                                <p:cTn id="185" presetID="4" presetClass="exit" presetSubtype="16" fill="hold" grpId="1" nodeType="withEffect">
                                  <p:stCondLst>
                                    <p:cond delay="0"/>
                                  </p:stCondLst>
                                  <p:childTnLst>
                                    <p:animEffect transition="out" filter="box(in)">
                                      <p:cBhvr>
                                        <p:cTn id="186" dur="500"/>
                                        <p:tgtEl>
                                          <p:spTgt spid="54"/>
                                        </p:tgtEl>
                                      </p:cBhvr>
                                    </p:animEffect>
                                    <p:set>
                                      <p:cBhvr>
                                        <p:cTn id="187" dur="1" fill="hold">
                                          <p:stCondLst>
                                            <p:cond delay="499"/>
                                          </p:stCondLst>
                                        </p:cTn>
                                        <p:tgtEl>
                                          <p:spTgt spid="54"/>
                                        </p:tgtEl>
                                        <p:attrNameLst>
                                          <p:attrName>style.visibility</p:attrName>
                                        </p:attrNameLst>
                                      </p:cBhvr>
                                      <p:to>
                                        <p:strVal val="hidden"/>
                                      </p:to>
                                    </p:set>
                                  </p:childTnLst>
                                </p:cTn>
                              </p:par>
                              <p:par>
                                <p:cTn id="188" presetID="4" presetClass="exit" presetSubtype="16" fill="hold" grpId="1" nodeType="withEffect">
                                  <p:stCondLst>
                                    <p:cond delay="0"/>
                                  </p:stCondLst>
                                  <p:childTnLst>
                                    <p:animEffect transition="out" filter="box(in)">
                                      <p:cBhvr>
                                        <p:cTn id="189" dur="500"/>
                                        <p:tgtEl>
                                          <p:spTgt spid="55"/>
                                        </p:tgtEl>
                                      </p:cBhvr>
                                    </p:animEffect>
                                    <p:set>
                                      <p:cBhvr>
                                        <p:cTn id="190" dur="1" fill="hold">
                                          <p:stCondLst>
                                            <p:cond delay="499"/>
                                          </p:stCondLst>
                                        </p:cTn>
                                        <p:tgtEl>
                                          <p:spTgt spid="55"/>
                                        </p:tgtEl>
                                        <p:attrNameLst>
                                          <p:attrName>style.visibility</p:attrName>
                                        </p:attrNameLst>
                                      </p:cBhvr>
                                      <p:to>
                                        <p:strVal val="hidden"/>
                                      </p:to>
                                    </p:set>
                                  </p:childTnLst>
                                </p:cTn>
                              </p:par>
                              <p:par>
                                <p:cTn id="191" presetID="4" presetClass="exit" presetSubtype="16" fill="hold" grpId="1" nodeType="withEffect">
                                  <p:stCondLst>
                                    <p:cond delay="0"/>
                                  </p:stCondLst>
                                  <p:childTnLst>
                                    <p:animEffect transition="out" filter="box(in)">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par>
                                <p:cTn id="194" presetID="4" presetClass="exit" presetSubtype="16" fill="hold" grpId="1" nodeType="withEffect">
                                  <p:stCondLst>
                                    <p:cond delay="0"/>
                                  </p:stCondLst>
                                  <p:childTnLst>
                                    <p:animEffect transition="out" filter="box(in)">
                                      <p:cBhvr>
                                        <p:cTn id="195" dur="500"/>
                                        <p:tgtEl>
                                          <p:spTgt spid="57"/>
                                        </p:tgtEl>
                                      </p:cBhvr>
                                    </p:animEffect>
                                    <p:set>
                                      <p:cBhvr>
                                        <p:cTn id="196" dur="1" fill="hold">
                                          <p:stCondLst>
                                            <p:cond delay="499"/>
                                          </p:stCondLst>
                                        </p:cTn>
                                        <p:tgtEl>
                                          <p:spTgt spid="57"/>
                                        </p:tgtEl>
                                        <p:attrNameLst>
                                          <p:attrName>style.visibility</p:attrName>
                                        </p:attrNameLst>
                                      </p:cBhvr>
                                      <p:to>
                                        <p:strVal val="hidden"/>
                                      </p:to>
                                    </p:set>
                                  </p:childTnLst>
                                </p:cTn>
                              </p:par>
                              <p:par>
                                <p:cTn id="197" presetID="4" presetClass="exit" presetSubtype="16" fill="hold" grpId="1" nodeType="withEffect">
                                  <p:stCondLst>
                                    <p:cond delay="0"/>
                                  </p:stCondLst>
                                  <p:childTnLst>
                                    <p:animEffect transition="out" filter="box(in)">
                                      <p:cBhvr>
                                        <p:cTn id="198" dur="500"/>
                                        <p:tgtEl>
                                          <p:spTgt spid="58"/>
                                        </p:tgtEl>
                                      </p:cBhvr>
                                    </p:animEffect>
                                    <p:set>
                                      <p:cBhvr>
                                        <p:cTn id="199" dur="1" fill="hold">
                                          <p:stCondLst>
                                            <p:cond delay="499"/>
                                          </p:stCondLst>
                                        </p:cTn>
                                        <p:tgtEl>
                                          <p:spTgt spid="58"/>
                                        </p:tgtEl>
                                        <p:attrNameLst>
                                          <p:attrName>style.visibility</p:attrName>
                                        </p:attrNameLst>
                                      </p:cBhvr>
                                      <p:to>
                                        <p:strVal val="hidden"/>
                                      </p:to>
                                    </p:set>
                                  </p:childTnLst>
                                </p:cTn>
                              </p:par>
                              <p:par>
                                <p:cTn id="200" presetID="4" presetClass="exit" presetSubtype="16" fill="hold" grpId="1" nodeType="withEffect">
                                  <p:stCondLst>
                                    <p:cond delay="0"/>
                                  </p:stCondLst>
                                  <p:childTnLst>
                                    <p:animEffect transition="out" filter="box(in)">
                                      <p:cBhvr>
                                        <p:cTn id="201" dur="500"/>
                                        <p:tgtEl>
                                          <p:spTgt spid="59"/>
                                        </p:tgtEl>
                                      </p:cBhvr>
                                    </p:animEffect>
                                    <p:set>
                                      <p:cBhvr>
                                        <p:cTn id="202" dur="1" fill="hold">
                                          <p:stCondLst>
                                            <p:cond delay="499"/>
                                          </p:stCondLst>
                                        </p:cTn>
                                        <p:tgtEl>
                                          <p:spTgt spid="59"/>
                                        </p:tgtEl>
                                        <p:attrNameLst>
                                          <p:attrName>style.visibility</p:attrName>
                                        </p:attrNameLst>
                                      </p:cBhvr>
                                      <p:to>
                                        <p:strVal val="hidden"/>
                                      </p:to>
                                    </p:set>
                                  </p:childTnLst>
                                </p:cTn>
                              </p:par>
                              <p:par>
                                <p:cTn id="203" presetID="4" presetClass="exit" presetSubtype="16" fill="hold" grpId="1" nodeType="withEffect">
                                  <p:stCondLst>
                                    <p:cond delay="0"/>
                                  </p:stCondLst>
                                  <p:childTnLst>
                                    <p:animEffect transition="out" filter="box(in)">
                                      <p:cBhvr>
                                        <p:cTn id="204" dur="500"/>
                                        <p:tgtEl>
                                          <p:spTgt spid="60"/>
                                        </p:tgtEl>
                                      </p:cBhvr>
                                    </p:animEffect>
                                    <p:set>
                                      <p:cBhvr>
                                        <p:cTn id="205" dur="1" fill="hold">
                                          <p:stCondLst>
                                            <p:cond delay="499"/>
                                          </p:stCondLst>
                                        </p:cTn>
                                        <p:tgtEl>
                                          <p:spTgt spid="60"/>
                                        </p:tgtEl>
                                        <p:attrNameLst>
                                          <p:attrName>style.visibility</p:attrName>
                                        </p:attrNameLst>
                                      </p:cBhvr>
                                      <p:to>
                                        <p:strVal val="hidden"/>
                                      </p:to>
                                    </p:set>
                                  </p:childTnLst>
                                </p:cTn>
                              </p:par>
                              <p:par>
                                <p:cTn id="206" presetID="4" presetClass="exit" presetSubtype="16" fill="hold" grpId="1" nodeType="withEffect">
                                  <p:stCondLst>
                                    <p:cond delay="0"/>
                                  </p:stCondLst>
                                  <p:childTnLst>
                                    <p:animEffect transition="out" filter="box(in)">
                                      <p:cBhvr>
                                        <p:cTn id="207" dur="500"/>
                                        <p:tgtEl>
                                          <p:spTgt spid="61"/>
                                        </p:tgtEl>
                                      </p:cBhvr>
                                    </p:animEffect>
                                    <p:set>
                                      <p:cBhvr>
                                        <p:cTn id="208" dur="1" fill="hold">
                                          <p:stCondLst>
                                            <p:cond delay="499"/>
                                          </p:stCondLst>
                                        </p:cTn>
                                        <p:tgtEl>
                                          <p:spTgt spid="61"/>
                                        </p:tgtEl>
                                        <p:attrNameLst>
                                          <p:attrName>style.visibility</p:attrName>
                                        </p:attrNameLst>
                                      </p:cBhvr>
                                      <p:to>
                                        <p:strVal val="hidden"/>
                                      </p:to>
                                    </p:set>
                                  </p:childTnLst>
                                </p:cTn>
                              </p:par>
                              <p:par>
                                <p:cTn id="209" presetID="4" presetClass="exit" presetSubtype="16" fill="hold" grpId="1" nodeType="withEffect">
                                  <p:stCondLst>
                                    <p:cond delay="0"/>
                                  </p:stCondLst>
                                  <p:childTnLst>
                                    <p:animEffect transition="out" filter="box(in)">
                                      <p:cBhvr>
                                        <p:cTn id="210" dur="500"/>
                                        <p:tgtEl>
                                          <p:spTgt spid="62"/>
                                        </p:tgtEl>
                                      </p:cBhvr>
                                    </p:animEffect>
                                    <p:set>
                                      <p:cBhvr>
                                        <p:cTn id="211" dur="1" fill="hold">
                                          <p:stCondLst>
                                            <p:cond delay="499"/>
                                          </p:stCondLst>
                                        </p:cTn>
                                        <p:tgtEl>
                                          <p:spTgt spid="62"/>
                                        </p:tgtEl>
                                        <p:attrNameLst>
                                          <p:attrName>style.visibility</p:attrName>
                                        </p:attrNameLst>
                                      </p:cBhvr>
                                      <p:to>
                                        <p:strVal val="hidden"/>
                                      </p:to>
                                    </p:set>
                                  </p:childTnLst>
                                </p:cTn>
                              </p:par>
                              <p:par>
                                <p:cTn id="212" presetID="4" presetClass="exit" presetSubtype="16" fill="hold" grpId="1" nodeType="withEffect">
                                  <p:stCondLst>
                                    <p:cond delay="0"/>
                                  </p:stCondLst>
                                  <p:childTnLst>
                                    <p:animEffect transition="out" filter="box(in)">
                                      <p:cBhvr>
                                        <p:cTn id="213" dur="500"/>
                                        <p:tgtEl>
                                          <p:spTgt spid="63"/>
                                        </p:tgtEl>
                                      </p:cBhvr>
                                    </p:animEffect>
                                    <p:set>
                                      <p:cBhvr>
                                        <p:cTn id="214" dur="1" fill="hold">
                                          <p:stCondLst>
                                            <p:cond delay="499"/>
                                          </p:stCondLst>
                                        </p:cTn>
                                        <p:tgtEl>
                                          <p:spTgt spid="63"/>
                                        </p:tgtEl>
                                        <p:attrNameLst>
                                          <p:attrName>style.visibility</p:attrName>
                                        </p:attrNameLst>
                                      </p:cBhvr>
                                      <p:to>
                                        <p:strVal val="hidden"/>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8" presetClass="entr" presetSubtype="16" fill="hold" grpId="2" nodeType="clickEffect">
                                  <p:stCondLst>
                                    <p:cond delay="0"/>
                                  </p:stCondLst>
                                  <p:iterate type="lt">
                                    <p:tmPct val="0"/>
                                  </p:iterate>
                                  <p:childTnLst>
                                    <p:set>
                                      <p:cBhvr>
                                        <p:cTn id="218" dur="1" fill="hold">
                                          <p:stCondLst>
                                            <p:cond delay="0"/>
                                          </p:stCondLst>
                                        </p:cTn>
                                        <p:tgtEl>
                                          <p:spTgt spid="78"/>
                                        </p:tgtEl>
                                        <p:attrNameLst>
                                          <p:attrName>style.visibility</p:attrName>
                                        </p:attrNameLst>
                                      </p:cBhvr>
                                      <p:to>
                                        <p:strVal val="visible"/>
                                      </p:to>
                                    </p:set>
                                    <p:animEffect transition="in" filter="diamond(in)">
                                      <p:cBhvr>
                                        <p:cTn id="219" dur="2000"/>
                                        <p:tgtEl>
                                          <p:spTgt spid="78"/>
                                        </p:tgtEl>
                                      </p:cBhvr>
                                    </p:animEffect>
                                  </p:childTnLst>
                                </p:cTn>
                              </p:par>
                              <p:par>
                                <p:cTn id="220" presetID="8" presetClass="entr" presetSubtype="16" fill="hold" grpId="2" nodeType="withEffect">
                                  <p:stCondLst>
                                    <p:cond delay="0"/>
                                  </p:stCondLst>
                                  <p:iterate type="lt">
                                    <p:tmPct val="0"/>
                                  </p:iterate>
                                  <p:childTnLst>
                                    <p:set>
                                      <p:cBhvr>
                                        <p:cTn id="221" dur="1" fill="hold">
                                          <p:stCondLst>
                                            <p:cond delay="0"/>
                                          </p:stCondLst>
                                        </p:cTn>
                                        <p:tgtEl>
                                          <p:spTgt spid="79"/>
                                        </p:tgtEl>
                                        <p:attrNameLst>
                                          <p:attrName>style.visibility</p:attrName>
                                        </p:attrNameLst>
                                      </p:cBhvr>
                                      <p:to>
                                        <p:strVal val="visible"/>
                                      </p:to>
                                    </p:set>
                                    <p:animEffect transition="in" filter="diamond(in)">
                                      <p:cBhvr>
                                        <p:cTn id="222" dur="2000"/>
                                        <p:tgtEl>
                                          <p:spTgt spid="79"/>
                                        </p:tgtEl>
                                      </p:cBhvr>
                                    </p:animEffect>
                                  </p:childTnLst>
                                </p:cTn>
                              </p:par>
                              <p:par>
                                <p:cTn id="223" presetID="8" presetClass="entr" presetSubtype="16" fill="hold" grpId="2" nodeType="withEffect">
                                  <p:stCondLst>
                                    <p:cond delay="0"/>
                                  </p:stCondLst>
                                  <p:iterate type="lt">
                                    <p:tmPct val="0"/>
                                  </p:iterate>
                                  <p:childTnLst>
                                    <p:set>
                                      <p:cBhvr>
                                        <p:cTn id="224" dur="1" fill="hold">
                                          <p:stCondLst>
                                            <p:cond delay="0"/>
                                          </p:stCondLst>
                                        </p:cTn>
                                        <p:tgtEl>
                                          <p:spTgt spid="80"/>
                                        </p:tgtEl>
                                        <p:attrNameLst>
                                          <p:attrName>style.visibility</p:attrName>
                                        </p:attrNameLst>
                                      </p:cBhvr>
                                      <p:to>
                                        <p:strVal val="visible"/>
                                      </p:to>
                                    </p:set>
                                    <p:animEffect transition="in" filter="diamond(in)">
                                      <p:cBhvr>
                                        <p:cTn id="225" dur="2000"/>
                                        <p:tgtEl>
                                          <p:spTgt spid="80"/>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6" presetClass="emph" presetSubtype="0" fill="hold" grpId="1" nodeType="clickEffect">
                                  <p:stCondLst>
                                    <p:cond delay="0"/>
                                  </p:stCondLst>
                                  <p:iterate type="lt">
                                    <p:tmPct val="4000"/>
                                  </p:iterate>
                                  <p:childTnLst>
                                    <p:set>
                                      <p:cBhvr override="childStyle">
                                        <p:cTn id="229" dur="500" fill="hold"/>
                                        <p:tgtEl>
                                          <p:spTgt spid="80"/>
                                        </p:tgtEl>
                                        <p:attrNameLst>
                                          <p:attrName>style.color</p:attrName>
                                        </p:attrNameLst>
                                      </p:cBhvr>
                                      <p:to>
                                        <p:clrVal>
                                          <a:srgbClr val="FF0000"/>
                                        </p:clrVal>
                                      </p:to>
                                    </p:set>
                                    <p:set>
                                      <p:cBhvr>
                                        <p:cTn id="230" dur="500" fill="hold"/>
                                        <p:tgtEl>
                                          <p:spTgt spid="80"/>
                                        </p:tgtEl>
                                        <p:attrNameLst>
                                          <p:attrName>fillcolor</p:attrName>
                                        </p:attrNameLst>
                                      </p:cBhvr>
                                      <p:to>
                                        <p:clrVal>
                                          <a:srgbClr val="FF0000"/>
                                        </p:clrVal>
                                      </p:to>
                                    </p:set>
                                    <p:set>
                                      <p:cBhvr>
                                        <p:cTn id="231" dur="500" fill="hold"/>
                                        <p:tgtEl>
                                          <p:spTgt spid="80"/>
                                        </p:tgtEl>
                                        <p:attrNameLst>
                                          <p:attrName>fill.type</p:attrName>
                                        </p:attrNameLst>
                                      </p:cBhvr>
                                      <p:to>
                                        <p:strVal val="solid"/>
                                      </p:to>
                                    </p:set>
                                  </p:childTnLst>
                                </p:cTn>
                              </p:par>
                              <p:par>
                                <p:cTn id="232" presetID="16" presetClass="emph" presetSubtype="0" fill="hold" grpId="1" nodeType="withEffect">
                                  <p:stCondLst>
                                    <p:cond delay="0"/>
                                  </p:stCondLst>
                                  <p:iterate type="lt">
                                    <p:tmPct val="4000"/>
                                  </p:iterate>
                                  <p:childTnLst>
                                    <p:set>
                                      <p:cBhvr override="childStyle">
                                        <p:cTn id="233" dur="500" fill="hold"/>
                                        <p:tgtEl>
                                          <p:spTgt spid="79"/>
                                        </p:tgtEl>
                                        <p:attrNameLst>
                                          <p:attrName>style.color</p:attrName>
                                        </p:attrNameLst>
                                      </p:cBhvr>
                                      <p:to>
                                        <p:clrVal>
                                          <a:srgbClr val="FF0000"/>
                                        </p:clrVal>
                                      </p:to>
                                    </p:set>
                                    <p:set>
                                      <p:cBhvr>
                                        <p:cTn id="234" dur="500" fill="hold"/>
                                        <p:tgtEl>
                                          <p:spTgt spid="79"/>
                                        </p:tgtEl>
                                        <p:attrNameLst>
                                          <p:attrName>fillcolor</p:attrName>
                                        </p:attrNameLst>
                                      </p:cBhvr>
                                      <p:to>
                                        <p:clrVal>
                                          <a:srgbClr val="FF0000"/>
                                        </p:clrVal>
                                      </p:to>
                                    </p:set>
                                    <p:set>
                                      <p:cBhvr>
                                        <p:cTn id="235" dur="500" fill="hold"/>
                                        <p:tgtEl>
                                          <p:spTgt spid="79"/>
                                        </p:tgtEl>
                                        <p:attrNameLst>
                                          <p:attrName>fill.type</p:attrName>
                                        </p:attrNameLst>
                                      </p:cBhvr>
                                      <p:to>
                                        <p:strVal val="solid"/>
                                      </p:to>
                                    </p:set>
                                  </p:childTnLst>
                                </p:cTn>
                              </p:par>
                              <p:par>
                                <p:cTn id="236" presetID="16" presetClass="emph" presetSubtype="0" fill="hold" grpId="1" nodeType="withEffect">
                                  <p:stCondLst>
                                    <p:cond delay="0"/>
                                  </p:stCondLst>
                                  <p:iterate type="lt">
                                    <p:tmPct val="4000"/>
                                  </p:iterate>
                                  <p:childTnLst>
                                    <p:set>
                                      <p:cBhvr override="childStyle">
                                        <p:cTn id="237" dur="500" fill="hold"/>
                                        <p:tgtEl>
                                          <p:spTgt spid="78"/>
                                        </p:tgtEl>
                                        <p:attrNameLst>
                                          <p:attrName>style.color</p:attrName>
                                        </p:attrNameLst>
                                      </p:cBhvr>
                                      <p:to>
                                        <p:clrVal>
                                          <a:srgbClr val="FF0000"/>
                                        </p:clrVal>
                                      </p:to>
                                    </p:set>
                                    <p:set>
                                      <p:cBhvr>
                                        <p:cTn id="238" dur="500" fill="hold"/>
                                        <p:tgtEl>
                                          <p:spTgt spid="78"/>
                                        </p:tgtEl>
                                        <p:attrNameLst>
                                          <p:attrName>fillcolor</p:attrName>
                                        </p:attrNameLst>
                                      </p:cBhvr>
                                      <p:to>
                                        <p:clrVal>
                                          <a:srgbClr val="FF0000"/>
                                        </p:clrVal>
                                      </p:to>
                                    </p:set>
                                    <p:set>
                                      <p:cBhvr>
                                        <p:cTn id="239" dur="500" fill="hold"/>
                                        <p:tgtEl>
                                          <p:spTgt spid="78"/>
                                        </p:tgtEl>
                                        <p:attrNameLst>
                                          <p:attrName>fill.type</p:attrName>
                                        </p:attrNameLst>
                                      </p:cBhvr>
                                      <p:to>
                                        <p:strVal val="solid"/>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4" presetClass="entr" presetSubtype="16" fill="hold" grpId="0" nodeType="clickEffect">
                                  <p:stCondLst>
                                    <p:cond delay="0"/>
                                  </p:stCondLst>
                                  <p:childTnLst>
                                    <p:set>
                                      <p:cBhvr>
                                        <p:cTn id="243" dur="1" fill="hold">
                                          <p:stCondLst>
                                            <p:cond delay="0"/>
                                          </p:stCondLst>
                                        </p:cTn>
                                        <p:tgtEl>
                                          <p:spTgt spid="26"/>
                                        </p:tgtEl>
                                        <p:attrNameLst>
                                          <p:attrName>style.visibility</p:attrName>
                                        </p:attrNameLst>
                                      </p:cBhvr>
                                      <p:to>
                                        <p:strVal val="visible"/>
                                      </p:to>
                                    </p:set>
                                    <p:animEffect transition="in" filter="box(in)">
                                      <p:cBhvr>
                                        <p:cTn id="244" dur="500"/>
                                        <p:tgtEl>
                                          <p:spTgt spid="26"/>
                                        </p:tgtEl>
                                      </p:cBhvr>
                                    </p:animEffec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4" presetClass="entr" presetSubtype="16" fill="hold" grpId="0" nodeType="clickEffect">
                                  <p:stCondLst>
                                    <p:cond delay="0"/>
                                  </p:stCondLst>
                                  <p:childTnLst>
                                    <p:set>
                                      <p:cBhvr>
                                        <p:cTn id="248" dur="1" fill="hold">
                                          <p:stCondLst>
                                            <p:cond delay="0"/>
                                          </p:stCondLst>
                                        </p:cTn>
                                        <p:tgtEl>
                                          <p:spTgt spid="29"/>
                                        </p:tgtEl>
                                        <p:attrNameLst>
                                          <p:attrName>style.visibility</p:attrName>
                                        </p:attrNameLst>
                                      </p:cBhvr>
                                      <p:to>
                                        <p:strVal val="visible"/>
                                      </p:to>
                                    </p:set>
                                    <p:animEffect transition="in" filter="box(in)">
                                      <p:cBhvr>
                                        <p:cTn id="249" dur="500"/>
                                        <p:tgtEl>
                                          <p:spTgt spid="29"/>
                                        </p:tgtEl>
                                      </p:cBhvr>
                                    </p:animEffect>
                                  </p:childTnLst>
                                </p:cTn>
                              </p:par>
                              <p:par>
                                <p:cTn id="250" presetID="4" presetClass="entr" presetSubtype="16" fill="hold" nodeType="withEffect">
                                  <p:stCondLst>
                                    <p:cond delay="0"/>
                                  </p:stCondLst>
                                  <p:childTnLst>
                                    <p:set>
                                      <p:cBhvr>
                                        <p:cTn id="251" dur="1" fill="hold">
                                          <p:stCondLst>
                                            <p:cond delay="0"/>
                                          </p:stCondLst>
                                        </p:cTn>
                                        <p:tgtEl>
                                          <p:spTgt spid="30"/>
                                        </p:tgtEl>
                                        <p:attrNameLst>
                                          <p:attrName>style.visibility</p:attrName>
                                        </p:attrNameLst>
                                      </p:cBhvr>
                                      <p:to>
                                        <p:strVal val="visible"/>
                                      </p:to>
                                    </p:set>
                                    <p:animEffect transition="in" filter="box(in)">
                                      <p:cBhvr>
                                        <p:cTn id="252" dur="500"/>
                                        <p:tgtEl>
                                          <p:spTgt spid="30"/>
                                        </p:tgtEl>
                                      </p:cBhvr>
                                    </p:animEffect>
                                  </p:childTnLst>
                                </p:cTn>
                              </p:par>
                              <p:par>
                                <p:cTn id="253" presetID="4" presetClass="entr" presetSubtype="16" fill="hold" grpId="0" nodeType="withEffect">
                                  <p:stCondLst>
                                    <p:cond delay="0"/>
                                  </p:stCondLst>
                                  <p:childTnLst>
                                    <p:set>
                                      <p:cBhvr>
                                        <p:cTn id="254" dur="1" fill="hold">
                                          <p:stCondLst>
                                            <p:cond delay="0"/>
                                          </p:stCondLst>
                                        </p:cTn>
                                        <p:tgtEl>
                                          <p:spTgt spid="27"/>
                                        </p:tgtEl>
                                        <p:attrNameLst>
                                          <p:attrName>style.visibility</p:attrName>
                                        </p:attrNameLst>
                                      </p:cBhvr>
                                      <p:to>
                                        <p:strVal val="visible"/>
                                      </p:to>
                                    </p:set>
                                    <p:animEffect transition="in" filter="box(in)">
                                      <p:cBhvr>
                                        <p:cTn id="255" dur="500"/>
                                        <p:tgtEl>
                                          <p:spTgt spid="27"/>
                                        </p:tgtEl>
                                      </p:cBhvr>
                                    </p:animEffect>
                                  </p:childTnLst>
                                </p:cTn>
                              </p:par>
                              <p:par>
                                <p:cTn id="256" presetID="4" presetClass="entr" presetSubtype="16" fill="hold" grpId="0" nodeType="withEffect">
                                  <p:stCondLst>
                                    <p:cond delay="0"/>
                                  </p:stCondLst>
                                  <p:childTnLst>
                                    <p:set>
                                      <p:cBhvr>
                                        <p:cTn id="257" dur="1" fill="hold">
                                          <p:stCondLst>
                                            <p:cond delay="0"/>
                                          </p:stCondLst>
                                        </p:cTn>
                                        <p:tgtEl>
                                          <p:spTgt spid="28"/>
                                        </p:tgtEl>
                                        <p:attrNameLst>
                                          <p:attrName>style.visibility</p:attrName>
                                        </p:attrNameLst>
                                      </p:cBhvr>
                                      <p:to>
                                        <p:strVal val="visible"/>
                                      </p:to>
                                    </p:set>
                                    <p:animEffect transition="in" filter="box(in)">
                                      <p:cBhvr>
                                        <p:cTn id="258" dur="500"/>
                                        <p:tgtEl>
                                          <p:spTgt spid="28"/>
                                        </p:tgtEl>
                                      </p:cBhvr>
                                    </p:animEffect>
                                  </p:childTnLst>
                                </p:cTn>
                              </p:par>
                              <p:par>
                                <p:cTn id="259" presetID="4" presetClass="entr" presetSubtype="16" fill="hold" grpId="0" nodeType="withEffect">
                                  <p:stCondLst>
                                    <p:cond delay="0"/>
                                  </p:stCondLst>
                                  <p:childTnLst>
                                    <p:set>
                                      <p:cBhvr>
                                        <p:cTn id="260" dur="1" fill="hold">
                                          <p:stCondLst>
                                            <p:cond delay="0"/>
                                          </p:stCondLst>
                                        </p:cTn>
                                        <p:tgtEl>
                                          <p:spTgt spid="31"/>
                                        </p:tgtEl>
                                        <p:attrNameLst>
                                          <p:attrName>style.visibility</p:attrName>
                                        </p:attrNameLst>
                                      </p:cBhvr>
                                      <p:to>
                                        <p:strVal val="visible"/>
                                      </p:to>
                                    </p:set>
                                    <p:animEffect transition="in" filter="box(in)">
                                      <p:cBhvr>
                                        <p:cTn id="261" dur="500"/>
                                        <p:tgtEl>
                                          <p:spTgt spid="31"/>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8" presetClass="entr" presetSubtype="16" fill="hold" grpId="0" nodeType="clickEffect">
                                  <p:stCondLst>
                                    <p:cond delay="0"/>
                                  </p:stCondLst>
                                  <p:childTnLst>
                                    <p:set>
                                      <p:cBhvr>
                                        <p:cTn id="265" dur="1" fill="hold">
                                          <p:stCondLst>
                                            <p:cond delay="0"/>
                                          </p:stCondLst>
                                        </p:cTn>
                                        <p:tgtEl>
                                          <p:spTgt spid="64"/>
                                        </p:tgtEl>
                                        <p:attrNameLst>
                                          <p:attrName>style.visibility</p:attrName>
                                        </p:attrNameLst>
                                      </p:cBhvr>
                                      <p:to>
                                        <p:strVal val="visible"/>
                                      </p:to>
                                    </p:set>
                                    <p:animEffect transition="in" filter="diamond(in)">
                                      <p:cBhvr>
                                        <p:cTn id="266" dur="1000"/>
                                        <p:tgtEl>
                                          <p:spTgt spid="64"/>
                                        </p:tgtEl>
                                      </p:cBhvr>
                                    </p:animEffect>
                                  </p:childTnLst>
                                  <p:subTnLst>
                                    <p:audio>
                                      <p:cMediaNode>
                                        <p:cTn display="0" masterRel="sameClick">
                                          <p:stCondLst>
                                            <p:cond evt="begin" delay="0">
                                              <p:tn val="264"/>
                                            </p:cond>
                                          </p:stCondLst>
                                          <p:endCondLst>
                                            <p:cond evt="onStopAudio" delay="0">
                                              <p:tgtEl>
                                                <p:sldTgt/>
                                              </p:tgtEl>
                                            </p:cond>
                                          </p:endCondLst>
                                        </p:cTn>
                                        <p:tgtEl>
                                          <p:sndTgt r:embed="rId3" name="click.wav"/>
                                        </p:tgtEl>
                                      </p:cMediaNode>
                                    </p:audio>
                                  </p:subTnLst>
                                </p:cTn>
                              </p:par>
                            </p:childTnLst>
                          </p:cTn>
                        </p:par>
                        <p:par>
                          <p:cTn id="267" fill="hold" nodeType="afterGroup">
                            <p:stCondLst>
                              <p:cond delay="1000"/>
                            </p:stCondLst>
                            <p:childTnLst>
                              <p:par>
                                <p:cTn id="268" presetID="8" presetClass="entr" presetSubtype="16" fill="hold" grpId="0" nodeType="afterEffect">
                                  <p:stCondLst>
                                    <p:cond delay="0"/>
                                  </p:stCondLst>
                                  <p:childTnLst>
                                    <p:set>
                                      <p:cBhvr>
                                        <p:cTn id="269" dur="1" fill="hold">
                                          <p:stCondLst>
                                            <p:cond delay="0"/>
                                          </p:stCondLst>
                                        </p:cTn>
                                        <p:tgtEl>
                                          <p:spTgt spid="65"/>
                                        </p:tgtEl>
                                        <p:attrNameLst>
                                          <p:attrName>style.visibility</p:attrName>
                                        </p:attrNameLst>
                                      </p:cBhvr>
                                      <p:to>
                                        <p:strVal val="visible"/>
                                      </p:to>
                                    </p:set>
                                    <p:animEffect transition="in" filter="diamond(in)">
                                      <p:cBhvr>
                                        <p:cTn id="270" dur="1000"/>
                                        <p:tgtEl>
                                          <p:spTgt spid="65"/>
                                        </p:tgtEl>
                                      </p:cBhvr>
                                    </p:animEffect>
                                  </p:childTnLst>
                                  <p:subTnLst>
                                    <p:audio>
                                      <p:cMediaNode>
                                        <p:cTn display="0" masterRel="sameClick">
                                          <p:stCondLst>
                                            <p:cond evt="begin" delay="0">
                                              <p:tn val="268"/>
                                            </p:cond>
                                          </p:stCondLst>
                                          <p:endCondLst>
                                            <p:cond evt="onStopAudio" delay="0">
                                              <p:tgtEl>
                                                <p:sldTgt/>
                                              </p:tgtEl>
                                            </p:cond>
                                          </p:endCondLst>
                                        </p:cTn>
                                        <p:tgtEl>
                                          <p:sndTgt r:embed="rId3" name="click.wav"/>
                                        </p:tgtEl>
                                      </p:cMediaNode>
                                    </p:audio>
                                  </p:subTnLst>
                                </p:cTn>
                              </p:par>
                            </p:childTnLst>
                          </p:cTn>
                        </p:par>
                        <p:par>
                          <p:cTn id="271" fill="hold" nodeType="afterGroup">
                            <p:stCondLst>
                              <p:cond delay="2000"/>
                            </p:stCondLst>
                            <p:childTnLst>
                              <p:par>
                                <p:cTn id="272" presetID="4" presetClass="entr" presetSubtype="16" fill="hold" grpId="0" nodeType="afterEffect">
                                  <p:stCondLst>
                                    <p:cond delay="0"/>
                                  </p:stCondLst>
                                  <p:childTnLst>
                                    <p:set>
                                      <p:cBhvr>
                                        <p:cTn id="273" dur="1" fill="hold">
                                          <p:stCondLst>
                                            <p:cond delay="0"/>
                                          </p:stCondLst>
                                        </p:cTn>
                                        <p:tgtEl>
                                          <p:spTgt spid="66"/>
                                        </p:tgtEl>
                                        <p:attrNameLst>
                                          <p:attrName>style.visibility</p:attrName>
                                        </p:attrNameLst>
                                      </p:cBhvr>
                                      <p:to>
                                        <p:strVal val="visible"/>
                                      </p:to>
                                    </p:set>
                                    <p:animEffect transition="in" filter="box(in)">
                                      <p:cBhvr>
                                        <p:cTn id="274" dur="1000"/>
                                        <p:tgtEl>
                                          <p:spTgt spid="66"/>
                                        </p:tgtEl>
                                      </p:cBhvr>
                                    </p:animEffect>
                                  </p:childTnLst>
                                  <p:subTnLst>
                                    <p:audio>
                                      <p:cMediaNode>
                                        <p:cTn display="0" masterRel="sameClick">
                                          <p:stCondLst>
                                            <p:cond evt="begin" delay="0">
                                              <p:tn val="272"/>
                                            </p:cond>
                                          </p:stCondLst>
                                          <p:endCondLst>
                                            <p:cond evt="onStopAudio" delay="0">
                                              <p:tgtEl>
                                                <p:sldTgt/>
                                              </p:tgtEl>
                                            </p:cond>
                                          </p:endCondLst>
                                        </p:cTn>
                                        <p:tgtEl>
                                          <p:sndTgt r:embed="rId3" name="click.wav"/>
                                        </p:tgtEl>
                                      </p:cMediaNode>
                                    </p:audio>
                                  </p:subTnLst>
                                </p:cTn>
                              </p:par>
                            </p:childTnLst>
                          </p:cTn>
                        </p:par>
                        <p:par>
                          <p:cTn id="275" fill="hold" nodeType="afterGroup">
                            <p:stCondLst>
                              <p:cond delay="3000"/>
                            </p:stCondLst>
                            <p:childTnLst>
                              <p:par>
                                <p:cTn id="276" presetID="4" presetClass="entr" presetSubtype="16" fill="hold" grpId="0" nodeType="afterEffect">
                                  <p:stCondLst>
                                    <p:cond delay="0"/>
                                  </p:stCondLst>
                                  <p:childTnLst>
                                    <p:set>
                                      <p:cBhvr>
                                        <p:cTn id="277" dur="1" fill="hold">
                                          <p:stCondLst>
                                            <p:cond delay="0"/>
                                          </p:stCondLst>
                                        </p:cTn>
                                        <p:tgtEl>
                                          <p:spTgt spid="67"/>
                                        </p:tgtEl>
                                        <p:attrNameLst>
                                          <p:attrName>style.visibility</p:attrName>
                                        </p:attrNameLst>
                                      </p:cBhvr>
                                      <p:to>
                                        <p:strVal val="visible"/>
                                      </p:to>
                                    </p:set>
                                    <p:animEffect transition="in" filter="box(in)">
                                      <p:cBhvr>
                                        <p:cTn id="278" dur="1000"/>
                                        <p:tgtEl>
                                          <p:spTgt spid="67"/>
                                        </p:tgtEl>
                                      </p:cBhvr>
                                    </p:animEffect>
                                  </p:childTnLst>
                                  <p:subTnLst>
                                    <p:audio>
                                      <p:cMediaNode>
                                        <p:cTn display="0" masterRel="sameClick">
                                          <p:stCondLst>
                                            <p:cond evt="begin" delay="0">
                                              <p:tn val="276"/>
                                            </p:cond>
                                          </p:stCondLst>
                                          <p:endCondLst>
                                            <p:cond evt="onStopAudio" delay="0">
                                              <p:tgtEl>
                                                <p:sldTgt/>
                                              </p:tgtEl>
                                            </p:cond>
                                          </p:endCondLst>
                                        </p:cTn>
                                        <p:tgtEl>
                                          <p:sndTgt r:embed="rId3" name="click.wav"/>
                                        </p:tgtEl>
                                      </p:cMediaNode>
                                    </p:audio>
                                  </p:subTnLst>
                                </p:cTn>
                              </p:par>
                            </p:childTnLst>
                          </p:cTn>
                        </p:par>
                        <p:par>
                          <p:cTn id="279" fill="hold" nodeType="afterGroup">
                            <p:stCondLst>
                              <p:cond delay="4000"/>
                            </p:stCondLst>
                            <p:childTnLst>
                              <p:par>
                                <p:cTn id="280" presetID="8" presetClass="entr" presetSubtype="16" fill="hold" grpId="0" nodeType="afterEffect">
                                  <p:stCondLst>
                                    <p:cond delay="0"/>
                                  </p:stCondLst>
                                  <p:childTnLst>
                                    <p:set>
                                      <p:cBhvr>
                                        <p:cTn id="281" dur="1" fill="hold">
                                          <p:stCondLst>
                                            <p:cond delay="0"/>
                                          </p:stCondLst>
                                        </p:cTn>
                                        <p:tgtEl>
                                          <p:spTgt spid="68"/>
                                        </p:tgtEl>
                                        <p:attrNameLst>
                                          <p:attrName>style.visibility</p:attrName>
                                        </p:attrNameLst>
                                      </p:cBhvr>
                                      <p:to>
                                        <p:strVal val="visible"/>
                                      </p:to>
                                    </p:set>
                                    <p:animEffect transition="in" filter="diamond(in)">
                                      <p:cBhvr>
                                        <p:cTn id="282" dur="500"/>
                                        <p:tgtEl>
                                          <p:spTgt spid="68"/>
                                        </p:tgtEl>
                                      </p:cBhvr>
                                    </p:animEffect>
                                  </p:childTnLst>
                                  <p:subTnLst>
                                    <p:audio>
                                      <p:cMediaNode>
                                        <p:cTn display="0" masterRel="sameClick">
                                          <p:stCondLst>
                                            <p:cond evt="begin" delay="0">
                                              <p:tn val="280"/>
                                            </p:cond>
                                          </p:stCondLst>
                                          <p:endCondLst>
                                            <p:cond evt="onStopAudio" delay="0">
                                              <p:tgtEl>
                                                <p:sldTgt/>
                                              </p:tgtEl>
                                            </p:cond>
                                          </p:endCondLst>
                                        </p:cTn>
                                        <p:tgtEl>
                                          <p:sndTgt r:embed="rId3" name="click.wav"/>
                                        </p:tgtEl>
                                      </p:cMediaNode>
                                    </p:audio>
                                  </p:subTnLst>
                                </p:cTn>
                              </p:par>
                            </p:childTnLst>
                          </p:cTn>
                        </p:par>
                        <p:par>
                          <p:cTn id="283" fill="hold" nodeType="afterGroup">
                            <p:stCondLst>
                              <p:cond delay="4500"/>
                            </p:stCondLst>
                            <p:childTnLst>
                              <p:par>
                                <p:cTn id="284" presetID="8" presetClass="entr" presetSubtype="16" fill="hold" grpId="0" nodeType="afterEffect">
                                  <p:stCondLst>
                                    <p:cond delay="0"/>
                                  </p:stCondLst>
                                  <p:childTnLst>
                                    <p:set>
                                      <p:cBhvr>
                                        <p:cTn id="285" dur="1" fill="hold">
                                          <p:stCondLst>
                                            <p:cond delay="0"/>
                                          </p:stCondLst>
                                        </p:cTn>
                                        <p:tgtEl>
                                          <p:spTgt spid="69"/>
                                        </p:tgtEl>
                                        <p:attrNameLst>
                                          <p:attrName>style.visibility</p:attrName>
                                        </p:attrNameLst>
                                      </p:cBhvr>
                                      <p:to>
                                        <p:strVal val="visible"/>
                                      </p:to>
                                    </p:set>
                                    <p:animEffect transition="in" filter="diamond(in)">
                                      <p:cBhvr>
                                        <p:cTn id="286" dur="1000"/>
                                        <p:tgtEl>
                                          <p:spTgt spid="69"/>
                                        </p:tgtEl>
                                      </p:cBhvr>
                                    </p:animEffect>
                                  </p:childTnLst>
                                  <p:subTnLst>
                                    <p:audio>
                                      <p:cMediaNode>
                                        <p:cTn display="0" masterRel="sameClick">
                                          <p:stCondLst>
                                            <p:cond evt="begin" delay="0">
                                              <p:tn val="284"/>
                                            </p:cond>
                                          </p:stCondLst>
                                          <p:endCondLst>
                                            <p:cond evt="onStopAudio" delay="0">
                                              <p:tgtEl>
                                                <p:sldTgt/>
                                              </p:tgtEl>
                                            </p:cond>
                                          </p:endCondLst>
                                        </p:cTn>
                                        <p:tgtEl>
                                          <p:sndTgt r:embed="rId3" name="click.wav"/>
                                        </p:tgtEl>
                                      </p:cMediaNode>
                                    </p:audio>
                                  </p:subTnLst>
                                </p:cTn>
                              </p:par>
                              <p:par>
                                <p:cTn id="287" presetID="5" presetClass="exit" presetSubtype="10" fill="hold" nodeType="withEffect">
                                  <p:stCondLst>
                                    <p:cond delay="0"/>
                                  </p:stCondLst>
                                  <p:childTnLst>
                                    <p:animEffect transition="out" filter="checkerboard(across)">
                                      <p:cBhvr>
                                        <p:cTn id="288" dur="500"/>
                                        <p:tgtEl>
                                          <p:spTgt spid="64"/>
                                        </p:tgtEl>
                                      </p:cBhvr>
                                    </p:animEffect>
                                    <p:set>
                                      <p:cBhvr>
                                        <p:cTn id="289" dur="1" fill="hold">
                                          <p:stCondLst>
                                            <p:cond delay="499"/>
                                          </p:stCondLst>
                                        </p:cTn>
                                        <p:tgtEl>
                                          <p:spTgt spid="64"/>
                                        </p:tgtEl>
                                        <p:attrNameLst>
                                          <p:attrName>style.visibility</p:attrName>
                                        </p:attrNameLst>
                                      </p:cBhvr>
                                      <p:to>
                                        <p:strVal val="hidden"/>
                                      </p:to>
                                    </p:set>
                                  </p:childTnLst>
                                </p:cTn>
                              </p:par>
                              <p:par>
                                <p:cTn id="290" presetID="5" presetClass="exit" presetSubtype="10" fill="hold" nodeType="withEffect">
                                  <p:stCondLst>
                                    <p:cond delay="0"/>
                                  </p:stCondLst>
                                  <p:childTnLst>
                                    <p:animEffect transition="out" filter="checkerboard(across)">
                                      <p:cBhvr>
                                        <p:cTn id="291" dur="500"/>
                                        <p:tgtEl>
                                          <p:spTgt spid="65"/>
                                        </p:tgtEl>
                                      </p:cBhvr>
                                    </p:animEffect>
                                    <p:set>
                                      <p:cBhvr>
                                        <p:cTn id="292" dur="1" fill="hold">
                                          <p:stCondLst>
                                            <p:cond delay="499"/>
                                          </p:stCondLst>
                                        </p:cTn>
                                        <p:tgtEl>
                                          <p:spTgt spid="65"/>
                                        </p:tgtEl>
                                        <p:attrNameLst>
                                          <p:attrName>style.visibility</p:attrName>
                                        </p:attrNameLst>
                                      </p:cBhvr>
                                      <p:to>
                                        <p:strVal val="hidden"/>
                                      </p:to>
                                    </p:set>
                                  </p:childTnLst>
                                </p:cTn>
                              </p:par>
                              <p:par>
                                <p:cTn id="293" presetID="5" presetClass="exit" presetSubtype="10" fill="hold" nodeType="withEffect">
                                  <p:stCondLst>
                                    <p:cond delay="0"/>
                                  </p:stCondLst>
                                  <p:childTnLst>
                                    <p:animEffect transition="out" filter="checkerboard(across)">
                                      <p:cBhvr>
                                        <p:cTn id="294" dur="500"/>
                                        <p:tgtEl>
                                          <p:spTgt spid="66"/>
                                        </p:tgtEl>
                                      </p:cBhvr>
                                    </p:animEffect>
                                    <p:set>
                                      <p:cBhvr>
                                        <p:cTn id="295" dur="1" fill="hold">
                                          <p:stCondLst>
                                            <p:cond delay="499"/>
                                          </p:stCondLst>
                                        </p:cTn>
                                        <p:tgtEl>
                                          <p:spTgt spid="66"/>
                                        </p:tgtEl>
                                        <p:attrNameLst>
                                          <p:attrName>style.visibility</p:attrName>
                                        </p:attrNameLst>
                                      </p:cBhvr>
                                      <p:to>
                                        <p:strVal val="hidden"/>
                                      </p:to>
                                    </p:set>
                                  </p:childTnLst>
                                </p:cTn>
                              </p:par>
                              <p:par>
                                <p:cTn id="296" presetID="5" presetClass="exit" presetSubtype="10" fill="hold" nodeType="withEffect">
                                  <p:stCondLst>
                                    <p:cond delay="0"/>
                                  </p:stCondLst>
                                  <p:childTnLst>
                                    <p:animEffect transition="out" filter="checkerboard(across)">
                                      <p:cBhvr>
                                        <p:cTn id="297" dur="500"/>
                                        <p:tgtEl>
                                          <p:spTgt spid="67"/>
                                        </p:tgtEl>
                                      </p:cBhvr>
                                    </p:animEffect>
                                    <p:set>
                                      <p:cBhvr>
                                        <p:cTn id="298" dur="1" fill="hold">
                                          <p:stCondLst>
                                            <p:cond delay="499"/>
                                          </p:stCondLst>
                                        </p:cTn>
                                        <p:tgtEl>
                                          <p:spTgt spid="67"/>
                                        </p:tgtEl>
                                        <p:attrNameLst>
                                          <p:attrName>style.visibility</p:attrName>
                                        </p:attrNameLst>
                                      </p:cBhvr>
                                      <p:to>
                                        <p:strVal val="hidden"/>
                                      </p:to>
                                    </p:set>
                                  </p:childTnLst>
                                </p:cTn>
                              </p:par>
                              <p:par>
                                <p:cTn id="299" presetID="5" presetClass="exit" presetSubtype="10" fill="hold" nodeType="withEffect">
                                  <p:stCondLst>
                                    <p:cond delay="0"/>
                                  </p:stCondLst>
                                  <p:childTnLst>
                                    <p:animEffect transition="out" filter="checkerboard(across)">
                                      <p:cBhvr>
                                        <p:cTn id="300" dur="500"/>
                                        <p:tgtEl>
                                          <p:spTgt spid="68"/>
                                        </p:tgtEl>
                                      </p:cBhvr>
                                    </p:animEffect>
                                    <p:set>
                                      <p:cBhvr>
                                        <p:cTn id="301" dur="1" fill="hold">
                                          <p:stCondLst>
                                            <p:cond delay="499"/>
                                          </p:stCondLst>
                                        </p:cTn>
                                        <p:tgtEl>
                                          <p:spTgt spid="68"/>
                                        </p:tgtEl>
                                        <p:attrNameLst>
                                          <p:attrName>style.visibility</p:attrName>
                                        </p:attrNameLst>
                                      </p:cBhvr>
                                      <p:to>
                                        <p:strVal val="hidden"/>
                                      </p:to>
                                    </p:set>
                                  </p:childTnLst>
                                </p:cTn>
                              </p:par>
                              <p:par>
                                <p:cTn id="302" presetID="5" presetClass="exit" presetSubtype="10" fill="hold" nodeType="withEffect">
                                  <p:stCondLst>
                                    <p:cond delay="0"/>
                                  </p:stCondLst>
                                  <p:childTnLst>
                                    <p:animEffect transition="out" filter="checkerboard(across)">
                                      <p:cBhvr>
                                        <p:cTn id="303" dur="500"/>
                                        <p:tgtEl>
                                          <p:spTgt spid="69"/>
                                        </p:tgtEl>
                                      </p:cBhvr>
                                    </p:animEffect>
                                    <p:set>
                                      <p:cBhvr>
                                        <p:cTn id="304" dur="1" fill="hold">
                                          <p:stCondLst>
                                            <p:cond delay="499"/>
                                          </p:stCondLst>
                                        </p:cTn>
                                        <p:tgtEl>
                                          <p:spTgt spid="69"/>
                                        </p:tgtEl>
                                        <p:attrNameLst>
                                          <p:attrName>style.visibility</p:attrName>
                                        </p:attrNameLst>
                                      </p:cBhvr>
                                      <p:to>
                                        <p:strVal val="hidden"/>
                                      </p:to>
                                    </p:set>
                                  </p:childTnLst>
                                </p:cTn>
                              </p:par>
                            </p:childTnLst>
                          </p:cTn>
                        </p:par>
                        <p:par>
                          <p:cTn id="305" fill="hold" nodeType="afterGroup">
                            <p:stCondLst>
                              <p:cond delay="5500"/>
                            </p:stCondLst>
                            <p:childTnLst>
                              <p:par>
                                <p:cTn id="306" presetID="53" presetClass="entr" presetSubtype="0" fill="hold" grpId="0" nodeType="afterEffect">
                                  <p:stCondLst>
                                    <p:cond delay="0"/>
                                  </p:stCondLst>
                                  <p:childTnLst>
                                    <p:set>
                                      <p:cBhvr>
                                        <p:cTn id="307" dur="1" fill="hold">
                                          <p:stCondLst>
                                            <p:cond delay="0"/>
                                          </p:stCondLst>
                                        </p:cTn>
                                        <p:tgtEl>
                                          <p:spTgt spid="70"/>
                                        </p:tgtEl>
                                        <p:attrNameLst>
                                          <p:attrName>style.visibility</p:attrName>
                                        </p:attrNameLst>
                                      </p:cBhvr>
                                      <p:to>
                                        <p:strVal val="visible"/>
                                      </p:to>
                                    </p:set>
                                    <p:anim calcmode="lin" valueType="num">
                                      <p:cBhvr>
                                        <p:cTn id="308" dur="1000" fill="hold"/>
                                        <p:tgtEl>
                                          <p:spTgt spid="70"/>
                                        </p:tgtEl>
                                        <p:attrNameLst>
                                          <p:attrName>ppt_w</p:attrName>
                                        </p:attrNameLst>
                                      </p:cBhvr>
                                      <p:tavLst>
                                        <p:tav tm="0">
                                          <p:val>
                                            <p:fltVal val="0"/>
                                          </p:val>
                                        </p:tav>
                                        <p:tav tm="100000">
                                          <p:val>
                                            <p:strVal val="#ppt_w"/>
                                          </p:val>
                                        </p:tav>
                                      </p:tavLst>
                                    </p:anim>
                                    <p:anim calcmode="lin" valueType="num">
                                      <p:cBhvr>
                                        <p:cTn id="309" dur="1000" fill="hold"/>
                                        <p:tgtEl>
                                          <p:spTgt spid="70"/>
                                        </p:tgtEl>
                                        <p:attrNameLst>
                                          <p:attrName>ppt_h</p:attrName>
                                        </p:attrNameLst>
                                      </p:cBhvr>
                                      <p:tavLst>
                                        <p:tav tm="0">
                                          <p:val>
                                            <p:fltVal val="0"/>
                                          </p:val>
                                        </p:tav>
                                        <p:tav tm="100000">
                                          <p:val>
                                            <p:strVal val="#ppt_h"/>
                                          </p:val>
                                        </p:tav>
                                      </p:tavLst>
                                    </p:anim>
                                    <p:animEffect transition="in" filter="fade">
                                      <p:cBhvr>
                                        <p:cTn id="310" dur="1000"/>
                                        <p:tgtEl>
                                          <p:spTgt spid="70"/>
                                        </p:tgtEl>
                                      </p:cBhvr>
                                    </p:animEffect>
                                  </p:childTnLst>
                                  <p:subTnLst>
                                    <p:audio>
                                      <p:cMediaNode>
                                        <p:cTn display="0" masterRel="sameClick">
                                          <p:stCondLst>
                                            <p:cond evt="begin" delay="0">
                                              <p:tn val="306"/>
                                            </p:cond>
                                          </p:stCondLst>
                                          <p:endCondLst>
                                            <p:cond evt="onStopAudio" delay="0">
                                              <p:tgtEl>
                                                <p:sldTgt/>
                                              </p:tgtEl>
                                            </p:cond>
                                          </p:endCondLst>
                                        </p:cTn>
                                        <p:tgtEl>
                                          <p:sndTgt r:embed="rId4" name="drumroll.wav"/>
                                        </p:tgtEl>
                                      </p:cMediaNode>
                                    </p:audio>
                                  </p:subTnLst>
                                </p:cTn>
                              </p:par>
                            </p:childTnLst>
                          </p:cTn>
                        </p:par>
                      </p:childTnLst>
                    </p:cTn>
                  </p:par>
                  <p:par>
                    <p:cTn id="311" fill="hold" nodeType="clickPar">
                      <p:stCondLst>
                        <p:cond delay="indefinite"/>
                      </p:stCondLst>
                      <p:childTnLst>
                        <p:par>
                          <p:cTn id="312" fill="hold" nodeType="withGroup">
                            <p:stCondLst>
                              <p:cond delay="0"/>
                            </p:stCondLst>
                            <p:childTnLst>
                              <p:par>
                                <p:cTn id="313" presetID="8" presetClass="entr" presetSubtype="16" fill="hold" grpId="0" nodeType="clickEffect">
                                  <p:stCondLst>
                                    <p:cond delay="0"/>
                                  </p:stCondLst>
                                  <p:childTnLst>
                                    <p:set>
                                      <p:cBhvr>
                                        <p:cTn id="314" dur="1" fill="hold">
                                          <p:stCondLst>
                                            <p:cond delay="0"/>
                                          </p:stCondLst>
                                        </p:cTn>
                                        <p:tgtEl>
                                          <p:spTgt spid="32"/>
                                        </p:tgtEl>
                                        <p:attrNameLst>
                                          <p:attrName>style.visibility</p:attrName>
                                        </p:attrNameLst>
                                      </p:cBhvr>
                                      <p:to>
                                        <p:strVal val="visible"/>
                                      </p:to>
                                    </p:set>
                                    <p:animEffect transition="in" filter="diamond(in)">
                                      <p:cBhvr>
                                        <p:cTn id="315" dur="2000"/>
                                        <p:tgtEl>
                                          <p:spTgt spid="32"/>
                                        </p:tgtEl>
                                      </p:cBhvr>
                                    </p:animEffect>
                                  </p:childTnLst>
                                </p:cTn>
                              </p:par>
                              <p:par>
                                <p:cTn id="316" presetID="8" presetClass="exit" presetSubtype="16" fill="hold" grpId="2" nodeType="withEffect">
                                  <p:stCondLst>
                                    <p:cond delay="0"/>
                                  </p:stCondLst>
                                  <p:childTnLst>
                                    <p:animEffect transition="out" filter="diamond(in)">
                                      <p:cBhvr>
                                        <p:cTn id="317" dur="2000"/>
                                        <p:tgtEl>
                                          <p:spTgt spid="50"/>
                                        </p:tgtEl>
                                      </p:cBhvr>
                                    </p:animEffect>
                                    <p:set>
                                      <p:cBhvr>
                                        <p:cTn id="318" dur="1" fill="hold">
                                          <p:stCondLst>
                                            <p:cond delay="1999"/>
                                          </p:stCondLst>
                                        </p:cTn>
                                        <p:tgtEl>
                                          <p:spTgt spid="50"/>
                                        </p:tgtEl>
                                        <p:attrNameLst>
                                          <p:attrName>style.visibility</p:attrName>
                                        </p:attrNameLst>
                                      </p:cBhvr>
                                      <p:to>
                                        <p:strVal val="hidden"/>
                                      </p:to>
                                    </p:set>
                                  </p:childTnLst>
                                </p:cTn>
                              </p:par>
                              <p:par>
                                <p:cTn id="319" presetID="8" presetClass="exit" presetSubtype="16" fill="hold" grpId="2" nodeType="withEffect">
                                  <p:stCondLst>
                                    <p:cond delay="0"/>
                                  </p:stCondLst>
                                  <p:childTnLst>
                                    <p:animEffect transition="out" filter="diamond(in)">
                                      <p:cBhvr>
                                        <p:cTn id="320" dur="2000"/>
                                        <p:tgtEl>
                                          <p:spTgt spid="51"/>
                                        </p:tgtEl>
                                      </p:cBhvr>
                                    </p:animEffect>
                                    <p:set>
                                      <p:cBhvr>
                                        <p:cTn id="321" dur="1" fill="hold">
                                          <p:stCondLst>
                                            <p:cond delay="1999"/>
                                          </p:stCondLst>
                                        </p:cTn>
                                        <p:tgtEl>
                                          <p:spTgt spid="51"/>
                                        </p:tgtEl>
                                        <p:attrNameLst>
                                          <p:attrName>style.visibility</p:attrName>
                                        </p:attrNameLst>
                                      </p:cBhvr>
                                      <p:to>
                                        <p:strVal val="hidden"/>
                                      </p:to>
                                    </p:set>
                                  </p:childTnLst>
                                </p:cTn>
                              </p:par>
                              <p:par>
                                <p:cTn id="322" presetID="8" presetClass="exit" presetSubtype="16" fill="hold" grpId="2" nodeType="withEffect">
                                  <p:stCondLst>
                                    <p:cond delay="0"/>
                                  </p:stCondLst>
                                  <p:childTnLst>
                                    <p:animEffect transition="out" filter="diamond(in)">
                                      <p:cBhvr>
                                        <p:cTn id="323" dur="2000"/>
                                        <p:tgtEl>
                                          <p:spTgt spid="52"/>
                                        </p:tgtEl>
                                      </p:cBhvr>
                                    </p:animEffect>
                                    <p:set>
                                      <p:cBhvr>
                                        <p:cTn id="324" dur="1" fill="hold">
                                          <p:stCondLst>
                                            <p:cond delay="1999"/>
                                          </p:stCondLst>
                                        </p:cTn>
                                        <p:tgtEl>
                                          <p:spTgt spid="52"/>
                                        </p:tgtEl>
                                        <p:attrNameLst>
                                          <p:attrName>style.visibility</p:attrName>
                                        </p:attrNameLst>
                                      </p:cBhvr>
                                      <p:to>
                                        <p:strVal val="hidden"/>
                                      </p:to>
                                    </p:set>
                                  </p:childTnLst>
                                </p:cTn>
                              </p:par>
                              <p:par>
                                <p:cTn id="325" presetID="8" presetClass="exit" presetSubtype="16" fill="hold" grpId="2" nodeType="withEffect">
                                  <p:stCondLst>
                                    <p:cond delay="0"/>
                                  </p:stCondLst>
                                  <p:childTnLst>
                                    <p:animEffect transition="out" filter="diamond(in)">
                                      <p:cBhvr>
                                        <p:cTn id="326" dur="2000"/>
                                        <p:tgtEl>
                                          <p:spTgt spid="53"/>
                                        </p:tgtEl>
                                      </p:cBhvr>
                                    </p:animEffect>
                                    <p:set>
                                      <p:cBhvr>
                                        <p:cTn id="327" dur="1" fill="hold">
                                          <p:stCondLst>
                                            <p:cond delay="1999"/>
                                          </p:stCondLst>
                                        </p:cTn>
                                        <p:tgtEl>
                                          <p:spTgt spid="53"/>
                                        </p:tgtEl>
                                        <p:attrNameLst>
                                          <p:attrName>style.visibility</p:attrName>
                                        </p:attrNameLst>
                                      </p:cBhvr>
                                      <p:to>
                                        <p:strVal val="hidden"/>
                                      </p:to>
                                    </p:set>
                                  </p:childTnLst>
                                </p:cTn>
                              </p:par>
                              <p:par>
                                <p:cTn id="328" presetID="8" presetClass="exit" presetSubtype="16" fill="hold" grpId="2" nodeType="withEffect">
                                  <p:stCondLst>
                                    <p:cond delay="0"/>
                                  </p:stCondLst>
                                  <p:childTnLst>
                                    <p:animEffect transition="out" filter="diamond(in)">
                                      <p:cBhvr>
                                        <p:cTn id="329" dur="2000"/>
                                        <p:tgtEl>
                                          <p:spTgt spid="54"/>
                                        </p:tgtEl>
                                      </p:cBhvr>
                                    </p:animEffect>
                                    <p:set>
                                      <p:cBhvr>
                                        <p:cTn id="330" dur="1" fill="hold">
                                          <p:stCondLst>
                                            <p:cond delay="1999"/>
                                          </p:stCondLst>
                                        </p:cTn>
                                        <p:tgtEl>
                                          <p:spTgt spid="54"/>
                                        </p:tgtEl>
                                        <p:attrNameLst>
                                          <p:attrName>style.visibility</p:attrName>
                                        </p:attrNameLst>
                                      </p:cBhvr>
                                      <p:to>
                                        <p:strVal val="hidden"/>
                                      </p:to>
                                    </p:set>
                                  </p:childTnLst>
                                </p:cTn>
                              </p:par>
                              <p:par>
                                <p:cTn id="331" presetID="8" presetClass="exit" presetSubtype="16" fill="hold" grpId="2" nodeType="withEffect">
                                  <p:stCondLst>
                                    <p:cond delay="0"/>
                                  </p:stCondLst>
                                  <p:childTnLst>
                                    <p:animEffect transition="out" filter="diamond(in)">
                                      <p:cBhvr>
                                        <p:cTn id="332" dur="2000"/>
                                        <p:tgtEl>
                                          <p:spTgt spid="55"/>
                                        </p:tgtEl>
                                      </p:cBhvr>
                                    </p:animEffect>
                                    <p:set>
                                      <p:cBhvr>
                                        <p:cTn id="333" dur="1" fill="hold">
                                          <p:stCondLst>
                                            <p:cond delay="1999"/>
                                          </p:stCondLst>
                                        </p:cTn>
                                        <p:tgtEl>
                                          <p:spTgt spid="55"/>
                                        </p:tgtEl>
                                        <p:attrNameLst>
                                          <p:attrName>style.visibility</p:attrName>
                                        </p:attrNameLst>
                                      </p:cBhvr>
                                      <p:to>
                                        <p:strVal val="hidden"/>
                                      </p:to>
                                    </p:set>
                                  </p:childTnLst>
                                </p:cTn>
                              </p:par>
                              <p:par>
                                <p:cTn id="334" presetID="8" presetClass="exit" presetSubtype="16" fill="hold" grpId="2" nodeType="withEffect">
                                  <p:stCondLst>
                                    <p:cond delay="0"/>
                                  </p:stCondLst>
                                  <p:childTnLst>
                                    <p:animEffect transition="out" filter="diamond(in)">
                                      <p:cBhvr>
                                        <p:cTn id="335" dur="2000"/>
                                        <p:tgtEl>
                                          <p:spTgt spid="56"/>
                                        </p:tgtEl>
                                      </p:cBhvr>
                                    </p:animEffect>
                                    <p:set>
                                      <p:cBhvr>
                                        <p:cTn id="336" dur="1" fill="hold">
                                          <p:stCondLst>
                                            <p:cond delay="1999"/>
                                          </p:stCondLst>
                                        </p:cTn>
                                        <p:tgtEl>
                                          <p:spTgt spid="56"/>
                                        </p:tgtEl>
                                        <p:attrNameLst>
                                          <p:attrName>style.visibility</p:attrName>
                                        </p:attrNameLst>
                                      </p:cBhvr>
                                      <p:to>
                                        <p:strVal val="hidden"/>
                                      </p:to>
                                    </p:set>
                                  </p:childTnLst>
                                </p:cTn>
                              </p:par>
                              <p:par>
                                <p:cTn id="337" presetID="8" presetClass="exit" presetSubtype="16" fill="hold" grpId="2" nodeType="withEffect">
                                  <p:stCondLst>
                                    <p:cond delay="0"/>
                                  </p:stCondLst>
                                  <p:childTnLst>
                                    <p:animEffect transition="out" filter="diamond(in)">
                                      <p:cBhvr>
                                        <p:cTn id="338" dur="2000"/>
                                        <p:tgtEl>
                                          <p:spTgt spid="57"/>
                                        </p:tgtEl>
                                      </p:cBhvr>
                                    </p:animEffect>
                                    <p:set>
                                      <p:cBhvr>
                                        <p:cTn id="339" dur="1" fill="hold">
                                          <p:stCondLst>
                                            <p:cond delay="1999"/>
                                          </p:stCondLst>
                                        </p:cTn>
                                        <p:tgtEl>
                                          <p:spTgt spid="57"/>
                                        </p:tgtEl>
                                        <p:attrNameLst>
                                          <p:attrName>style.visibility</p:attrName>
                                        </p:attrNameLst>
                                      </p:cBhvr>
                                      <p:to>
                                        <p:strVal val="hidden"/>
                                      </p:to>
                                    </p:set>
                                  </p:childTnLst>
                                </p:cTn>
                              </p:par>
                              <p:par>
                                <p:cTn id="340" presetID="8" presetClass="exit" presetSubtype="16" fill="hold" grpId="2" nodeType="withEffect">
                                  <p:stCondLst>
                                    <p:cond delay="0"/>
                                  </p:stCondLst>
                                  <p:childTnLst>
                                    <p:animEffect transition="out" filter="diamond(in)">
                                      <p:cBhvr>
                                        <p:cTn id="341" dur="2000"/>
                                        <p:tgtEl>
                                          <p:spTgt spid="58"/>
                                        </p:tgtEl>
                                      </p:cBhvr>
                                    </p:animEffect>
                                    <p:set>
                                      <p:cBhvr>
                                        <p:cTn id="342" dur="1" fill="hold">
                                          <p:stCondLst>
                                            <p:cond delay="1999"/>
                                          </p:stCondLst>
                                        </p:cTn>
                                        <p:tgtEl>
                                          <p:spTgt spid="58"/>
                                        </p:tgtEl>
                                        <p:attrNameLst>
                                          <p:attrName>style.visibility</p:attrName>
                                        </p:attrNameLst>
                                      </p:cBhvr>
                                      <p:to>
                                        <p:strVal val="hidden"/>
                                      </p:to>
                                    </p:set>
                                  </p:childTnLst>
                                </p:cTn>
                              </p:par>
                              <p:par>
                                <p:cTn id="343" presetID="8" presetClass="exit" presetSubtype="16" fill="hold" grpId="2" nodeType="withEffect">
                                  <p:stCondLst>
                                    <p:cond delay="0"/>
                                  </p:stCondLst>
                                  <p:childTnLst>
                                    <p:animEffect transition="out" filter="diamond(in)">
                                      <p:cBhvr>
                                        <p:cTn id="344" dur="2000"/>
                                        <p:tgtEl>
                                          <p:spTgt spid="59"/>
                                        </p:tgtEl>
                                      </p:cBhvr>
                                    </p:animEffect>
                                    <p:set>
                                      <p:cBhvr>
                                        <p:cTn id="345" dur="1" fill="hold">
                                          <p:stCondLst>
                                            <p:cond delay="1999"/>
                                          </p:stCondLst>
                                        </p:cTn>
                                        <p:tgtEl>
                                          <p:spTgt spid="59"/>
                                        </p:tgtEl>
                                        <p:attrNameLst>
                                          <p:attrName>style.visibility</p:attrName>
                                        </p:attrNameLst>
                                      </p:cBhvr>
                                      <p:to>
                                        <p:strVal val="hidden"/>
                                      </p:to>
                                    </p:set>
                                  </p:childTnLst>
                                </p:cTn>
                              </p:par>
                              <p:par>
                                <p:cTn id="346" presetID="8" presetClass="exit" presetSubtype="16" fill="hold" grpId="2" nodeType="withEffect">
                                  <p:stCondLst>
                                    <p:cond delay="0"/>
                                  </p:stCondLst>
                                  <p:childTnLst>
                                    <p:animEffect transition="out" filter="diamond(in)">
                                      <p:cBhvr>
                                        <p:cTn id="347" dur="2000"/>
                                        <p:tgtEl>
                                          <p:spTgt spid="60"/>
                                        </p:tgtEl>
                                      </p:cBhvr>
                                    </p:animEffect>
                                    <p:set>
                                      <p:cBhvr>
                                        <p:cTn id="348" dur="1" fill="hold">
                                          <p:stCondLst>
                                            <p:cond delay="1999"/>
                                          </p:stCondLst>
                                        </p:cTn>
                                        <p:tgtEl>
                                          <p:spTgt spid="60"/>
                                        </p:tgtEl>
                                        <p:attrNameLst>
                                          <p:attrName>style.visibility</p:attrName>
                                        </p:attrNameLst>
                                      </p:cBhvr>
                                      <p:to>
                                        <p:strVal val="hidden"/>
                                      </p:to>
                                    </p:set>
                                  </p:childTnLst>
                                </p:cTn>
                              </p:par>
                              <p:par>
                                <p:cTn id="349" presetID="8" presetClass="exit" presetSubtype="16" fill="hold" grpId="2" nodeType="withEffect">
                                  <p:stCondLst>
                                    <p:cond delay="0"/>
                                  </p:stCondLst>
                                  <p:childTnLst>
                                    <p:animEffect transition="out" filter="diamond(in)">
                                      <p:cBhvr>
                                        <p:cTn id="350" dur="2000"/>
                                        <p:tgtEl>
                                          <p:spTgt spid="61"/>
                                        </p:tgtEl>
                                      </p:cBhvr>
                                    </p:animEffect>
                                    <p:set>
                                      <p:cBhvr>
                                        <p:cTn id="351" dur="1" fill="hold">
                                          <p:stCondLst>
                                            <p:cond delay="1999"/>
                                          </p:stCondLst>
                                        </p:cTn>
                                        <p:tgtEl>
                                          <p:spTgt spid="61"/>
                                        </p:tgtEl>
                                        <p:attrNameLst>
                                          <p:attrName>style.visibility</p:attrName>
                                        </p:attrNameLst>
                                      </p:cBhvr>
                                      <p:to>
                                        <p:strVal val="hidden"/>
                                      </p:to>
                                    </p:set>
                                  </p:childTnLst>
                                </p:cTn>
                              </p:par>
                              <p:par>
                                <p:cTn id="352" presetID="8" presetClass="exit" presetSubtype="16" fill="hold" grpId="2" nodeType="withEffect">
                                  <p:stCondLst>
                                    <p:cond delay="0"/>
                                  </p:stCondLst>
                                  <p:childTnLst>
                                    <p:animEffect transition="out" filter="diamond(in)">
                                      <p:cBhvr>
                                        <p:cTn id="353" dur="2000"/>
                                        <p:tgtEl>
                                          <p:spTgt spid="62"/>
                                        </p:tgtEl>
                                      </p:cBhvr>
                                    </p:animEffect>
                                    <p:set>
                                      <p:cBhvr>
                                        <p:cTn id="354" dur="1" fill="hold">
                                          <p:stCondLst>
                                            <p:cond delay="1999"/>
                                          </p:stCondLst>
                                        </p:cTn>
                                        <p:tgtEl>
                                          <p:spTgt spid="62"/>
                                        </p:tgtEl>
                                        <p:attrNameLst>
                                          <p:attrName>style.visibility</p:attrName>
                                        </p:attrNameLst>
                                      </p:cBhvr>
                                      <p:to>
                                        <p:strVal val="hidden"/>
                                      </p:to>
                                    </p:set>
                                  </p:childTnLst>
                                </p:cTn>
                              </p:par>
                              <p:par>
                                <p:cTn id="355" presetID="8" presetClass="exit" presetSubtype="16" fill="hold" grpId="2" nodeType="withEffect">
                                  <p:stCondLst>
                                    <p:cond delay="0"/>
                                  </p:stCondLst>
                                  <p:childTnLst>
                                    <p:animEffect transition="out" filter="diamond(in)">
                                      <p:cBhvr>
                                        <p:cTn id="356" dur="2000"/>
                                        <p:tgtEl>
                                          <p:spTgt spid="63"/>
                                        </p:tgtEl>
                                      </p:cBhvr>
                                    </p:animEffect>
                                    <p:set>
                                      <p:cBhvr>
                                        <p:cTn id="357" dur="1" fill="hold">
                                          <p:stCondLst>
                                            <p:cond delay="1999"/>
                                          </p:stCondLst>
                                        </p:cTn>
                                        <p:tgtEl>
                                          <p:spTgt spid="63"/>
                                        </p:tgtEl>
                                        <p:attrNameLst>
                                          <p:attrName>style.visibility</p:attrName>
                                        </p:attrNameLst>
                                      </p:cBhvr>
                                      <p:to>
                                        <p:strVal val="hidden"/>
                                      </p:to>
                                    </p:set>
                                  </p:childTnLst>
                                </p:cTn>
                              </p:par>
                              <p:par>
                                <p:cTn id="358" presetID="8" presetClass="exit" presetSubtype="16" fill="hold" grpId="1" nodeType="withEffect">
                                  <p:stCondLst>
                                    <p:cond delay="0"/>
                                  </p:stCondLst>
                                  <p:childTnLst>
                                    <p:animEffect transition="out" filter="diamond(in)">
                                      <p:cBhvr>
                                        <p:cTn id="359" dur="2000"/>
                                        <p:tgtEl>
                                          <p:spTgt spid="64"/>
                                        </p:tgtEl>
                                      </p:cBhvr>
                                    </p:animEffect>
                                    <p:set>
                                      <p:cBhvr>
                                        <p:cTn id="360" dur="1" fill="hold">
                                          <p:stCondLst>
                                            <p:cond delay="1999"/>
                                          </p:stCondLst>
                                        </p:cTn>
                                        <p:tgtEl>
                                          <p:spTgt spid="64"/>
                                        </p:tgtEl>
                                        <p:attrNameLst>
                                          <p:attrName>style.visibility</p:attrName>
                                        </p:attrNameLst>
                                      </p:cBhvr>
                                      <p:to>
                                        <p:strVal val="hidden"/>
                                      </p:to>
                                    </p:set>
                                  </p:childTnLst>
                                </p:cTn>
                              </p:par>
                              <p:par>
                                <p:cTn id="361" presetID="8" presetClass="exit" presetSubtype="16" fill="hold" grpId="1" nodeType="withEffect">
                                  <p:stCondLst>
                                    <p:cond delay="0"/>
                                  </p:stCondLst>
                                  <p:childTnLst>
                                    <p:animEffect transition="out" filter="diamond(in)">
                                      <p:cBhvr>
                                        <p:cTn id="362" dur="2000"/>
                                        <p:tgtEl>
                                          <p:spTgt spid="65"/>
                                        </p:tgtEl>
                                      </p:cBhvr>
                                    </p:animEffect>
                                    <p:set>
                                      <p:cBhvr>
                                        <p:cTn id="363" dur="1" fill="hold">
                                          <p:stCondLst>
                                            <p:cond delay="1999"/>
                                          </p:stCondLst>
                                        </p:cTn>
                                        <p:tgtEl>
                                          <p:spTgt spid="65"/>
                                        </p:tgtEl>
                                        <p:attrNameLst>
                                          <p:attrName>style.visibility</p:attrName>
                                        </p:attrNameLst>
                                      </p:cBhvr>
                                      <p:to>
                                        <p:strVal val="hidden"/>
                                      </p:to>
                                    </p:set>
                                  </p:childTnLst>
                                </p:cTn>
                              </p:par>
                              <p:par>
                                <p:cTn id="364" presetID="8" presetClass="exit" presetSubtype="16" fill="hold" grpId="1" nodeType="withEffect">
                                  <p:stCondLst>
                                    <p:cond delay="0"/>
                                  </p:stCondLst>
                                  <p:childTnLst>
                                    <p:animEffect transition="out" filter="diamond(in)">
                                      <p:cBhvr>
                                        <p:cTn id="365" dur="2000"/>
                                        <p:tgtEl>
                                          <p:spTgt spid="66"/>
                                        </p:tgtEl>
                                      </p:cBhvr>
                                    </p:animEffect>
                                    <p:set>
                                      <p:cBhvr>
                                        <p:cTn id="366" dur="1" fill="hold">
                                          <p:stCondLst>
                                            <p:cond delay="1999"/>
                                          </p:stCondLst>
                                        </p:cTn>
                                        <p:tgtEl>
                                          <p:spTgt spid="66"/>
                                        </p:tgtEl>
                                        <p:attrNameLst>
                                          <p:attrName>style.visibility</p:attrName>
                                        </p:attrNameLst>
                                      </p:cBhvr>
                                      <p:to>
                                        <p:strVal val="hidden"/>
                                      </p:to>
                                    </p:set>
                                  </p:childTnLst>
                                </p:cTn>
                              </p:par>
                              <p:par>
                                <p:cTn id="367" presetID="8" presetClass="exit" presetSubtype="16" fill="hold" grpId="1" nodeType="withEffect">
                                  <p:stCondLst>
                                    <p:cond delay="0"/>
                                  </p:stCondLst>
                                  <p:childTnLst>
                                    <p:animEffect transition="out" filter="diamond(in)">
                                      <p:cBhvr>
                                        <p:cTn id="368" dur="2000"/>
                                        <p:tgtEl>
                                          <p:spTgt spid="67"/>
                                        </p:tgtEl>
                                      </p:cBhvr>
                                    </p:animEffect>
                                    <p:set>
                                      <p:cBhvr>
                                        <p:cTn id="369" dur="1" fill="hold">
                                          <p:stCondLst>
                                            <p:cond delay="1999"/>
                                          </p:stCondLst>
                                        </p:cTn>
                                        <p:tgtEl>
                                          <p:spTgt spid="67"/>
                                        </p:tgtEl>
                                        <p:attrNameLst>
                                          <p:attrName>style.visibility</p:attrName>
                                        </p:attrNameLst>
                                      </p:cBhvr>
                                      <p:to>
                                        <p:strVal val="hidden"/>
                                      </p:to>
                                    </p:set>
                                  </p:childTnLst>
                                </p:cTn>
                              </p:par>
                              <p:par>
                                <p:cTn id="370" presetID="8" presetClass="exit" presetSubtype="16" fill="hold" grpId="1" nodeType="withEffect">
                                  <p:stCondLst>
                                    <p:cond delay="0"/>
                                  </p:stCondLst>
                                  <p:childTnLst>
                                    <p:animEffect transition="out" filter="diamond(in)">
                                      <p:cBhvr>
                                        <p:cTn id="371" dur="2000"/>
                                        <p:tgtEl>
                                          <p:spTgt spid="68"/>
                                        </p:tgtEl>
                                      </p:cBhvr>
                                    </p:animEffect>
                                    <p:set>
                                      <p:cBhvr>
                                        <p:cTn id="372" dur="1" fill="hold">
                                          <p:stCondLst>
                                            <p:cond delay="1999"/>
                                          </p:stCondLst>
                                        </p:cTn>
                                        <p:tgtEl>
                                          <p:spTgt spid="68"/>
                                        </p:tgtEl>
                                        <p:attrNameLst>
                                          <p:attrName>style.visibility</p:attrName>
                                        </p:attrNameLst>
                                      </p:cBhvr>
                                      <p:to>
                                        <p:strVal val="hidden"/>
                                      </p:to>
                                    </p:set>
                                  </p:childTnLst>
                                </p:cTn>
                              </p:par>
                              <p:par>
                                <p:cTn id="373" presetID="8" presetClass="exit" presetSubtype="16" fill="hold" grpId="1" nodeType="withEffect">
                                  <p:stCondLst>
                                    <p:cond delay="0"/>
                                  </p:stCondLst>
                                  <p:childTnLst>
                                    <p:animEffect transition="out" filter="diamond(in)">
                                      <p:cBhvr>
                                        <p:cTn id="374" dur="2000"/>
                                        <p:tgtEl>
                                          <p:spTgt spid="69"/>
                                        </p:tgtEl>
                                      </p:cBhvr>
                                    </p:animEffect>
                                    <p:set>
                                      <p:cBhvr>
                                        <p:cTn id="375" dur="1" fill="hold">
                                          <p:stCondLst>
                                            <p:cond delay="1999"/>
                                          </p:stCondLst>
                                        </p:cTn>
                                        <p:tgtEl>
                                          <p:spTgt spid="69"/>
                                        </p:tgtEl>
                                        <p:attrNameLst>
                                          <p:attrName>style.visibility</p:attrName>
                                        </p:attrNameLst>
                                      </p:cBhvr>
                                      <p:to>
                                        <p:strVal val="hidden"/>
                                      </p:to>
                                    </p:set>
                                  </p:childTnLst>
                                </p:cTn>
                              </p:par>
                              <p:par>
                                <p:cTn id="376" presetID="8" presetClass="exit" presetSubtype="16" fill="hold" grpId="1" nodeType="withEffect">
                                  <p:stCondLst>
                                    <p:cond delay="0"/>
                                  </p:stCondLst>
                                  <p:childTnLst>
                                    <p:animEffect transition="out" filter="diamond(in)">
                                      <p:cBhvr>
                                        <p:cTn id="377" dur="2000"/>
                                        <p:tgtEl>
                                          <p:spTgt spid="70"/>
                                        </p:tgtEl>
                                      </p:cBhvr>
                                    </p:animEffect>
                                    <p:set>
                                      <p:cBhvr>
                                        <p:cTn id="378" dur="1" fill="hold">
                                          <p:stCondLst>
                                            <p:cond delay="1999"/>
                                          </p:stCondLst>
                                        </p:cTn>
                                        <p:tgtEl>
                                          <p:spTgt spid="70"/>
                                        </p:tgtEl>
                                        <p:attrNameLst>
                                          <p:attrName>style.visibility</p:attrName>
                                        </p:attrNameLst>
                                      </p:cBhvr>
                                      <p:to>
                                        <p:strVal val="hidden"/>
                                      </p:to>
                                    </p:set>
                                  </p:childTnLst>
                                </p:cTn>
                              </p:par>
                            </p:childTnLst>
                          </p:cTn>
                        </p:par>
                      </p:childTnLst>
                    </p:cTn>
                  </p:par>
                  <p:par>
                    <p:cTn id="379" fill="hold" nodeType="clickPar">
                      <p:stCondLst>
                        <p:cond delay="indefinite"/>
                      </p:stCondLst>
                      <p:childTnLst>
                        <p:par>
                          <p:cTn id="380" fill="hold" nodeType="withGroup">
                            <p:stCondLst>
                              <p:cond delay="0"/>
                            </p:stCondLst>
                            <p:childTnLst>
                              <p:par>
                                <p:cTn id="381" presetID="8" presetClass="entr" presetSubtype="16" fill="hold" grpId="0" nodeType="clickEffect">
                                  <p:stCondLst>
                                    <p:cond delay="0"/>
                                  </p:stCondLst>
                                  <p:childTnLst>
                                    <p:set>
                                      <p:cBhvr>
                                        <p:cTn id="382" dur="1" fill="hold">
                                          <p:stCondLst>
                                            <p:cond delay="0"/>
                                          </p:stCondLst>
                                        </p:cTn>
                                        <p:tgtEl>
                                          <p:spTgt spid="33"/>
                                        </p:tgtEl>
                                        <p:attrNameLst>
                                          <p:attrName>style.visibility</p:attrName>
                                        </p:attrNameLst>
                                      </p:cBhvr>
                                      <p:to>
                                        <p:strVal val="visible"/>
                                      </p:to>
                                    </p:set>
                                    <p:animEffect transition="in" filter="diamond(in)">
                                      <p:cBhvr>
                                        <p:cTn id="383" dur="2000"/>
                                        <p:tgtEl>
                                          <p:spTgt spid="33"/>
                                        </p:tgtEl>
                                      </p:cBhvr>
                                    </p:animEffect>
                                  </p:childTnLst>
                                </p:cTn>
                              </p:par>
                            </p:childTnLst>
                          </p:cTn>
                        </p:par>
                      </p:childTnLst>
                    </p:cTn>
                  </p:par>
                  <p:par>
                    <p:cTn id="384" fill="hold" nodeType="clickPar">
                      <p:stCondLst>
                        <p:cond delay="indefinite"/>
                      </p:stCondLst>
                      <p:childTnLst>
                        <p:par>
                          <p:cTn id="385" fill="hold" nodeType="withGroup">
                            <p:stCondLst>
                              <p:cond delay="0"/>
                            </p:stCondLst>
                            <p:childTnLst>
                              <p:par>
                                <p:cTn id="386" presetID="8" presetClass="entr" presetSubtype="16" fill="hold" grpId="0" nodeType="clickEffect">
                                  <p:stCondLst>
                                    <p:cond delay="0"/>
                                  </p:stCondLst>
                                  <p:childTnLst>
                                    <p:set>
                                      <p:cBhvr>
                                        <p:cTn id="387" dur="1" fill="hold">
                                          <p:stCondLst>
                                            <p:cond delay="0"/>
                                          </p:stCondLst>
                                        </p:cTn>
                                        <p:tgtEl>
                                          <p:spTgt spid="36"/>
                                        </p:tgtEl>
                                        <p:attrNameLst>
                                          <p:attrName>style.visibility</p:attrName>
                                        </p:attrNameLst>
                                      </p:cBhvr>
                                      <p:to>
                                        <p:strVal val="visible"/>
                                      </p:to>
                                    </p:set>
                                    <p:animEffect transition="in" filter="diamond(in)">
                                      <p:cBhvr>
                                        <p:cTn id="388" dur="500"/>
                                        <p:tgtEl>
                                          <p:spTgt spid="36"/>
                                        </p:tgtEl>
                                      </p:cBhvr>
                                    </p:animEffect>
                                  </p:childTnLst>
                                </p:cTn>
                              </p:par>
                              <p:par>
                                <p:cTn id="389" presetID="8" presetClass="entr" presetSubtype="16" fill="hold" grpId="0" nodeType="withEffect">
                                  <p:stCondLst>
                                    <p:cond delay="0"/>
                                  </p:stCondLst>
                                  <p:childTnLst>
                                    <p:set>
                                      <p:cBhvr>
                                        <p:cTn id="390" dur="1" fill="hold">
                                          <p:stCondLst>
                                            <p:cond delay="0"/>
                                          </p:stCondLst>
                                        </p:cTn>
                                        <p:tgtEl>
                                          <p:spTgt spid="34"/>
                                        </p:tgtEl>
                                        <p:attrNameLst>
                                          <p:attrName>style.visibility</p:attrName>
                                        </p:attrNameLst>
                                      </p:cBhvr>
                                      <p:to>
                                        <p:strVal val="visible"/>
                                      </p:to>
                                    </p:set>
                                    <p:animEffect transition="in" filter="diamond(in)">
                                      <p:cBhvr>
                                        <p:cTn id="391" dur="500"/>
                                        <p:tgtEl>
                                          <p:spTgt spid="34"/>
                                        </p:tgtEl>
                                      </p:cBhvr>
                                    </p:animEffect>
                                  </p:childTnLst>
                                </p:cTn>
                              </p:par>
                              <p:par>
                                <p:cTn id="392" presetID="8" presetClass="entr" presetSubtype="16" fill="hold" grpId="0" nodeType="withEffect">
                                  <p:stCondLst>
                                    <p:cond delay="0"/>
                                  </p:stCondLst>
                                  <p:iterate type="lt">
                                    <p:tmPct val="0"/>
                                  </p:iterate>
                                  <p:childTnLst>
                                    <p:set>
                                      <p:cBhvr>
                                        <p:cTn id="393" dur="1" fill="hold">
                                          <p:stCondLst>
                                            <p:cond delay="0"/>
                                          </p:stCondLst>
                                        </p:cTn>
                                        <p:tgtEl>
                                          <p:spTgt spid="85"/>
                                        </p:tgtEl>
                                        <p:attrNameLst>
                                          <p:attrName>style.visibility</p:attrName>
                                        </p:attrNameLst>
                                      </p:cBhvr>
                                      <p:to>
                                        <p:strVal val="visible"/>
                                      </p:to>
                                    </p:set>
                                    <p:animEffect transition="in" filter="diamond(in)">
                                      <p:cBhvr>
                                        <p:cTn id="394" dur="500"/>
                                        <p:tgtEl>
                                          <p:spTgt spid="85"/>
                                        </p:tgtEl>
                                      </p:cBhvr>
                                    </p:animEffect>
                                  </p:childTnLst>
                                </p:cTn>
                              </p:par>
                              <p:par>
                                <p:cTn id="395" presetID="8" presetClass="entr" presetSubtype="16" fill="hold" grpId="0" nodeType="withEffect">
                                  <p:stCondLst>
                                    <p:cond delay="0"/>
                                  </p:stCondLst>
                                  <p:iterate type="lt">
                                    <p:tmPct val="0"/>
                                  </p:iterate>
                                  <p:childTnLst>
                                    <p:set>
                                      <p:cBhvr>
                                        <p:cTn id="396" dur="1" fill="hold">
                                          <p:stCondLst>
                                            <p:cond delay="0"/>
                                          </p:stCondLst>
                                        </p:cTn>
                                        <p:tgtEl>
                                          <p:spTgt spid="84"/>
                                        </p:tgtEl>
                                        <p:attrNameLst>
                                          <p:attrName>style.visibility</p:attrName>
                                        </p:attrNameLst>
                                      </p:cBhvr>
                                      <p:to>
                                        <p:strVal val="visible"/>
                                      </p:to>
                                    </p:set>
                                    <p:animEffect transition="in" filter="diamond(in)">
                                      <p:cBhvr>
                                        <p:cTn id="397" dur="500"/>
                                        <p:tgtEl>
                                          <p:spTgt spid="84"/>
                                        </p:tgtEl>
                                      </p:cBhvr>
                                    </p:animEffect>
                                  </p:childTnLst>
                                </p:cTn>
                              </p:par>
                              <p:par>
                                <p:cTn id="398" presetID="8" presetClass="entr" presetSubtype="16" fill="hold" grpId="0" nodeType="withEffect">
                                  <p:stCondLst>
                                    <p:cond delay="0"/>
                                  </p:stCondLst>
                                  <p:iterate type="lt">
                                    <p:tmPct val="0"/>
                                  </p:iterate>
                                  <p:childTnLst>
                                    <p:set>
                                      <p:cBhvr>
                                        <p:cTn id="399" dur="1" fill="hold">
                                          <p:stCondLst>
                                            <p:cond delay="0"/>
                                          </p:stCondLst>
                                        </p:cTn>
                                        <p:tgtEl>
                                          <p:spTgt spid="83"/>
                                        </p:tgtEl>
                                        <p:attrNameLst>
                                          <p:attrName>style.visibility</p:attrName>
                                        </p:attrNameLst>
                                      </p:cBhvr>
                                      <p:to>
                                        <p:strVal val="visible"/>
                                      </p:to>
                                    </p:set>
                                    <p:animEffect transition="in" filter="diamond(in)">
                                      <p:cBhvr>
                                        <p:cTn id="400" dur="500"/>
                                        <p:tgtEl>
                                          <p:spTgt spid="83"/>
                                        </p:tgtEl>
                                      </p:cBhvr>
                                    </p:animEffect>
                                  </p:childTnLst>
                                </p:cTn>
                              </p:par>
                              <p:par>
                                <p:cTn id="401" presetID="8" presetClass="entr" presetSubtype="16" fill="hold" grpId="0" nodeType="withEffect">
                                  <p:stCondLst>
                                    <p:cond delay="0"/>
                                  </p:stCondLst>
                                  <p:childTnLst>
                                    <p:set>
                                      <p:cBhvr>
                                        <p:cTn id="402" dur="1" fill="hold">
                                          <p:stCondLst>
                                            <p:cond delay="0"/>
                                          </p:stCondLst>
                                        </p:cTn>
                                        <p:tgtEl>
                                          <p:spTgt spid="82"/>
                                        </p:tgtEl>
                                        <p:attrNameLst>
                                          <p:attrName>style.visibility</p:attrName>
                                        </p:attrNameLst>
                                      </p:cBhvr>
                                      <p:to>
                                        <p:strVal val="visible"/>
                                      </p:to>
                                    </p:set>
                                    <p:animEffect transition="in" filter="diamond(in)">
                                      <p:cBhvr>
                                        <p:cTn id="403" dur="500"/>
                                        <p:tgtEl>
                                          <p:spTgt spid="82"/>
                                        </p:tgtEl>
                                      </p:cBhvr>
                                    </p:animEffect>
                                  </p:childTnLst>
                                </p:cTn>
                              </p:par>
                              <p:par>
                                <p:cTn id="404" presetID="8" presetClass="entr" presetSubtype="16" fill="hold" nodeType="withEffect">
                                  <p:stCondLst>
                                    <p:cond delay="0"/>
                                  </p:stCondLst>
                                  <p:childTnLst>
                                    <p:set>
                                      <p:cBhvr>
                                        <p:cTn id="405" dur="1" fill="hold">
                                          <p:stCondLst>
                                            <p:cond delay="0"/>
                                          </p:stCondLst>
                                        </p:cTn>
                                        <p:tgtEl>
                                          <p:spTgt spid="37"/>
                                        </p:tgtEl>
                                        <p:attrNameLst>
                                          <p:attrName>style.visibility</p:attrName>
                                        </p:attrNameLst>
                                      </p:cBhvr>
                                      <p:to>
                                        <p:strVal val="visible"/>
                                      </p:to>
                                    </p:set>
                                    <p:animEffect transition="in" filter="diamond(in)">
                                      <p:cBhvr>
                                        <p:cTn id="406" dur="500"/>
                                        <p:tgtEl>
                                          <p:spTgt spid="37"/>
                                        </p:tgtEl>
                                      </p:cBhvr>
                                    </p:animEffect>
                                  </p:childTnLst>
                                </p:cTn>
                              </p:par>
                              <p:par>
                                <p:cTn id="407" presetID="8" presetClass="entr" presetSubtype="16" fill="hold" grpId="0" nodeType="withEffect">
                                  <p:stCondLst>
                                    <p:cond delay="0"/>
                                  </p:stCondLst>
                                  <p:childTnLst>
                                    <p:set>
                                      <p:cBhvr>
                                        <p:cTn id="408" dur="1" fill="hold">
                                          <p:stCondLst>
                                            <p:cond delay="0"/>
                                          </p:stCondLst>
                                        </p:cTn>
                                        <p:tgtEl>
                                          <p:spTgt spid="38"/>
                                        </p:tgtEl>
                                        <p:attrNameLst>
                                          <p:attrName>style.visibility</p:attrName>
                                        </p:attrNameLst>
                                      </p:cBhvr>
                                      <p:to>
                                        <p:strVal val="visible"/>
                                      </p:to>
                                    </p:set>
                                    <p:animEffect transition="in" filter="diamond(in)">
                                      <p:cBhvr>
                                        <p:cTn id="409" dur="2000"/>
                                        <p:tgtEl>
                                          <p:spTgt spid="38"/>
                                        </p:tgtEl>
                                      </p:cBhvr>
                                    </p:animEffect>
                                  </p:childTnLst>
                                </p:cTn>
                              </p:par>
                            </p:childTnLst>
                          </p:cTn>
                        </p:par>
                      </p:childTnLst>
                    </p:cTn>
                  </p:par>
                  <p:par>
                    <p:cTn id="410" fill="hold" nodeType="clickPar">
                      <p:stCondLst>
                        <p:cond delay="indefinite"/>
                      </p:stCondLst>
                      <p:childTnLst>
                        <p:par>
                          <p:cTn id="411" fill="hold" nodeType="withGroup">
                            <p:stCondLst>
                              <p:cond delay="0"/>
                            </p:stCondLst>
                            <p:childTnLst>
                              <p:par>
                                <p:cTn id="412" presetID="8" presetClass="entr" presetSubtype="16" fill="hold" grpId="0" nodeType="clickEffect">
                                  <p:stCondLst>
                                    <p:cond delay="0"/>
                                  </p:stCondLst>
                                  <p:childTnLst>
                                    <p:set>
                                      <p:cBhvr>
                                        <p:cTn id="413" dur="1" fill="hold">
                                          <p:stCondLst>
                                            <p:cond delay="0"/>
                                          </p:stCondLst>
                                        </p:cTn>
                                        <p:tgtEl>
                                          <p:spTgt spid="71"/>
                                        </p:tgtEl>
                                        <p:attrNameLst>
                                          <p:attrName>style.visibility</p:attrName>
                                        </p:attrNameLst>
                                      </p:cBhvr>
                                      <p:to>
                                        <p:strVal val="visible"/>
                                      </p:to>
                                    </p:set>
                                    <p:animEffect transition="in" filter="diamond(in)">
                                      <p:cBhvr>
                                        <p:cTn id="414" dur="1000"/>
                                        <p:tgtEl>
                                          <p:spTgt spid="71"/>
                                        </p:tgtEl>
                                      </p:cBhvr>
                                    </p:animEffect>
                                  </p:childTnLst>
                                  <p:subTnLst>
                                    <p:audio>
                                      <p:cMediaNode>
                                        <p:cTn display="0" masterRel="sameClick">
                                          <p:stCondLst>
                                            <p:cond evt="begin" delay="0">
                                              <p:tn val="412"/>
                                            </p:cond>
                                          </p:stCondLst>
                                          <p:endCondLst>
                                            <p:cond evt="onStopAudio" delay="0">
                                              <p:tgtEl>
                                                <p:sldTgt/>
                                              </p:tgtEl>
                                            </p:cond>
                                          </p:endCondLst>
                                        </p:cTn>
                                        <p:tgtEl>
                                          <p:sndTgt r:embed="rId3" name="click.wav"/>
                                        </p:tgtEl>
                                      </p:cMediaNode>
                                    </p:audio>
                                  </p:subTnLst>
                                </p:cTn>
                              </p:par>
                            </p:childTnLst>
                          </p:cTn>
                        </p:par>
                        <p:par>
                          <p:cTn id="415" fill="hold" nodeType="afterGroup">
                            <p:stCondLst>
                              <p:cond delay="1000"/>
                            </p:stCondLst>
                            <p:childTnLst>
                              <p:par>
                                <p:cTn id="416" presetID="8" presetClass="entr" presetSubtype="16" fill="hold" grpId="0" nodeType="afterEffect">
                                  <p:stCondLst>
                                    <p:cond delay="0"/>
                                  </p:stCondLst>
                                  <p:childTnLst>
                                    <p:set>
                                      <p:cBhvr>
                                        <p:cTn id="417" dur="1" fill="hold">
                                          <p:stCondLst>
                                            <p:cond delay="0"/>
                                          </p:stCondLst>
                                        </p:cTn>
                                        <p:tgtEl>
                                          <p:spTgt spid="72"/>
                                        </p:tgtEl>
                                        <p:attrNameLst>
                                          <p:attrName>style.visibility</p:attrName>
                                        </p:attrNameLst>
                                      </p:cBhvr>
                                      <p:to>
                                        <p:strVal val="visible"/>
                                      </p:to>
                                    </p:set>
                                    <p:animEffect transition="in" filter="diamond(in)">
                                      <p:cBhvr>
                                        <p:cTn id="418" dur="1000"/>
                                        <p:tgtEl>
                                          <p:spTgt spid="72"/>
                                        </p:tgtEl>
                                      </p:cBhvr>
                                    </p:animEffect>
                                  </p:childTnLst>
                                  <p:subTnLst>
                                    <p:audio>
                                      <p:cMediaNode>
                                        <p:cTn display="0" masterRel="sameClick">
                                          <p:stCondLst>
                                            <p:cond evt="begin" delay="0">
                                              <p:tn val="416"/>
                                            </p:cond>
                                          </p:stCondLst>
                                          <p:endCondLst>
                                            <p:cond evt="onStopAudio" delay="0">
                                              <p:tgtEl>
                                                <p:sldTgt/>
                                              </p:tgtEl>
                                            </p:cond>
                                          </p:endCondLst>
                                        </p:cTn>
                                        <p:tgtEl>
                                          <p:sndTgt r:embed="rId3" name="click.wav"/>
                                        </p:tgtEl>
                                      </p:cMediaNode>
                                    </p:audio>
                                  </p:subTnLst>
                                </p:cTn>
                              </p:par>
                            </p:childTnLst>
                          </p:cTn>
                        </p:par>
                        <p:par>
                          <p:cTn id="419" fill="hold" nodeType="afterGroup">
                            <p:stCondLst>
                              <p:cond delay="2000"/>
                            </p:stCondLst>
                            <p:childTnLst>
                              <p:par>
                                <p:cTn id="420" presetID="4" presetClass="entr" presetSubtype="16" fill="hold" grpId="0" nodeType="afterEffect">
                                  <p:stCondLst>
                                    <p:cond delay="0"/>
                                  </p:stCondLst>
                                  <p:childTnLst>
                                    <p:set>
                                      <p:cBhvr>
                                        <p:cTn id="421" dur="1" fill="hold">
                                          <p:stCondLst>
                                            <p:cond delay="0"/>
                                          </p:stCondLst>
                                        </p:cTn>
                                        <p:tgtEl>
                                          <p:spTgt spid="73"/>
                                        </p:tgtEl>
                                        <p:attrNameLst>
                                          <p:attrName>style.visibility</p:attrName>
                                        </p:attrNameLst>
                                      </p:cBhvr>
                                      <p:to>
                                        <p:strVal val="visible"/>
                                      </p:to>
                                    </p:set>
                                    <p:animEffect transition="in" filter="box(in)">
                                      <p:cBhvr>
                                        <p:cTn id="422" dur="1000"/>
                                        <p:tgtEl>
                                          <p:spTgt spid="73"/>
                                        </p:tgtEl>
                                      </p:cBhvr>
                                    </p:animEffect>
                                  </p:childTnLst>
                                  <p:subTnLst>
                                    <p:audio>
                                      <p:cMediaNode>
                                        <p:cTn display="0" masterRel="sameClick">
                                          <p:stCondLst>
                                            <p:cond evt="begin" delay="0">
                                              <p:tn val="420"/>
                                            </p:cond>
                                          </p:stCondLst>
                                          <p:endCondLst>
                                            <p:cond evt="onStopAudio" delay="0">
                                              <p:tgtEl>
                                                <p:sldTgt/>
                                              </p:tgtEl>
                                            </p:cond>
                                          </p:endCondLst>
                                        </p:cTn>
                                        <p:tgtEl>
                                          <p:sndTgt r:embed="rId3" name="click.wav"/>
                                        </p:tgtEl>
                                      </p:cMediaNode>
                                    </p:audio>
                                  </p:subTnLst>
                                </p:cTn>
                              </p:par>
                            </p:childTnLst>
                          </p:cTn>
                        </p:par>
                        <p:par>
                          <p:cTn id="423" fill="hold" nodeType="afterGroup">
                            <p:stCondLst>
                              <p:cond delay="3000"/>
                            </p:stCondLst>
                            <p:childTnLst>
                              <p:par>
                                <p:cTn id="424" presetID="4" presetClass="entr" presetSubtype="16" fill="hold" grpId="0" nodeType="afterEffect">
                                  <p:stCondLst>
                                    <p:cond delay="0"/>
                                  </p:stCondLst>
                                  <p:childTnLst>
                                    <p:set>
                                      <p:cBhvr>
                                        <p:cTn id="425" dur="1" fill="hold">
                                          <p:stCondLst>
                                            <p:cond delay="0"/>
                                          </p:stCondLst>
                                        </p:cTn>
                                        <p:tgtEl>
                                          <p:spTgt spid="74"/>
                                        </p:tgtEl>
                                        <p:attrNameLst>
                                          <p:attrName>style.visibility</p:attrName>
                                        </p:attrNameLst>
                                      </p:cBhvr>
                                      <p:to>
                                        <p:strVal val="visible"/>
                                      </p:to>
                                    </p:set>
                                    <p:animEffect transition="in" filter="box(in)">
                                      <p:cBhvr>
                                        <p:cTn id="426" dur="1000"/>
                                        <p:tgtEl>
                                          <p:spTgt spid="74"/>
                                        </p:tgtEl>
                                      </p:cBhvr>
                                    </p:animEffect>
                                  </p:childTnLst>
                                  <p:subTnLst>
                                    <p:audio>
                                      <p:cMediaNode>
                                        <p:cTn display="0" masterRel="sameClick">
                                          <p:stCondLst>
                                            <p:cond evt="begin" delay="0">
                                              <p:tn val="424"/>
                                            </p:cond>
                                          </p:stCondLst>
                                          <p:endCondLst>
                                            <p:cond evt="onStopAudio" delay="0">
                                              <p:tgtEl>
                                                <p:sldTgt/>
                                              </p:tgtEl>
                                            </p:cond>
                                          </p:endCondLst>
                                        </p:cTn>
                                        <p:tgtEl>
                                          <p:sndTgt r:embed="rId3" name="click.wav"/>
                                        </p:tgtEl>
                                      </p:cMediaNode>
                                    </p:audio>
                                  </p:subTnLst>
                                </p:cTn>
                              </p:par>
                            </p:childTnLst>
                          </p:cTn>
                        </p:par>
                        <p:par>
                          <p:cTn id="427" fill="hold" nodeType="afterGroup">
                            <p:stCondLst>
                              <p:cond delay="4000"/>
                            </p:stCondLst>
                            <p:childTnLst>
                              <p:par>
                                <p:cTn id="428" presetID="8" presetClass="entr" presetSubtype="16" fill="hold" grpId="0" nodeType="afterEffect">
                                  <p:stCondLst>
                                    <p:cond delay="0"/>
                                  </p:stCondLst>
                                  <p:childTnLst>
                                    <p:set>
                                      <p:cBhvr>
                                        <p:cTn id="429" dur="1" fill="hold">
                                          <p:stCondLst>
                                            <p:cond delay="0"/>
                                          </p:stCondLst>
                                        </p:cTn>
                                        <p:tgtEl>
                                          <p:spTgt spid="75"/>
                                        </p:tgtEl>
                                        <p:attrNameLst>
                                          <p:attrName>style.visibility</p:attrName>
                                        </p:attrNameLst>
                                      </p:cBhvr>
                                      <p:to>
                                        <p:strVal val="visible"/>
                                      </p:to>
                                    </p:set>
                                    <p:animEffect transition="in" filter="diamond(in)">
                                      <p:cBhvr>
                                        <p:cTn id="430" dur="500"/>
                                        <p:tgtEl>
                                          <p:spTgt spid="75"/>
                                        </p:tgtEl>
                                      </p:cBhvr>
                                    </p:animEffect>
                                  </p:childTnLst>
                                  <p:subTnLst>
                                    <p:audio>
                                      <p:cMediaNode>
                                        <p:cTn display="0" masterRel="sameClick">
                                          <p:stCondLst>
                                            <p:cond evt="begin" delay="0">
                                              <p:tn val="428"/>
                                            </p:cond>
                                          </p:stCondLst>
                                          <p:endCondLst>
                                            <p:cond evt="onStopAudio" delay="0">
                                              <p:tgtEl>
                                                <p:sldTgt/>
                                              </p:tgtEl>
                                            </p:cond>
                                          </p:endCondLst>
                                        </p:cTn>
                                        <p:tgtEl>
                                          <p:sndTgt r:embed="rId3" name="click.wav"/>
                                        </p:tgtEl>
                                      </p:cMediaNode>
                                    </p:audio>
                                  </p:subTnLst>
                                </p:cTn>
                              </p:par>
                            </p:childTnLst>
                          </p:cTn>
                        </p:par>
                        <p:par>
                          <p:cTn id="431" fill="hold" nodeType="afterGroup">
                            <p:stCondLst>
                              <p:cond delay="4500"/>
                            </p:stCondLst>
                            <p:childTnLst>
                              <p:par>
                                <p:cTn id="432" presetID="8" presetClass="entr" presetSubtype="16" fill="hold" grpId="0" nodeType="afterEffect">
                                  <p:stCondLst>
                                    <p:cond delay="0"/>
                                  </p:stCondLst>
                                  <p:childTnLst>
                                    <p:set>
                                      <p:cBhvr>
                                        <p:cTn id="433" dur="1" fill="hold">
                                          <p:stCondLst>
                                            <p:cond delay="0"/>
                                          </p:stCondLst>
                                        </p:cTn>
                                        <p:tgtEl>
                                          <p:spTgt spid="76"/>
                                        </p:tgtEl>
                                        <p:attrNameLst>
                                          <p:attrName>style.visibility</p:attrName>
                                        </p:attrNameLst>
                                      </p:cBhvr>
                                      <p:to>
                                        <p:strVal val="visible"/>
                                      </p:to>
                                    </p:set>
                                    <p:animEffect transition="in" filter="diamond(in)">
                                      <p:cBhvr>
                                        <p:cTn id="434" dur="1000"/>
                                        <p:tgtEl>
                                          <p:spTgt spid="76"/>
                                        </p:tgtEl>
                                      </p:cBhvr>
                                    </p:animEffect>
                                  </p:childTnLst>
                                  <p:subTnLst>
                                    <p:audio>
                                      <p:cMediaNode>
                                        <p:cTn display="0" masterRel="sameClick">
                                          <p:stCondLst>
                                            <p:cond evt="begin" delay="0">
                                              <p:tn val="432"/>
                                            </p:cond>
                                          </p:stCondLst>
                                          <p:endCondLst>
                                            <p:cond evt="onStopAudio" delay="0">
                                              <p:tgtEl>
                                                <p:sldTgt/>
                                              </p:tgtEl>
                                            </p:cond>
                                          </p:endCondLst>
                                        </p:cTn>
                                        <p:tgtEl>
                                          <p:sndTgt r:embed="rId3" name="click.wav"/>
                                        </p:tgtEl>
                                      </p:cMediaNode>
                                    </p:audio>
                                  </p:subTnLst>
                                </p:cTn>
                              </p:par>
                              <p:par>
                                <p:cTn id="435" presetID="5" presetClass="exit" presetSubtype="10" fill="hold" nodeType="withEffect">
                                  <p:stCondLst>
                                    <p:cond delay="0"/>
                                  </p:stCondLst>
                                  <p:childTnLst>
                                    <p:animEffect transition="out" filter="checkerboard(across)">
                                      <p:cBhvr>
                                        <p:cTn id="436" dur="500"/>
                                        <p:tgtEl>
                                          <p:spTgt spid="71"/>
                                        </p:tgtEl>
                                      </p:cBhvr>
                                    </p:animEffect>
                                    <p:set>
                                      <p:cBhvr>
                                        <p:cTn id="437" dur="1" fill="hold">
                                          <p:stCondLst>
                                            <p:cond delay="499"/>
                                          </p:stCondLst>
                                        </p:cTn>
                                        <p:tgtEl>
                                          <p:spTgt spid="71"/>
                                        </p:tgtEl>
                                        <p:attrNameLst>
                                          <p:attrName>style.visibility</p:attrName>
                                        </p:attrNameLst>
                                      </p:cBhvr>
                                      <p:to>
                                        <p:strVal val="hidden"/>
                                      </p:to>
                                    </p:set>
                                  </p:childTnLst>
                                </p:cTn>
                              </p:par>
                              <p:par>
                                <p:cTn id="438" presetID="5" presetClass="exit" presetSubtype="10" fill="hold" nodeType="withEffect">
                                  <p:stCondLst>
                                    <p:cond delay="0"/>
                                  </p:stCondLst>
                                  <p:childTnLst>
                                    <p:animEffect transition="out" filter="checkerboard(across)">
                                      <p:cBhvr>
                                        <p:cTn id="439" dur="500"/>
                                        <p:tgtEl>
                                          <p:spTgt spid="72"/>
                                        </p:tgtEl>
                                      </p:cBhvr>
                                    </p:animEffect>
                                    <p:set>
                                      <p:cBhvr>
                                        <p:cTn id="440" dur="1" fill="hold">
                                          <p:stCondLst>
                                            <p:cond delay="499"/>
                                          </p:stCondLst>
                                        </p:cTn>
                                        <p:tgtEl>
                                          <p:spTgt spid="72"/>
                                        </p:tgtEl>
                                        <p:attrNameLst>
                                          <p:attrName>style.visibility</p:attrName>
                                        </p:attrNameLst>
                                      </p:cBhvr>
                                      <p:to>
                                        <p:strVal val="hidden"/>
                                      </p:to>
                                    </p:set>
                                  </p:childTnLst>
                                </p:cTn>
                              </p:par>
                              <p:par>
                                <p:cTn id="441" presetID="5" presetClass="exit" presetSubtype="10" fill="hold" nodeType="withEffect">
                                  <p:stCondLst>
                                    <p:cond delay="0"/>
                                  </p:stCondLst>
                                  <p:childTnLst>
                                    <p:animEffect transition="out" filter="checkerboard(across)">
                                      <p:cBhvr>
                                        <p:cTn id="442" dur="500"/>
                                        <p:tgtEl>
                                          <p:spTgt spid="73"/>
                                        </p:tgtEl>
                                      </p:cBhvr>
                                    </p:animEffect>
                                    <p:set>
                                      <p:cBhvr>
                                        <p:cTn id="443" dur="1" fill="hold">
                                          <p:stCondLst>
                                            <p:cond delay="499"/>
                                          </p:stCondLst>
                                        </p:cTn>
                                        <p:tgtEl>
                                          <p:spTgt spid="73"/>
                                        </p:tgtEl>
                                        <p:attrNameLst>
                                          <p:attrName>style.visibility</p:attrName>
                                        </p:attrNameLst>
                                      </p:cBhvr>
                                      <p:to>
                                        <p:strVal val="hidden"/>
                                      </p:to>
                                    </p:set>
                                  </p:childTnLst>
                                </p:cTn>
                              </p:par>
                              <p:par>
                                <p:cTn id="444" presetID="5" presetClass="exit" presetSubtype="10" fill="hold" nodeType="withEffect">
                                  <p:stCondLst>
                                    <p:cond delay="0"/>
                                  </p:stCondLst>
                                  <p:childTnLst>
                                    <p:animEffect transition="out" filter="checkerboard(across)">
                                      <p:cBhvr>
                                        <p:cTn id="445" dur="500"/>
                                        <p:tgtEl>
                                          <p:spTgt spid="74"/>
                                        </p:tgtEl>
                                      </p:cBhvr>
                                    </p:animEffect>
                                    <p:set>
                                      <p:cBhvr>
                                        <p:cTn id="446" dur="1" fill="hold">
                                          <p:stCondLst>
                                            <p:cond delay="499"/>
                                          </p:stCondLst>
                                        </p:cTn>
                                        <p:tgtEl>
                                          <p:spTgt spid="74"/>
                                        </p:tgtEl>
                                        <p:attrNameLst>
                                          <p:attrName>style.visibility</p:attrName>
                                        </p:attrNameLst>
                                      </p:cBhvr>
                                      <p:to>
                                        <p:strVal val="hidden"/>
                                      </p:to>
                                    </p:set>
                                  </p:childTnLst>
                                </p:cTn>
                              </p:par>
                              <p:par>
                                <p:cTn id="447" presetID="5" presetClass="exit" presetSubtype="10" fill="hold" nodeType="withEffect">
                                  <p:stCondLst>
                                    <p:cond delay="0"/>
                                  </p:stCondLst>
                                  <p:childTnLst>
                                    <p:animEffect transition="out" filter="checkerboard(across)">
                                      <p:cBhvr>
                                        <p:cTn id="448" dur="500"/>
                                        <p:tgtEl>
                                          <p:spTgt spid="75"/>
                                        </p:tgtEl>
                                      </p:cBhvr>
                                    </p:animEffect>
                                    <p:set>
                                      <p:cBhvr>
                                        <p:cTn id="449" dur="1" fill="hold">
                                          <p:stCondLst>
                                            <p:cond delay="499"/>
                                          </p:stCondLst>
                                        </p:cTn>
                                        <p:tgtEl>
                                          <p:spTgt spid="75"/>
                                        </p:tgtEl>
                                        <p:attrNameLst>
                                          <p:attrName>style.visibility</p:attrName>
                                        </p:attrNameLst>
                                      </p:cBhvr>
                                      <p:to>
                                        <p:strVal val="hidden"/>
                                      </p:to>
                                    </p:set>
                                  </p:childTnLst>
                                </p:cTn>
                              </p:par>
                              <p:par>
                                <p:cTn id="450" presetID="5" presetClass="exit" presetSubtype="10" fill="hold" nodeType="withEffect">
                                  <p:stCondLst>
                                    <p:cond delay="0"/>
                                  </p:stCondLst>
                                  <p:childTnLst>
                                    <p:animEffect transition="out" filter="checkerboard(across)">
                                      <p:cBhvr>
                                        <p:cTn id="451" dur="500"/>
                                        <p:tgtEl>
                                          <p:spTgt spid="76"/>
                                        </p:tgtEl>
                                      </p:cBhvr>
                                    </p:animEffect>
                                    <p:set>
                                      <p:cBhvr>
                                        <p:cTn id="452" dur="1" fill="hold">
                                          <p:stCondLst>
                                            <p:cond delay="499"/>
                                          </p:stCondLst>
                                        </p:cTn>
                                        <p:tgtEl>
                                          <p:spTgt spid="76"/>
                                        </p:tgtEl>
                                        <p:attrNameLst>
                                          <p:attrName>style.visibility</p:attrName>
                                        </p:attrNameLst>
                                      </p:cBhvr>
                                      <p:to>
                                        <p:strVal val="hidden"/>
                                      </p:to>
                                    </p:set>
                                  </p:childTnLst>
                                </p:cTn>
                              </p:par>
                            </p:childTnLst>
                          </p:cTn>
                        </p:par>
                        <p:par>
                          <p:cTn id="453" fill="hold" nodeType="afterGroup">
                            <p:stCondLst>
                              <p:cond delay="5500"/>
                            </p:stCondLst>
                            <p:childTnLst>
                              <p:par>
                                <p:cTn id="454" presetID="53" presetClass="entr" presetSubtype="0" fill="hold" grpId="0" nodeType="afterEffect">
                                  <p:stCondLst>
                                    <p:cond delay="0"/>
                                  </p:stCondLst>
                                  <p:childTnLst>
                                    <p:set>
                                      <p:cBhvr>
                                        <p:cTn id="455" dur="1" fill="hold">
                                          <p:stCondLst>
                                            <p:cond delay="0"/>
                                          </p:stCondLst>
                                        </p:cTn>
                                        <p:tgtEl>
                                          <p:spTgt spid="77"/>
                                        </p:tgtEl>
                                        <p:attrNameLst>
                                          <p:attrName>style.visibility</p:attrName>
                                        </p:attrNameLst>
                                      </p:cBhvr>
                                      <p:to>
                                        <p:strVal val="visible"/>
                                      </p:to>
                                    </p:set>
                                    <p:anim calcmode="lin" valueType="num">
                                      <p:cBhvr>
                                        <p:cTn id="456" dur="1000" fill="hold"/>
                                        <p:tgtEl>
                                          <p:spTgt spid="77"/>
                                        </p:tgtEl>
                                        <p:attrNameLst>
                                          <p:attrName>ppt_w</p:attrName>
                                        </p:attrNameLst>
                                      </p:cBhvr>
                                      <p:tavLst>
                                        <p:tav tm="0">
                                          <p:val>
                                            <p:fltVal val="0"/>
                                          </p:val>
                                        </p:tav>
                                        <p:tav tm="100000">
                                          <p:val>
                                            <p:strVal val="#ppt_w"/>
                                          </p:val>
                                        </p:tav>
                                      </p:tavLst>
                                    </p:anim>
                                    <p:anim calcmode="lin" valueType="num">
                                      <p:cBhvr>
                                        <p:cTn id="457" dur="1000" fill="hold"/>
                                        <p:tgtEl>
                                          <p:spTgt spid="77"/>
                                        </p:tgtEl>
                                        <p:attrNameLst>
                                          <p:attrName>ppt_h</p:attrName>
                                        </p:attrNameLst>
                                      </p:cBhvr>
                                      <p:tavLst>
                                        <p:tav tm="0">
                                          <p:val>
                                            <p:fltVal val="0"/>
                                          </p:val>
                                        </p:tav>
                                        <p:tav tm="100000">
                                          <p:val>
                                            <p:strVal val="#ppt_h"/>
                                          </p:val>
                                        </p:tav>
                                      </p:tavLst>
                                    </p:anim>
                                    <p:animEffect transition="in" filter="fade">
                                      <p:cBhvr>
                                        <p:cTn id="458" dur="1000"/>
                                        <p:tgtEl>
                                          <p:spTgt spid="77"/>
                                        </p:tgtEl>
                                      </p:cBhvr>
                                    </p:animEffect>
                                  </p:childTnLst>
                                  <p:subTnLst>
                                    <p:audio>
                                      <p:cMediaNode>
                                        <p:cTn display="0" masterRel="sameClick">
                                          <p:stCondLst>
                                            <p:cond evt="begin" delay="0">
                                              <p:tn val="454"/>
                                            </p:cond>
                                          </p:stCondLst>
                                          <p:endCondLst>
                                            <p:cond evt="onStopAudio" delay="0">
                                              <p:tgtEl>
                                                <p:sldTgt/>
                                              </p:tgtEl>
                                            </p:cond>
                                          </p:endCondLst>
                                        </p:cTn>
                                        <p:tgtEl>
                                          <p:sndTgt r:embed="rId4" name="drumroll.wav"/>
                                        </p:tgtEl>
                                      </p:cMediaNode>
                                    </p:audio>
                                  </p:subTnLst>
                                </p:cTn>
                              </p:par>
                            </p:childTnLst>
                          </p:cTn>
                        </p:par>
                      </p:childTnLst>
                    </p:cTn>
                  </p:par>
                  <p:par>
                    <p:cTn id="459" fill="hold" nodeType="clickPar">
                      <p:stCondLst>
                        <p:cond delay="indefinite"/>
                      </p:stCondLst>
                      <p:childTnLst>
                        <p:par>
                          <p:cTn id="460" fill="hold" nodeType="withGroup">
                            <p:stCondLst>
                              <p:cond delay="0"/>
                            </p:stCondLst>
                            <p:childTnLst>
                              <p:par>
                                <p:cTn id="461" presetID="8" presetClass="entr" presetSubtype="16" fill="hold" grpId="0" nodeType="clickEffect">
                                  <p:stCondLst>
                                    <p:cond delay="0"/>
                                  </p:stCondLst>
                                  <p:childTnLst>
                                    <p:set>
                                      <p:cBhvr>
                                        <p:cTn id="462" dur="1" fill="hold">
                                          <p:stCondLst>
                                            <p:cond delay="0"/>
                                          </p:stCondLst>
                                        </p:cTn>
                                        <p:tgtEl>
                                          <p:spTgt spid="40"/>
                                        </p:tgtEl>
                                        <p:attrNameLst>
                                          <p:attrName>style.visibility</p:attrName>
                                        </p:attrNameLst>
                                      </p:cBhvr>
                                      <p:to>
                                        <p:strVal val="visible"/>
                                      </p:to>
                                    </p:set>
                                    <p:animEffect transition="in" filter="diamond(in)">
                                      <p:cBhvr>
                                        <p:cTn id="463" dur="2000"/>
                                        <p:tgtEl>
                                          <p:spTgt spid="40"/>
                                        </p:tgtEl>
                                      </p:cBhvr>
                                    </p:animEffect>
                                  </p:childTnLst>
                                </p:cTn>
                              </p:par>
                              <p:par>
                                <p:cTn id="464" presetID="8" presetClass="exit" presetSubtype="16" fill="hold" grpId="3" nodeType="withEffect">
                                  <p:stCondLst>
                                    <p:cond delay="0"/>
                                  </p:stCondLst>
                                  <p:childTnLst>
                                    <p:animEffect transition="out" filter="diamond(in)">
                                      <p:cBhvr>
                                        <p:cTn id="465" dur="500"/>
                                        <p:tgtEl>
                                          <p:spTgt spid="50"/>
                                        </p:tgtEl>
                                      </p:cBhvr>
                                    </p:animEffect>
                                    <p:set>
                                      <p:cBhvr>
                                        <p:cTn id="466" dur="1" fill="hold">
                                          <p:stCondLst>
                                            <p:cond delay="499"/>
                                          </p:stCondLst>
                                        </p:cTn>
                                        <p:tgtEl>
                                          <p:spTgt spid="50"/>
                                        </p:tgtEl>
                                        <p:attrNameLst>
                                          <p:attrName>style.visibility</p:attrName>
                                        </p:attrNameLst>
                                      </p:cBhvr>
                                      <p:to>
                                        <p:strVal val="hidden"/>
                                      </p:to>
                                    </p:set>
                                  </p:childTnLst>
                                </p:cTn>
                              </p:par>
                              <p:par>
                                <p:cTn id="467" presetID="8" presetClass="exit" presetSubtype="16" fill="hold" grpId="3" nodeType="withEffect">
                                  <p:stCondLst>
                                    <p:cond delay="0"/>
                                  </p:stCondLst>
                                  <p:childTnLst>
                                    <p:animEffect transition="out" filter="diamond(in)">
                                      <p:cBhvr>
                                        <p:cTn id="468" dur="2000"/>
                                        <p:tgtEl>
                                          <p:spTgt spid="51"/>
                                        </p:tgtEl>
                                      </p:cBhvr>
                                    </p:animEffect>
                                    <p:set>
                                      <p:cBhvr>
                                        <p:cTn id="469" dur="1" fill="hold">
                                          <p:stCondLst>
                                            <p:cond delay="1999"/>
                                          </p:stCondLst>
                                        </p:cTn>
                                        <p:tgtEl>
                                          <p:spTgt spid="51"/>
                                        </p:tgtEl>
                                        <p:attrNameLst>
                                          <p:attrName>style.visibility</p:attrName>
                                        </p:attrNameLst>
                                      </p:cBhvr>
                                      <p:to>
                                        <p:strVal val="hidden"/>
                                      </p:to>
                                    </p:set>
                                  </p:childTnLst>
                                </p:cTn>
                              </p:par>
                              <p:par>
                                <p:cTn id="470" presetID="8" presetClass="exit" presetSubtype="16" fill="hold" grpId="3" nodeType="withEffect">
                                  <p:stCondLst>
                                    <p:cond delay="0"/>
                                  </p:stCondLst>
                                  <p:childTnLst>
                                    <p:animEffect transition="out" filter="diamond(in)">
                                      <p:cBhvr>
                                        <p:cTn id="471" dur="2000"/>
                                        <p:tgtEl>
                                          <p:spTgt spid="52"/>
                                        </p:tgtEl>
                                      </p:cBhvr>
                                    </p:animEffect>
                                    <p:set>
                                      <p:cBhvr>
                                        <p:cTn id="472" dur="1" fill="hold">
                                          <p:stCondLst>
                                            <p:cond delay="1999"/>
                                          </p:stCondLst>
                                        </p:cTn>
                                        <p:tgtEl>
                                          <p:spTgt spid="52"/>
                                        </p:tgtEl>
                                        <p:attrNameLst>
                                          <p:attrName>style.visibility</p:attrName>
                                        </p:attrNameLst>
                                      </p:cBhvr>
                                      <p:to>
                                        <p:strVal val="hidden"/>
                                      </p:to>
                                    </p:set>
                                  </p:childTnLst>
                                </p:cTn>
                              </p:par>
                              <p:par>
                                <p:cTn id="473" presetID="8" presetClass="exit" presetSubtype="16" fill="hold" grpId="3" nodeType="withEffect">
                                  <p:stCondLst>
                                    <p:cond delay="0"/>
                                  </p:stCondLst>
                                  <p:childTnLst>
                                    <p:animEffect transition="out" filter="diamond(in)">
                                      <p:cBhvr>
                                        <p:cTn id="474" dur="2000"/>
                                        <p:tgtEl>
                                          <p:spTgt spid="53"/>
                                        </p:tgtEl>
                                      </p:cBhvr>
                                    </p:animEffect>
                                    <p:set>
                                      <p:cBhvr>
                                        <p:cTn id="475" dur="1" fill="hold">
                                          <p:stCondLst>
                                            <p:cond delay="1999"/>
                                          </p:stCondLst>
                                        </p:cTn>
                                        <p:tgtEl>
                                          <p:spTgt spid="53"/>
                                        </p:tgtEl>
                                        <p:attrNameLst>
                                          <p:attrName>style.visibility</p:attrName>
                                        </p:attrNameLst>
                                      </p:cBhvr>
                                      <p:to>
                                        <p:strVal val="hidden"/>
                                      </p:to>
                                    </p:set>
                                  </p:childTnLst>
                                </p:cTn>
                              </p:par>
                              <p:par>
                                <p:cTn id="476" presetID="8" presetClass="exit" presetSubtype="16" fill="hold" grpId="3" nodeType="withEffect">
                                  <p:stCondLst>
                                    <p:cond delay="0"/>
                                  </p:stCondLst>
                                  <p:childTnLst>
                                    <p:animEffect transition="out" filter="diamond(in)">
                                      <p:cBhvr>
                                        <p:cTn id="477" dur="2000"/>
                                        <p:tgtEl>
                                          <p:spTgt spid="54"/>
                                        </p:tgtEl>
                                      </p:cBhvr>
                                    </p:animEffect>
                                    <p:set>
                                      <p:cBhvr>
                                        <p:cTn id="478" dur="1" fill="hold">
                                          <p:stCondLst>
                                            <p:cond delay="1999"/>
                                          </p:stCondLst>
                                        </p:cTn>
                                        <p:tgtEl>
                                          <p:spTgt spid="54"/>
                                        </p:tgtEl>
                                        <p:attrNameLst>
                                          <p:attrName>style.visibility</p:attrName>
                                        </p:attrNameLst>
                                      </p:cBhvr>
                                      <p:to>
                                        <p:strVal val="hidden"/>
                                      </p:to>
                                    </p:set>
                                  </p:childTnLst>
                                </p:cTn>
                              </p:par>
                              <p:par>
                                <p:cTn id="479" presetID="8" presetClass="exit" presetSubtype="16" fill="hold" grpId="3" nodeType="withEffect">
                                  <p:stCondLst>
                                    <p:cond delay="0"/>
                                  </p:stCondLst>
                                  <p:childTnLst>
                                    <p:animEffect transition="out" filter="diamond(in)">
                                      <p:cBhvr>
                                        <p:cTn id="480" dur="2000"/>
                                        <p:tgtEl>
                                          <p:spTgt spid="55"/>
                                        </p:tgtEl>
                                      </p:cBhvr>
                                    </p:animEffect>
                                    <p:set>
                                      <p:cBhvr>
                                        <p:cTn id="481" dur="1" fill="hold">
                                          <p:stCondLst>
                                            <p:cond delay="1999"/>
                                          </p:stCondLst>
                                        </p:cTn>
                                        <p:tgtEl>
                                          <p:spTgt spid="55"/>
                                        </p:tgtEl>
                                        <p:attrNameLst>
                                          <p:attrName>style.visibility</p:attrName>
                                        </p:attrNameLst>
                                      </p:cBhvr>
                                      <p:to>
                                        <p:strVal val="hidden"/>
                                      </p:to>
                                    </p:set>
                                  </p:childTnLst>
                                </p:cTn>
                              </p:par>
                              <p:par>
                                <p:cTn id="482" presetID="8" presetClass="exit" presetSubtype="16" fill="hold" grpId="3" nodeType="withEffect">
                                  <p:stCondLst>
                                    <p:cond delay="0"/>
                                  </p:stCondLst>
                                  <p:childTnLst>
                                    <p:animEffect transition="out" filter="diamond(in)">
                                      <p:cBhvr>
                                        <p:cTn id="483" dur="2000"/>
                                        <p:tgtEl>
                                          <p:spTgt spid="56"/>
                                        </p:tgtEl>
                                      </p:cBhvr>
                                    </p:animEffect>
                                    <p:set>
                                      <p:cBhvr>
                                        <p:cTn id="484" dur="1" fill="hold">
                                          <p:stCondLst>
                                            <p:cond delay="1999"/>
                                          </p:stCondLst>
                                        </p:cTn>
                                        <p:tgtEl>
                                          <p:spTgt spid="56"/>
                                        </p:tgtEl>
                                        <p:attrNameLst>
                                          <p:attrName>style.visibility</p:attrName>
                                        </p:attrNameLst>
                                      </p:cBhvr>
                                      <p:to>
                                        <p:strVal val="hidden"/>
                                      </p:to>
                                    </p:set>
                                  </p:childTnLst>
                                </p:cTn>
                              </p:par>
                              <p:par>
                                <p:cTn id="485" presetID="8" presetClass="exit" presetSubtype="16" fill="hold" grpId="3" nodeType="withEffect">
                                  <p:stCondLst>
                                    <p:cond delay="0"/>
                                  </p:stCondLst>
                                  <p:childTnLst>
                                    <p:animEffect transition="out" filter="diamond(in)">
                                      <p:cBhvr>
                                        <p:cTn id="486" dur="2000"/>
                                        <p:tgtEl>
                                          <p:spTgt spid="57"/>
                                        </p:tgtEl>
                                      </p:cBhvr>
                                    </p:animEffect>
                                    <p:set>
                                      <p:cBhvr>
                                        <p:cTn id="487" dur="1" fill="hold">
                                          <p:stCondLst>
                                            <p:cond delay="1999"/>
                                          </p:stCondLst>
                                        </p:cTn>
                                        <p:tgtEl>
                                          <p:spTgt spid="57"/>
                                        </p:tgtEl>
                                        <p:attrNameLst>
                                          <p:attrName>style.visibility</p:attrName>
                                        </p:attrNameLst>
                                      </p:cBhvr>
                                      <p:to>
                                        <p:strVal val="hidden"/>
                                      </p:to>
                                    </p:set>
                                  </p:childTnLst>
                                </p:cTn>
                              </p:par>
                              <p:par>
                                <p:cTn id="488" presetID="8" presetClass="exit" presetSubtype="16" fill="hold" grpId="3" nodeType="withEffect">
                                  <p:stCondLst>
                                    <p:cond delay="0"/>
                                  </p:stCondLst>
                                  <p:childTnLst>
                                    <p:animEffect transition="out" filter="diamond(in)">
                                      <p:cBhvr>
                                        <p:cTn id="489" dur="2000"/>
                                        <p:tgtEl>
                                          <p:spTgt spid="58"/>
                                        </p:tgtEl>
                                      </p:cBhvr>
                                    </p:animEffect>
                                    <p:set>
                                      <p:cBhvr>
                                        <p:cTn id="490" dur="1" fill="hold">
                                          <p:stCondLst>
                                            <p:cond delay="1999"/>
                                          </p:stCondLst>
                                        </p:cTn>
                                        <p:tgtEl>
                                          <p:spTgt spid="58"/>
                                        </p:tgtEl>
                                        <p:attrNameLst>
                                          <p:attrName>style.visibility</p:attrName>
                                        </p:attrNameLst>
                                      </p:cBhvr>
                                      <p:to>
                                        <p:strVal val="hidden"/>
                                      </p:to>
                                    </p:set>
                                  </p:childTnLst>
                                </p:cTn>
                              </p:par>
                              <p:par>
                                <p:cTn id="491" presetID="8" presetClass="exit" presetSubtype="16" fill="hold" grpId="3" nodeType="withEffect">
                                  <p:stCondLst>
                                    <p:cond delay="0"/>
                                  </p:stCondLst>
                                  <p:childTnLst>
                                    <p:animEffect transition="out" filter="diamond(in)">
                                      <p:cBhvr>
                                        <p:cTn id="492" dur="2000"/>
                                        <p:tgtEl>
                                          <p:spTgt spid="59"/>
                                        </p:tgtEl>
                                      </p:cBhvr>
                                    </p:animEffect>
                                    <p:set>
                                      <p:cBhvr>
                                        <p:cTn id="493" dur="1" fill="hold">
                                          <p:stCondLst>
                                            <p:cond delay="1999"/>
                                          </p:stCondLst>
                                        </p:cTn>
                                        <p:tgtEl>
                                          <p:spTgt spid="59"/>
                                        </p:tgtEl>
                                        <p:attrNameLst>
                                          <p:attrName>style.visibility</p:attrName>
                                        </p:attrNameLst>
                                      </p:cBhvr>
                                      <p:to>
                                        <p:strVal val="hidden"/>
                                      </p:to>
                                    </p:set>
                                  </p:childTnLst>
                                </p:cTn>
                              </p:par>
                              <p:par>
                                <p:cTn id="494" presetID="8" presetClass="exit" presetSubtype="16" fill="hold" grpId="3" nodeType="withEffect">
                                  <p:stCondLst>
                                    <p:cond delay="0"/>
                                  </p:stCondLst>
                                  <p:childTnLst>
                                    <p:animEffect transition="out" filter="diamond(in)">
                                      <p:cBhvr>
                                        <p:cTn id="495" dur="2000"/>
                                        <p:tgtEl>
                                          <p:spTgt spid="60"/>
                                        </p:tgtEl>
                                      </p:cBhvr>
                                    </p:animEffect>
                                    <p:set>
                                      <p:cBhvr>
                                        <p:cTn id="496" dur="1" fill="hold">
                                          <p:stCondLst>
                                            <p:cond delay="1999"/>
                                          </p:stCondLst>
                                        </p:cTn>
                                        <p:tgtEl>
                                          <p:spTgt spid="60"/>
                                        </p:tgtEl>
                                        <p:attrNameLst>
                                          <p:attrName>style.visibility</p:attrName>
                                        </p:attrNameLst>
                                      </p:cBhvr>
                                      <p:to>
                                        <p:strVal val="hidden"/>
                                      </p:to>
                                    </p:set>
                                  </p:childTnLst>
                                </p:cTn>
                              </p:par>
                              <p:par>
                                <p:cTn id="497" presetID="8" presetClass="exit" presetSubtype="16" fill="hold" grpId="3" nodeType="withEffect">
                                  <p:stCondLst>
                                    <p:cond delay="0"/>
                                  </p:stCondLst>
                                  <p:childTnLst>
                                    <p:animEffect transition="out" filter="diamond(in)">
                                      <p:cBhvr>
                                        <p:cTn id="498" dur="2000"/>
                                        <p:tgtEl>
                                          <p:spTgt spid="61"/>
                                        </p:tgtEl>
                                      </p:cBhvr>
                                    </p:animEffect>
                                    <p:set>
                                      <p:cBhvr>
                                        <p:cTn id="499" dur="1" fill="hold">
                                          <p:stCondLst>
                                            <p:cond delay="1999"/>
                                          </p:stCondLst>
                                        </p:cTn>
                                        <p:tgtEl>
                                          <p:spTgt spid="61"/>
                                        </p:tgtEl>
                                        <p:attrNameLst>
                                          <p:attrName>style.visibility</p:attrName>
                                        </p:attrNameLst>
                                      </p:cBhvr>
                                      <p:to>
                                        <p:strVal val="hidden"/>
                                      </p:to>
                                    </p:set>
                                  </p:childTnLst>
                                </p:cTn>
                              </p:par>
                              <p:par>
                                <p:cTn id="500" presetID="8" presetClass="exit" presetSubtype="16" fill="hold" grpId="3" nodeType="withEffect">
                                  <p:stCondLst>
                                    <p:cond delay="0"/>
                                  </p:stCondLst>
                                  <p:childTnLst>
                                    <p:animEffect transition="out" filter="diamond(in)">
                                      <p:cBhvr>
                                        <p:cTn id="501" dur="2000"/>
                                        <p:tgtEl>
                                          <p:spTgt spid="62"/>
                                        </p:tgtEl>
                                      </p:cBhvr>
                                    </p:animEffect>
                                    <p:set>
                                      <p:cBhvr>
                                        <p:cTn id="502" dur="1" fill="hold">
                                          <p:stCondLst>
                                            <p:cond delay="1999"/>
                                          </p:stCondLst>
                                        </p:cTn>
                                        <p:tgtEl>
                                          <p:spTgt spid="62"/>
                                        </p:tgtEl>
                                        <p:attrNameLst>
                                          <p:attrName>style.visibility</p:attrName>
                                        </p:attrNameLst>
                                      </p:cBhvr>
                                      <p:to>
                                        <p:strVal val="hidden"/>
                                      </p:to>
                                    </p:set>
                                  </p:childTnLst>
                                </p:cTn>
                              </p:par>
                              <p:par>
                                <p:cTn id="503" presetID="8" presetClass="exit" presetSubtype="16" fill="hold" grpId="3" nodeType="withEffect">
                                  <p:stCondLst>
                                    <p:cond delay="0"/>
                                  </p:stCondLst>
                                  <p:childTnLst>
                                    <p:animEffect transition="out" filter="diamond(in)">
                                      <p:cBhvr>
                                        <p:cTn id="504" dur="2000"/>
                                        <p:tgtEl>
                                          <p:spTgt spid="63"/>
                                        </p:tgtEl>
                                      </p:cBhvr>
                                    </p:animEffect>
                                    <p:set>
                                      <p:cBhvr>
                                        <p:cTn id="505" dur="1" fill="hold">
                                          <p:stCondLst>
                                            <p:cond delay="1999"/>
                                          </p:stCondLst>
                                        </p:cTn>
                                        <p:tgtEl>
                                          <p:spTgt spid="63"/>
                                        </p:tgtEl>
                                        <p:attrNameLst>
                                          <p:attrName>style.visibility</p:attrName>
                                        </p:attrNameLst>
                                      </p:cBhvr>
                                      <p:to>
                                        <p:strVal val="hidden"/>
                                      </p:to>
                                    </p:set>
                                  </p:childTnLst>
                                </p:cTn>
                              </p:par>
                              <p:par>
                                <p:cTn id="506" presetID="8" presetClass="exit" presetSubtype="16" fill="hold" grpId="2" nodeType="withEffect">
                                  <p:stCondLst>
                                    <p:cond delay="0"/>
                                  </p:stCondLst>
                                  <p:childTnLst>
                                    <p:animEffect transition="out" filter="diamond(in)">
                                      <p:cBhvr>
                                        <p:cTn id="507" dur="2000"/>
                                        <p:tgtEl>
                                          <p:spTgt spid="64"/>
                                        </p:tgtEl>
                                      </p:cBhvr>
                                    </p:animEffect>
                                    <p:set>
                                      <p:cBhvr>
                                        <p:cTn id="508" dur="1" fill="hold">
                                          <p:stCondLst>
                                            <p:cond delay="1999"/>
                                          </p:stCondLst>
                                        </p:cTn>
                                        <p:tgtEl>
                                          <p:spTgt spid="64"/>
                                        </p:tgtEl>
                                        <p:attrNameLst>
                                          <p:attrName>style.visibility</p:attrName>
                                        </p:attrNameLst>
                                      </p:cBhvr>
                                      <p:to>
                                        <p:strVal val="hidden"/>
                                      </p:to>
                                    </p:set>
                                  </p:childTnLst>
                                </p:cTn>
                              </p:par>
                              <p:par>
                                <p:cTn id="509" presetID="8" presetClass="exit" presetSubtype="16" fill="hold" grpId="2" nodeType="withEffect">
                                  <p:stCondLst>
                                    <p:cond delay="0"/>
                                  </p:stCondLst>
                                  <p:childTnLst>
                                    <p:animEffect transition="out" filter="diamond(in)">
                                      <p:cBhvr>
                                        <p:cTn id="510" dur="2000"/>
                                        <p:tgtEl>
                                          <p:spTgt spid="65"/>
                                        </p:tgtEl>
                                      </p:cBhvr>
                                    </p:animEffect>
                                    <p:set>
                                      <p:cBhvr>
                                        <p:cTn id="511" dur="1" fill="hold">
                                          <p:stCondLst>
                                            <p:cond delay="1999"/>
                                          </p:stCondLst>
                                        </p:cTn>
                                        <p:tgtEl>
                                          <p:spTgt spid="65"/>
                                        </p:tgtEl>
                                        <p:attrNameLst>
                                          <p:attrName>style.visibility</p:attrName>
                                        </p:attrNameLst>
                                      </p:cBhvr>
                                      <p:to>
                                        <p:strVal val="hidden"/>
                                      </p:to>
                                    </p:set>
                                  </p:childTnLst>
                                </p:cTn>
                              </p:par>
                              <p:par>
                                <p:cTn id="512" presetID="8" presetClass="exit" presetSubtype="16" fill="hold" grpId="2" nodeType="withEffect">
                                  <p:stCondLst>
                                    <p:cond delay="0"/>
                                  </p:stCondLst>
                                  <p:childTnLst>
                                    <p:animEffect transition="out" filter="diamond(in)">
                                      <p:cBhvr>
                                        <p:cTn id="513" dur="2000"/>
                                        <p:tgtEl>
                                          <p:spTgt spid="66"/>
                                        </p:tgtEl>
                                      </p:cBhvr>
                                    </p:animEffect>
                                    <p:set>
                                      <p:cBhvr>
                                        <p:cTn id="514" dur="1" fill="hold">
                                          <p:stCondLst>
                                            <p:cond delay="1999"/>
                                          </p:stCondLst>
                                        </p:cTn>
                                        <p:tgtEl>
                                          <p:spTgt spid="66"/>
                                        </p:tgtEl>
                                        <p:attrNameLst>
                                          <p:attrName>style.visibility</p:attrName>
                                        </p:attrNameLst>
                                      </p:cBhvr>
                                      <p:to>
                                        <p:strVal val="hidden"/>
                                      </p:to>
                                    </p:set>
                                  </p:childTnLst>
                                </p:cTn>
                              </p:par>
                              <p:par>
                                <p:cTn id="515" presetID="8" presetClass="exit" presetSubtype="16" fill="hold" grpId="2" nodeType="withEffect">
                                  <p:stCondLst>
                                    <p:cond delay="0"/>
                                  </p:stCondLst>
                                  <p:childTnLst>
                                    <p:animEffect transition="out" filter="diamond(in)">
                                      <p:cBhvr>
                                        <p:cTn id="516" dur="2000"/>
                                        <p:tgtEl>
                                          <p:spTgt spid="67"/>
                                        </p:tgtEl>
                                      </p:cBhvr>
                                    </p:animEffect>
                                    <p:set>
                                      <p:cBhvr>
                                        <p:cTn id="517" dur="1" fill="hold">
                                          <p:stCondLst>
                                            <p:cond delay="1999"/>
                                          </p:stCondLst>
                                        </p:cTn>
                                        <p:tgtEl>
                                          <p:spTgt spid="67"/>
                                        </p:tgtEl>
                                        <p:attrNameLst>
                                          <p:attrName>style.visibility</p:attrName>
                                        </p:attrNameLst>
                                      </p:cBhvr>
                                      <p:to>
                                        <p:strVal val="hidden"/>
                                      </p:to>
                                    </p:set>
                                  </p:childTnLst>
                                </p:cTn>
                              </p:par>
                              <p:par>
                                <p:cTn id="518" presetID="8" presetClass="exit" presetSubtype="16" fill="hold" grpId="2" nodeType="withEffect">
                                  <p:stCondLst>
                                    <p:cond delay="0"/>
                                  </p:stCondLst>
                                  <p:childTnLst>
                                    <p:animEffect transition="out" filter="diamond(in)">
                                      <p:cBhvr>
                                        <p:cTn id="519" dur="2000"/>
                                        <p:tgtEl>
                                          <p:spTgt spid="68"/>
                                        </p:tgtEl>
                                      </p:cBhvr>
                                    </p:animEffect>
                                    <p:set>
                                      <p:cBhvr>
                                        <p:cTn id="520" dur="1" fill="hold">
                                          <p:stCondLst>
                                            <p:cond delay="1999"/>
                                          </p:stCondLst>
                                        </p:cTn>
                                        <p:tgtEl>
                                          <p:spTgt spid="68"/>
                                        </p:tgtEl>
                                        <p:attrNameLst>
                                          <p:attrName>style.visibility</p:attrName>
                                        </p:attrNameLst>
                                      </p:cBhvr>
                                      <p:to>
                                        <p:strVal val="hidden"/>
                                      </p:to>
                                    </p:set>
                                  </p:childTnLst>
                                </p:cTn>
                              </p:par>
                              <p:par>
                                <p:cTn id="521" presetID="8" presetClass="exit" presetSubtype="16" fill="hold" grpId="2" nodeType="withEffect">
                                  <p:stCondLst>
                                    <p:cond delay="0"/>
                                  </p:stCondLst>
                                  <p:childTnLst>
                                    <p:animEffect transition="out" filter="diamond(in)">
                                      <p:cBhvr>
                                        <p:cTn id="522" dur="2000"/>
                                        <p:tgtEl>
                                          <p:spTgt spid="69"/>
                                        </p:tgtEl>
                                      </p:cBhvr>
                                    </p:animEffect>
                                    <p:set>
                                      <p:cBhvr>
                                        <p:cTn id="523" dur="1" fill="hold">
                                          <p:stCondLst>
                                            <p:cond delay="1999"/>
                                          </p:stCondLst>
                                        </p:cTn>
                                        <p:tgtEl>
                                          <p:spTgt spid="69"/>
                                        </p:tgtEl>
                                        <p:attrNameLst>
                                          <p:attrName>style.visibility</p:attrName>
                                        </p:attrNameLst>
                                      </p:cBhvr>
                                      <p:to>
                                        <p:strVal val="hidden"/>
                                      </p:to>
                                    </p:set>
                                  </p:childTnLst>
                                </p:cTn>
                              </p:par>
                              <p:par>
                                <p:cTn id="524" presetID="8" presetClass="exit" presetSubtype="16" fill="hold" grpId="2" nodeType="withEffect">
                                  <p:stCondLst>
                                    <p:cond delay="0"/>
                                  </p:stCondLst>
                                  <p:childTnLst>
                                    <p:animEffect transition="out" filter="diamond(in)">
                                      <p:cBhvr>
                                        <p:cTn id="525" dur="2000"/>
                                        <p:tgtEl>
                                          <p:spTgt spid="70"/>
                                        </p:tgtEl>
                                      </p:cBhvr>
                                    </p:animEffect>
                                    <p:set>
                                      <p:cBhvr>
                                        <p:cTn id="526" dur="1" fill="hold">
                                          <p:stCondLst>
                                            <p:cond delay="1999"/>
                                          </p:stCondLst>
                                        </p:cTn>
                                        <p:tgtEl>
                                          <p:spTgt spid="70"/>
                                        </p:tgtEl>
                                        <p:attrNameLst>
                                          <p:attrName>style.visibility</p:attrName>
                                        </p:attrNameLst>
                                      </p:cBhvr>
                                      <p:to>
                                        <p:strVal val="hidden"/>
                                      </p:to>
                                    </p:set>
                                  </p:childTnLst>
                                </p:cTn>
                              </p:par>
                              <p:par>
                                <p:cTn id="527" presetID="8" presetClass="exit" presetSubtype="16" fill="hold" grpId="1" nodeType="withEffect">
                                  <p:stCondLst>
                                    <p:cond delay="0"/>
                                  </p:stCondLst>
                                  <p:childTnLst>
                                    <p:animEffect transition="out" filter="diamond(in)">
                                      <p:cBhvr>
                                        <p:cTn id="528" dur="2000"/>
                                        <p:tgtEl>
                                          <p:spTgt spid="71"/>
                                        </p:tgtEl>
                                      </p:cBhvr>
                                    </p:animEffect>
                                    <p:set>
                                      <p:cBhvr>
                                        <p:cTn id="529" dur="1" fill="hold">
                                          <p:stCondLst>
                                            <p:cond delay="1999"/>
                                          </p:stCondLst>
                                        </p:cTn>
                                        <p:tgtEl>
                                          <p:spTgt spid="71"/>
                                        </p:tgtEl>
                                        <p:attrNameLst>
                                          <p:attrName>style.visibility</p:attrName>
                                        </p:attrNameLst>
                                      </p:cBhvr>
                                      <p:to>
                                        <p:strVal val="hidden"/>
                                      </p:to>
                                    </p:set>
                                  </p:childTnLst>
                                </p:cTn>
                              </p:par>
                              <p:par>
                                <p:cTn id="530" presetID="8" presetClass="exit" presetSubtype="16" fill="hold" grpId="1" nodeType="withEffect">
                                  <p:stCondLst>
                                    <p:cond delay="0"/>
                                  </p:stCondLst>
                                  <p:childTnLst>
                                    <p:animEffect transition="out" filter="diamond(in)">
                                      <p:cBhvr>
                                        <p:cTn id="531" dur="2000"/>
                                        <p:tgtEl>
                                          <p:spTgt spid="72"/>
                                        </p:tgtEl>
                                      </p:cBhvr>
                                    </p:animEffect>
                                    <p:set>
                                      <p:cBhvr>
                                        <p:cTn id="532" dur="1" fill="hold">
                                          <p:stCondLst>
                                            <p:cond delay="1999"/>
                                          </p:stCondLst>
                                        </p:cTn>
                                        <p:tgtEl>
                                          <p:spTgt spid="72"/>
                                        </p:tgtEl>
                                        <p:attrNameLst>
                                          <p:attrName>style.visibility</p:attrName>
                                        </p:attrNameLst>
                                      </p:cBhvr>
                                      <p:to>
                                        <p:strVal val="hidden"/>
                                      </p:to>
                                    </p:set>
                                  </p:childTnLst>
                                </p:cTn>
                              </p:par>
                              <p:par>
                                <p:cTn id="533" presetID="8" presetClass="exit" presetSubtype="16" fill="hold" grpId="1" nodeType="withEffect">
                                  <p:stCondLst>
                                    <p:cond delay="0"/>
                                  </p:stCondLst>
                                  <p:childTnLst>
                                    <p:animEffect transition="out" filter="diamond(in)">
                                      <p:cBhvr>
                                        <p:cTn id="534" dur="2000"/>
                                        <p:tgtEl>
                                          <p:spTgt spid="73"/>
                                        </p:tgtEl>
                                      </p:cBhvr>
                                    </p:animEffect>
                                    <p:set>
                                      <p:cBhvr>
                                        <p:cTn id="535" dur="1" fill="hold">
                                          <p:stCondLst>
                                            <p:cond delay="1999"/>
                                          </p:stCondLst>
                                        </p:cTn>
                                        <p:tgtEl>
                                          <p:spTgt spid="73"/>
                                        </p:tgtEl>
                                        <p:attrNameLst>
                                          <p:attrName>style.visibility</p:attrName>
                                        </p:attrNameLst>
                                      </p:cBhvr>
                                      <p:to>
                                        <p:strVal val="hidden"/>
                                      </p:to>
                                    </p:set>
                                  </p:childTnLst>
                                </p:cTn>
                              </p:par>
                              <p:par>
                                <p:cTn id="536" presetID="8" presetClass="exit" presetSubtype="16" fill="hold" grpId="1" nodeType="withEffect">
                                  <p:stCondLst>
                                    <p:cond delay="0"/>
                                  </p:stCondLst>
                                  <p:childTnLst>
                                    <p:animEffect transition="out" filter="diamond(in)">
                                      <p:cBhvr>
                                        <p:cTn id="537" dur="2000"/>
                                        <p:tgtEl>
                                          <p:spTgt spid="74"/>
                                        </p:tgtEl>
                                      </p:cBhvr>
                                    </p:animEffect>
                                    <p:set>
                                      <p:cBhvr>
                                        <p:cTn id="538" dur="1" fill="hold">
                                          <p:stCondLst>
                                            <p:cond delay="1999"/>
                                          </p:stCondLst>
                                        </p:cTn>
                                        <p:tgtEl>
                                          <p:spTgt spid="74"/>
                                        </p:tgtEl>
                                        <p:attrNameLst>
                                          <p:attrName>style.visibility</p:attrName>
                                        </p:attrNameLst>
                                      </p:cBhvr>
                                      <p:to>
                                        <p:strVal val="hidden"/>
                                      </p:to>
                                    </p:set>
                                  </p:childTnLst>
                                </p:cTn>
                              </p:par>
                              <p:par>
                                <p:cTn id="539" presetID="8" presetClass="exit" presetSubtype="16" fill="hold" grpId="1" nodeType="withEffect">
                                  <p:stCondLst>
                                    <p:cond delay="0"/>
                                  </p:stCondLst>
                                  <p:childTnLst>
                                    <p:animEffect transition="out" filter="diamond(in)">
                                      <p:cBhvr>
                                        <p:cTn id="540" dur="2000"/>
                                        <p:tgtEl>
                                          <p:spTgt spid="75"/>
                                        </p:tgtEl>
                                      </p:cBhvr>
                                    </p:animEffect>
                                    <p:set>
                                      <p:cBhvr>
                                        <p:cTn id="541" dur="1" fill="hold">
                                          <p:stCondLst>
                                            <p:cond delay="1999"/>
                                          </p:stCondLst>
                                        </p:cTn>
                                        <p:tgtEl>
                                          <p:spTgt spid="75"/>
                                        </p:tgtEl>
                                        <p:attrNameLst>
                                          <p:attrName>style.visibility</p:attrName>
                                        </p:attrNameLst>
                                      </p:cBhvr>
                                      <p:to>
                                        <p:strVal val="hidden"/>
                                      </p:to>
                                    </p:set>
                                  </p:childTnLst>
                                </p:cTn>
                              </p:par>
                              <p:par>
                                <p:cTn id="542" presetID="8" presetClass="exit" presetSubtype="16" fill="hold" grpId="1" nodeType="withEffect">
                                  <p:stCondLst>
                                    <p:cond delay="0"/>
                                  </p:stCondLst>
                                  <p:childTnLst>
                                    <p:animEffect transition="out" filter="diamond(in)">
                                      <p:cBhvr>
                                        <p:cTn id="543" dur="2000"/>
                                        <p:tgtEl>
                                          <p:spTgt spid="76"/>
                                        </p:tgtEl>
                                      </p:cBhvr>
                                    </p:animEffect>
                                    <p:set>
                                      <p:cBhvr>
                                        <p:cTn id="544" dur="1" fill="hold">
                                          <p:stCondLst>
                                            <p:cond delay="1999"/>
                                          </p:stCondLst>
                                        </p:cTn>
                                        <p:tgtEl>
                                          <p:spTgt spid="76"/>
                                        </p:tgtEl>
                                        <p:attrNameLst>
                                          <p:attrName>style.visibility</p:attrName>
                                        </p:attrNameLst>
                                      </p:cBhvr>
                                      <p:to>
                                        <p:strVal val="hidden"/>
                                      </p:to>
                                    </p:set>
                                  </p:childTnLst>
                                </p:cTn>
                              </p:par>
                              <p:par>
                                <p:cTn id="545" presetID="8" presetClass="exit" presetSubtype="16" fill="hold" grpId="1" nodeType="withEffect">
                                  <p:stCondLst>
                                    <p:cond delay="0"/>
                                  </p:stCondLst>
                                  <p:childTnLst>
                                    <p:animEffect transition="out" filter="diamond(in)">
                                      <p:cBhvr>
                                        <p:cTn id="546" dur="2000"/>
                                        <p:tgtEl>
                                          <p:spTgt spid="77"/>
                                        </p:tgtEl>
                                      </p:cBhvr>
                                    </p:animEffect>
                                    <p:set>
                                      <p:cBhvr>
                                        <p:cTn id="547" dur="1" fill="hold">
                                          <p:stCondLst>
                                            <p:cond delay="1999"/>
                                          </p:stCondLst>
                                        </p:cTn>
                                        <p:tgtEl>
                                          <p:spTgt spid="77"/>
                                        </p:tgtEl>
                                        <p:attrNameLst>
                                          <p:attrName>style.visibility</p:attrName>
                                        </p:attrNameLst>
                                      </p:cBhvr>
                                      <p:to>
                                        <p:strVal val="hidden"/>
                                      </p:to>
                                    </p:set>
                                  </p:childTnLst>
                                </p:cTn>
                              </p:par>
                              <p:par>
                                <p:cTn id="548" presetID="4" presetClass="entr" presetSubtype="16" fill="hold" grpId="0" nodeType="withEffect">
                                  <p:stCondLst>
                                    <p:cond delay="0"/>
                                  </p:stCondLst>
                                  <p:iterate type="lt">
                                    <p:tmPct val="0"/>
                                  </p:iterate>
                                  <p:childTnLst>
                                    <p:set>
                                      <p:cBhvr>
                                        <p:cTn id="549" dur="1" fill="hold">
                                          <p:stCondLst>
                                            <p:cond delay="0"/>
                                          </p:stCondLst>
                                        </p:cTn>
                                        <p:tgtEl>
                                          <p:spTgt spid="78"/>
                                        </p:tgtEl>
                                        <p:attrNameLst>
                                          <p:attrName>style.visibility</p:attrName>
                                        </p:attrNameLst>
                                      </p:cBhvr>
                                      <p:to>
                                        <p:strVal val="visible"/>
                                      </p:to>
                                    </p:set>
                                    <p:animEffect transition="in" filter="box(in)">
                                      <p:cBhvr>
                                        <p:cTn id="550" dur="500"/>
                                        <p:tgtEl>
                                          <p:spTgt spid="78"/>
                                        </p:tgtEl>
                                      </p:cBhvr>
                                    </p:animEffect>
                                  </p:childTnLst>
                                </p:cTn>
                              </p:par>
                              <p:par>
                                <p:cTn id="551" presetID="4" presetClass="entr" presetSubtype="16" fill="hold" grpId="0" nodeType="withEffect">
                                  <p:stCondLst>
                                    <p:cond delay="0"/>
                                  </p:stCondLst>
                                  <p:iterate type="lt">
                                    <p:tmPct val="0"/>
                                  </p:iterate>
                                  <p:childTnLst>
                                    <p:set>
                                      <p:cBhvr>
                                        <p:cTn id="552" dur="1" fill="hold">
                                          <p:stCondLst>
                                            <p:cond delay="0"/>
                                          </p:stCondLst>
                                        </p:cTn>
                                        <p:tgtEl>
                                          <p:spTgt spid="79"/>
                                        </p:tgtEl>
                                        <p:attrNameLst>
                                          <p:attrName>style.visibility</p:attrName>
                                        </p:attrNameLst>
                                      </p:cBhvr>
                                      <p:to>
                                        <p:strVal val="visible"/>
                                      </p:to>
                                    </p:set>
                                    <p:animEffect transition="in" filter="box(in)">
                                      <p:cBhvr>
                                        <p:cTn id="553" dur="500"/>
                                        <p:tgtEl>
                                          <p:spTgt spid="79"/>
                                        </p:tgtEl>
                                      </p:cBhvr>
                                    </p:animEffect>
                                  </p:childTnLst>
                                </p:cTn>
                              </p:par>
                              <p:par>
                                <p:cTn id="554" presetID="4" presetClass="entr" presetSubtype="16" fill="hold" grpId="0" nodeType="withEffect">
                                  <p:stCondLst>
                                    <p:cond delay="0"/>
                                  </p:stCondLst>
                                  <p:iterate type="lt">
                                    <p:tmPct val="0"/>
                                  </p:iterate>
                                  <p:childTnLst>
                                    <p:set>
                                      <p:cBhvr>
                                        <p:cTn id="555" dur="1" fill="hold">
                                          <p:stCondLst>
                                            <p:cond delay="0"/>
                                          </p:stCondLst>
                                        </p:cTn>
                                        <p:tgtEl>
                                          <p:spTgt spid="80"/>
                                        </p:tgtEl>
                                        <p:attrNameLst>
                                          <p:attrName>style.visibility</p:attrName>
                                        </p:attrNameLst>
                                      </p:cBhvr>
                                      <p:to>
                                        <p:strVal val="visible"/>
                                      </p:to>
                                    </p:set>
                                    <p:animEffect transition="in" filter="box(in)">
                                      <p:cBhvr>
                                        <p:cTn id="556" dur="500"/>
                                        <p:tgtEl>
                                          <p:spTgt spid="80"/>
                                        </p:tgtEl>
                                      </p:cBhvr>
                                    </p:animEffect>
                                  </p:childTnLst>
                                </p:cTn>
                              </p:par>
                            </p:childTnLst>
                          </p:cTn>
                        </p:par>
                      </p:childTnLst>
                    </p:cTn>
                  </p:par>
                  <p:par>
                    <p:cTn id="557" fill="hold" nodeType="clickPar">
                      <p:stCondLst>
                        <p:cond delay="indefinite"/>
                      </p:stCondLst>
                      <p:childTnLst>
                        <p:par>
                          <p:cTn id="558" fill="hold" nodeType="withGroup">
                            <p:stCondLst>
                              <p:cond delay="0"/>
                            </p:stCondLst>
                            <p:childTnLst>
                              <p:par>
                                <p:cTn id="559" presetID="16" presetClass="emph" presetSubtype="0" fill="hold" grpId="1" nodeType="clickEffect">
                                  <p:stCondLst>
                                    <p:cond delay="0"/>
                                  </p:stCondLst>
                                  <p:iterate type="lt">
                                    <p:tmPct val="4000"/>
                                  </p:iterate>
                                  <p:childTnLst>
                                    <p:set>
                                      <p:cBhvr override="childStyle">
                                        <p:cTn id="560" dur="500" fill="hold"/>
                                        <p:tgtEl>
                                          <p:spTgt spid="83"/>
                                        </p:tgtEl>
                                        <p:attrNameLst>
                                          <p:attrName>style.color</p:attrName>
                                        </p:attrNameLst>
                                      </p:cBhvr>
                                      <p:to>
                                        <p:clrVal>
                                          <a:srgbClr val="FF0000"/>
                                        </p:clrVal>
                                      </p:to>
                                    </p:set>
                                    <p:set>
                                      <p:cBhvr>
                                        <p:cTn id="561" dur="500" fill="hold"/>
                                        <p:tgtEl>
                                          <p:spTgt spid="83"/>
                                        </p:tgtEl>
                                        <p:attrNameLst>
                                          <p:attrName>fillcolor</p:attrName>
                                        </p:attrNameLst>
                                      </p:cBhvr>
                                      <p:to>
                                        <p:clrVal>
                                          <a:srgbClr val="FF0000"/>
                                        </p:clrVal>
                                      </p:to>
                                    </p:set>
                                    <p:set>
                                      <p:cBhvr>
                                        <p:cTn id="562" dur="500" fill="hold"/>
                                        <p:tgtEl>
                                          <p:spTgt spid="83"/>
                                        </p:tgtEl>
                                        <p:attrNameLst>
                                          <p:attrName>fill.type</p:attrName>
                                        </p:attrNameLst>
                                      </p:cBhvr>
                                      <p:to>
                                        <p:strVal val="solid"/>
                                      </p:to>
                                    </p:set>
                                  </p:childTnLst>
                                </p:cTn>
                              </p:par>
                              <p:par>
                                <p:cTn id="563" presetID="16" presetClass="emph" presetSubtype="0" fill="hold" grpId="1" nodeType="withEffect">
                                  <p:stCondLst>
                                    <p:cond delay="0"/>
                                  </p:stCondLst>
                                  <p:iterate type="lt">
                                    <p:tmPct val="4000"/>
                                  </p:iterate>
                                  <p:childTnLst>
                                    <p:set>
                                      <p:cBhvr override="childStyle">
                                        <p:cTn id="564" dur="500" fill="hold"/>
                                        <p:tgtEl>
                                          <p:spTgt spid="84"/>
                                        </p:tgtEl>
                                        <p:attrNameLst>
                                          <p:attrName>style.color</p:attrName>
                                        </p:attrNameLst>
                                      </p:cBhvr>
                                      <p:to>
                                        <p:clrVal>
                                          <a:srgbClr val="FF0000"/>
                                        </p:clrVal>
                                      </p:to>
                                    </p:set>
                                    <p:set>
                                      <p:cBhvr>
                                        <p:cTn id="565" dur="500" fill="hold"/>
                                        <p:tgtEl>
                                          <p:spTgt spid="84"/>
                                        </p:tgtEl>
                                        <p:attrNameLst>
                                          <p:attrName>fillcolor</p:attrName>
                                        </p:attrNameLst>
                                      </p:cBhvr>
                                      <p:to>
                                        <p:clrVal>
                                          <a:srgbClr val="FF0000"/>
                                        </p:clrVal>
                                      </p:to>
                                    </p:set>
                                    <p:set>
                                      <p:cBhvr>
                                        <p:cTn id="566" dur="500" fill="hold"/>
                                        <p:tgtEl>
                                          <p:spTgt spid="84"/>
                                        </p:tgtEl>
                                        <p:attrNameLst>
                                          <p:attrName>fill.type</p:attrName>
                                        </p:attrNameLst>
                                      </p:cBhvr>
                                      <p:to>
                                        <p:strVal val="solid"/>
                                      </p:to>
                                    </p:set>
                                  </p:childTnLst>
                                </p:cTn>
                              </p:par>
                              <p:par>
                                <p:cTn id="567" presetID="16" presetClass="emph" presetSubtype="0" fill="hold" grpId="1" nodeType="withEffect">
                                  <p:stCondLst>
                                    <p:cond delay="0"/>
                                  </p:stCondLst>
                                  <p:iterate type="lt">
                                    <p:tmPct val="4000"/>
                                  </p:iterate>
                                  <p:childTnLst>
                                    <p:set>
                                      <p:cBhvr override="childStyle">
                                        <p:cTn id="568" dur="500" fill="hold"/>
                                        <p:tgtEl>
                                          <p:spTgt spid="85"/>
                                        </p:tgtEl>
                                        <p:attrNameLst>
                                          <p:attrName>style.color</p:attrName>
                                        </p:attrNameLst>
                                      </p:cBhvr>
                                      <p:to>
                                        <p:clrVal>
                                          <a:srgbClr val="FF0000"/>
                                        </p:clrVal>
                                      </p:to>
                                    </p:set>
                                    <p:set>
                                      <p:cBhvr>
                                        <p:cTn id="569" dur="500" fill="hold"/>
                                        <p:tgtEl>
                                          <p:spTgt spid="85"/>
                                        </p:tgtEl>
                                        <p:attrNameLst>
                                          <p:attrName>fillcolor</p:attrName>
                                        </p:attrNameLst>
                                      </p:cBhvr>
                                      <p:to>
                                        <p:clrVal>
                                          <a:srgbClr val="FF0000"/>
                                        </p:clrVal>
                                      </p:to>
                                    </p:set>
                                    <p:set>
                                      <p:cBhvr>
                                        <p:cTn id="570" dur="500" fill="hold"/>
                                        <p:tgtEl>
                                          <p:spTgt spid="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animBg="1"/>
      <p:bldP spid="12" grpId="0"/>
      <p:bldP spid="12" grpId="1"/>
      <p:bldP spid="14" grpId="0" animBg="1"/>
      <p:bldP spid="15" grpId="0" animBg="1"/>
      <p:bldP spid="16" grpId="0" build="allAtOnce"/>
      <p:bldP spid="17" grpId="0"/>
      <p:bldP spid="18" grpId="0"/>
      <p:bldP spid="22" grpId="0" animBg="1"/>
      <p:bldP spid="24" grpId="0" animBg="1"/>
      <p:bldP spid="26" grpId="0" animBg="1"/>
      <p:bldP spid="27" grpId="0"/>
      <p:bldP spid="28" grpId="0"/>
      <p:bldP spid="29" grpId="0"/>
      <p:bldP spid="31" grpId="0" animBg="1"/>
      <p:bldP spid="32" grpId="0" animBg="1"/>
      <p:bldP spid="33" grpId="0" animBg="1"/>
      <p:bldP spid="34" grpId="0"/>
      <p:bldP spid="36" grpId="0"/>
      <p:bldP spid="38" grpId="0" animBg="1"/>
      <p:bldP spid="40" grpId="0" animBg="1"/>
      <p:bldP spid="50" grpId="0" animBg="1"/>
      <p:bldP spid="50" grpId="1" animBg="1"/>
      <p:bldP spid="50" grpId="2" animBg="1"/>
      <p:bldP spid="50" grpId="3" animBg="1"/>
      <p:bldP spid="51" grpId="0" animBg="1"/>
      <p:bldP spid="51" grpId="1" animBg="1"/>
      <p:bldP spid="51" grpId="2" animBg="1"/>
      <p:bldP spid="51" grpId="3" animBg="1"/>
      <p:bldP spid="52" grpId="0" animBg="1"/>
      <p:bldP spid="52" grpId="1" animBg="1"/>
      <p:bldP spid="52" grpId="2" animBg="1"/>
      <p:bldP spid="52" grpId="3" animBg="1"/>
      <p:bldP spid="53" grpId="0" animBg="1"/>
      <p:bldP spid="53" grpId="1" animBg="1"/>
      <p:bldP spid="53" grpId="2" animBg="1"/>
      <p:bldP spid="53" grpId="3" animBg="1"/>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P spid="57" grpId="0" animBg="1"/>
      <p:bldP spid="57" grpId="1" animBg="1"/>
      <p:bldP spid="57" grpId="2" animBg="1"/>
      <p:bldP spid="57" grpId="3" animBg="1"/>
      <p:bldP spid="58" grpId="0" animBg="1"/>
      <p:bldP spid="58" grpId="1" animBg="1"/>
      <p:bldP spid="58" grpId="2" animBg="1"/>
      <p:bldP spid="58" grpId="3" animBg="1"/>
      <p:bldP spid="59" grpId="0" animBg="1"/>
      <p:bldP spid="59" grpId="1" animBg="1"/>
      <p:bldP spid="59" grpId="2" animBg="1"/>
      <p:bldP spid="59" grpId="3" animBg="1"/>
      <p:bldP spid="60" grpId="0" animBg="1"/>
      <p:bldP spid="60" grpId="1" animBg="1"/>
      <p:bldP spid="60" grpId="2" animBg="1"/>
      <p:bldP spid="60" grpId="3" animBg="1"/>
      <p:bldP spid="61" grpId="0" animBg="1"/>
      <p:bldP spid="61" grpId="1" animBg="1"/>
      <p:bldP spid="61" grpId="2" animBg="1"/>
      <p:bldP spid="61" grpId="3" animBg="1"/>
      <p:bldP spid="62" grpId="0" animBg="1"/>
      <p:bldP spid="62" grpId="1" animBg="1"/>
      <p:bldP spid="62" grpId="2" animBg="1"/>
      <p:bldP spid="62" grpId="3" animBg="1"/>
      <p:bldP spid="63" grpId="0" animBg="1"/>
      <p:bldP spid="63" grpId="1" animBg="1"/>
      <p:bldP spid="63" grpId="2" animBg="1"/>
      <p:bldP spid="63" grpId="3"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animBg="1"/>
      <p:bldP spid="70" grpId="1" animBg="1"/>
      <p:bldP spid="70" grpId="2"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p:bldP spid="78" grpId="1"/>
      <p:bldP spid="78" grpId="2"/>
      <p:bldP spid="79" grpId="0"/>
      <p:bldP spid="79" grpId="1"/>
      <p:bldP spid="79" grpId="2"/>
      <p:bldP spid="80" grpId="0"/>
      <p:bldP spid="80" grpId="1"/>
      <p:bldP spid="80" grpId="2"/>
      <p:bldP spid="82" grpId="0"/>
      <p:bldP spid="83" grpId="0"/>
      <p:bldP spid="83" grpId="1"/>
      <p:bldP spid="84" grpId="0"/>
      <p:bldP spid="84" grpId="1"/>
      <p:bldP spid="85" grpId="0"/>
      <p:bldP spid="85" grpId="1"/>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9775" y="1731963"/>
            <a:ext cx="3405188" cy="34131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anchor="ctr"/>
          <a:lstStyle/>
          <a:p>
            <a:pPr algn="ctr" defTabSz="1217066" fontAlgn="auto">
              <a:spcBef>
                <a:spcPts val="0"/>
              </a:spcBef>
              <a:spcAft>
                <a:spcPts val="0"/>
              </a:spcAft>
              <a:defRPr/>
            </a:pPr>
            <a:r>
              <a:rPr lang="en-US" sz="4300" b="1">
                <a:latin typeface="Arial" pitchFamily="34" charset="0"/>
                <a:cs typeface="Arial" pitchFamily="34" charset="0"/>
              </a:rPr>
              <a:t>  Dặn dò</a:t>
            </a:r>
          </a:p>
        </p:txBody>
      </p:sp>
      <p:sp>
        <p:nvSpPr>
          <p:cNvPr id="5" name="Block Arc 4"/>
          <p:cNvSpPr/>
          <p:nvPr/>
        </p:nvSpPr>
        <p:spPr>
          <a:xfrm>
            <a:off x="-3897313" y="-219075"/>
            <a:ext cx="7278688" cy="7296150"/>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63863" y="1262063"/>
            <a:ext cx="9005887" cy="108267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58707" tIns="94661" rIns="94661" bIns="94661" spcCol="1691" anchor="ctr"/>
          <a:lstStyle/>
          <a:p>
            <a:pPr defTabSz="1656562" fontAlgn="auto">
              <a:lnSpc>
                <a:spcPct val="90000"/>
              </a:lnSpc>
              <a:spcAft>
                <a:spcPct val="35000"/>
              </a:spcAft>
              <a:defRPr/>
            </a:pPr>
            <a:r>
              <a:rPr lang="en-US" sz="3700" b="1">
                <a:solidFill>
                  <a:srgbClr val="00B050"/>
                </a:solidFill>
                <a:latin typeface="Arial" pitchFamily="34" charset="0"/>
                <a:cs typeface="Arial" pitchFamily="34" charset="0"/>
              </a:rPr>
              <a:t>Xem lại bài đã học</a:t>
            </a:r>
          </a:p>
        </p:txBody>
      </p:sp>
      <p:sp>
        <p:nvSpPr>
          <p:cNvPr id="7" name="Oval 6"/>
          <p:cNvSpPr/>
          <p:nvPr/>
        </p:nvSpPr>
        <p:spPr>
          <a:xfrm>
            <a:off x="2289175" y="1125538"/>
            <a:ext cx="1350963" cy="1355725"/>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07" tIns="60853" rIns="121707" bIns="60853"/>
          <a:lstStyle/>
          <a:p>
            <a:pPr algn="ctr" defTabSz="1217066" fontAlgn="auto">
              <a:spcBef>
                <a:spcPts val="798"/>
              </a:spcBef>
              <a:spcAft>
                <a:spcPts val="0"/>
              </a:spcAft>
              <a:defRPr/>
            </a:pPr>
            <a:r>
              <a:rPr lang="en-US" sz="5300" b="1">
                <a:solidFill>
                  <a:schemeClr val="bg1"/>
                </a:solidFill>
                <a:latin typeface="Arial" pitchFamily="34" charset="0"/>
                <a:cs typeface="Arial" pitchFamily="34" charset="0"/>
              </a:rPr>
              <a:t>1</a:t>
            </a:r>
          </a:p>
        </p:txBody>
      </p:sp>
      <p:sp>
        <p:nvSpPr>
          <p:cNvPr id="8" name="Freeform 7"/>
          <p:cNvSpPr/>
          <p:nvPr/>
        </p:nvSpPr>
        <p:spPr>
          <a:xfrm>
            <a:off x="3357563" y="2887663"/>
            <a:ext cx="8612187" cy="108267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58707" tIns="94661" rIns="94661" bIns="94661" spcCol="1691" anchor="ctr"/>
          <a:lstStyle/>
          <a:p>
            <a:pPr defTabSz="1656562" fontAlgn="auto">
              <a:lnSpc>
                <a:spcPct val="90000"/>
              </a:lnSpc>
              <a:spcAft>
                <a:spcPct val="35000"/>
              </a:spcAft>
              <a:defRPr/>
            </a:pPr>
            <a:r>
              <a:rPr lang="en-US" sz="3700" b="1">
                <a:solidFill>
                  <a:srgbClr val="FF99CC"/>
                </a:solidFill>
                <a:latin typeface="Arial" pitchFamily="34" charset="0"/>
                <a:cs typeface="Arial" pitchFamily="34" charset="0"/>
              </a:rPr>
              <a:t>Hoàn thành bài …</a:t>
            </a:r>
          </a:p>
        </p:txBody>
      </p:sp>
      <p:sp>
        <p:nvSpPr>
          <p:cNvPr id="9" name="Oval 8"/>
          <p:cNvSpPr/>
          <p:nvPr/>
        </p:nvSpPr>
        <p:spPr>
          <a:xfrm>
            <a:off x="2681288" y="2751138"/>
            <a:ext cx="1352550" cy="1355725"/>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07" tIns="60853" rIns="121707" bIns="60853"/>
          <a:lstStyle/>
          <a:p>
            <a:pPr algn="ctr" defTabSz="1217066" fontAlgn="auto">
              <a:spcBef>
                <a:spcPts val="0"/>
              </a:spcBef>
              <a:spcAft>
                <a:spcPts val="0"/>
              </a:spcAft>
              <a:defRPr/>
            </a:pPr>
            <a:r>
              <a:rPr lang="en-US" sz="5300" b="1">
                <a:solidFill>
                  <a:schemeClr val="bg1"/>
                </a:solidFill>
                <a:latin typeface="Arial" pitchFamily="34" charset="0"/>
                <a:cs typeface="Arial" pitchFamily="34" charset="0"/>
              </a:rPr>
              <a:t>2</a:t>
            </a:r>
          </a:p>
        </p:txBody>
      </p:sp>
      <p:sp>
        <p:nvSpPr>
          <p:cNvPr id="10" name="Freeform 9"/>
          <p:cNvSpPr/>
          <p:nvPr/>
        </p:nvSpPr>
        <p:spPr>
          <a:xfrm>
            <a:off x="2963863" y="4513263"/>
            <a:ext cx="9005887" cy="108267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58707" tIns="94661" rIns="94661" bIns="94661" spcCol="1691" anchor="ctr"/>
          <a:lstStyle/>
          <a:p>
            <a:pPr defTabSz="1656562" fontAlgn="auto">
              <a:lnSpc>
                <a:spcPct val="90000"/>
              </a:lnSpc>
              <a:spcAft>
                <a:spcPct val="35000"/>
              </a:spcAft>
              <a:defRPr/>
            </a:pPr>
            <a:r>
              <a:rPr lang="en-US" sz="3700" b="1" dirty="0" err="1">
                <a:solidFill>
                  <a:srgbClr val="3399FF"/>
                </a:solidFill>
                <a:latin typeface="Arial" pitchFamily="34" charset="0"/>
                <a:cs typeface="Arial" pitchFamily="34" charset="0"/>
              </a:rPr>
              <a:t>Chuẩn</a:t>
            </a:r>
            <a:r>
              <a:rPr lang="en-US" sz="3700" b="1" dirty="0">
                <a:solidFill>
                  <a:srgbClr val="3399FF"/>
                </a:solidFill>
                <a:latin typeface="Arial" pitchFamily="34" charset="0"/>
                <a:cs typeface="Arial" pitchFamily="34" charset="0"/>
              </a:rPr>
              <a:t> </a:t>
            </a:r>
            <a:r>
              <a:rPr lang="en-US" sz="3700" b="1" dirty="0" err="1">
                <a:solidFill>
                  <a:srgbClr val="3399FF"/>
                </a:solidFill>
                <a:latin typeface="Arial" pitchFamily="34" charset="0"/>
                <a:cs typeface="Arial" pitchFamily="34" charset="0"/>
              </a:rPr>
              <a:t>bị</a:t>
            </a:r>
            <a:r>
              <a:rPr lang="en-US" sz="3700" b="1" dirty="0">
                <a:solidFill>
                  <a:srgbClr val="3399FF"/>
                </a:solidFill>
                <a:latin typeface="Arial" pitchFamily="34" charset="0"/>
                <a:cs typeface="Arial" pitchFamily="34" charset="0"/>
              </a:rPr>
              <a:t>: </a:t>
            </a:r>
            <a:r>
              <a:rPr lang="en-US" sz="3700" b="1" i="1" dirty="0" err="1">
                <a:solidFill>
                  <a:srgbClr val="3399FF"/>
                </a:solidFill>
                <a:latin typeface="Arial" pitchFamily="34" charset="0"/>
                <a:cs typeface="Arial" pitchFamily="34" charset="0"/>
              </a:rPr>
              <a:t>Tiết</a:t>
            </a:r>
            <a:r>
              <a:rPr lang="en-US" sz="3700" b="1" i="1" dirty="0">
                <a:solidFill>
                  <a:srgbClr val="3399FF"/>
                </a:solidFill>
                <a:latin typeface="Arial" pitchFamily="34" charset="0"/>
                <a:cs typeface="Arial" pitchFamily="34" charset="0"/>
              </a:rPr>
              <a:t> 2 </a:t>
            </a:r>
            <a:r>
              <a:rPr lang="en-US" sz="3700" b="1" dirty="0">
                <a:solidFill>
                  <a:srgbClr val="3399FF"/>
                </a:solidFill>
                <a:latin typeface="Arial" pitchFamily="34" charset="0"/>
                <a:cs typeface="Arial" pitchFamily="34" charset="0"/>
              </a:rPr>
              <a:t>(tr.39,40)</a:t>
            </a:r>
            <a:endParaRPr lang="en-US" sz="3700" b="1" dirty="0">
              <a:solidFill>
                <a:srgbClr val="3399FF"/>
              </a:solidFill>
              <a:latin typeface="Arial" pitchFamily="34" charset="0"/>
              <a:cs typeface="Arial" pitchFamily="34" charset="0"/>
            </a:endParaRPr>
          </a:p>
        </p:txBody>
      </p:sp>
      <p:sp>
        <p:nvSpPr>
          <p:cNvPr id="11" name="Oval 10"/>
          <p:cNvSpPr/>
          <p:nvPr/>
        </p:nvSpPr>
        <p:spPr>
          <a:xfrm>
            <a:off x="2289175" y="4376738"/>
            <a:ext cx="1350963" cy="1355725"/>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07" tIns="60853" rIns="121707" bIns="60853"/>
          <a:lstStyle/>
          <a:p>
            <a:pPr algn="ctr" defTabSz="1217066" fontAlgn="auto">
              <a:spcBef>
                <a:spcPts val="0"/>
              </a:spcBef>
              <a:spcAft>
                <a:spcPts val="0"/>
              </a:spcAft>
              <a:defRPr/>
            </a:pPr>
            <a:r>
              <a:rPr lang="en-US" sz="48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a:srcRect/>
          <a:stretch>
            <a:fillRect/>
          </a:stretch>
        </p:blipFill>
        <p:spPr bwMode="auto">
          <a:xfrm>
            <a:off x="9223375" y="98425"/>
            <a:ext cx="2938463" cy="2055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 name="Freeform 3"/>
          <p:cNvSpPr/>
          <p:nvPr/>
        </p:nvSpPr>
        <p:spPr>
          <a:xfrm>
            <a:off x="5431498" y="2373246"/>
            <a:ext cx="2234873" cy="1586694"/>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1" lIns="858707" tIns="94661" rIns="94661" bIns="94661" spcCol="1691" anchor="ctr">
            <a:prstTxWarp prst="textArchUp">
              <a:avLst/>
            </a:prstTxWarp>
          </a:bodyPr>
          <a:lstStyle/>
          <a:p>
            <a:pPr algn="ctr" defTabSz="1656562" fontAlgn="auto">
              <a:lnSpc>
                <a:spcPct val="90000"/>
              </a:lnSpc>
              <a:spcAft>
                <a:spcPts val="0"/>
              </a:spcAft>
              <a:defRPr/>
            </a:pPr>
            <a:r>
              <a:rPr lang="en-US" sz="23900" b="1">
                <a:solidFill>
                  <a:srgbClr val="002060"/>
                </a:solidFill>
                <a:latin typeface="Arial" pitchFamily="34" charset="0"/>
                <a:cs typeface="Arial" pitchFamily="34" charset="0"/>
              </a:rPr>
              <a:t>Game </a:t>
            </a:r>
            <a:r>
              <a:rPr lang="en-US" sz="23900" b="1" i="1">
                <a:solidFill>
                  <a:srgbClr val="002060"/>
                </a:solidFill>
                <a:latin typeface="Arial" pitchFamily="34" charset="0"/>
                <a:cs typeface="Arial" pitchFamily="34" charset="0"/>
              </a:rPr>
              <a:t>M</a:t>
            </a:r>
            <a:r>
              <a:rPr lang="en-US" sz="23900" b="1" i="1">
                <a:solidFill>
                  <a:srgbClr val="002060"/>
                </a:solidFill>
                <a:latin typeface="Arial" pitchFamily="34" charset="0"/>
                <a:cs typeface="Arial" pitchFamily="34" charset="0"/>
              </a:rPr>
              <a:t>ê cung</a:t>
            </a:r>
          </a:p>
        </p:txBody>
      </p:sp>
      <p:sp>
        <p:nvSpPr>
          <p:cNvPr id="3" name="Oval 2"/>
          <p:cNvSpPr/>
          <p:nvPr/>
        </p:nvSpPr>
        <p:spPr>
          <a:xfrm>
            <a:off x="5700713" y="2606675"/>
            <a:ext cx="1646237" cy="127952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anchor="ctr"/>
          <a:lstStyle/>
          <a:p>
            <a:pPr algn="ctr" defTabSz="1217066" fontAlgn="auto">
              <a:spcBef>
                <a:spcPts val="0"/>
              </a:spcBef>
              <a:spcAft>
                <a:spcPts val="0"/>
              </a:spcAft>
              <a:defRPr/>
            </a:pPr>
            <a:r>
              <a:rPr lang="en-US" sz="2800" b="1">
                <a:solidFill>
                  <a:srgbClr val="002060"/>
                </a:solidFill>
                <a:latin typeface="Arial" pitchFamily="34" charset="0"/>
                <a:cs typeface="Arial" pitchFamily="34" charset="0"/>
              </a:rPr>
              <a:t>Khởi động</a:t>
            </a:r>
            <a:endParaRPr lang="en-US" sz="2800" b="1">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434" name="Picture 1"/>
          <p:cNvPicPr>
            <a:picLocks noChangeAspect="1"/>
          </p:cNvPicPr>
          <p:nvPr/>
        </p:nvPicPr>
        <p:blipFill>
          <a:blip r:embed="rId4"/>
          <a:srcRect/>
          <a:stretch>
            <a:fillRect/>
          </a:stretch>
        </p:blipFill>
        <p:spPr bwMode="auto">
          <a:xfrm>
            <a:off x="5568950" y="1752600"/>
            <a:ext cx="1811338" cy="1495425"/>
          </a:xfrm>
          <a:prstGeom prst="rect">
            <a:avLst/>
          </a:prstGeom>
          <a:noFill/>
          <a:ln w="9525">
            <a:noFill/>
            <a:miter lim="800000"/>
            <a:headEnd/>
            <a:tailEnd/>
          </a:ln>
        </p:spPr>
      </p:pic>
      <p:pic>
        <p:nvPicPr>
          <p:cNvPr id="3" name="Picture 2"/>
          <p:cNvPicPr>
            <a:picLocks noChangeAspect="1"/>
          </p:cNvPicPr>
          <p:nvPr/>
        </p:nvPicPr>
        <p:blipFill>
          <a:blip r:embed="rId5"/>
          <a:srcRect/>
          <a:stretch>
            <a:fillRect/>
          </a:stretch>
        </p:blipFill>
        <p:spPr bwMode="auto">
          <a:xfrm flipH="1">
            <a:off x="10196513" y="228600"/>
            <a:ext cx="1473200" cy="1282700"/>
          </a:xfrm>
          <a:prstGeom prst="rect">
            <a:avLst/>
          </a:prstGeom>
          <a:noFill/>
          <a:ln w="9525">
            <a:noFill/>
            <a:miter lim="800000"/>
            <a:headEnd/>
            <a:tailEnd/>
          </a:ln>
        </p:spPr>
      </p:pic>
      <p:pic>
        <p:nvPicPr>
          <p:cNvPr id="1028" name="Picture 4" descr="Download Daniellemoraesfalcao - Z00 - Lion Safari Animal Cartoon PNG Image  with No Background - PNGkey.com"/>
          <p:cNvPicPr>
            <a:picLocks noChangeAspect="1" noChangeArrowheads="1"/>
          </p:cNvPicPr>
          <p:nvPr/>
        </p:nvPicPr>
        <p:blipFill>
          <a:blip r:embed="rId6"/>
          <a:srcRect/>
          <a:stretch>
            <a:fillRect/>
          </a:stretch>
        </p:blipFill>
        <p:spPr bwMode="auto">
          <a:xfrm>
            <a:off x="3033713" y="3248025"/>
            <a:ext cx="1516062" cy="1311275"/>
          </a:xfrm>
          <a:prstGeom prst="rect">
            <a:avLst/>
          </a:prstGeom>
          <a:noFill/>
          <a:ln w="9525">
            <a:noFill/>
            <a:miter lim="800000"/>
            <a:headEnd/>
            <a:tailEnd/>
          </a:ln>
        </p:spPr>
      </p:pic>
      <p:pic>
        <p:nvPicPr>
          <p:cNvPr id="1030" name="Picture 6" descr="Cute Fox Cartoon Design #AD , #Ad, #Sponsored, #Fox, #Cartoon, #Design,  #Cute | Cute fox cartoon, Fox cartoon, Cartoon design"/>
          <p:cNvPicPr>
            <a:picLocks noChangeAspect="1" noChangeArrowheads="1"/>
          </p:cNvPicPr>
          <p:nvPr/>
        </p:nvPicPr>
        <p:blipFill>
          <a:blip r:embed="rId7"/>
          <a:srcRect/>
          <a:stretch>
            <a:fillRect/>
          </a:stretch>
        </p:blipFill>
        <p:spPr bwMode="auto">
          <a:xfrm>
            <a:off x="4157663" y="509588"/>
            <a:ext cx="1411287" cy="1412875"/>
          </a:xfrm>
          <a:prstGeom prst="rect">
            <a:avLst/>
          </a:prstGeom>
          <a:noFill/>
          <a:ln w="9525">
            <a:noFill/>
            <a:miter lim="800000"/>
            <a:headEnd/>
            <a:tailEnd/>
          </a:ln>
        </p:spPr>
      </p:pic>
      <p:pic>
        <p:nvPicPr>
          <p:cNvPr id="1032" name="Picture 8" descr="Cartoon Transparent Png - Monkey Cartoon Clipart - Large Size Png Image -  PikPng"/>
          <p:cNvPicPr>
            <a:picLocks noChangeAspect="1" noChangeArrowheads="1"/>
          </p:cNvPicPr>
          <p:nvPr/>
        </p:nvPicPr>
        <p:blipFill>
          <a:blip r:embed="rId8"/>
          <a:srcRect/>
          <a:stretch>
            <a:fillRect/>
          </a:stretch>
        </p:blipFill>
        <p:spPr bwMode="auto">
          <a:xfrm>
            <a:off x="9510713" y="3184525"/>
            <a:ext cx="1066800" cy="1098550"/>
          </a:xfrm>
          <a:prstGeom prst="rect">
            <a:avLst/>
          </a:prstGeom>
          <a:noFill/>
          <a:ln w="9525">
            <a:noFill/>
            <a:miter lim="800000"/>
            <a:headEnd/>
            <a:tailEnd/>
          </a:ln>
        </p:spPr>
      </p:pic>
      <p:sp>
        <p:nvSpPr>
          <p:cNvPr id="8" name="Rounded Rectangular Callout 7"/>
          <p:cNvSpPr/>
          <p:nvPr/>
        </p:nvSpPr>
        <p:spPr>
          <a:xfrm>
            <a:off x="1836738" y="1349375"/>
            <a:ext cx="2587625" cy="576263"/>
          </a:xfrm>
          <a:prstGeom prst="wedgeRoundRectCallout">
            <a:avLst>
              <a:gd name="adj1" fmla="val 58172"/>
              <a:gd name="adj2" fmla="val -41930"/>
              <a:gd name="adj3" fmla="val 1666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sz="3200" dirty="0">
                <a:solidFill>
                  <a:srgbClr val="002060"/>
                </a:solidFill>
                <a:latin typeface="Arial" pitchFamily="34" charset="0"/>
                <a:cs typeface="Arial" pitchFamily="34" charset="0"/>
              </a:rPr>
              <a:t>460 + 10 = ?</a:t>
            </a:r>
            <a:endParaRPr lang="en-US" sz="3200" dirty="0">
              <a:solidFill>
                <a:srgbClr val="002060"/>
              </a:solidFill>
              <a:latin typeface="Arial" pitchFamily="34" charset="0"/>
              <a:cs typeface="Arial" pitchFamily="34" charset="0"/>
            </a:endParaRPr>
          </a:p>
        </p:txBody>
      </p:sp>
      <p:sp>
        <p:nvSpPr>
          <p:cNvPr id="13" name="Rounded Rectangular Callout 12"/>
          <p:cNvSpPr/>
          <p:nvPr/>
        </p:nvSpPr>
        <p:spPr>
          <a:xfrm>
            <a:off x="1836738" y="1341438"/>
            <a:ext cx="2971800" cy="576262"/>
          </a:xfrm>
          <a:prstGeom prst="wedgeRoundRectCallout">
            <a:avLst>
              <a:gd name="adj1" fmla="val 59743"/>
              <a:gd name="adj2" fmla="val -43713"/>
              <a:gd name="adj3" fmla="val 1666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sz="3200" dirty="0">
                <a:solidFill>
                  <a:srgbClr val="002060"/>
                </a:solidFill>
                <a:latin typeface="Arial" pitchFamily="34" charset="0"/>
                <a:cs typeface="Arial" pitchFamily="34" charset="0"/>
              </a:rPr>
              <a:t>460 + 10 = 470</a:t>
            </a:r>
            <a:endParaRPr lang="en-US" sz="3200" dirty="0">
              <a:solidFill>
                <a:srgbClr val="002060"/>
              </a:solidFill>
              <a:latin typeface="Arial" pitchFamily="34" charset="0"/>
              <a:cs typeface="Arial" pitchFamily="34" charset="0"/>
            </a:endParaRPr>
          </a:p>
        </p:txBody>
      </p:sp>
      <p:sp>
        <p:nvSpPr>
          <p:cNvPr id="14" name="Rounded Rectangular Callout 13"/>
          <p:cNvSpPr/>
          <p:nvPr/>
        </p:nvSpPr>
        <p:spPr>
          <a:xfrm>
            <a:off x="1016000" y="3948113"/>
            <a:ext cx="2203450" cy="554037"/>
          </a:xfrm>
          <a:prstGeom prst="wedgeRoundRectCallout">
            <a:avLst>
              <a:gd name="adj1" fmla="val 58172"/>
              <a:gd name="adj2" fmla="val -41930"/>
              <a:gd name="adj3" fmla="val 1666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dirty="0">
                <a:solidFill>
                  <a:srgbClr val="002060"/>
                </a:solidFill>
                <a:latin typeface="Arial" pitchFamily="34" charset="0"/>
                <a:cs typeface="Arial" pitchFamily="34" charset="0"/>
              </a:rPr>
              <a:t>220 + 4 = ?</a:t>
            </a:r>
            <a:endParaRPr lang="en-US" dirty="0">
              <a:solidFill>
                <a:srgbClr val="002060"/>
              </a:solidFill>
              <a:latin typeface="Arial" pitchFamily="34" charset="0"/>
              <a:cs typeface="Arial" pitchFamily="34" charset="0"/>
            </a:endParaRPr>
          </a:p>
        </p:txBody>
      </p:sp>
      <p:sp>
        <p:nvSpPr>
          <p:cNvPr id="16" name="Rounded Rectangular Callout 15"/>
          <p:cNvSpPr/>
          <p:nvPr/>
        </p:nvSpPr>
        <p:spPr>
          <a:xfrm>
            <a:off x="8291513" y="4324350"/>
            <a:ext cx="2895600" cy="628650"/>
          </a:xfrm>
          <a:prstGeom prst="wedgeRoundRectCallout">
            <a:avLst>
              <a:gd name="adj1" fmla="val 14877"/>
              <a:gd name="adj2" fmla="val -72373"/>
              <a:gd name="adj3" fmla="val 1666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sz="2800" dirty="0">
                <a:solidFill>
                  <a:srgbClr val="002060"/>
                </a:solidFill>
                <a:latin typeface="Arial" pitchFamily="34" charset="0"/>
                <a:cs typeface="Arial" pitchFamily="34" charset="0"/>
              </a:rPr>
              <a:t>780 + 5 = ?</a:t>
            </a:r>
            <a:endParaRPr lang="en-US" sz="2800" dirty="0">
              <a:solidFill>
                <a:srgbClr val="002060"/>
              </a:solidFill>
              <a:latin typeface="Arial" pitchFamily="34" charset="0"/>
              <a:cs typeface="Arial" pitchFamily="34" charset="0"/>
            </a:endParaRPr>
          </a:p>
        </p:txBody>
      </p:sp>
      <p:sp>
        <p:nvSpPr>
          <p:cNvPr id="12" name="Rounded Rectangular Callout 11"/>
          <p:cNvSpPr/>
          <p:nvPr/>
        </p:nvSpPr>
        <p:spPr>
          <a:xfrm>
            <a:off x="1117600" y="3952875"/>
            <a:ext cx="2205038" cy="552450"/>
          </a:xfrm>
          <a:prstGeom prst="wedgeRoundRectCallout">
            <a:avLst>
              <a:gd name="adj1" fmla="val 58172"/>
              <a:gd name="adj2" fmla="val -41930"/>
              <a:gd name="adj3" fmla="val 1666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dirty="0">
                <a:solidFill>
                  <a:srgbClr val="002060"/>
                </a:solidFill>
                <a:latin typeface="Arial" pitchFamily="34" charset="0"/>
                <a:cs typeface="Arial" pitchFamily="34" charset="0"/>
              </a:rPr>
              <a:t>220 + 4 = 224</a:t>
            </a:r>
            <a:endParaRPr lang="en-US" dirty="0">
              <a:solidFill>
                <a:srgbClr val="002060"/>
              </a:solidFill>
              <a:latin typeface="Arial" pitchFamily="34" charset="0"/>
              <a:cs typeface="Arial" pitchFamily="34" charset="0"/>
            </a:endParaRPr>
          </a:p>
        </p:txBody>
      </p:sp>
      <p:sp>
        <p:nvSpPr>
          <p:cNvPr id="15" name="Rounded Rectangular Callout 14"/>
          <p:cNvSpPr/>
          <p:nvPr/>
        </p:nvSpPr>
        <p:spPr>
          <a:xfrm>
            <a:off x="8291513" y="4364038"/>
            <a:ext cx="2895600" cy="628650"/>
          </a:xfrm>
          <a:prstGeom prst="wedgeRoundRectCallout">
            <a:avLst>
              <a:gd name="adj1" fmla="val 14877"/>
              <a:gd name="adj2" fmla="val -72373"/>
              <a:gd name="adj3" fmla="val 1666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r>
              <a:rPr lang="en-US" sz="2800" dirty="0">
                <a:solidFill>
                  <a:srgbClr val="002060"/>
                </a:solidFill>
                <a:latin typeface="Arial" pitchFamily="34" charset="0"/>
                <a:cs typeface="Arial" pitchFamily="34" charset="0"/>
              </a:rPr>
              <a:t>780 + 5 = 785</a:t>
            </a:r>
            <a:endParaRPr lang="en-US" sz="28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9.52754E-7 -2.89017E-6 L -0.03707 0.02104 L -0.07635 0.05271 L -0.12777 0.06127 L -0.16588 0.04231 L -0.19212 0.01688 L -0.23388 -0.0148 L -0.284 -0.0296 L -0.31858 -0.0296 L -0.35082 -0.0148 " pathEditMode="relative" ptsTypes="AAAAAAAAAA">
                                      <p:cBhvr>
                                        <p:cTn id="6" dur="5000" fill="hold"/>
                                        <p:tgtEl>
                                          <p:spTgt spid="3"/>
                                        </p:tgtEl>
                                        <p:attrNameLst>
                                          <p:attrName>ppt_x</p:attrName>
                                          <p:attrName>ppt_y</p:attrName>
                                        </p:attrNameLst>
                                      </p:cBhvr>
                                    </p:animMotion>
                                  </p:childTnLst>
                                </p:cTn>
                              </p:par>
                            </p:childTnLst>
                          </p:cTn>
                        </p:par>
                        <p:par>
                          <p:cTn id="7" fill="hold">
                            <p:stCondLst>
                              <p:cond delay="5000"/>
                            </p:stCondLst>
                            <p:childTnLst>
                              <p:par>
                                <p:cTn id="8" presetID="10" presetClass="entr" presetSubtype="0" fill="hold" nodeType="after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10"/>
                                        <p:tgtEl>
                                          <p:spTgt spid="1030"/>
                                        </p:tgtEl>
                                      </p:cBhvr>
                                    </p:animEffect>
                                  </p:childTnLst>
                                </p:cTn>
                              </p:par>
                            </p:childTnLst>
                          </p:cTn>
                        </p:par>
                        <p:par>
                          <p:cTn id="11" fill="hold">
                            <p:stCondLst>
                              <p:cond delay="501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30"/>
                                        </p:tgtEl>
                                      </p:cBhvr>
                                    </p:animEffect>
                                    <p:set>
                                      <p:cBhvr>
                                        <p:cTn id="24" dur="1" fill="hold">
                                          <p:stCondLst>
                                            <p:cond delay="499"/>
                                          </p:stCondLst>
                                        </p:cTn>
                                        <p:tgtEl>
                                          <p:spTgt spid="103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35069 -0.01481 L -0.39452 0.03796 L -0.45362 0.0581 L -0.49967 0.06459 L -0.55551 0.05162 L -0.59674 0.03449 L -0.64188 0.01574 L -0.70437 0.02037 L -0.74521 0.09074 L -0.77169 0.13704 L -0.79061 0.25741 L -0.80939 0.42963 L -0.81409 0.56019 L -0.8 0.62963 L -0.76999 0.64306 L -0.73607 0.64097 L -0.70215 0.6044 L -0.68258 0.5213 L -0.68415 0.37408 L -0.67319 0.27685 L -0.64344 0.24352 " pathEditMode="relative" rAng="0" ptsTypes="AAAAAAAAAAAAAAAAAAAAA">
                                      <p:cBhvr>
                                        <p:cTn id="34" dur="6500" fill="hold"/>
                                        <p:tgtEl>
                                          <p:spTgt spid="3"/>
                                        </p:tgtEl>
                                        <p:attrNameLst>
                                          <p:attrName>ppt_x</p:attrName>
                                          <p:attrName>ppt_y</p:attrName>
                                        </p:attrNameLst>
                                      </p:cBhvr>
                                      <p:rCtr x="-23170" y="32894"/>
                                    </p:animMotion>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2" nodeType="clickEffect">
                                  <p:stCondLst>
                                    <p:cond delay="0"/>
                                  </p:stCondLst>
                                  <p:childTnLst>
                                    <p:animEffect transition="out" filter="dissolv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par>
                                <p:cTn id="55" presetID="9" presetClass="exit" presetSubtype="0" fill="hold" grpId="0" nodeType="withEffect">
                                  <p:stCondLst>
                                    <p:cond delay="0"/>
                                  </p:stCondLst>
                                  <p:childTnLst>
                                    <p:animEffect transition="out" filter="dissolv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64344 0.24352 L -0.61213 0.25741 L -0.58239 0.29074 L -0.57456 0.36296 L -0.58395 0.46296 L -0.58082 0.59352 L -0.55069 0.65371 L -0.48037 0.71621 L -0.41605 0.7463 L -0.30463 0.74838 L -0.19191 0.73334 L -0.07554 0.6882 L -0.0047 0.64908 L 0.02022 0.48611 " pathEditMode="relative" rAng="0" ptsTypes="AAAAAAAAAAAAAA">
                                      <p:cBhvr>
                                        <p:cTn id="61" dur="7750" fill="hold"/>
                                        <p:tgtEl>
                                          <p:spTgt spid="3"/>
                                        </p:tgtEl>
                                        <p:attrNameLst>
                                          <p:attrName>ppt_x</p:attrName>
                                          <p:attrName>ppt_y</p:attrName>
                                        </p:attrNameLst>
                                      </p:cBhvr>
                                      <p:rCtr x="33177" y="25231"/>
                                    </p:animMotion>
                                  </p:childTnLst>
                                </p:cTn>
                              </p:par>
                            </p:childTnLst>
                          </p:cTn>
                        </p:par>
                        <p:par>
                          <p:cTn id="62" fill="hold">
                            <p:stCondLst>
                              <p:cond delay="7750"/>
                            </p:stCondLst>
                            <p:childTnLst>
                              <p:par>
                                <p:cTn id="63" presetID="10" presetClass="entr" presetSubtype="0" fill="hold" nodeType="afterEffect">
                                  <p:stCondLst>
                                    <p:cond delay="0"/>
                                  </p:stCondLst>
                                  <p:childTnLst>
                                    <p:set>
                                      <p:cBhvr>
                                        <p:cTn id="64" dur="1" fill="hold">
                                          <p:stCondLst>
                                            <p:cond delay="0"/>
                                          </p:stCondLst>
                                        </p:cTn>
                                        <p:tgtEl>
                                          <p:spTgt spid="1032"/>
                                        </p:tgtEl>
                                        <p:attrNameLst>
                                          <p:attrName>style.visibility</p:attrName>
                                        </p:attrNameLst>
                                      </p:cBhvr>
                                      <p:to>
                                        <p:strVal val="visible"/>
                                      </p:to>
                                    </p:set>
                                    <p:animEffect transition="in" filter="fade">
                                      <p:cBhvr>
                                        <p:cTn id="65" dur="500"/>
                                        <p:tgtEl>
                                          <p:spTgt spid="1032"/>
                                        </p:tgtEl>
                                      </p:cBhvr>
                                    </p:animEffect>
                                  </p:childTnLst>
                                </p:cTn>
                              </p:par>
                            </p:childTnLst>
                          </p:cTn>
                        </p:par>
                        <p:par>
                          <p:cTn id="66" fill="hold">
                            <p:stCondLst>
                              <p:cond delay="825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2"/>
                                        </p:tgtEl>
                                      </p:cBhvr>
                                    </p:animEffect>
                                    <p:set>
                                      <p:cBhvr>
                                        <p:cTn id="79" dur="1" fill="hold">
                                          <p:stCondLst>
                                            <p:cond delay="499"/>
                                          </p:stCondLst>
                                        </p:cTn>
                                        <p:tgtEl>
                                          <p:spTgt spid="103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nodeType="clickEffect">
                                  <p:stCondLst>
                                    <p:cond delay="0"/>
                                  </p:stCondLst>
                                  <p:childTnLst>
                                    <p:animMotion origin="layout" path="M 0.0227 0.48171 L -0.03549 0.43449 L -0.10698 0.38496 L -0.16517 0.40209 L -0.18304 0.45324 L -0.25858 0.52037 L -0.32524 0.56783 L -0.41122 0.57199 L -0.45362 0.55486 L -0.46797 0.48982 L -0.45453 0.41459 L -0.36608 0.39514 " pathEditMode="relative" rAng="0" ptsTypes="AAAAAAAAAAAA">
                                      <p:cBhvr>
                                        <p:cTn id="89" dur="6000" fill="hold"/>
                                        <p:tgtEl>
                                          <p:spTgt spid="3"/>
                                        </p:tgtEl>
                                        <p:attrNameLst>
                                          <p:attrName>ppt_x</p:attrName>
                                          <p:attrName>ppt_y</p:attrName>
                                        </p:attrNameLst>
                                      </p:cBhvr>
                                      <p:rCtr x="-2454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6" grpId="0" animBg="1"/>
      <p:bldP spid="16" grpId="1" animBg="1"/>
      <p:bldP spid="12" grpId="0" animBg="1"/>
      <p:bldP spid="12" grpId="2"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8" y="-19050"/>
            <a:ext cx="12176125" cy="2393950"/>
          </a:xfrm>
          <a:custGeom>
            <a:avLst/>
            <a:gdLst>
              <a:gd name="connsiteX0" fmla="*/ 0 w 12252325"/>
              <a:gd name="connsiteY0" fmla="*/ 0 h 2209800"/>
              <a:gd name="connsiteX1" fmla="*/ 12252325 w 12252325"/>
              <a:gd name="connsiteY1" fmla="*/ 0 h 2209800"/>
              <a:gd name="connsiteX2" fmla="*/ 12252325 w 12252325"/>
              <a:gd name="connsiteY2" fmla="*/ 2209800 h 2209800"/>
              <a:gd name="connsiteX3" fmla="*/ 0 w 12252325"/>
              <a:gd name="connsiteY3" fmla="*/ 2209800 h 2209800"/>
              <a:gd name="connsiteX4" fmla="*/ 0 w 12252325"/>
              <a:gd name="connsiteY4" fmla="*/ 0 h 2209800"/>
              <a:gd name="connsiteX0" fmla="*/ 0 w 12252325"/>
              <a:gd name="connsiteY0" fmla="*/ 0 h 2209800"/>
              <a:gd name="connsiteX1" fmla="*/ 12252325 w 12252325"/>
              <a:gd name="connsiteY1" fmla="*/ 0 h 2209800"/>
              <a:gd name="connsiteX2" fmla="*/ 12252325 w 12252325"/>
              <a:gd name="connsiteY2" fmla="*/ 1087582 h 2209800"/>
              <a:gd name="connsiteX3" fmla="*/ 0 w 12252325"/>
              <a:gd name="connsiteY3" fmla="*/ 2209800 h 2209800"/>
              <a:gd name="connsiteX4" fmla="*/ 0 w 12252325"/>
              <a:gd name="connsiteY4" fmla="*/ 0 h 2209800"/>
              <a:gd name="connsiteX0" fmla="*/ 0 w 12252325"/>
              <a:gd name="connsiteY0" fmla="*/ 0 h 2209800"/>
              <a:gd name="connsiteX1" fmla="*/ 12252325 w 12252325"/>
              <a:gd name="connsiteY1" fmla="*/ 0 h 2209800"/>
              <a:gd name="connsiteX2" fmla="*/ 12252325 w 12252325"/>
              <a:gd name="connsiteY2" fmla="*/ 1087582 h 2209800"/>
              <a:gd name="connsiteX3" fmla="*/ 10972800 w 12252325"/>
              <a:gd name="connsiteY3" fmla="*/ 1330036 h 2209800"/>
              <a:gd name="connsiteX4" fmla="*/ 0 w 12252325"/>
              <a:gd name="connsiteY4" fmla="*/ 2209800 h 2209800"/>
              <a:gd name="connsiteX5" fmla="*/ 0 w 12252325"/>
              <a:gd name="connsiteY5" fmla="*/ 0 h 2209800"/>
              <a:gd name="connsiteX0" fmla="*/ 0 w 12252325"/>
              <a:gd name="connsiteY0" fmla="*/ 0 h 2209800"/>
              <a:gd name="connsiteX1" fmla="*/ 12252325 w 12252325"/>
              <a:gd name="connsiteY1" fmla="*/ 0 h 2209800"/>
              <a:gd name="connsiteX2" fmla="*/ 12252325 w 12252325"/>
              <a:gd name="connsiteY2" fmla="*/ 1087582 h 2209800"/>
              <a:gd name="connsiteX3" fmla="*/ 10972800 w 12252325"/>
              <a:gd name="connsiteY3" fmla="*/ 1330036 h 2209800"/>
              <a:gd name="connsiteX4" fmla="*/ 0 w 12252325"/>
              <a:gd name="connsiteY4" fmla="*/ 2209800 h 2209800"/>
              <a:gd name="connsiteX5" fmla="*/ 0 w 12252325"/>
              <a:gd name="connsiteY5" fmla="*/ 0 h 2209800"/>
              <a:gd name="connsiteX0" fmla="*/ 0 w 12252325"/>
              <a:gd name="connsiteY0" fmla="*/ 0 h 2209800"/>
              <a:gd name="connsiteX1" fmla="*/ 12252325 w 12252325"/>
              <a:gd name="connsiteY1" fmla="*/ 0 h 2209800"/>
              <a:gd name="connsiteX2" fmla="*/ 12252325 w 12252325"/>
              <a:gd name="connsiteY2" fmla="*/ 1087582 h 2209800"/>
              <a:gd name="connsiteX3" fmla="*/ 10972800 w 12252325"/>
              <a:gd name="connsiteY3" fmla="*/ 1330036 h 2209800"/>
              <a:gd name="connsiteX4" fmla="*/ 0 w 12252325"/>
              <a:gd name="connsiteY4" fmla="*/ 2209800 h 2209800"/>
              <a:gd name="connsiteX5" fmla="*/ 0 w 12252325"/>
              <a:gd name="connsiteY5" fmla="*/ 0 h 2209800"/>
              <a:gd name="connsiteX0" fmla="*/ 0 w 12252325"/>
              <a:gd name="connsiteY0" fmla="*/ 0 h 2209800"/>
              <a:gd name="connsiteX1" fmla="*/ 12252325 w 12252325"/>
              <a:gd name="connsiteY1" fmla="*/ 0 h 2209800"/>
              <a:gd name="connsiteX2" fmla="*/ 12252325 w 12252325"/>
              <a:gd name="connsiteY2" fmla="*/ 1087582 h 2209800"/>
              <a:gd name="connsiteX3" fmla="*/ 10972800 w 12252325"/>
              <a:gd name="connsiteY3" fmla="*/ 1330036 h 2209800"/>
              <a:gd name="connsiteX4" fmla="*/ 0 w 12252325"/>
              <a:gd name="connsiteY4" fmla="*/ 2209800 h 2209800"/>
              <a:gd name="connsiteX5" fmla="*/ 0 w 12252325"/>
              <a:gd name="connsiteY5" fmla="*/ 0 h 2209800"/>
              <a:gd name="connsiteX0" fmla="*/ 0 w 12252325"/>
              <a:gd name="connsiteY0" fmla="*/ 0 h 2262771"/>
              <a:gd name="connsiteX1" fmla="*/ 12252325 w 12252325"/>
              <a:gd name="connsiteY1" fmla="*/ 0 h 2262771"/>
              <a:gd name="connsiteX2" fmla="*/ 12252325 w 12252325"/>
              <a:gd name="connsiteY2" fmla="*/ 1087582 h 2262771"/>
              <a:gd name="connsiteX3" fmla="*/ 10972800 w 12252325"/>
              <a:gd name="connsiteY3" fmla="*/ 1330036 h 2262771"/>
              <a:gd name="connsiteX4" fmla="*/ 7536873 w 12252325"/>
              <a:gd name="connsiteY4" fmla="*/ 1620982 h 2262771"/>
              <a:gd name="connsiteX5" fmla="*/ 0 w 12252325"/>
              <a:gd name="connsiteY5" fmla="*/ 2209800 h 2262771"/>
              <a:gd name="connsiteX6" fmla="*/ 0 w 12252325"/>
              <a:gd name="connsiteY6" fmla="*/ 0 h 2262771"/>
              <a:gd name="connsiteX0" fmla="*/ 0 w 12252325"/>
              <a:gd name="connsiteY0" fmla="*/ 0 h 2262771"/>
              <a:gd name="connsiteX1" fmla="*/ 12252325 w 12252325"/>
              <a:gd name="connsiteY1" fmla="*/ 0 h 2262771"/>
              <a:gd name="connsiteX2" fmla="*/ 12252325 w 12252325"/>
              <a:gd name="connsiteY2" fmla="*/ 1087582 h 2262771"/>
              <a:gd name="connsiteX3" fmla="*/ 10972800 w 12252325"/>
              <a:gd name="connsiteY3" fmla="*/ 1330036 h 2262771"/>
              <a:gd name="connsiteX4" fmla="*/ 7536873 w 12252325"/>
              <a:gd name="connsiteY4" fmla="*/ 1620982 h 2262771"/>
              <a:gd name="connsiteX5" fmla="*/ 0 w 12252325"/>
              <a:gd name="connsiteY5" fmla="*/ 2209800 h 2262771"/>
              <a:gd name="connsiteX6" fmla="*/ 0 w 12252325"/>
              <a:gd name="connsiteY6" fmla="*/ 0 h 2262771"/>
              <a:gd name="connsiteX0" fmla="*/ 0 w 12252325"/>
              <a:gd name="connsiteY0" fmla="*/ 0 h 2262771"/>
              <a:gd name="connsiteX1" fmla="*/ 12252325 w 12252325"/>
              <a:gd name="connsiteY1" fmla="*/ 0 h 2262771"/>
              <a:gd name="connsiteX2" fmla="*/ 12252325 w 12252325"/>
              <a:gd name="connsiteY2" fmla="*/ 1087582 h 2262771"/>
              <a:gd name="connsiteX3" fmla="*/ 10972800 w 12252325"/>
              <a:gd name="connsiteY3" fmla="*/ 1330036 h 2262771"/>
              <a:gd name="connsiteX4" fmla="*/ 7536873 w 12252325"/>
              <a:gd name="connsiteY4" fmla="*/ 1620982 h 2262771"/>
              <a:gd name="connsiteX5" fmla="*/ 0 w 12252325"/>
              <a:gd name="connsiteY5" fmla="*/ 2209800 h 2262771"/>
              <a:gd name="connsiteX6" fmla="*/ 0 w 12252325"/>
              <a:gd name="connsiteY6" fmla="*/ 0 h 2262771"/>
              <a:gd name="connsiteX0" fmla="*/ 0 w 12252325"/>
              <a:gd name="connsiteY0" fmla="*/ 0 h 2272022"/>
              <a:gd name="connsiteX1" fmla="*/ 12252325 w 12252325"/>
              <a:gd name="connsiteY1" fmla="*/ 0 h 2272022"/>
              <a:gd name="connsiteX2" fmla="*/ 12252325 w 12252325"/>
              <a:gd name="connsiteY2" fmla="*/ 1087582 h 2272022"/>
              <a:gd name="connsiteX3" fmla="*/ 10972800 w 12252325"/>
              <a:gd name="connsiteY3" fmla="*/ 1330036 h 2272022"/>
              <a:gd name="connsiteX4" fmla="*/ 7551388 w 12252325"/>
              <a:gd name="connsiteY4" fmla="*/ 1751610 h 2272022"/>
              <a:gd name="connsiteX5" fmla="*/ 0 w 12252325"/>
              <a:gd name="connsiteY5" fmla="*/ 2209800 h 2272022"/>
              <a:gd name="connsiteX6" fmla="*/ 0 w 12252325"/>
              <a:gd name="connsiteY6" fmla="*/ 0 h 2272022"/>
              <a:gd name="connsiteX0" fmla="*/ 0 w 12252325"/>
              <a:gd name="connsiteY0" fmla="*/ 0 h 2272022"/>
              <a:gd name="connsiteX1" fmla="*/ 12252325 w 12252325"/>
              <a:gd name="connsiteY1" fmla="*/ 0 h 2272022"/>
              <a:gd name="connsiteX2" fmla="*/ 12252325 w 12252325"/>
              <a:gd name="connsiteY2" fmla="*/ 1087582 h 2272022"/>
              <a:gd name="connsiteX3" fmla="*/ 10972800 w 12252325"/>
              <a:gd name="connsiteY3" fmla="*/ 1330036 h 2272022"/>
              <a:gd name="connsiteX4" fmla="*/ 7551388 w 12252325"/>
              <a:gd name="connsiteY4" fmla="*/ 1751610 h 2272022"/>
              <a:gd name="connsiteX5" fmla="*/ 0 w 12252325"/>
              <a:gd name="connsiteY5" fmla="*/ 2209800 h 2272022"/>
              <a:gd name="connsiteX6" fmla="*/ 0 w 12252325"/>
              <a:gd name="connsiteY6" fmla="*/ 0 h 2272022"/>
              <a:gd name="connsiteX0" fmla="*/ 0 w 12252325"/>
              <a:gd name="connsiteY0" fmla="*/ 0 h 2281721"/>
              <a:gd name="connsiteX1" fmla="*/ 12252325 w 12252325"/>
              <a:gd name="connsiteY1" fmla="*/ 0 h 2281721"/>
              <a:gd name="connsiteX2" fmla="*/ 12252325 w 12252325"/>
              <a:gd name="connsiteY2" fmla="*/ 1087582 h 2281721"/>
              <a:gd name="connsiteX3" fmla="*/ 10972800 w 12252325"/>
              <a:gd name="connsiteY3" fmla="*/ 1330036 h 2281721"/>
              <a:gd name="connsiteX4" fmla="*/ 7551388 w 12252325"/>
              <a:gd name="connsiteY4" fmla="*/ 1853210 h 2281721"/>
              <a:gd name="connsiteX5" fmla="*/ 0 w 12252325"/>
              <a:gd name="connsiteY5" fmla="*/ 2209800 h 2281721"/>
              <a:gd name="connsiteX6" fmla="*/ 0 w 12252325"/>
              <a:gd name="connsiteY6" fmla="*/ 0 h 2281721"/>
              <a:gd name="connsiteX0" fmla="*/ 0 w 12252325"/>
              <a:gd name="connsiteY0" fmla="*/ 0 h 2281721"/>
              <a:gd name="connsiteX1" fmla="*/ 12252325 w 12252325"/>
              <a:gd name="connsiteY1" fmla="*/ 0 h 2281721"/>
              <a:gd name="connsiteX2" fmla="*/ 12252325 w 12252325"/>
              <a:gd name="connsiteY2" fmla="*/ 1087582 h 2281721"/>
              <a:gd name="connsiteX3" fmla="*/ 10972800 w 12252325"/>
              <a:gd name="connsiteY3" fmla="*/ 1431636 h 2281721"/>
              <a:gd name="connsiteX4" fmla="*/ 7551388 w 12252325"/>
              <a:gd name="connsiteY4" fmla="*/ 1853210 h 2281721"/>
              <a:gd name="connsiteX5" fmla="*/ 0 w 12252325"/>
              <a:gd name="connsiteY5" fmla="*/ 2209800 h 2281721"/>
              <a:gd name="connsiteX6" fmla="*/ 0 w 12252325"/>
              <a:gd name="connsiteY6" fmla="*/ 0 h 2281721"/>
              <a:gd name="connsiteX0" fmla="*/ 0 w 12252325"/>
              <a:gd name="connsiteY0" fmla="*/ 0 h 2294833"/>
              <a:gd name="connsiteX1" fmla="*/ 12252325 w 12252325"/>
              <a:gd name="connsiteY1" fmla="*/ 0 h 2294833"/>
              <a:gd name="connsiteX2" fmla="*/ 12252325 w 12252325"/>
              <a:gd name="connsiteY2" fmla="*/ 1087582 h 2294833"/>
              <a:gd name="connsiteX3" fmla="*/ 10972800 w 12252325"/>
              <a:gd name="connsiteY3" fmla="*/ 1431636 h 2294833"/>
              <a:gd name="connsiteX4" fmla="*/ 7551388 w 12252325"/>
              <a:gd name="connsiteY4" fmla="*/ 1954810 h 2294833"/>
              <a:gd name="connsiteX5" fmla="*/ 0 w 12252325"/>
              <a:gd name="connsiteY5" fmla="*/ 2209800 h 2294833"/>
              <a:gd name="connsiteX6" fmla="*/ 0 w 12252325"/>
              <a:gd name="connsiteY6" fmla="*/ 0 h 2294833"/>
              <a:gd name="connsiteX0" fmla="*/ 0 w 12252325"/>
              <a:gd name="connsiteY0" fmla="*/ 0 h 2294833"/>
              <a:gd name="connsiteX1" fmla="*/ 12252325 w 12252325"/>
              <a:gd name="connsiteY1" fmla="*/ 0 h 2294833"/>
              <a:gd name="connsiteX2" fmla="*/ 12252325 w 12252325"/>
              <a:gd name="connsiteY2" fmla="*/ 1087582 h 2294833"/>
              <a:gd name="connsiteX3" fmla="*/ 10972800 w 12252325"/>
              <a:gd name="connsiteY3" fmla="*/ 1431636 h 2294833"/>
              <a:gd name="connsiteX4" fmla="*/ 7551388 w 12252325"/>
              <a:gd name="connsiteY4" fmla="*/ 1954810 h 2294833"/>
              <a:gd name="connsiteX5" fmla="*/ 0 w 12252325"/>
              <a:gd name="connsiteY5" fmla="*/ 2209800 h 2294833"/>
              <a:gd name="connsiteX6" fmla="*/ 0 w 12252325"/>
              <a:gd name="connsiteY6" fmla="*/ 0 h 2294833"/>
              <a:gd name="connsiteX0" fmla="*/ 0 w 12252325"/>
              <a:gd name="connsiteY0" fmla="*/ 0 h 2299454"/>
              <a:gd name="connsiteX1" fmla="*/ 12252325 w 12252325"/>
              <a:gd name="connsiteY1" fmla="*/ 0 h 2299454"/>
              <a:gd name="connsiteX2" fmla="*/ 12252325 w 12252325"/>
              <a:gd name="connsiteY2" fmla="*/ 1087582 h 2299454"/>
              <a:gd name="connsiteX3" fmla="*/ 10972800 w 12252325"/>
              <a:gd name="connsiteY3" fmla="*/ 1431636 h 2299454"/>
              <a:gd name="connsiteX4" fmla="*/ 7565903 w 12252325"/>
              <a:gd name="connsiteY4" fmla="*/ 1983839 h 2299454"/>
              <a:gd name="connsiteX5" fmla="*/ 0 w 12252325"/>
              <a:gd name="connsiteY5" fmla="*/ 2209800 h 2299454"/>
              <a:gd name="connsiteX6" fmla="*/ 0 w 12252325"/>
              <a:gd name="connsiteY6" fmla="*/ 0 h 2299454"/>
              <a:gd name="connsiteX0" fmla="*/ 0 w 12281353"/>
              <a:gd name="connsiteY0" fmla="*/ 0 h 2299454"/>
              <a:gd name="connsiteX1" fmla="*/ 12252325 w 12281353"/>
              <a:gd name="connsiteY1" fmla="*/ 0 h 2299454"/>
              <a:gd name="connsiteX2" fmla="*/ 12281353 w 12281353"/>
              <a:gd name="connsiteY2" fmla="*/ 1523010 h 2299454"/>
              <a:gd name="connsiteX3" fmla="*/ 10972800 w 12281353"/>
              <a:gd name="connsiteY3" fmla="*/ 1431636 h 2299454"/>
              <a:gd name="connsiteX4" fmla="*/ 7565903 w 12281353"/>
              <a:gd name="connsiteY4" fmla="*/ 1983839 h 2299454"/>
              <a:gd name="connsiteX5" fmla="*/ 0 w 12281353"/>
              <a:gd name="connsiteY5" fmla="*/ 2209800 h 2299454"/>
              <a:gd name="connsiteX6" fmla="*/ 0 w 12281353"/>
              <a:gd name="connsiteY6" fmla="*/ 0 h 2299454"/>
              <a:gd name="connsiteX0" fmla="*/ 0 w 12281353"/>
              <a:gd name="connsiteY0" fmla="*/ 0 h 2299454"/>
              <a:gd name="connsiteX1" fmla="*/ 12252325 w 12281353"/>
              <a:gd name="connsiteY1" fmla="*/ 0 h 2299454"/>
              <a:gd name="connsiteX2" fmla="*/ 12281353 w 12281353"/>
              <a:gd name="connsiteY2" fmla="*/ 1523010 h 2299454"/>
              <a:gd name="connsiteX3" fmla="*/ 10972800 w 12281353"/>
              <a:gd name="connsiteY3" fmla="*/ 1605808 h 2299454"/>
              <a:gd name="connsiteX4" fmla="*/ 7565903 w 12281353"/>
              <a:gd name="connsiteY4" fmla="*/ 1983839 h 2299454"/>
              <a:gd name="connsiteX5" fmla="*/ 0 w 12281353"/>
              <a:gd name="connsiteY5" fmla="*/ 2209800 h 2299454"/>
              <a:gd name="connsiteX6" fmla="*/ 0 w 12281353"/>
              <a:gd name="connsiteY6" fmla="*/ 0 h 2299454"/>
              <a:gd name="connsiteX0" fmla="*/ 0 w 12281353"/>
              <a:gd name="connsiteY0" fmla="*/ 0 h 2299454"/>
              <a:gd name="connsiteX1" fmla="*/ 12252325 w 12281353"/>
              <a:gd name="connsiteY1" fmla="*/ 0 h 2299454"/>
              <a:gd name="connsiteX2" fmla="*/ 12281353 w 12281353"/>
              <a:gd name="connsiteY2" fmla="*/ 1523010 h 2299454"/>
              <a:gd name="connsiteX3" fmla="*/ 10958285 w 12281353"/>
              <a:gd name="connsiteY3" fmla="*/ 1736437 h 2299454"/>
              <a:gd name="connsiteX4" fmla="*/ 7565903 w 12281353"/>
              <a:gd name="connsiteY4" fmla="*/ 1983839 h 2299454"/>
              <a:gd name="connsiteX5" fmla="*/ 0 w 12281353"/>
              <a:gd name="connsiteY5" fmla="*/ 2209800 h 2299454"/>
              <a:gd name="connsiteX6" fmla="*/ 0 w 12281353"/>
              <a:gd name="connsiteY6" fmla="*/ 0 h 2299454"/>
              <a:gd name="connsiteX0" fmla="*/ 0 w 12281353"/>
              <a:gd name="connsiteY0" fmla="*/ 0 h 2299454"/>
              <a:gd name="connsiteX1" fmla="*/ 12252325 w 12281353"/>
              <a:gd name="connsiteY1" fmla="*/ 0 h 2299454"/>
              <a:gd name="connsiteX2" fmla="*/ 12281353 w 12281353"/>
              <a:gd name="connsiteY2" fmla="*/ 1523010 h 2299454"/>
              <a:gd name="connsiteX3" fmla="*/ 10958285 w 12281353"/>
              <a:gd name="connsiteY3" fmla="*/ 1736437 h 2299454"/>
              <a:gd name="connsiteX4" fmla="*/ 7565903 w 12281353"/>
              <a:gd name="connsiteY4" fmla="*/ 1983839 h 2299454"/>
              <a:gd name="connsiteX5" fmla="*/ 0 w 12281353"/>
              <a:gd name="connsiteY5" fmla="*/ 2209800 h 2299454"/>
              <a:gd name="connsiteX6" fmla="*/ 0 w 12281353"/>
              <a:gd name="connsiteY6" fmla="*/ 0 h 2299454"/>
              <a:gd name="connsiteX0" fmla="*/ 0 w 12266839"/>
              <a:gd name="connsiteY0" fmla="*/ 0 h 2299454"/>
              <a:gd name="connsiteX1" fmla="*/ 12252325 w 12266839"/>
              <a:gd name="connsiteY1" fmla="*/ 0 h 2299454"/>
              <a:gd name="connsiteX2" fmla="*/ 12266839 w 12266839"/>
              <a:gd name="connsiteY2" fmla="*/ 1972953 h 2299454"/>
              <a:gd name="connsiteX3" fmla="*/ 10958285 w 12266839"/>
              <a:gd name="connsiteY3" fmla="*/ 1736437 h 2299454"/>
              <a:gd name="connsiteX4" fmla="*/ 7565903 w 12266839"/>
              <a:gd name="connsiteY4" fmla="*/ 1983839 h 2299454"/>
              <a:gd name="connsiteX5" fmla="*/ 0 w 12266839"/>
              <a:gd name="connsiteY5" fmla="*/ 2209800 h 2299454"/>
              <a:gd name="connsiteX6" fmla="*/ 0 w 12266839"/>
              <a:gd name="connsiteY6" fmla="*/ 0 h 2299454"/>
              <a:gd name="connsiteX0" fmla="*/ 0 w 12266839"/>
              <a:gd name="connsiteY0" fmla="*/ 0 h 2299454"/>
              <a:gd name="connsiteX1" fmla="*/ 12252325 w 12266839"/>
              <a:gd name="connsiteY1" fmla="*/ 0 h 2299454"/>
              <a:gd name="connsiteX2" fmla="*/ 12266839 w 12266839"/>
              <a:gd name="connsiteY2" fmla="*/ 1972953 h 2299454"/>
              <a:gd name="connsiteX3" fmla="*/ 11016342 w 12266839"/>
              <a:gd name="connsiteY3" fmla="*/ 2113808 h 2299454"/>
              <a:gd name="connsiteX4" fmla="*/ 7565903 w 12266839"/>
              <a:gd name="connsiteY4" fmla="*/ 1983839 h 2299454"/>
              <a:gd name="connsiteX5" fmla="*/ 0 w 12266839"/>
              <a:gd name="connsiteY5" fmla="*/ 2209800 h 2299454"/>
              <a:gd name="connsiteX6" fmla="*/ 0 w 12266839"/>
              <a:gd name="connsiteY6" fmla="*/ 0 h 2299454"/>
              <a:gd name="connsiteX0" fmla="*/ 0 w 12266839"/>
              <a:gd name="connsiteY0" fmla="*/ 0 h 2423631"/>
              <a:gd name="connsiteX1" fmla="*/ 12252325 w 12266839"/>
              <a:gd name="connsiteY1" fmla="*/ 0 h 2423631"/>
              <a:gd name="connsiteX2" fmla="*/ 12266839 w 12266839"/>
              <a:gd name="connsiteY2" fmla="*/ 1972953 h 2423631"/>
              <a:gd name="connsiteX3" fmla="*/ 11016342 w 12266839"/>
              <a:gd name="connsiteY3" fmla="*/ 2113808 h 2423631"/>
              <a:gd name="connsiteX4" fmla="*/ 7522360 w 12266839"/>
              <a:gd name="connsiteY4" fmla="*/ 2332181 h 2423631"/>
              <a:gd name="connsiteX5" fmla="*/ 0 w 12266839"/>
              <a:gd name="connsiteY5" fmla="*/ 2209800 h 2423631"/>
              <a:gd name="connsiteX6" fmla="*/ 0 w 12266839"/>
              <a:gd name="connsiteY6" fmla="*/ 0 h 2423631"/>
              <a:gd name="connsiteX0" fmla="*/ 0 w 12266839"/>
              <a:gd name="connsiteY0" fmla="*/ 0 h 2392967"/>
              <a:gd name="connsiteX1" fmla="*/ 12252325 w 12266839"/>
              <a:gd name="connsiteY1" fmla="*/ 0 h 2392967"/>
              <a:gd name="connsiteX2" fmla="*/ 12266839 w 12266839"/>
              <a:gd name="connsiteY2" fmla="*/ 1972953 h 2392967"/>
              <a:gd name="connsiteX3" fmla="*/ 11016342 w 12266839"/>
              <a:gd name="connsiteY3" fmla="*/ 2113808 h 2392967"/>
              <a:gd name="connsiteX4" fmla="*/ 7522360 w 12266839"/>
              <a:gd name="connsiteY4" fmla="*/ 2332181 h 2392967"/>
              <a:gd name="connsiteX5" fmla="*/ 0 w 12266839"/>
              <a:gd name="connsiteY5" fmla="*/ 2209800 h 2392967"/>
              <a:gd name="connsiteX6" fmla="*/ 0 w 12266839"/>
              <a:gd name="connsiteY6" fmla="*/ 0 h 2392967"/>
              <a:gd name="connsiteX0" fmla="*/ 0 w 12266839"/>
              <a:gd name="connsiteY0" fmla="*/ 0 h 2392967"/>
              <a:gd name="connsiteX1" fmla="*/ 12252325 w 12266839"/>
              <a:gd name="connsiteY1" fmla="*/ 0 h 2392967"/>
              <a:gd name="connsiteX2" fmla="*/ 12266839 w 12266839"/>
              <a:gd name="connsiteY2" fmla="*/ 1972953 h 2392967"/>
              <a:gd name="connsiteX3" fmla="*/ 11016342 w 12266839"/>
              <a:gd name="connsiteY3" fmla="*/ 2113808 h 2392967"/>
              <a:gd name="connsiteX4" fmla="*/ 7522360 w 12266839"/>
              <a:gd name="connsiteY4" fmla="*/ 2332181 h 2392967"/>
              <a:gd name="connsiteX5" fmla="*/ 0 w 12266839"/>
              <a:gd name="connsiteY5" fmla="*/ 2209800 h 2392967"/>
              <a:gd name="connsiteX6" fmla="*/ 0 w 12266839"/>
              <a:gd name="connsiteY6" fmla="*/ 0 h 2392967"/>
              <a:gd name="connsiteX0" fmla="*/ 0 w 12266839"/>
              <a:gd name="connsiteY0" fmla="*/ 0 h 2392967"/>
              <a:gd name="connsiteX1" fmla="*/ 12252325 w 12266839"/>
              <a:gd name="connsiteY1" fmla="*/ 0 h 2392967"/>
              <a:gd name="connsiteX2" fmla="*/ 12266839 w 12266839"/>
              <a:gd name="connsiteY2" fmla="*/ 1972953 h 2392967"/>
              <a:gd name="connsiteX3" fmla="*/ 11030856 w 12266839"/>
              <a:gd name="connsiteY3" fmla="*/ 2186380 h 2392967"/>
              <a:gd name="connsiteX4" fmla="*/ 7522360 w 12266839"/>
              <a:gd name="connsiteY4" fmla="*/ 2332181 h 2392967"/>
              <a:gd name="connsiteX5" fmla="*/ 0 w 12266839"/>
              <a:gd name="connsiteY5" fmla="*/ 2209800 h 2392967"/>
              <a:gd name="connsiteX6" fmla="*/ 0 w 12266839"/>
              <a:gd name="connsiteY6" fmla="*/ 0 h 2392967"/>
              <a:gd name="connsiteX0" fmla="*/ 0 w 12266839"/>
              <a:gd name="connsiteY0" fmla="*/ 0 h 2392967"/>
              <a:gd name="connsiteX1" fmla="*/ 12252325 w 12266839"/>
              <a:gd name="connsiteY1" fmla="*/ 0 h 2392967"/>
              <a:gd name="connsiteX2" fmla="*/ 12266839 w 12266839"/>
              <a:gd name="connsiteY2" fmla="*/ 1972953 h 2392967"/>
              <a:gd name="connsiteX3" fmla="*/ 11030856 w 12266839"/>
              <a:gd name="connsiteY3" fmla="*/ 2186380 h 2392967"/>
              <a:gd name="connsiteX4" fmla="*/ 7522360 w 12266839"/>
              <a:gd name="connsiteY4" fmla="*/ 2332181 h 2392967"/>
              <a:gd name="connsiteX5" fmla="*/ 0 w 12266839"/>
              <a:gd name="connsiteY5" fmla="*/ 2209800 h 2392967"/>
              <a:gd name="connsiteX6" fmla="*/ 0 w 12266839"/>
              <a:gd name="connsiteY6" fmla="*/ 0 h 2392967"/>
              <a:gd name="connsiteX0" fmla="*/ 0 w 12266839"/>
              <a:gd name="connsiteY0" fmla="*/ 0 h 2392967"/>
              <a:gd name="connsiteX1" fmla="*/ 12252325 w 12266839"/>
              <a:gd name="connsiteY1" fmla="*/ 0 h 2392967"/>
              <a:gd name="connsiteX2" fmla="*/ 12266839 w 12266839"/>
              <a:gd name="connsiteY2" fmla="*/ 1972953 h 2392967"/>
              <a:gd name="connsiteX3" fmla="*/ 11030856 w 12266839"/>
              <a:gd name="connsiteY3" fmla="*/ 2186380 h 2392967"/>
              <a:gd name="connsiteX4" fmla="*/ 7522360 w 12266839"/>
              <a:gd name="connsiteY4" fmla="*/ 2332181 h 2392967"/>
              <a:gd name="connsiteX5" fmla="*/ 0 w 12266839"/>
              <a:gd name="connsiteY5" fmla="*/ 2209800 h 2392967"/>
              <a:gd name="connsiteX6" fmla="*/ 0 w 12266839"/>
              <a:gd name="connsiteY6" fmla="*/ 0 h 23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6839" h="2392967">
                <a:moveTo>
                  <a:pt x="0" y="0"/>
                </a:moveTo>
                <a:lnTo>
                  <a:pt x="12252325" y="0"/>
                </a:lnTo>
                <a:lnTo>
                  <a:pt x="12266839" y="1972953"/>
                </a:lnTo>
                <a:cubicBezTo>
                  <a:pt x="11850007" y="2077962"/>
                  <a:pt x="11723459" y="2081371"/>
                  <a:pt x="11030856" y="2186380"/>
                </a:cubicBezTo>
                <a:cubicBezTo>
                  <a:pt x="10577456" y="2252189"/>
                  <a:pt x="9438247" y="2243611"/>
                  <a:pt x="7522360" y="2332181"/>
                </a:cubicBezTo>
                <a:cubicBezTo>
                  <a:pt x="5679045" y="2406236"/>
                  <a:pt x="1602509" y="2456873"/>
                  <a:pt x="0" y="2209800"/>
                </a:cubicBezTo>
                <a:lnTo>
                  <a:pt x="0" y="0"/>
                </a:lnTo>
                <a:close/>
              </a:path>
            </a:pathLst>
          </a:custGeom>
          <a:solidFill>
            <a:srgbClr val="FF0168"/>
          </a:solidFill>
        </p:spPr>
        <p:style>
          <a:lnRef idx="2">
            <a:schemeClr val="accent1">
              <a:shade val="50000"/>
            </a:schemeClr>
          </a:lnRef>
          <a:fillRef idx="1">
            <a:schemeClr val="accent1"/>
          </a:fillRef>
          <a:effectRef idx="0">
            <a:schemeClr val="accent1"/>
          </a:effectRef>
          <a:fontRef idx="minor">
            <a:schemeClr val="lt1"/>
          </a:fontRef>
        </p:style>
        <p:txBody>
          <a:bodyPr lIns="91002" tIns="45500" rIns="91002" bIns="45500" anchor="ctr"/>
          <a:lstStyle/>
          <a:p>
            <a:pPr algn="ctr" defTabSz="1217066" fontAlgn="auto">
              <a:spcBef>
                <a:spcPts val="0"/>
              </a:spcBef>
              <a:spcAft>
                <a:spcPts val="0"/>
              </a:spcAft>
              <a:defRPr/>
            </a:pPr>
            <a:endParaRPr lang="en-US"/>
          </a:p>
        </p:txBody>
      </p:sp>
      <p:sp>
        <p:nvSpPr>
          <p:cNvPr id="24" name="Rectangle 23"/>
          <p:cNvSpPr/>
          <p:nvPr/>
        </p:nvSpPr>
        <p:spPr>
          <a:xfrm flipH="1">
            <a:off x="-1004459" y="2546621"/>
            <a:ext cx="1004460" cy="4285979"/>
          </a:xfrm>
          <a:prstGeom prst="rect">
            <a:avLst/>
          </a:prstGeom>
          <a:solidFill>
            <a:schemeClr val="bg1"/>
          </a:solidFill>
          <a:ln>
            <a:noFill/>
          </a:ln>
          <a:effectLst>
            <a:glow rad="533400">
              <a:schemeClr val="bg1">
                <a:alpha val="65000"/>
              </a:schemeClr>
            </a:glow>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002" tIns="45500" rIns="91002" bIns="45500" anchor="ctr"/>
          <a:lstStyle/>
          <a:p>
            <a:pPr algn="ctr" defTabSz="1217066" fontAlgn="auto">
              <a:spcBef>
                <a:spcPts val="0"/>
              </a:spcBef>
              <a:spcAft>
                <a:spcPts val="0"/>
              </a:spcAft>
              <a:defRPr/>
            </a:pPr>
            <a:endParaRPr lang="en-US"/>
          </a:p>
        </p:txBody>
      </p:sp>
      <p:grpSp>
        <p:nvGrpSpPr>
          <p:cNvPr id="20485" name="Group 13"/>
          <p:cNvGrpSpPr>
            <a:grpSpLocks/>
          </p:cNvGrpSpPr>
          <p:nvPr/>
        </p:nvGrpSpPr>
        <p:grpSpPr bwMode="auto">
          <a:xfrm>
            <a:off x="14288" y="2185988"/>
            <a:ext cx="10664825" cy="1393825"/>
            <a:chOff x="563562" y="438150"/>
            <a:chExt cx="10889457" cy="1676400"/>
          </a:xfrm>
        </p:grpSpPr>
        <p:sp>
          <p:nvSpPr>
            <p:cNvPr id="15" name="Rounded Rectangle 14"/>
            <p:cNvSpPr/>
            <p:nvPr/>
          </p:nvSpPr>
          <p:spPr>
            <a:xfrm>
              <a:off x="563562" y="438150"/>
              <a:ext cx="10889457" cy="1676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endParaRPr lang="en-US"/>
            </a:p>
          </p:txBody>
        </p:sp>
        <p:sp>
          <p:nvSpPr>
            <p:cNvPr id="16" name="Rounded Rectangle 15"/>
            <p:cNvSpPr/>
            <p:nvPr/>
          </p:nvSpPr>
          <p:spPr>
            <a:xfrm>
              <a:off x="861814" y="514524"/>
              <a:ext cx="10438836" cy="1370906"/>
            </a:xfrm>
            <a:prstGeom prst="round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endParaRPr lang="en-US"/>
            </a:p>
          </p:txBody>
        </p:sp>
      </p:grpSp>
      <p:grpSp>
        <p:nvGrpSpPr>
          <p:cNvPr id="20486" name="Group 4"/>
          <p:cNvGrpSpPr>
            <a:grpSpLocks/>
          </p:cNvGrpSpPr>
          <p:nvPr/>
        </p:nvGrpSpPr>
        <p:grpSpPr bwMode="auto">
          <a:xfrm rot="-211779">
            <a:off x="969963" y="209550"/>
            <a:ext cx="2344737" cy="1503363"/>
            <a:chOff x="1143000" y="742950"/>
            <a:chExt cx="3962400" cy="2521527"/>
          </a:xfrm>
        </p:grpSpPr>
        <p:sp>
          <p:nvSpPr>
            <p:cNvPr id="6" name="Cloud 5"/>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endParaRPr lang="en-US"/>
            </a:p>
          </p:txBody>
        </p:sp>
        <p:sp>
          <p:nvSpPr>
            <p:cNvPr id="7" name="Cloud 6"/>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66" fontAlgn="auto">
                <a:spcBef>
                  <a:spcPts val="0"/>
                </a:spcBef>
                <a:spcAft>
                  <a:spcPts val="0"/>
                </a:spcAft>
                <a:defRPr/>
              </a:pPr>
              <a:endParaRPr lang="en-US" sz="4400">
                <a:solidFill>
                  <a:schemeClr val="tx1"/>
                </a:solidFill>
                <a:latin typeface="Arial" pitchFamily="34" charset="0"/>
                <a:cs typeface="Arial" pitchFamily="34" charset="0"/>
              </a:endParaRPr>
            </a:p>
          </p:txBody>
        </p:sp>
      </p:grpSp>
      <p:sp>
        <p:nvSpPr>
          <p:cNvPr id="8" name="Title 6"/>
          <p:cNvSpPr txBox="1">
            <a:spLocks/>
          </p:cNvSpPr>
          <p:nvPr/>
        </p:nvSpPr>
        <p:spPr>
          <a:xfrm rot="20944908">
            <a:off x="1396439" y="1381043"/>
            <a:ext cx="1713474" cy="511053"/>
          </a:xfrm>
          <a:prstGeom prst="rect">
            <a:avLst/>
          </a:prstGeom>
        </p:spPr>
        <p:txBody>
          <a:bodyPr spcFirstLastPara="1" lIns="91002" tIns="45500" rIns="91002" bIns="45500">
            <a:prstTxWarp prst="textArchUp">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err="1">
                <a:latin typeface="Arial" pitchFamily="34" charset="0"/>
                <a:cs typeface="Arial" pitchFamily="34" charset="0"/>
              </a:rPr>
              <a:t>Chủ</a:t>
            </a:r>
            <a:r>
              <a:rPr lang="en-US" sz="3600" b="1" dirty="0">
                <a:latin typeface="Arial" pitchFamily="34" charset="0"/>
                <a:cs typeface="Arial" pitchFamily="34" charset="0"/>
              </a:rPr>
              <a:t> </a:t>
            </a:r>
            <a:r>
              <a:rPr lang="en-US" sz="3600" b="1" dirty="0" err="1">
                <a:latin typeface="Arial" pitchFamily="34" charset="0"/>
                <a:cs typeface="Arial" pitchFamily="34" charset="0"/>
              </a:rPr>
              <a:t>đề</a:t>
            </a:r>
            <a:r>
              <a:rPr lang="en-US" sz="4000" b="1" dirty="0">
                <a:latin typeface="Arial" pitchFamily="34" charset="0"/>
                <a:cs typeface="Arial" pitchFamily="34" charset="0"/>
              </a:rPr>
              <a:t/>
            </a:r>
            <a:br>
              <a:rPr lang="en-US" sz="4000" b="1" dirty="0">
                <a:latin typeface="Arial" pitchFamily="34" charset="0"/>
                <a:cs typeface="Arial" pitchFamily="34" charset="0"/>
              </a:rPr>
            </a:br>
            <a:r>
              <a:rPr lang="en-US" sz="5300" b="1" dirty="0" smtClean="0">
                <a:latin typeface="Arial" pitchFamily="34" charset="0"/>
                <a:cs typeface="Arial" pitchFamily="34" charset="0"/>
              </a:rPr>
              <a:t>10</a:t>
            </a:r>
            <a:endParaRPr lang="en-US" sz="4000" b="1" dirty="0">
              <a:latin typeface="Arial" pitchFamily="34" charset="0"/>
              <a:cs typeface="Arial" pitchFamily="34" charset="0"/>
            </a:endParaRPr>
          </a:p>
        </p:txBody>
      </p:sp>
      <p:sp>
        <p:nvSpPr>
          <p:cNvPr id="10" name="TextBox 9"/>
          <p:cNvSpPr txBox="1"/>
          <p:nvPr/>
        </p:nvSpPr>
        <p:spPr>
          <a:xfrm>
            <a:off x="3334154" y="487950"/>
            <a:ext cx="7345630" cy="1322995"/>
          </a:xfrm>
          <a:prstGeom prst="rect">
            <a:avLst/>
          </a:prstGeom>
          <a:noFill/>
        </p:spPr>
        <p:txBody>
          <a:bodyPr lIns="91002" tIns="45500" rIns="91002" bIns="45500">
            <a:spAutoFit/>
          </a:bodyPr>
          <a:lstStyle/>
          <a:p>
            <a:pPr algn="just" defTabSz="1217066" fontAlgn="auto">
              <a:spcBef>
                <a:spcPts val="0"/>
              </a:spcBef>
              <a:spcAft>
                <a:spcPts val="0"/>
              </a:spcAft>
              <a:defRPr/>
            </a:pPr>
            <a:r>
              <a:rPr lang="en-US" sz="4000" b="1" dirty="0">
                <a:ln w="12700">
                  <a:solidFill>
                    <a:schemeClr val="bg1"/>
                  </a:solidFill>
                </a:ln>
                <a:solidFill>
                  <a:schemeClr val="bg1"/>
                </a:solidFill>
                <a:latin typeface="Arial" pitchFamily="34" charset="0"/>
                <a:cs typeface="Arial" pitchFamily="34" charset="0"/>
              </a:rPr>
              <a:t>CỘNG, TRỪ, NHÂN, CHIA TRONG PHẠM VI 10 000</a:t>
            </a:r>
            <a:endParaRPr lang="en-US" sz="4000" b="1" dirty="0">
              <a:ln w="12700">
                <a:solidFill>
                  <a:schemeClr val="bg1"/>
                </a:solidFill>
              </a:ln>
              <a:solidFill>
                <a:schemeClr val="bg1"/>
              </a:solidFill>
              <a:latin typeface="Arial" pitchFamily="34" charset="0"/>
              <a:cs typeface="Arial" pitchFamily="34" charset="0"/>
            </a:endParaRPr>
          </a:p>
        </p:txBody>
      </p:sp>
      <p:sp>
        <p:nvSpPr>
          <p:cNvPr id="11" name="Rectangle 10"/>
          <p:cNvSpPr/>
          <p:nvPr/>
        </p:nvSpPr>
        <p:spPr>
          <a:xfrm rot="21134311">
            <a:off x="-274638" y="1922463"/>
            <a:ext cx="2760663" cy="1277937"/>
          </a:xfrm>
          <a:custGeom>
            <a:avLst/>
            <a:gdLst>
              <a:gd name="connsiteX0" fmla="*/ 0 w 3001962"/>
              <a:gd name="connsiteY0" fmla="*/ 0 h 762000"/>
              <a:gd name="connsiteX1" fmla="*/ 3001962 w 3001962"/>
              <a:gd name="connsiteY1" fmla="*/ 0 h 762000"/>
              <a:gd name="connsiteX2" fmla="*/ 3001962 w 3001962"/>
              <a:gd name="connsiteY2" fmla="*/ 762000 h 762000"/>
              <a:gd name="connsiteX3" fmla="*/ 0 w 3001962"/>
              <a:gd name="connsiteY3" fmla="*/ 762000 h 762000"/>
              <a:gd name="connsiteX4" fmla="*/ 0 w 3001962"/>
              <a:gd name="connsiteY4" fmla="*/ 0 h 762000"/>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14 h 814402"/>
              <a:gd name="connsiteX1" fmla="*/ 1047750 w 3001962"/>
              <a:gd name="connsiteY1" fmla="*/ 123839 h 814402"/>
              <a:gd name="connsiteX2" fmla="*/ 3001962 w 3001962"/>
              <a:gd name="connsiteY2" fmla="*/ 14 h 814402"/>
              <a:gd name="connsiteX3" fmla="*/ 3001962 w 3001962"/>
              <a:gd name="connsiteY3" fmla="*/ 762014 h 814402"/>
              <a:gd name="connsiteX4" fmla="*/ 1100138 w 3001962"/>
              <a:gd name="connsiteY4" fmla="*/ 814402 h 814402"/>
              <a:gd name="connsiteX5" fmla="*/ 0 w 3001962"/>
              <a:gd name="connsiteY5" fmla="*/ 762014 h 814402"/>
              <a:gd name="connsiteX6" fmla="*/ 0 w 3001962"/>
              <a:gd name="connsiteY6" fmla="*/ 14 h 814402"/>
              <a:gd name="connsiteX0" fmla="*/ 0 w 3001962"/>
              <a:gd name="connsiteY0" fmla="*/ 45263 h 859651"/>
              <a:gd name="connsiteX1" fmla="*/ 1047750 w 3001962"/>
              <a:gd name="connsiteY1" fmla="*/ 169088 h 859651"/>
              <a:gd name="connsiteX2" fmla="*/ 3001962 w 3001962"/>
              <a:gd name="connsiteY2" fmla="*/ 45263 h 859651"/>
              <a:gd name="connsiteX3" fmla="*/ 3001962 w 3001962"/>
              <a:gd name="connsiteY3" fmla="*/ 807263 h 859651"/>
              <a:gd name="connsiteX4" fmla="*/ 1100138 w 3001962"/>
              <a:gd name="connsiteY4" fmla="*/ 859651 h 859651"/>
              <a:gd name="connsiteX5" fmla="*/ 0 w 3001962"/>
              <a:gd name="connsiteY5" fmla="*/ 807263 h 859651"/>
              <a:gd name="connsiteX6" fmla="*/ 0 w 3001962"/>
              <a:gd name="connsiteY6" fmla="*/ 45263 h 859651"/>
              <a:gd name="connsiteX0" fmla="*/ 0 w 3001962"/>
              <a:gd name="connsiteY0" fmla="*/ 79206 h 893594"/>
              <a:gd name="connsiteX1" fmla="*/ 1047750 w 3001962"/>
              <a:gd name="connsiteY1" fmla="*/ 203031 h 893594"/>
              <a:gd name="connsiteX2" fmla="*/ 3001962 w 3001962"/>
              <a:gd name="connsiteY2" fmla="*/ 79206 h 893594"/>
              <a:gd name="connsiteX3" fmla="*/ 3001962 w 3001962"/>
              <a:gd name="connsiteY3" fmla="*/ 841206 h 893594"/>
              <a:gd name="connsiteX4" fmla="*/ 1100138 w 3001962"/>
              <a:gd name="connsiteY4" fmla="*/ 893594 h 893594"/>
              <a:gd name="connsiteX5" fmla="*/ 0 w 3001962"/>
              <a:gd name="connsiteY5" fmla="*/ 841206 h 893594"/>
              <a:gd name="connsiteX6" fmla="*/ 0 w 3001962"/>
              <a:gd name="connsiteY6" fmla="*/ 79206 h 893594"/>
              <a:gd name="connsiteX0" fmla="*/ 0 w 3001962"/>
              <a:gd name="connsiteY0" fmla="*/ 88885 h 903273"/>
              <a:gd name="connsiteX1" fmla="*/ 1047750 w 3001962"/>
              <a:gd name="connsiteY1" fmla="*/ 212710 h 903273"/>
              <a:gd name="connsiteX2" fmla="*/ 3001962 w 3001962"/>
              <a:gd name="connsiteY2" fmla="*/ 69835 h 903273"/>
              <a:gd name="connsiteX3" fmla="*/ 3001962 w 3001962"/>
              <a:gd name="connsiteY3" fmla="*/ 850885 h 903273"/>
              <a:gd name="connsiteX4" fmla="*/ 1100138 w 3001962"/>
              <a:gd name="connsiteY4" fmla="*/ 903273 h 903273"/>
              <a:gd name="connsiteX5" fmla="*/ 0 w 3001962"/>
              <a:gd name="connsiteY5" fmla="*/ 850885 h 903273"/>
              <a:gd name="connsiteX6" fmla="*/ 0 w 3001962"/>
              <a:gd name="connsiteY6" fmla="*/ 88885 h 903273"/>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962" h="872657">
                <a:moveTo>
                  <a:pt x="0" y="58269"/>
                </a:moveTo>
                <a:cubicBezTo>
                  <a:pt x="346075" y="56682"/>
                  <a:pt x="577850" y="45569"/>
                  <a:pt x="1047750" y="182094"/>
                </a:cubicBezTo>
                <a:cubicBezTo>
                  <a:pt x="1970617" y="-40156"/>
                  <a:pt x="2245783" y="-19518"/>
                  <a:pt x="3001962" y="39219"/>
                </a:cubicBezTo>
                <a:lnTo>
                  <a:pt x="3001962" y="820269"/>
                </a:lnTo>
                <a:cubicBezTo>
                  <a:pt x="2107671" y="700135"/>
                  <a:pt x="1935691" y="730185"/>
                  <a:pt x="1100138" y="872657"/>
                </a:cubicBezTo>
                <a:cubicBezTo>
                  <a:pt x="504825" y="621832"/>
                  <a:pt x="109538" y="790107"/>
                  <a:pt x="0" y="820269"/>
                </a:cubicBezTo>
                <a:lnTo>
                  <a:pt x="0" y="58269"/>
                </a:lnTo>
                <a:close/>
              </a:path>
            </a:pathLst>
          </a:cu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lIns="91002" tIns="45500" rIns="91002" bIns="45500" anchor="ctr"/>
          <a:lstStyle/>
          <a:p>
            <a:pPr algn="ctr" defTabSz="1217066" fontAlgn="auto">
              <a:spcBef>
                <a:spcPts val="0"/>
              </a:spcBef>
              <a:spcAft>
                <a:spcPts val="0"/>
              </a:spcAft>
              <a:defRPr/>
            </a:pPr>
            <a:endParaRPr lang="en-US"/>
          </a:p>
        </p:txBody>
      </p:sp>
      <p:sp>
        <p:nvSpPr>
          <p:cNvPr id="12" name="Title 6"/>
          <p:cNvSpPr txBox="1">
            <a:spLocks/>
          </p:cNvSpPr>
          <p:nvPr/>
        </p:nvSpPr>
        <p:spPr>
          <a:xfrm rot="20744418">
            <a:off x="691568" y="2578936"/>
            <a:ext cx="1713474" cy="511053"/>
          </a:xfrm>
          <a:prstGeom prst="rect">
            <a:avLst/>
          </a:prstGeom>
        </p:spPr>
        <p:txBody>
          <a:bodyPr spcFirstLastPara="1" lIns="91002" tIns="45500" rIns="91002" bIns="45500">
            <a:prstTxWarp prst="textArchUp">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err="1" smtClean="0">
                <a:solidFill>
                  <a:schemeClr val="bg1"/>
                </a:solidFill>
                <a:latin typeface="Arial" pitchFamily="34" charset="0"/>
                <a:cs typeface="Arial" pitchFamily="34" charset="0"/>
              </a:rPr>
              <a:t>Bài</a:t>
            </a:r>
            <a:r>
              <a:rPr lang="en-US" b="1" dirty="0" smtClean="0">
                <a:solidFill>
                  <a:schemeClr val="bg1"/>
                </a:solidFill>
                <a:latin typeface="Arial" pitchFamily="34" charset="0"/>
                <a:cs typeface="Arial" pitchFamily="34" charset="0"/>
              </a:rPr>
              <a:t> 54</a:t>
            </a:r>
            <a:endParaRPr lang="en-US" sz="4800" b="1" dirty="0">
              <a:solidFill>
                <a:schemeClr val="bg1"/>
              </a:solidFill>
              <a:latin typeface="Arial" pitchFamily="34" charset="0"/>
              <a:cs typeface="Arial" pitchFamily="34" charset="0"/>
            </a:endParaRPr>
          </a:p>
        </p:txBody>
      </p:sp>
      <p:sp>
        <p:nvSpPr>
          <p:cNvPr id="19" name="TextBox 18"/>
          <p:cNvSpPr txBox="1">
            <a:spLocks noChangeArrowheads="1"/>
          </p:cNvSpPr>
          <p:nvPr/>
        </p:nvSpPr>
        <p:spPr bwMode="auto">
          <a:xfrm>
            <a:off x="1603375" y="2328863"/>
            <a:ext cx="9913938" cy="1200150"/>
          </a:xfrm>
          <a:prstGeom prst="rect">
            <a:avLst/>
          </a:prstGeom>
          <a:noFill/>
          <a:ln w="9525">
            <a:noFill/>
            <a:miter lim="800000"/>
            <a:headEnd/>
            <a:tailEnd/>
          </a:ln>
        </p:spPr>
        <p:txBody>
          <a:bodyPr lIns="91002" tIns="45500" rIns="91002" bIns="45500">
            <a:spAutoFit/>
          </a:bodyPr>
          <a:lstStyle/>
          <a:p>
            <a:pPr algn="ctr"/>
            <a:r>
              <a:rPr lang="en-US" sz="3600" b="1">
                <a:solidFill>
                  <a:srgbClr val="FF0168"/>
                </a:solidFill>
              </a:rPr>
              <a:t>PHÉP CỘNG TRONG PHẠM VI 10 000</a:t>
            </a:r>
          </a:p>
          <a:p>
            <a:pPr algn="ctr"/>
            <a:r>
              <a:rPr lang="en-US" sz="3600" b="1">
                <a:solidFill>
                  <a:srgbClr val="FF0168"/>
                </a:solidFill>
              </a:rPr>
              <a:t>(Tiết 1)</a:t>
            </a:r>
          </a:p>
        </p:txBody>
      </p:sp>
      <p:sp>
        <p:nvSpPr>
          <p:cNvPr id="20" name="Oval 19"/>
          <p:cNvSpPr/>
          <p:nvPr/>
        </p:nvSpPr>
        <p:spPr>
          <a:xfrm>
            <a:off x="9863138" y="1882775"/>
            <a:ext cx="2270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02" tIns="45500" rIns="91002" bIns="45500" anchor="ctr"/>
          <a:lstStyle/>
          <a:p>
            <a:pPr algn="ctr" defTabSz="1217066" fontAlgn="auto">
              <a:spcBef>
                <a:spcPts val="0"/>
              </a:spcBef>
              <a:spcAft>
                <a:spcPts val="0"/>
              </a:spcAft>
              <a:defRPr/>
            </a:pPr>
            <a:endParaRPr lang="en-US"/>
          </a:p>
        </p:txBody>
      </p:sp>
      <p:sp>
        <p:nvSpPr>
          <p:cNvPr id="21" name="Oval 20"/>
          <p:cNvSpPr/>
          <p:nvPr/>
        </p:nvSpPr>
        <p:spPr>
          <a:xfrm>
            <a:off x="9861550" y="2352675"/>
            <a:ext cx="227013"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02" tIns="45500" rIns="91002" bIns="45500" anchor="ctr"/>
          <a:lstStyle/>
          <a:p>
            <a:pPr algn="ctr" defTabSz="1217066" fontAlgn="auto">
              <a:spcBef>
                <a:spcPts val="0"/>
              </a:spcBef>
              <a:spcAft>
                <a:spcPts val="0"/>
              </a:spcAft>
              <a:defRPr/>
            </a:pPr>
            <a:endParaRPr lang="en-US"/>
          </a:p>
        </p:txBody>
      </p:sp>
      <p:sp>
        <p:nvSpPr>
          <p:cNvPr id="22" name="Rectangle 5"/>
          <p:cNvSpPr/>
          <p:nvPr/>
        </p:nvSpPr>
        <p:spPr>
          <a:xfrm>
            <a:off x="9925050" y="1997075"/>
            <a:ext cx="103188" cy="452438"/>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02" tIns="45500" rIns="91002" bIns="45500" anchor="ctr"/>
          <a:lstStyle/>
          <a:p>
            <a:pPr algn="ctr" defTabSz="1217066" fontAlgn="auto">
              <a:spcBef>
                <a:spcPts val="0"/>
              </a:spcBef>
              <a:spcAft>
                <a:spcPts val="0"/>
              </a:spcAft>
              <a:defRPr/>
            </a:pPr>
            <a:endParaRPr lang="en-US"/>
          </a:p>
        </p:txBody>
      </p:sp>
      <p:pic>
        <p:nvPicPr>
          <p:cNvPr id="20495" name="Picture 24"/>
          <p:cNvPicPr>
            <a:picLocks noChangeAspect="1"/>
          </p:cNvPicPr>
          <p:nvPr/>
        </p:nvPicPr>
        <p:blipFill>
          <a:blip r:embed="rId2"/>
          <a:srcRect l="60098" t="53940" r="12318" b="23030"/>
          <a:stretch>
            <a:fillRect/>
          </a:stretch>
        </p:blipFill>
        <p:spPr bwMode="auto">
          <a:xfrm>
            <a:off x="8761413" y="4689475"/>
            <a:ext cx="1101725" cy="1330325"/>
          </a:xfrm>
          <a:prstGeom prst="rect">
            <a:avLst/>
          </a:prstGeom>
          <a:noFill/>
          <a:ln w="9525">
            <a:noFill/>
            <a:miter lim="800000"/>
            <a:headEnd/>
            <a:tailEnd/>
          </a:ln>
        </p:spPr>
      </p:pic>
      <p:pic>
        <p:nvPicPr>
          <p:cNvPr id="20496" name="Picture 25"/>
          <p:cNvPicPr>
            <a:picLocks noChangeAspect="1"/>
          </p:cNvPicPr>
          <p:nvPr/>
        </p:nvPicPr>
        <p:blipFill>
          <a:blip r:embed="rId3"/>
          <a:srcRect/>
          <a:stretch>
            <a:fillRect/>
          </a:stretch>
        </p:blipFill>
        <p:spPr bwMode="auto">
          <a:xfrm>
            <a:off x="3671888" y="4291013"/>
            <a:ext cx="2889250" cy="1839912"/>
          </a:xfrm>
          <a:prstGeom prst="rect">
            <a:avLst/>
          </a:prstGeom>
          <a:noFill/>
          <a:ln w="9525">
            <a:noFill/>
            <a:miter lim="800000"/>
            <a:headEnd/>
            <a:tailEnd/>
          </a:ln>
        </p:spPr>
      </p:pic>
      <p:pic>
        <p:nvPicPr>
          <p:cNvPr id="20497" name="Picture 3"/>
          <p:cNvPicPr>
            <a:picLocks noChangeAspect="1" noChangeArrowheads="1"/>
          </p:cNvPicPr>
          <p:nvPr/>
        </p:nvPicPr>
        <p:blipFill>
          <a:blip r:embed="rId4"/>
          <a:srcRect l="28935" t="30019" r="59956" b="50095"/>
          <a:stretch>
            <a:fillRect/>
          </a:stretch>
        </p:blipFill>
        <p:spPr bwMode="auto">
          <a:xfrm>
            <a:off x="2457450" y="4676775"/>
            <a:ext cx="1397000" cy="1417638"/>
          </a:xfrm>
          <a:prstGeom prst="rect">
            <a:avLst/>
          </a:prstGeom>
          <a:noFill/>
          <a:ln w="9525">
            <a:noFill/>
            <a:miter lim="800000"/>
            <a:headEnd/>
            <a:tailEnd/>
          </a:ln>
        </p:spPr>
      </p:pic>
      <p:pic>
        <p:nvPicPr>
          <p:cNvPr id="20498" name="Picture 7"/>
          <p:cNvPicPr>
            <a:picLocks noChangeAspect="1" noChangeArrowheads="1"/>
          </p:cNvPicPr>
          <p:nvPr/>
        </p:nvPicPr>
        <p:blipFill>
          <a:blip r:embed="rId5"/>
          <a:srcRect l="48064" t="27747" r="38519" b="52083"/>
          <a:stretch>
            <a:fillRect/>
          </a:stretch>
        </p:blipFill>
        <p:spPr bwMode="auto">
          <a:xfrm>
            <a:off x="6535738" y="4378325"/>
            <a:ext cx="2016125" cy="1716088"/>
          </a:xfrm>
          <a:prstGeom prst="rect">
            <a:avLst/>
          </a:prstGeom>
          <a:noFill/>
          <a:ln w="9525">
            <a:noFill/>
            <a:miter lim="800000"/>
            <a:headEnd/>
            <a:tailEnd/>
          </a:ln>
        </p:spPr>
      </p:pic>
      <p:sp>
        <p:nvSpPr>
          <p:cNvPr id="23" name="Rounded Rectangle 22"/>
          <p:cNvSpPr/>
          <p:nvPr/>
        </p:nvSpPr>
        <p:spPr>
          <a:xfrm>
            <a:off x="9704653" y="6156960"/>
            <a:ext cx="1656909" cy="660587"/>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anchor="ctr"/>
          <a:lstStyle/>
          <a:p>
            <a:pPr algn="ctr" defTabSz="1217066" fontAlgn="auto">
              <a:spcBef>
                <a:spcPts val="0"/>
              </a:spcBef>
              <a:spcAft>
                <a:spcPts val="0"/>
              </a:spcAft>
              <a:defRPr/>
            </a:pPr>
            <a:r>
              <a:rPr lang="en-US" sz="3200" dirty="0">
                <a:solidFill>
                  <a:schemeClr val="tx1"/>
                </a:solidFill>
                <a:latin typeface="Arial" pitchFamily="34" charset="0"/>
                <a:cs typeface="Arial" pitchFamily="34" charset="0"/>
              </a:rPr>
              <a:t>S/38</a:t>
            </a:r>
            <a:endParaRPr lang="en-US" sz="3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a:srcRect/>
          <a:stretch>
            <a:fillRect/>
          </a:stretch>
        </p:blipFill>
        <p:spPr bwMode="auto">
          <a:xfrm>
            <a:off x="6350" y="0"/>
            <a:ext cx="2587625" cy="1293813"/>
          </a:xfrm>
          <a:prstGeom prst="rect">
            <a:avLst/>
          </a:prstGeom>
          <a:noFill/>
          <a:ln w="9525">
            <a:noFill/>
            <a:miter lim="800000"/>
            <a:headEnd/>
            <a:tailEnd/>
          </a:ln>
        </p:spPr>
      </p:pic>
      <p:pic>
        <p:nvPicPr>
          <p:cNvPr id="21506" name="Picture 2"/>
          <p:cNvPicPr>
            <a:picLocks noChangeAspect="1"/>
          </p:cNvPicPr>
          <p:nvPr/>
        </p:nvPicPr>
        <p:blipFill>
          <a:blip r:embed="rId3"/>
          <a:srcRect/>
          <a:stretch>
            <a:fillRect/>
          </a:stretch>
        </p:blipFill>
        <p:spPr bwMode="auto">
          <a:xfrm>
            <a:off x="1357313" y="1066800"/>
            <a:ext cx="10058400" cy="4114800"/>
          </a:xfrm>
          <a:prstGeom prst="rect">
            <a:avLst/>
          </a:prstGeom>
          <a:noFill/>
          <a:ln w="9525">
            <a:noFill/>
            <a:miter lim="800000"/>
            <a:headEnd/>
            <a:tailEnd/>
          </a:ln>
        </p:spPr>
      </p:pic>
      <p:sp>
        <p:nvSpPr>
          <p:cNvPr id="8" name="TextBox 7"/>
          <p:cNvSpPr txBox="1">
            <a:spLocks noChangeArrowheads="1"/>
          </p:cNvSpPr>
          <p:nvPr/>
        </p:nvSpPr>
        <p:spPr bwMode="auto">
          <a:xfrm>
            <a:off x="4862513" y="5410200"/>
            <a:ext cx="2971800" cy="584200"/>
          </a:xfrm>
          <a:prstGeom prst="rect">
            <a:avLst/>
          </a:prstGeom>
          <a:noFill/>
          <a:ln w="9525">
            <a:noFill/>
            <a:miter lim="800000"/>
            <a:headEnd/>
            <a:tailEnd/>
          </a:ln>
        </p:spPr>
        <p:txBody>
          <a:bodyPr>
            <a:spAutoFit/>
          </a:bodyPr>
          <a:lstStyle/>
          <a:p>
            <a:r>
              <a:rPr lang="en-US" sz="3200">
                <a:latin typeface="Calibri" pitchFamily="34" charset="0"/>
              </a:rPr>
              <a:t>2729 + 4827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3040063" y="541338"/>
            <a:ext cx="6765925" cy="522287"/>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endParaRPr lang="vi-VN" sz="2793">
              <a:latin typeface="+mj-lt"/>
              <a:cs typeface="+mn-cs"/>
            </a:endParaRPr>
          </a:p>
        </p:txBody>
      </p:sp>
      <p:sp>
        <p:nvSpPr>
          <p:cNvPr id="65541" name="Text Box 5"/>
          <p:cNvSpPr txBox="1">
            <a:spLocks noChangeArrowheads="1"/>
          </p:cNvSpPr>
          <p:nvPr/>
        </p:nvSpPr>
        <p:spPr bwMode="auto">
          <a:xfrm>
            <a:off x="2584450" y="844550"/>
            <a:ext cx="6689725" cy="522288"/>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endParaRPr lang="vi-VN" sz="2793">
              <a:latin typeface="+mj-lt"/>
              <a:cs typeface="+mn-cs"/>
            </a:endParaRPr>
          </a:p>
        </p:txBody>
      </p:sp>
      <p:sp>
        <p:nvSpPr>
          <p:cNvPr id="65542" name="Text Box 6"/>
          <p:cNvSpPr txBox="1">
            <a:spLocks noChangeArrowheads="1"/>
          </p:cNvSpPr>
          <p:nvPr/>
        </p:nvSpPr>
        <p:spPr bwMode="auto">
          <a:xfrm>
            <a:off x="2736850" y="541338"/>
            <a:ext cx="6840538" cy="522287"/>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endParaRPr lang="vi-VN" sz="2793">
              <a:latin typeface="+mj-lt"/>
              <a:cs typeface="+mn-cs"/>
            </a:endParaRPr>
          </a:p>
        </p:txBody>
      </p:sp>
      <p:sp>
        <p:nvSpPr>
          <p:cNvPr id="65546" name="Text Box 10"/>
          <p:cNvSpPr txBox="1">
            <a:spLocks noChangeArrowheads="1"/>
          </p:cNvSpPr>
          <p:nvPr/>
        </p:nvSpPr>
        <p:spPr bwMode="auto">
          <a:xfrm>
            <a:off x="2205038" y="2060575"/>
            <a:ext cx="2239962" cy="522288"/>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endParaRPr lang="vi-VN" sz="2793">
              <a:latin typeface="+mj-lt"/>
              <a:cs typeface="+mn-cs"/>
            </a:endParaRPr>
          </a:p>
        </p:txBody>
      </p:sp>
      <p:sp>
        <p:nvSpPr>
          <p:cNvPr id="65550" name="Text Box 14"/>
          <p:cNvSpPr txBox="1">
            <a:spLocks noChangeArrowheads="1"/>
          </p:cNvSpPr>
          <p:nvPr/>
        </p:nvSpPr>
        <p:spPr bwMode="auto">
          <a:xfrm>
            <a:off x="2513013" y="2279650"/>
            <a:ext cx="379412"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a:t>
            </a:r>
          </a:p>
        </p:txBody>
      </p:sp>
      <p:sp>
        <p:nvSpPr>
          <p:cNvPr id="65551" name="Line 15"/>
          <p:cNvSpPr>
            <a:spLocks noChangeShapeType="1"/>
          </p:cNvSpPr>
          <p:nvPr/>
        </p:nvSpPr>
        <p:spPr bwMode="auto">
          <a:xfrm>
            <a:off x="2736850" y="2973388"/>
            <a:ext cx="987425" cy="0"/>
          </a:xfrm>
          <a:prstGeom prst="line">
            <a:avLst/>
          </a:prstGeom>
          <a:noFill/>
          <a:ln w="28575">
            <a:solidFill>
              <a:schemeClr val="tx1"/>
            </a:solidFill>
            <a:round/>
            <a:headEnd/>
            <a:tailEnd/>
          </a:ln>
          <a:extLst>
            <a:ext uri="{909E8E84-426E-40DD-AFC4-6F175D3DCCD1}"/>
          </a:extLst>
        </p:spPr>
        <p:txBody>
          <a:bodyPr/>
          <a:lstStyle/>
          <a:p>
            <a:pPr defTabSz="1217066" fontAlgn="auto">
              <a:spcBef>
                <a:spcPts val="0"/>
              </a:spcBef>
              <a:spcAft>
                <a:spcPts val="0"/>
              </a:spcAft>
              <a:defRPr/>
            </a:pPr>
            <a:endParaRPr lang="en-US" sz="2394">
              <a:latin typeface="+mn-lt"/>
              <a:cs typeface="+mn-cs"/>
            </a:endParaRPr>
          </a:p>
        </p:txBody>
      </p:sp>
      <p:sp>
        <p:nvSpPr>
          <p:cNvPr id="65553" name="Text Box 17"/>
          <p:cNvSpPr txBox="1">
            <a:spLocks noChangeArrowheads="1"/>
          </p:cNvSpPr>
          <p:nvPr/>
        </p:nvSpPr>
        <p:spPr bwMode="auto">
          <a:xfrm>
            <a:off x="3421063" y="2970213"/>
            <a:ext cx="227012"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solidFill>
                  <a:srgbClr val="FF0000"/>
                </a:solidFill>
                <a:latin typeface="Times New Roman" panose="02020603050405020304" pitchFamily="18" charset="0"/>
                <a:cs typeface="Times New Roman" panose="02020603050405020304" pitchFamily="18" charset="0"/>
              </a:rPr>
              <a:t>6</a:t>
            </a:r>
          </a:p>
        </p:txBody>
      </p:sp>
      <p:sp>
        <p:nvSpPr>
          <p:cNvPr id="65554" name="Text Box 18"/>
          <p:cNvSpPr txBox="1">
            <a:spLocks noChangeArrowheads="1"/>
          </p:cNvSpPr>
          <p:nvPr/>
        </p:nvSpPr>
        <p:spPr bwMode="auto">
          <a:xfrm>
            <a:off x="3222625" y="2973388"/>
            <a:ext cx="304800"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solidFill>
                  <a:srgbClr val="FF0000"/>
                </a:solidFill>
                <a:latin typeface="Times New Roman" panose="02020603050405020304" pitchFamily="18" charset="0"/>
                <a:cs typeface="Times New Roman" panose="02020603050405020304" pitchFamily="18" charset="0"/>
              </a:rPr>
              <a:t>5</a:t>
            </a:r>
          </a:p>
        </p:txBody>
      </p:sp>
      <p:sp>
        <p:nvSpPr>
          <p:cNvPr id="65555" name="Text Box 19"/>
          <p:cNvSpPr txBox="1">
            <a:spLocks noChangeArrowheads="1"/>
          </p:cNvSpPr>
          <p:nvPr/>
        </p:nvSpPr>
        <p:spPr bwMode="auto">
          <a:xfrm>
            <a:off x="3025775" y="2982913"/>
            <a:ext cx="304800"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solidFill>
                  <a:srgbClr val="FF0000"/>
                </a:solidFill>
                <a:latin typeface="Times New Roman" panose="02020603050405020304" pitchFamily="18" charset="0"/>
                <a:cs typeface="Times New Roman" panose="02020603050405020304" pitchFamily="18" charset="0"/>
              </a:rPr>
              <a:t>5</a:t>
            </a:r>
          </a:p>
        </p:txBody>
      </p:sp>
      <p:sp>
        <p:nvSpPr>
          <p:cNvPr id="65556" name="Text Box 20"/>
          <p:cNvSpPr txBox="1">
            <a:spLocks noChangeArrowheads="1"/>
          </p:cNvSpPr>
          <p:nvPr/>
        </p:nvSpPr>
        <p:spPr bwMode="auto">
          <a:xfrm>
            <a:off x="2813050" y="2973388"/>
            <a:ext cx="346075"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solidFill>
                  <a:srgbClr val="FF0000"/>
                </a:solidFill>
                <a:latin typeface="Times New Roman" panose="02020603050405020304" pitchFamily="18" charset="0"/>
                <a:cs typeface="Times New Roman" panose="02020603050405020304" pitchFamily="18" charset="0"/>
              </a:rPr>
              <a:t>7</a:t>
            </a:r>
          </a:p>
        </p:txBody>
      </p:sp>
      <p:sp>
        <p:nvSpPr>
          <p:cNvPr id="65557" name="Text Box 21"/>
          <p:cNvSpPr txBox="1">
            <a:spLocks noChangeArrowheads="1"/>
          </p:cNvSpPr>
          <p:nvPr/>
        </p:nvSpPr>
        <p:spPr bwMode="auto">
          <a:xfrm>
            <a:off x="4637088" y="1447800"/>
            <a:ext cx="6003925" cy="522288"/>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r>
              <a:rPr lang="en-US" sz="2793" dirty="0">
                <a:latin typeface="+mn-lt"/>
                <a:cs typeface="+mn-cs"/>
                <a:sym typeface="Wingdings 2" pitchFamily="18" charset="2"/>
              </a:rPr>
              <a:t></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9 </a:t>
            </a:r>
            <a:r>
              <a:rPr lang="en-US" sz="2793" dirty="0" err="1">
                <a:latin typeface="Times New Roman" pitchFamily="18" charset="0"/>
                <a:cs typeface="Times New Roman" pitchFamily="18" charset="0"/>
              </a:rPr>
              <a:t>cộng</a:t>
            </a:r>
            <a:r>
              <a:rPr lang="en-US" sz="2793" dirty="0">
                <a:latin typeface="Times New Roman" pitchFamily="18" charset="0"/>
                <a:cs typeface="Times New Roman" pitchFamily="18" charset="0"/>
              </a:rPr>
              <a:t> 7 </a:t>
            </a:r>
            <a:r>
              <a:rPr lang="en-US" sz="2793" dirty="0" err="1">
                <a:latin typeface="Times New Roman" pitchFamily="18" charset="0"/>
                <a:cs typeface="Times New Roman" pitchFamily="18" charset="0"/>
              </a:rPr>
              <a:t>bằng</a:t>
            </a:r>
            <a:r>
              <a:rPr lang="en-US" sz="2793" dirty="0">
                <a:latin typeface="Times New Roman" pitchFamily="18" charset="0"/>
                <a:cs typeface="Times New Roman" pitchFamily="18" charset="0"/>
              </a:rPr>
              <a:t> 16, </a:t>
            </a:r>
            <a:r>
              <a:rPr lang="en-US" sz="2793" dirty="0" err="1">
                <a:latin typeface="Times New Roman" pitchFamily="18" charset="0"/>
                <a:cs typeface="Times New Roman" pitchFamily="18" charset="0"/>
              </a:rPr>
              <a:t>viết</a:t>
            </a:r>
            <a:r>
              <a:rPr lang="en-US" sz="2793" dirty="0">
                <a:latin typeface="Times New Roman" pitchFamily="18" charset="0"/>
                <a:cs typeface="Times New Roman" pitchFamily="18" charset="0"/>
              </a:rPr>
              <a:t> </a:t>
            </a:r>
            <a:r>
              <a:rPr lang="en-US" sz="2793" b="1" dirty="0">
                <a:solidFill>
                  <a:srgbClr val="FF0000"/>
                </a:solidFill>
                <a:latin typeface="Times New Roman" pitchFamily="18" charset="0"/>
                <a:cs typeface="Times New Roman" pitchFamily="18" charset="0"/>
              </a:rPr>
              <a:t>6</a:t>
            </a:r>
            <a:r>
              <a:rPr lang="en-US" sz="2793" dirty="0">
                <a:latin typeface="Times New Roman" pitchFamily="18" charset="0"/>
                <a:cs typeface="Times New Roman" pitchFamily="18" charset="0"/>
              </a:rPr>
              <a:t> </a:t>
            </a:r>
            <a:r>
              <a:rPr lang="en-US" sz="2793" dirty="0" err="1">
                <a:latin typeface="Times New Roman" pitchFamily="18" charset="0"/>
                <a:cs typeface="Times New Roman" pitchFamily="18" charset="0"/>
              </a:rPr>
              <a:t>nhớ</a:t>
            </a:r>
            <a:r>
              <a:rPr lang="en-US" sz="2793" dirty="0">
                <a:latin typeface="Times New Roman" pitchFamily="18" charset="0"/>
                <a:cs typeface="Times New Roman" pitchFamily="18" charset="0"/>
              </a:rPr>
              <a:t> 1.</a:t>
            </a:r>
            <a:r>
              <a:rPr lang="en-US" sz="2793" dirty="0">
                <a:latin typeface="+mj-lt"/>
                <a:cs typeface="+mn-cs"/>
                <a:sym typeface="Wingdings 2" pitchFamily="18" charset="2"/>
              </a:rPr>
              <a:t> </a:t>
            </a:r>
          </a:p>
        </p:txBody>
      </p:sp>
      <p:sp>
        <p:nvSpPr>
          <p:cNvPr id="65561" name="Text Box 25"/>
          <p:cNvSpPr txBox="1">
            <a:spLocks noChangeArrowheads="1"/>
          </p:cNvSpPr>
          <p:nvPr/>
        </p:nvSpPr>
        <p:spPr bwMode="auto">
          <a:xfrm>
            <a:off x="4637088" y="2289175"/>
            <a:ext cx="6321425" cy="522288"/>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r>
              <a:rPr lang="en-US" sz="2793" dirty="0">
                <a:latin typeface="+mj-lt"/>
                <a:cs typeface="+mn-cs"/>
                <a:sym typeface="Wingdings 2" pitchFamily="18" charset="2"/>
              </a:rPr>
              <a:t></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2 thêm1 </a:t>
            </a:r>
            <a:r>
              <a:rPr lang="en-US" sz="2793" dirty="0" err="1">
                <a:latin typeface="Times New Roman" pitchFamily="18" charset="0"/>
                <a:cs typeface="Times New Roman" pitchFamily="18" charset="0"/>
              </a:rPr>
              <a:t>bằng</a:t>
            </a:r>
            <a:r>
              <a:rPr lang="en-US" sz="2793" dirty="0">
                <a:latin typeface="Times New Roman" pitchFamily="18" charset="0"/>
                <a:cs typeface="Times New Roman" pitchFamily="18" charset="0"/>
              </a:rPr>
              <a:t> 3; 3 </a:t>
            </a:r>
            <a:r>
              <a:rPr lang="en-US" sz="2793" dirty="0" err="1">
                <a:latin typeface="Times New Roman" pitchFamily="18" charset="0"/>
                <a:cs typeface="Times New Roman" pitchFamily="18" charset="0"/>
              </a:rPr>
              <a:t>cộng</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2</a:t>
            </a:r>
            <a:r>
              <a:rPr lang="en-US" sz="2793" dirty="0">
                <a:latin typeface="Times New Roman" pitchFamily="18" charset="0"/>
                <a:cs typeface="Times New Roman" pitchFamily="18" charset="0"/>
              </a:rPr>
              <a:t> </a:t>
            </a:r>
            <a:r>
              <a:rPr lang="en-US" sz="2793" dirty="0" err="1">
                <a:latin typeface="Times New Roman" pitchFamily="18" charset="0"/>
                <a:cs typeface="Times New Roman" pitchFamily="18" charset="0"/>
              </a:rPr>
              <a:t>bằng</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5, </a:t>
            </a:r>
            <a:r>
              <a:rPr lang="en-US" sz="2793" dirty="0" err="1">
                <a:latin typeface="Times New Roman" pitchFamily="18" charset="0"/>
                <a:cs typeface="Times New Roman" pitchFamily="18" charset="0"/>
              </a:rPr>
              <a:t>viết</a:t>
            </a:r>
            <a:r>
              <a:rPr lang="en-US" sz="2793" dirty="0">
                <a:latin typeface="Times New Roman" pitchFamily="18" charset="0"/>
                <a:cs typeface="Times New Roman" pitchFamily="18" charset="0"/>
              </a:rPr>
              <a:t> </a:t>
            </a:r>
            <a:r>
              <a:rPr lang="en-US" sz="2793" b="1" dirty="0">
                <a:solidFill>
                  <a:srgbClr val="FF0000"/>
                </a:solidFill>
                <a:latin typeface="Times New Roman" pitchFamily="18" charset="0"/>
                <a:cs typeface="Times New Roman" pitchFamily="18" charset="0"/>
              </a:rPr>
              <a:t>5</a:t>
            </a:r>
            <a:r>
              <a:rPr lang="en-US" sz="2793" dirty="0">
                <a:latin typeface="+mj-lt"/>
                <a:cs typeface="+mn-cs"/>
                <a:sym typeface="Wingdings 2" pitchFamily="18" charset="2"/>
              </a:rPr>
              <a:t>.</a:t>
            </a:r>
            <a:endParaRPr lang="en-US" sz="2793" dirty="0">
              <a:latin typeface="+mj-lt"/>
              <a:cs typeface="+mn-cs"/>
              <a:sym typeface="Wingdings 2" pitchFamily="18" charset="2"/>
            </a:endParaRPr>
          </a:p>
        </p:txBody>
      </p:sp>
      <p:sp>
        <p:nvSpPr>
          <p:cNvPr id="65562" name="Text Box 26"/>
          <p:cNvSpPr txBox="1">
            <a:spLocks noChangeArrowheads="1"/>
          </p:cNvSpPr>
          <p:nvPr/>
        </p:nvSpPr>
        <p:spPr bwMode="auto">
          <a:xfrm>
            <a:off x="4637088" y="2744788"/>
            <a:ext cx="6003925" cy="522287"/>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r>
              <a:rPr lang="en-US" sz="2793" dirty="0">
                <a:latin typeface="+mj-lt"/>
                <a:cs typeface="+mn-cs"/>
                <a:sym typeface="Wingdings 2" pitchFamily="18" charset="2"/>
              </a:rPr>
              <a:t></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7 </a:t>
            </a:r>
            <a:r>
              <a:rPr lang="en-US" sz="2793" dirty="0" err="1">
                <a:latin typeface="Times New Roman" pitchFamily="18" charset="0"/>
                <a:cs typeface="Times New Roman" pitchFamily="18" charset="0"/>
              </a:rPr>
              <a:t>cộng</a:t>
            </a:r>
            <a:r>
              <a:rPr lang="en-US" sz="2793" dirty="0">
                <a:latin typeface="Times New Roman" pitchFamily="18" charset="0"/>
                <a:cs typeface="Times New Roman" pitchFamily="18" charset="0"/>
              </a:rPr>
              <a:t> 8 </a:t>
            </a:r>
            <a:r>
              <a:rPr lang="en-US" sz="2793" dirty="0" err="1">
                <a:latin typeface="Times New Roman" pitchFamily="18" charset="0"/>
                <a:cs typeface="Times New Roman" pitchFamily="18" charset="0"/>
              </a:rPr>
              <a:t>bằng</a:t>
            </a:r>
            <a:r>
              <a:rPr lang="en-US" sz="2793" dirty="0">
                <a:latin typeface="Times New Roman" pitchFamily="18" charset="0"/>
                <a:cs typeface="Times New Roman" pitchFamily="18" charset="0"/>
              </a:rPr>
              <a:t> 15, </a:t>
            </a:r>
            <a:r>
              <a:rPr lang="en-US" sz="2793" dirty="0" err="1">
                <a:latin typeface="Times New Roman" pitchFamily="18" charset="0"/>
                <a:cs typeface="Times New Roman" pitchFamily="18" charset="0"/>
              </a:rPr>
              <a:t>viết</a:t>
            </a:r>
            <a:r>
              <a:rPr lang="en-US" sz="2793" dirty="0">
                <a:latin typeface="Times New Roman" pitchFamily="18" charset="0"/>
                <a:cs typeface="Times New Roman" pitchFamily="18" charset="0"/>
              </a:rPr>
              <a:t> </a:t>
            </a:r>
            <a:r>
              <a:rPr lang="en-US" sz="2793" b="1" dirty="0">
                <a:solidFill>
                  <a:srgbClr val="FF0000"/>
                </a:solidFill>
                <a:latin typeface="Times New Roman" pitchFamily="18" charset="0"/>
                <a:cs typeface="Times New Roman" pitchFamily="18" charset="0"/>
              </a:rPr>
              <a:t>5</a:t>
            </a:r>
            <a:r>
              <a:rPr lang="en-US" sz="2793" dirty="0">
                <a:latin typeface="Times New Roman" pitchFamily="18" charset="0"/>
                <a:cs typeface="Times New Roman" pitchFamily="18" charset="0"/>
              </a:rPr>
              <a:t> </a:t>
            </a:r>
            <a:r>
              <a:rPr lang="en-US" sz="2793" dirty="0" err="1">
                <a:latin typeface="Times New Roman" pitchFamily="18" charset="0"/>
                <a:cs typeface="Times New Roman" pitchFamily="18" charset="0"/>
              </a:rPr>
              <a:t>nhớ</a:t>
            </a:r>
            <a:r>
              <a:rPr lang="en-US" sz="2793" dirty="0">
                <a:latin typeface="Times New Roman" pitchFamily="18" charset="0"/>
                <a:cs typeface="Times New Roman" pitchFamily="18" charset="0"/>
              </a:rPr>
              <a:t> 1</a:t>
            </a:r>
            <a:r>
              <a:rPr lang="en-US" sz="2793" dirty="0">
                <a:latin typeface="+mj-lt"/>
                <a:cs typeface="+mn-cs"/>
                <a:sym typeface="Wingdings 2" pitchFamily="18" charset="2"/>
              </a:rPr>
              <a:t>.</a:t>
            </a:r>
          </a:p>
        </p:txBody>
      </p:sp>
      <p:sp>
        <p:nvSpPr>
          <p:cNvPr id="65563" name="Text Box 27"/>
          <p:cNvSpPr txBox="1">
            <a:spLocks noChangeArrowheads="1"/>
          </p:cNvSpPr>
          <p:nvPr/>
        </p:nvSpPr>
        <p:spPr bwMode="auto">
          <a:xfrm>
            <a:off x="4637088" y="3581400"/>
            <a:ext cx="6321425" cy="522288"/>
          </a:xfrm>
          <a:prstGeom prst="rect">
            <a:avLst/>
          </a:prstGeom>
          <a:noFill/>
          <a:ln w="9525">
            <a:noFill/>
            <a:miter lim="800000"/>
            <a:headEnd/>
            <a:tailEnd/>
          </a:ln>
          <a:effectLst/>
        </p:spPr>
        <p:txBody>
          <a:bodyPr>
            <a:spAutoFit/>
          </a:bodyPr>
          <a:lstStyle/>
          <a:p>
            <a:pPr defTabSz="1217066" fontAlgn="auto">
              <a:spcBef>
                <a:spcPct val="50000"/>
              </a:spcBef>
              <a:spcAft>
                <a:spcPts val="0"/>
              </a:spcAft>
              <a:defRPr/>
            </a:pPr>
            <a:r>
              <a:rPr lang="en-US" sz="2793" dirty="0">
                <a:latin typeface="+mj-lt"/>
                <a:cs typeface="+mn-cs"/>
                <a:sym typeface="Wingdings 2" pitchFamily="18" charset="2"/>
              </a:rPr>
              <a:t></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2 </a:t>
            </a:r>
            <a:r>
              <a:rPr lang="en-US" sz="2793" dirty="0" err="1">
                <a:latin typeface="Times New Roman" pitchFamily="18" charset="0"/>
                <a:cs typeface="Times New Roman" pitchFamily="18" charset="0"/>
              </a:rPr>
              <a:t>thêm</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1 </a:t>
            </a:r>
            <a:r>
              <a:rPr lang="en-US" sz="2793" dirty="0" err="1">
                <a:latin typeface="Times New Roman" pitchFamily="18" charset="0"/>
                <a:cs typeface="Times New Roman" pitchFamily="18" charset="0"/>
              </a:rPr>
              <a:t>bằng</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3; </a:t>
            </a:r>
            <a:r>
              <a:rPr lang="en-US" sz="2793" dirty="0">
                <a:latin typeface="Times New Roman" pitchFamily="18" charset="0"/>
                <a:cs typeface="Times New Roman" pitchFamily="18" charset="0"/>
              </a:rPr>
              <a:t>3</a:t>
            </a:r>
            <a:r>
              <a:rPr lang="en-US" sz="2793" dirty="0">
                <a:latin typeface="Times New Roman" pitchFamily="18" charset="0"/>
                <a:cs typeface="Times New Roman" pitchFamily="18" charset="0"/>
              </a:rPr>
              <a:t> </a:t>
            </a:r>
            <a:r>
              <a:rPr lang="en-US" sz="2793" dirty="0" err="1">
                <a:latin typeface="Times New Roman" pitchFamily="18" charset="0"/>
                <a:cs typeface="Times New Roman" pitchFamily="18" charset="0"/>
              </a:rPr>
              <a:t>cộng</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4</a:t>
            </a:r>
            <a:r>
              <a:rPr lang="en-US" sz="2793" dirty="0">
                <a:latin typeface="Times New Roman" pitchFamily="18" charset="0"/>
                <a:cs typeface="Times New Roman" pitchFamily="18" charset="0"/>
              </a:rPr>
              <a:t> </a:t>
            </a:r>
            <a:r>
              <a:rPr lang="en-US" sz="2793" dirty="0" err="1">
                <a:latin typeface="Times New Roman" pitchFamily="18" charset="0"/>
                <a:cs typeface="Times New Roman" pitchFamily="18" charset="0"/>
              </a:rPr>
              <a:t>bằng</a:t>
            </a:r>
            <a:r>
              <a:rPr lang="en-US" sz="2793" dirty="0">
                <a:latin typeface="Times New Roman" pitchFamily="18" charset="0"/>
                <a:cs typeface="Times New Roman" pitchFamily="18" charset="0"/>
              </a:rPr>
              <a:t> </a:t>
            </a:r>
            <a:r>
              <a:rPr lang="en-US" sz="2793" dirty="0">
                <a:latin typeface="Times New Roman" pitchFamily="18" charset="0"/>
                <a:cs typeface="Times New Roman" pitchFamily="18" charset="0"/>
              </a:rPr>
              <a:t>7, </a:t>
            </a:r>
            <a:r>
              <a:rPr lang="en-US" sz="2793" dirty="0" err="1">
                <a:latin typeface="Times New Roman" pitchFamily="18" charset="0"/>
                <a:cs typeface="Times New Roman" pitchFamily="18" charset="0"/>
              </a:rPr>
              <a:t>viết</a:t>
            </a:r>
            <a:r>
              <a:rPr lang="en-US" sz="2793" dirty="0">
                <a:latin typeface="Times New Roman" pitchFamily="18" charset="0"/>
                <a:cs typeface="Times New Roman" pitchFamily="18" charset="0"/>
              </a:rPr>
              <a:t> </a:t>
            </a:r>
            <a:r>
              <a:rPr lang="en-US" sz="2793" b="1" dirty="0">
                <a:solidFill>
                  <a:srgbClr val="FF0000"/>
                </a:solidFill>
                <a:latin typeface="Times New Roman" pitchFamily="18" charset="0"/>
                <a:cs typeface="Times New Roman" pitchFamily="18" charset="0"/>
              </a:rPr>
              <a:t>7</a:t>
            </a:r>
            <a:r>
              <a:rPr lang="en-US" sz="2793" dirty="0">
                <a:latin typeface="+mj-lt"/>
                <a:cs typeface="+mn-cs"/>
                <a:sym typeface="Wingdings 2" pitchFamily="18" charset="2"/>
              </a:rPr>
              <a:t>.</a:t>
            </a:r>
            <a:endParaRPr lang="en-US" sz="2793" dirty="0">
              <a:latin typeface="+mj-lt"/>
              <a:cs typeface="+mn-cs"/>
              <a:sym typeface="Wingdings 2" pitchFamily="18" charset="2"/>
            </a:endParaRPr>
          </a:p>
        </p:txBody>
      </p:sp>
      <p:sp>
        <p:nvSpPr>
          <p:cNvPr id="65565" name="Text Box 29"/>
          <p:cNvSpPr txBox="1">
            <a:spLocks noChangeArrowheads="1"/>
          </p:cNvSpPr>
          <p:nvPr/>
        </p:nvSpPr>
        <p:spPr bwMode="auto">
          <a:xfrm>
            <a:off x="1520825" y="3505200"/>
            <a:ext cx="3116263" cy="522288"/>
          </a:xfrm>
          <a:prstGeom prst="rect">
            <a:avLst/>
          </a:prstGeom>
          <a:solidFill>
            <a:srgbClr val="FFC000"/>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Times New Roman" panose="02020603050405020304" pitchFamily="18" charset="0"/>
                <a:cs typeface="Times New Roman" panose="02020603050405020304" pitchFamily="18" charset="0"/>
              </a:rPr>
              <a:t>2729 </a:t>
            </a:r>
            <a:r>
              <a:rPr lang="en-US" altLang="en-US" sz="2793" b="1" dirty="0">
                <a:latin typeface="Times New Roman" panose="02020603050405020304" pitchFamily="18" charset="0"/>
                <a:cs typeface="Times New Roman" panose="02020603050405020304" pitchFamily="18" charset="0"/>
              </a:rPr>
              <a:t>+</a:t>
            </a:r>
            <a:r>
              <a:rPr lang="en-US" altLang="en-US" sz="2793" b="1" dirty="0" smtClean="0">
                <a:latin typeface="Times New Roman" panose="02020603050405020304" pitchFamily="18" charset="0"/>
                <a:cs typeface="Times New Roman" panose="02020603050405020304" pitchFamily="18" charset="0"/>
              </a:rPr>
              <a:t> 4827 </a:t>
            </a:r>
            <a:r>
              <a:rPr lang="en-US" altLang="en-US" sz="2793" b="1" dirty="0">
                <a:latin typeface="Times New Roman" panose="02020603050405020304" pitchFamily="18" charset="0"/>
                <a:cs typeface="Times New Roman" panose="02020603050405020304" pitchFamily="18" charset="0"/>
              </a:rPr>
              <a:t>= </a:t>
            </a:r>
            <a:endParaRPr lang="en-US" altLang="en-US" sz="2793" b="1" dirty="0">
              <a:solidFill>
                <a:srgbClr val="FF0000"/>
              </a:solidFill>
              <a:latin typeface="Times New Roman" panose="02020603050405020304" pitchFamily="18" charset="0"/>
              <a:cs typeface="Times New Roman" panose="02020603050405020304" pitchFamily="18" charset="0"/>
            </a:endParaRPr>
          </a:p>
        </p:txBody>
      </p:sp>
      <p:sp>
        <p:nvSpPr>
          <p:cNvPr id="65568" name="Text Box 32"/>
          <p:cNvSpPr txBox="1">
            <a:spLocks noChangeArrowheads="1"/>
          </p:cNvSpPr>
          <p:nvPr/>
        </p:nvSpPr>
        <p:spPr bwMode="auto">
          <a:xfrm>
            <a:off x="2813050" y="1984375"/>
            <a:ext cx="379413"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2</a:t>
            </a:r>
          </a:p>
        </p:txBody>
      </p:sp>
      <p:sp>
        <p:nvSpPr>
          <p:cNvPr id="65569" name="Text Box 33"/>
          <p:cNvSpPr txBox="1">
            <a:spLocks noChangeArrowheads="1"/>
          </p:cNvSpPr>
          <p:nvPr/>
        </p:nvSpPr>
        <p:spPr bwMode="auto">
          <a:xfrm>
            <a:off x="3040063" y="1984375"/>
            <a:ext cx="304800"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7</a:t>
            </a:r>
          </a:p>
        </p:txBody>
      </p:sp>
      <p:sp>
        <p:nvSpPr>
          <p:cNvPr id="65570" name="Text Box 34"/>
          <p:cNvSpPr txBox="1">
            <a:spLocks noChangeArrowheads="1"/>
          </p:cNvSpPr>
          <p:nvPr/>
        </p:nvSpPr>
        <p:spPr bwMode="auto">
          <a:xfrm>
            <a:off x="3244850" y="1989138"/>
            <a:ext cx="303213"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2</a:t>
            </a:r>
          </a:p>
        </p:txBody>
      </p:sp>
      <p:sp>
        <p:nvSpPr>
          <p:cNvPr id="65571" name="Text Box 35"/>
          <p:cNvSpPr txBox="1">
            <a:spLocks noChangeArrowheads="1"/>
          </p:cNvSpPr>
          <p:nvPr/>
        </p:nvSpPr>
        <p:spPr bwMode="auto">
          <a:xfrm>
            <a:off x="3463925" y="1989138"/>
            <a:ext cx="484188"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9</a:t>
            </a:r>
          </a:p>
        </p:txBody>
      </p:sp>
      <p:sp>
        <p:nvSpPr>
          <p:cNvPr id="65573" name="Text Box 37"/>
          <p:cNvSpPr txBox="1">
            <a:spLocks noChangeArrowheads="1"/>
          </p:cNvSpPr>
          <p:nvPr/>
        </p:nvSpPr>
        <p:spPr bwMode="auto">
          <a:xfrm>
            <a:off x="2813050" y="2516188"/>
            <a:ext cx="379413"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4</a:t>
            </a:r>
          </a:p>
        </p:txBody>
      </p:sp>
      <p:sp>
        <p:nvSpPr>
          <p:cNvPr id="65574" name="Text Box 38"/>
          <p:cNvSpPr txBox="1">
            <a:spLocks noChangeArrowheads="1"/>
          </p:cNvSpPr>
          <p:nvPr/>
        </p:nvSpPr>
        <p:spPr bwMode="auto">
          <a:xfrm>
            <a:off x="3040063" y="2516188"/>
            <a:ext cx="304800" cy="522287"/>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latin typeface="Times New Roman" panose="02020603050405020304" pitchFamily="18" charset="0"/>
                <a:cs typeface="Times New Roman" panose="02020603050405020304" pitchFamily="18" charset="0"/>
              </a:rPr>
              <a:t>8</a:t>
            </a:r>
            <a:endParaRPr lang="en-US" altLang="en-US" sz="2793" b="1" dirty="0">
              <a:latin typeface="Times New Roman" panose="02020603050405020304" pitchFamily="18" charset="0"/>
              <a:cs typeface="Times New Roman" panose="02020603050405020304" pitchFamily="18" charset="0"/>
            </a:endParaRPr>
          </a:p>
        </p:txBody>
      </p:sp>
      <p:sp>
        <p:nvSpPr>
          <p:cNvPr id="65575" name="Text Box 39"/>
          <p:cNvSpPr txBox="1">
            <a:spLocks noChangeArrowheads="1"/>
          </p:cNvSpPr>
          <p:nvPr/>
        </p:nvSpPr>
        <p:spPr bwMode="auto">
          <a:xfrm>
            <a:off x="3240088" y="2516188"/>
            <a:ext cx="303212"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2</a:t>
            </a:r>
          </a:p>
        </p:txBody>
      </p:sp>
      <p:sp>
        <p:nvSpPr>
          <p:cNvPr id="65577" name="Text Box 41"/>
          <p:cNvSpPr txBox="1">
            <a:spLocks noChangeArrowheads="1"/>
          </p:cNvSpPr>
          <p:nvPr/>
        </p:nvSpPr>
        <p:spPr bwMode="auto">
          <a:xfrm>
            <a:off x="3406775" y="2520950"/>
            <a:ext cx="379413"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latin typeface="Times New Roman" panose="02020603050405020304" pitchFamily="18" charset="0"/>
                <a:cs typeface="Times New Roman" panose="02020603050405020304" pitchFamily="18" charset="0"/>
              </a:rPr>
              <a:t>7</a:t>
            </a:r>
          </a:p>
        </p:txBody>
      </p:sp>
      <p:sp>
        <p:nvSpPr>
          <p:cNvPr id="65581" name="Text Box 45"/>
          <p:cNvSpPr txBox="1">
            <a:spLocks noChangeArrowheads="1"/>
          </p:cNvSpPr>
          <p:nvPr/>
        </p:nvSpPr>
        <p:spPr bwMode="auto">
          <a:xfrm>
            <a:off x="2816225" y="2314575"/>
            <a:ext cx="228600"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p>
        </p:txBody>
      </p:sp>
      <p:sp>
        <p:nvSpPr>
          <p:cNvPr id="65582" name="Text Box 46"/>
          <p:cNvSpPr txBox="1">
            <a:spLocks noChangeArrowheads="1"/>
          </p:cNvSpPr>
          <p:nvPr/>
        </p:nvSpPr>
        <p:spPr bwMode="auto">
          <a:xfrm>
            <a:off x="3281363" y="2306638"/>
            <a:ext cx="304800" cy="52387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p>
        </p:txBody>
      </p:sp>
      <p:sp>
        <p:nvSpPr>
          <p:cNvPr id="34" name="Text Box 29"/>
          <p:cNvSpPr txBox="1">
            <a:spLocks noChangeArrowheads="1"/>
          </p:cNvSpPr>
          <p:nvPr/>
        </p:nvSpPr>
        <p:spPr bwMode="auto">
          <a:xfrm>
            <a:off x="3724275" y="3514725"/>
            <a:ext cx="1216025" cy="52228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en-US" sz="2793" b="1" dirty="0" smtClean="0">
                <a:solidFill>
                  <a:srgbClr val="FF0000"/>
                </a:solidFill>
                <a:latin typeface="Times New Roman" panose="02020603050405020304" pitchFamily="18" charset="0"/>
                <a:cs typeface="Times New Roman" panose="02020603050405020304" pitchFamily="18" charset="0"/>
              </a:rPr>
              <a:t>7556</a:t>
            </a:r>
            <a:endParaRPr lang="en-US" altLang="en-US" sz="2793"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a:spLocks noChangeArrowheads="1"/>
          </p:cNvSpPr>
          <p:nvPr/>
        </p:nvSpPr>
        <p:spPr bwMode="auto">
          <a:xfrm>
            <a:off x="1889125" y="917575"/>
            <a:ext cx="2971800" cy="585788"/>
          </a:xfrm>
          <a:prstGeom prst="rect">
            <a:avLst/>
          </a:prstGeom>
          <a:noFill/>
          <a:ln w="9525">
            <a:noFill/>
            <a:miter lim="800000"/>
            <a:headEnd/>
            <a:tailEnd/>
          </a:ln>
        </p:spPr>
        <p:txBody>
          <a:bodyPr>
            <a:spAutoFit/>
          </a:bodyPr>
          <a:lstStyle/>
          <a:p>
            <a:r>
              <a:rPr lang="en-US" sz="3200">
                <a:latin typeface="Calibri" pitchFamily="34" charset="0"/>
              </a:rPr>
              <a:t>2729 + 4827 = </a:t>
            </a:r>
            <a:r>
              <a:rPr lang="en-US" sz="3200">
                <a:solidFill>
                  <a:srgbClr val="FF0000"/>
                </a:solidFill>
                <a:latin typeface="Times New Roman" pitchFamily="18" charset="0"/>
                <a:cs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5568"/>
                                        </p:tgtEl>
                                        <p:attrNameLst>
                                          <p:attrName>style.visibility</p:attrName>
                                        </p:attrNameLst>
                                      </p:cBhvr>
                                      <p:to>
                                        <p:strVal val="visible"/>
                                      </p:to>
                                    </p:set>
                                    <p:animEffect transition="in" filter="box(in)">
                                      <p:cBhvr>
                                        <p:cTn id="13" dur="500"/>
                                        <p:tgtEl>
                                          <p:spTgt spid="65568"/>
                                        </p:tgtEl>
                                      </p:cBhvr>
                                    </p:animEffect>
                                  </p:child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65569"/>
                                        </p:tgtEl>
                                        <p:attrNameLst>
                                          <p:attrName>style.visibility</p:attrName>
                                        </p:attrNameLst>
                                      </p:cBhvr>
                                      <p:to>
                                        <p:strVal val="visible"/>
                                      </p:to>
                                    </p:set>
                                    <p:animEffect transition="in" filter="box(in)">
                                      <p:cBhvr>
                                        <p:cTn id="17" dur="500"/>
                                        <p:tgtEl>
                                          <p:spTgt spid="65569"/>
                                        </p:tgtEl>
                                      </p:cBhvr>
                                    </p:animEffect>
                                  </p:childTnLst>
                                </p:cTn>
                              </p:par>
                            </p:childTnLst>
                          </p:cTn>
                        </p:par>
                        <p:par>
                          <p:cTn id="18" fill="hold" nodeType="afterGroup">
                            <p:stCondLst>
                              <p:cond delay="1000"/>
                            </p:stCondLst>
                            <p:childTnLst>
                              <p:par>
                                <p:cTn id="19" presetID="4" presetClass="entr" presetSubtype="16" fill="hold" grpId="0" nodeType="afterEffect">
                                  <p:stCondLst>
                                    <p:cond delay="0"/>
                                  </p:stCondLst>
                                  <p:childTnLst>
                                    <p:set>
                                      <p:cBhvr>
                                        <p:cTn id="20" dur="1" fill="hold">
                                          <p:stCondLst>
                                            <p:cond delay="0"/>
                                          </p:stCondLst>
                                        </p:cTn>
                                        <p:tgtEl>
                                          <p:spTgt spid="65570"/>
                                        </p:tgtEl>
                                        <p:attrNameLst>
                                          <p:attrName>style.visibility</p:attrName>
                                        </p:attrNameLst>
                                      </p:cBhvr>
                                      <p:to>
                                        <p:strVal val="visible"/>
                                      </p:to>
                                    </p:set>
                                    <p:animEffect transition="in" filter="box(in)">
                                      <p:cBhvr>
                                        <p:cTn id="21" dur="500"/>
                                        <p:tgtEl>
                                          <p:spTgt spid="65570"/>
                                        </p:tgtEl>
                                      </p:cBhvr>
                                    </p:animEffect>
                                  </p:childTnLst>
                                </p:cTn>
                              </p:par>
                            </p:childTnLst>
                          </p:cTn>
                        </p:par>
                        <p:par>
                          <p:cTn id="22" fill="hold" nodeType="afterGroup">
                            <p:stCondLst>
                              <p:cond delay="1500"/>
                            </p:stCondLst>
                            <p:childTnLst>
                              <p:par>
                                <p:cTn id="23" presetID="4" presetClass="entr" presetSubtype="16" fill="hold" grpId="0" nodeType="afterEffect">
                                  <p:stCondLst>
                                    <p:cond delay="0"/>
                                  </p:stCondLst>
                                  <p:childTnLst>
                                    <p:set>
                                      <p:cBhvr>
                                        <p:cTn id="24" dur="1" fill="hold">
                                          <p:stCondLst>
                                            <p:cond delay="0"/>
                                          </p:stCondLst>
                                        </p:cTn>
                                        <p:tgtEl>
                                          <p:spTgt spid="65571"/>
                                        </p:tgtEl>
                                        <p:attrNameLst>
                                          <p:attrName>style.visibility</p:attrName>
                                        </p:attrNameLst>
                                      </p:cBhvr>
                                      <p:to>
                                        <p:strVal val="visible"/>
                                      </p:to>
                                    </p:set>
                                    <p:animEffect transition="in" filter="box(in)">
                                      <p:cBhvr>
                                        <p:cTn id="25" dur="500"/>
                                        <p:tgtEl>
                                          <p:spTgt spid="655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5573"/>
                                        </p:tgtEl>
                                        <p:attrNameLst>
                                          <p:attrName>style.visibility</p:attrName>
                                        </p:attrNameLst>
                                      </p:cBhvr>
                                      <p:to>
                                        <p:strVal val="visible"/>
                                      </p:to>
                                    </p:set>
                                    <p:animEffect transition="in" filter="box(in)">
                                      <p:cBhvr>
                                        <p:cTn id="30" dur="500"/>
                                        <p:tgtEl>
                                          <p:spTgt spid="65573"/>
                                        </p:tgtEl>
                                      </p:cBhvr>
                                    </p:animEffect>
                                  </p:childTnLst>
                                </p:cTn>
                              </p:par>
                            </p:childTnLst>
                          </p:cTn>
                        </p:par>
                        <p:par>
                          <p:cTn id="31" fill="hold" nodeType="afterGroup">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65574"/>
                                        </p:tgtEl>
                                        <p:attrNameLst>
                                          <p:attrName>style.visibility</p:attrName>
                                        </p:attrNameLst>
                                      </p:cBhvr>
                                      <p:to>
                                        <p:strVal val="visible"/>
                                      </p:to>
                                    </p:set>
                                    <p:animEffect transition="in" filter="box(in)">
                                      <p:cBhvr>
                                        <p:cTn id="34" dur="500"/>
                                        <p:tgtEl>
                                          <p:spTgt spid="65574"/>
                                        </p:tgtEl>
                                      </p:cBhvr>
                                    </p:animEffect>
                                  </p:childTnLst>
                                </p:cTn>
                              </p:par>
                            </p:childTnLst>
                          </p:cTn>
                        </p:par>
                        <p:par>
                          <p:cTn id="35" fill="hold" nodeType="afterGroup">
                            <p:stCondLst>
                              <p:cond delay="1000"/>
                            </p:stCondLst>
                            <p:childTnLst>
                              <p:par>
                                <p:cTn id="36" presetID="4" presetClass="entr" presetSubtype="16" fill="hold" grpId="0" nodeType="afterEffect">
                                  <p:stCondLst>
                                    <p:cond delay="0"/>
                                  </p:stCondLst>
                                  <p:childTnLst>
                                    <p:set>
                                      <p:cBhvr>
                                        <p:cTn id="37" dur="1" fill="hold">
                                          <p:stCondLst>
                                            <p:cond delay="0"/>
                                          </p:stCondLst>
                                        </p:cTn>
                                        <p:tgtEl>
                                          <p:spTgt spid="65575"/>
                                        </p:tgtEl>
                                        <p:attrNameLst>
                                          <p:attrName>style.visibility</p:attrName>
                                        </p:attrNameLst>
                                      </p:cBhvr>
                                      <p:to>
                                        <p:strVal val="visible"/>
                                      </p:to>
                                    </p:set>
                                    <p:animEffect transition="in" filter="box(in)">
                                      <p:cBhvr>
                                        <p:cTn id="38" dur="500"/>
                                        <p:tgtEl>
                                          <p:spTgt spid="65575"/>
                                        </p:tgtEl>
                                      </p:cBhvr>
                                    </p:animEffect>
                                  </p:childTnLst>
                                </p:cTn>
                              </p:par>
                            </p:childTnLst>
                          </p:cTn>
                        </p:par>
                        <p:par>
                          <p:cTn id="39" fill="hold" nodeType="afterGroup">
                            <p:stCondLst>
                              <p:cond delay="1500"/>
                            </p:stCondLst>
                            <p:childTnLst>
                              <p:par>
                                <p:cTn id="40" presetID="4" presetClass="entr" presetSubtype="16" fill="hold" grpId="0" nodeType="afterEffect">
                                  <p:stCondLst>
                                    <p:cond delay="0"/>
                                  </p:stCondLst>
                                  <p:childTnLst>
                                    <p:set>
                                      <p:cBhvr>
                                        <p:cTn id="41" dur="1" fill="hold">
                                          <p:stCondLst>
                                            <p:cond delay="0"/>
                                          </p:stCondLst>
                                        </p:cTn>
                                        <p:tgtEl>
                                          <p:spTgt spid="65577"/>
                                        </p:tgtEl>
                                        <p:attrNameLst>
                                          <p:attrName>style.visibility</p:attrName>
                                        </p:attrNameLst>
                                      </p:cBhvr>
                                      <p:to>
                                        <p:strVal val="visible"/>
                                      </p:to>
                                    </p:set>
                                    <p:animEffect transition="in" filter="box(in)">
                                      <p:cBhvr>
                                        <p:cTn id="42" dur="500"/>
                                        <p:tgtEl>
                                          <p:spTgt spid="655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grpId="1" nodeType="clickEffect">
                                  <p:stCondLst>
                                    <p:cond delay="0"/>
                                  </p:stCondLst>
                                  <p:childTnLst>
                                    <p:animRot by="21600000">
                                      <p:cBhvr>
                                        <p:cTn id="46" dur="1000" fill="hold"/>
                                        <p:tgtEl>
                                          <p:spTgt spid="65571"/>
                                        </p:tgtEl>
                                        <p:attrNameLst>
                                          <p:attrName>r</p:attrName>
                                        </p:attrNameLst>
                                      </p:cBhvr>
                                    </p:animRot>
                                  </p:childTnLst>
                                </p:cTn>
                              </p:par>
                              <p:par>
                                <p:cTn id="47" presetID="8" presetClass="emph" presetSubtype="0" fill="hold" grpId="1" nodeType="withEffect">
                                  <p:stCondLst>
                                    <p:cond delay="0"/>
                                  </p:stCondLst>
                                  <p:childTnLst>
                                    <p:animRot by="21600000">
                                      <p:cBhvr>
                                        <p:cTn id="48" dur="1000" fill="hold"/>
                                        <p:tgtEl>
                                          <p:spTgt spid="65577"/>
                                        </p:tgtEl>
                                        <p:attrNameLst>
                                          <p:attrName>r</p:attrName>
                                        </p:attrNameLst>
                                      </p:cBhvr>
                                    </p:animRot>
                                  </p:childTnLst>
                                </p:cTn>
                              </p:par>
                            </p:childTnLst>
                          </p:cTn>
                        </p:par>
                        <p:par>
                          <p:cTn id="49" fill="hold" nodeType="afterGroup">
                            <p:stCondLst>
                              <p:cond delay="1000"/>
                            </p:stCondLst>
                            <p:childTnLst>
                              <p:par>
                                <p:cTn id="50" presetID="8" presetClass="emph" presetSubtype="0" fill="hold" grpId="1" nodeType="afterEffect">
                                  <p:stCondLst>
                                    <p:cond delay="0"/>
                                  </p:stCondLst>
                                  <p:childTnLst>
                                    <p:animRot by="21600000">
                                      <p:cBhvr>
                                        <p:cTn id="51" dur="1000" fill="hold"/>
                                        <p:tgtEl>
                                          <p:spTgt spid="65570"/>
                                        </p:tgtEl>
                                        <p:attrNameLst>
                                          <p:attrName>r</p:attrName>
                                        </p:attrNameLst>
                                      </p:cBhvr>
                                    </p:animRot>
                                  </p:childTnLst>
                                </p:cTn>
                              </p:par>
                              <p:par>
                                <p:cTn id="52" presetID="8" presetClass="emph" presetSubtype="0" fill="hold" grpId="1" nodeType="withEffect">
                                  <p:stCondLst>
                                    <p:cond delay="0"/>
                                  </p:stCondLst>
                                  <p:childTnLst>
                                    <p:animRot by="21600000">
                                      <p:cBhvr>
                                        <p:cTn id="53" dur="1000" fill="hold"/>
                                        <p:tgtEl>
                                          <p:spTgt spid="65575"/>
                                        </p:tgtEl>
                                        <p:attrNameLst>
                                          <p:attrName>r</p:attrName>
                                        </p:attrNameLst>
                                      </p:cBhvr>
                                    </p:animRot>
                                  </p:childTnLst>
                                </p:cTn>
                              </p:par>
                            </p:childTnLst>
                          </p:cTn>
                        </p:par>
                        <p:par>
                          <p:cTn id="54" fill="hold" nodeType="afterGroup">
                            <p:stCondLst>
                              <p:cond delay="2000"/>
                            </p:stCondLst>
                            <p:childTnLst>
                              <p:par>
                                <p:cTn id="55" presetID="8" presetClass="emph" presetSubtype="0" fill="hold" grpId="1" nodeType="afterEffect">
                                  <p:stCondLst>
                                    <p:cond delay="0"/>
                                  </p:stCondLst>
                                  <p:childTnLst>
                                    <p:animRot by="21600000">
                                      <p:cBhvr>
                                        <p:cTn id="56" dur="1000" fill="hold"/>
                                        <p:tgtEl>
                                          <p:spTgt spid="65569"/>
                                        </p:tgtEl>
                                        <p:attrNameLst>
                                          <p:attrName>r</p:attrName>
                                        </p:attrNameLst>
                                      </p:cBhvr>
                                    </p:animRot>
                                  </p:childTnLst>
                                </p:cTn>
                              </p:par>
                              <p:par>
                                <p:cTn id="57" presetID="8" presetClass="emph" presetSubtype="0" fill="hold" grpId="1" nodeType="withEffect">
                                  <p:stCondLst>
                                    <p:cond delay="0"/>
                                  </p:stCondLst>
                                  <p:childTnLst>
                                    <p:animRot by="21600000">
                                      <p:cBhvr>
                                        <p:cTn id="58" dur="1000" fill="hold"/>
                                        <p:tgtEl>
                                          <p:spTgt spid="65574"/>
                                        </p:tgtEl>
                                        <p:attrNameLst>
                                          <p:attrName>r</p:attrName>
                                        </p:attrNameLst>
                                      </p:cBhvr>
                                    </p:animRot>
                                  </p:childTnLst>
                                </p:cTn>
                              </p:par>
                            </p:childTnLst>
                          </p:cTn>
                        </p:par>
                        <p:par>
                          <p:cTn id="59" fill="hold" nodeType="afterGroup">
                            <p:stCondLst>
                              <p:cond delay="3000"/>
                            </p:stCondLst>
                            <p:childTnLst>
                              <p:par>
                                <p:cTn id="60" presetID="8" presetClass="emph" presetSubtype="0" fill="hold" grpId="1" nodeType="afterEffect">
                                  <p:stCondLst>
                                    <p:cond delay="0"/>
                                  </p:stCondLst>
                                  <p:childTnLst>
                                    <p:animRot by="21600000">
                                      <p:cBhvr>
                                        <p:cTn id="61" dur="1000" fill="hold"/>
                                        <p:tgtEl>
                                          <p:spTgt spid="65568"/>
                                        </p:tgtEl>
                                        <p:attrNameLst>
                                          <p:attrName>r</p:attrName>
                                        </p:attrNameLst>
                                      </p:cBhvr>
                                    </p:animRot>
                                  </p:childTnLst>
                                </p:cTn>
                              </p:par>
                              <p:par>
                                <p:cTn id="62" presetID="8" presetClass="emph" presetSubtype="0" fill="hold" grpId="1" nodeType="withEffect">
                                  <p:stCondLst>
                                    <p:cond delay="0"/>
                                  </p:stCondLst>
                                  <p:childTnLst>
                                    <p:animRot by="21600000">
                                      <p:cBhvr>
                                        <p:cTn id="63" dur="1000" fill="hold"/>
                                        <p:tgtEl>
                                          <p:spTgt spid="65573"/>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65550"/>
                                        </p:tgtEl>
                                        <p:attrNameLst>
                                          <p:attrName>style.visibility</p:attrName>
                                        </p:attrNameLst>
                                      </p:cBhvr>
                                      <p:to>
                                        <p:strVal val="visible"/>
                                      </p:to>
                                    </p:set>
                                    <p:animEffect transition="in" filter="strips(downRight)">
                                      <p:cBhvr>
                                        <p:cTn id="68" dur="500"/>
                                        <p:tgtEl>
                                          <p:spTgt spid="655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6" fill="hold" nodeType="clickEffect">
                                  <p:stCondLst>
                                    <p:cond delay="0"/>
                                  </p:stCondLst>
                                  <p:childTnLst>
                                    <p:set>
                                      <p:cBhvr>
                                        <p:cTn id="72" dur="1" fill="hold">
                                          <p:stCondLst>
                                            <p:cond delay="0"/>
                                          </p:stCondLst>
                                        </p:cTn>
                                        <p:tgtEl>
                                          <p:spTgt spid="65551"/>
                                        </p:tgtEl>
                                        <p:attrNameLst>
                                          <p:attrName>style.visibility</p:attrName>
                                        </p:attrNameLst>
                                      </p:cBhvr>
                                      <p:to>
                                        <p:strVal val="visible"/>
                                      </p:to>
                                    </p:set>
                                    <p:animEffect transition="in" filter="strips(downRight)">
                                      <p:cBhvr>
                                        <p:cTn id="73" dur="500"/>
                                        <p:tgtEl>
                                          <p:spTgt spid="6555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6" presetClass="emph" presetSubtype="0" fill="hold" grpId="2" nodeType="clickEffect">
                                  <p:stCondLst>
                                    <p:cond delay="0"/>
                                  </p:stCondLst>
                                  <p:childTnLst>
                                    <p:animEffect transition="out" filter="fade">
                                      <p:cBhvr>
                                        <p:cTn id="77" dur="1000" tmFilter="0, 0; .2, .5; .8, .5; 1, 0"/>
                                        <p:tgtEl>
                                          <p:spTgt spid="65571"/>
                                        </p:tgtEl>
                                      </p:cBhvr>
                                    </p:animEffect>
                                    <p:animScale>
                                      <p:cBhvr>
                                        <p:cTn id="78" dur="500" autoRev="1" fill="hold"/>
                                        <p:tgtEl>
                                          <p:spTgt spid="65571"/>
                                        </p:tgtEl>
                                      </p:cBhvr>
                                      <p:by x="105000" y="105000"/>
                                    </p:animScale>
                                  </p:childTnLst>
                                </p:cTn>
                              </p:par>
                            </p:childTnLst>
                          </p:cTn>
                        </p:par>
                        <p:par>
                          <p:cTn id="79" fill="hold" nodeType="afterGroup">
                            <p:stCondLst>
                              <p:cond delay="1000"/>
                            </p:stCondLst>
                            <p:childTnLst>
                              <p:par>
                                <p:cTn id="80" presetID="26" presetClass="emph" presetSubtype="0" fill="hold" nodeType="afterEffect">
                                  <p:stCondLst>
                                    <p:cond delay="0"/>
                                  </p:stCondLst>
                                  <p:childTnLst>
                                    <p:animEffect transition="out" filter="fade">
                                      <p:cBhvr>
                                        <p:cTn id="81" dur="1000" tmFilter="0, 0; .2, .5; .8, .5; 1, 0"/>
                                        <p:tgtEl>
                                          <p:spTgt spid="65577"/>
                                        </p:tgtEl>
                                      </p:cBhvr>
                                    </p:animEffect>
                                    <p:animScale>
                                      <p:cBhvr>
                                        <p:cTn id="82" dur="500" autoRev="1" fill="hold"/>
                                        <p:tgtEl>
                                          <p:spTgt spid="65577"/>
                                        </p:tgtEl>
                                      </p:cBhvr>
                                      <p:by x="105000" y="105000"/>
                                    </p:animScale>
                                  </p:childTnLst>
                                </p:cTn>
                              </p:par>
                              <p:par>
                                <p:cTn id="83" presetID="40" presetClass="entr" presetSubtype="0" fill="hold" grpId="0" nodeType="withEffect">
                                  <p:stCondLst>
                                    <p:cond delay="0"/>
                                  </p:stCondLst>
                                  <p:iterate type="lt">
                                    <p:tmPct val="10000"/>
                                  </p:iterate>
                                  <p:childTnLst>
                                    <p:set>
                                      <p:cBhvr>
                                        <p:cTn id="84" dur="1" fill="hold">
                                          <p:stCondLst>
                                            <p:cond delay="0"/>
                                          </p:stCondLst>
                                        </p:cTn>
                                        <p:tgtEl>
                                          <p:spTgt spid="65557"/>
                                        </p:tgtEl>
                                        <p:attrNameLst>
                                          <p:attrName>style.visibility</p:attrName>
                                        </p:attrNameLst>
                                      </p:cBhvr>
                                      <p:to>
                                        <p:strVal val="visible"/>
                                      </p:to>
                                    </p:set>
                                    <p:animEffect transition="in" filter="fade">
                                      <p:cBhvr>
                                        <p:cTn id="85" dur="1000"/>
                                        <p:tgtEl>
                                          <p:spTgt spid="65557"/>
                                        </p:tgtEl>
                                      </p:cBhvr>
                                    </p:animEffect>
                                    <p:anim calcmode="lin" valueType="num">
                                      <p:cBhvr>
                                        <p:cTn id="86" dur="1000" fill="hold"/>
                                        <p:tgtEl>
                                          <p:spTgt spid="65557"/>
                                        </p:tgtEl>
                                        <p:attrNameLst>
                                          <p:attrName>ppt_x</p:attrName>
                                        </p:attrNameLst>
                                      </p:cBhvr>
                                      <p:tavLst>
                                        <p:tav tm="0">
                                          <p:val>
                                            <p:strVal val="#ppt_x-.1"/>
                                          </p:val>
                                        </p:tav>
                                        <p:tav tm="100000">
                                          <p:val>
                                            <p:strVal val="#ppt_x"/>
                                          </p:val>
                                        </p:tav>
                                      </p:tavLst>
                                    </p:anim>
                                    <p:anim calcmode="lin" valueType="num">
                                      <p:cBhvr>
                                        <p:cTn id="87" dur="1000" fill="hold"/>
                                        <p:tgtEl>
                                          <p:spTgt spid="65557"/>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4300"/>
                            </p:stCondLst>
                            <p:childTnLst>
                              <p:par>
                                <p:cTn id="89" presetID="4" presetClass="entr" presetSubtype="16" fill="hold" grpId="0" nodeType="afterEffect">
                                  <p:stCondLst>
                                    <p:cond delay="0"/>
                                  </p:stCondLst>
                                  <p:childTnLst>
                                    <p:set>
                                      <p:cBhvr>
                                        <p:cTn id="90" dur="1" fill="hold">
                                          <p:stCondLst>
                                            <p:cond delay="0"/>
                                          </p:stCondLst>
                                        </p:cTn>
                                        <p:tgtEl>
                                          <p:spTgt spid="65553"/>
                                        </p:tgtEl>
                                        <p:attrNameLst>
                                          <p:attrName>style.visibility</p:attrName>
                                        </p:attrNameLst>
                                      </p:cBhvr>
                                      <p:to>
                                        <p:strVal val="visible"/>
                                      </p:to>
                                    </p:set>
                                    <p:animEffect transition="in" filter="box(in)">
                                      <p:cBhvr>
                                        <p:cTn id="91" dur="500"/>
                                        <p:tgtEl>
                                          <p:spTgt spid="65553"/>
                                        </p:tgtEl>
                                      </p:cBhvr>
                                    </p:animEffect>
                                  </p:childTnLst>
                                </p:cTn>
                              </p:par>
                            </p:childTnLst>
                          </p:cTn>
                        </p:par>
                        <p:par>
                          <p:cTn id="92" fill="hold" nodeType="afterGroup">
                            <p:stCondLst>
                              <p:cond delay="4800"/>
                            </p:stCondLst>
                            <p:childTnLst>
                              <p:par>
                                <p:cTn id="93" presetID="10" presetClass="entr" presetSubtype="0" fill="hold" grpId="0" nodeType="afterEffect">
                                  <p:stCondLst>
                                    <p:cond delay="0"/>
                                  </p:stCondLst>
                                  <p:childTnLst>
                                    <p:set>
                                      <p:cBhvr>
                                        <p:cTn id="94" dur="1" fill="hold">
                                          <p:stCondLst>
                                            <p:cond delay="0"/>
                                          </p:stCondLst>
                                        </p:cTn>
                                        <p:tgtEl>
                                          <p:spTgt spid="65582"/>
                                        </p:tgtEl>
                                        <p:attrNameLst>
                                          <p:attrName>style.visibility</p:attrName>
                                        </p:attrNameLst>
                                      </p:cBhvr>
                                      <p:to>
                                        <p:strVal val="visible"/>
                                      </p:to>
                                    </p:set>
                                    <p:animEffect transition="in" filter="fade">
                                      <p:cBhvr>
                                        <p:cTn id="95" dur="500"/>
                                        <p:tgtEl>
                                          <p:spTgt spid="6558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6" presetClass="emph" presetSubtype="0" fill="hold" grpId="2" nodeType="clickEffect">
                                  <p:stCondLst>
                                    <p:cond delay="0"/>
                                  </p:stCondLst>
                                  <p:childTnLst>
                                    <p:animEffect transition="out" filter="fade">
                                      <p:cBhvr>
                                        <p:cTn id="99" dur="1000" tmFilter="0, 0; .2, .5; .8, .5; 1, 0"/>
                                        <p:tgtEl>
                                          <p:spTgt spid="65575"/>
                                        </p:tgtEl>
                                      </p:cBhvr>
                                    </p:animEffect>
                                    <p:animScale>
                                      <p:cBhvr>
                                        <p:cTn id="100" dur="500" autoRev="1" fill="hold"/>
                                        <p:tgtEl>
                                          <p:spTgt spid="65575"/>
                                        </p:tgtEl>
                                      </p:cBhvr>
                                      <p:by x="105000" y="105000"/>
                                    </p:animScale>
                                  </p:childTnLst>
                                </p:cTn>
                              </p:par>
                            </p:childTnLst>
                          </p:cTn>
                        </p:par>
                        <p:par>
                          <p:cTn id="101" fill="hold" nodeType="afterGroup">
                            <p:stCondLst>
                              <p:cond delay="1000"/>
                            </p:stCondLst>
                            <p:childTnLst>
                              <p:par>
                                <p:cTn id="102" presetID="26" presetClass="emph" presetSubtype="0" fill="hold" grpId="1" nodeType="afterEffect">
                                  <p:stCondLst>
                                    <p:cond delay="0"/>
                                  </p:stCondLst>
                                  <p:childTnLst>
                                    <p:animEffect transition="out" filter="fade">
                                      <p:cBhvr>
                                        <p:cTn id="103" dur="500" tmFilter="0, 0; .2, .5; .8, .5; 1, 0"/>
                                        <p:tgtEl>
                                          <p:spTgt spid="65582"/>
                                        </p:tgtEl>
                                      </p:cBhvr>
                                    </p:animEffect>
                                    <p:animScale>
                                      <p:cBhvr>
                                        <p:cTn id="104" dur="250" autoRev="1" fill="hold"/>
                                        <p:tgtEl>
                                          <p:spTgt spid="65582"/>
                                        </p:tgtEl>
                                      </p:cBhvr>
                                      <p:by x="105000" y="105000"/>
                                    </p:animScale>
                                  </p:childTnLst>
                                </p:cTn>
                              </p:par>
                            </p:childTnLst>
                          </p:cTn>
                        </p:par>
                        <p:par>
                          <p:cTn id="105" fill="hold" nodeType="afterGroup">
                            <p:stCondLst>
                              <p:cond delay="1500"/>
                            </p:stCondLst>
                            <p:childTnLst>
                              <p:par>
                                <p:cTn id="106" presetID="26" presetClass="emph" presetSubtype="0" fill="hold" grpId="2" nodeType="afterEffect">
                                  <p:stCondLst>
                                    <p:cond delay="0"/>
                                  </p:stCondLst>
                                  <p:childTnLst>
                                    <p:animEffect transition="out" filter="fade">
                                      <p:cBhvr>
                                        <p:cTn id="107" dur="1000" tmFilter="0, 0; .2, .5; .8, .5; 1, 0"/>
                                        <p:tgtEl>
                                          <p:spTgt spid="65570"/>
                                        </p:tgtEl>
                                      </p:cBhvr>
                                    </p:animEffect>
                                    <p:animScale>
                                      <p:cBhvr>
                                        <p:cTn id="108" dur="500" autoRev="1" fill="hold"/>
                                        <p:tgtEl>
                                          <p:spTgt spid="65570"/>
                                        </p:tgtEl>
                                      </p:cBhvr>
                                      <p:by x="105000" y="105000"/>
                                    </p:animScale>
                                  </p:childTnLst>
                                </p:cTn>
                              </p:par>
                            </p:childTnLst>
                          </p:cTn>
                        </p:par>
                        <p:par>
                          <p:cTn id="109" fill="hold" nodeType="afterGroup">
                            <p:stCondLst>
                              <p:cond delay="2500"/>
                            </p:stCondLst>
                            <p:childTnLst>
                              <p:par>
                                <p:cTn id="110" presetID="26" presetClass="emph" presetSubtype="0" fill="hold" grpId="3" nodeType="afterEffect">
                                  <p:stCondLst>
                                    <p:cond delay="0"/>
                                  </p:stCondLst>
                                  <p:childTnLst>
                                    <p:animEffect transition="out" filter="fade">
                                      <p:cBhvr>
                                        <p:cTn id="111" dur="1000" tmFilter="0, 0; .2, .5; .8, .5; 1, 0"/>
                                        <p:tgtEl>
                                          <p:spTgt spid="65575"/>
                                        </p:tgtEl>
                                      </p:cBhvr>
                                    </p:animEffect>
                                    <p:animScale>
                                      <p:cBhvr>
                                        <p:cTn id="112" dur="500" autoRev="1" fill="hold"/>
                                        <p:tgtEl>
                                          <p:spTgt spid="65575"/>
                                        </p:tgtEl>
                                      </p:cBhvr>
                                      <p:by x="105000" y="105000"/>
                                    </p:animScale>
                                  </p:childTnLst>
                                </p:cTn>
                              </p:par>
                              <p:par>
                                <p:cTn id="113" presetID="26" presetClass="emph" presetSubtype="0" fill="hold" grpId="2" nodeType="withEffect">
                                  <p:stCondLst>
                                    <p:cond delay="0"/>
                                  </p:stCondLst>
                                  <p:childTnLst>
                                    <p:animEffect transition="out" filter="fade">
                                      <p:cBhvr>
                                        <p:cTn id="114" dur="500" tmFilter="0, 0; .2, .5; .8, .5; 1, 0"/>
                                        <p:tgtEl>
                                          <p:spTgt spid="65582"/>
                                        </p:tgtEl>
                                      </p:cBhvr>
                                    </p:animEffect>
                                    <p:animScale>
                                      <p:cBhvr>
                                        <p:cTn id="115" dur="250" autoRev="1" fill="hold"/>
                                        <p:tgtEl>
                                          <p:spTgt spid="65582"/>
                                        </p:tgtEl>
                                      </p:cBhvr>
                                      <p:by x="105000" y="105000"/>
                                    </p:animScale>
                                  </p:childTnLst>
                                </p:cTn>
                              </p:par>
                              <p:par>
                                <p:cTn id="116" presetID="40" presetClass="entr" presetSubtype="0" fill="hold" grpId="0" nodeType="withEffect">
                                  <p:stCondLst>
                                    <p:cond delay="0"/>
                                  </p:stCondLst>
                                  <p:iterate type="lt">
                                    <p:tmPct val="10000"/>
                                  </p:iterate>
                                  <p:childTnLst>
                                    <p:set>
                                      <p:cBhvr>
                                        <p:cTn id="117" dur="1" fill="hold">
                                          <p:stCondLst>
                                            <p:cond delay="0"/>
                                          </p:stCondLst>
                                        </p:cTn>
                                        <p:tgtEl>
                                          <p:spTgt spid="65561"/>
                                        </p:tgtEl>
                                        <p:attrNameLst>
                                          <p:attrName>style.visibility</p:attrName>
                                        </p:attrNameLst>
                                      </p:cBhvr>
                                      <p:to>
                                        <p:strVal val="visible"/>
                                      </p:to>
                                    </p:set>
                                    <p:animEffect transition="in" filter="fade">
                                      <p:cBhvr>
                                        <p:cTn id="118" dur="500"/>
                                        <p:tgtEl>
                                          <p:spTgt spid="65561"/>
                                        </p:tgtEl>
                                      </p:cBhvr>
                                    </p:animEffect>
                                    <p:anim calcmode="lin" valueType="num">
                                      <p:cBhvr>
                                        <p:cTn id="119" dur="500" fill="hold"/>
                                        <p:tgtEl>
                                          <p:spTgt spid="65561"/>
                                        </p:tgtEl>
                                        <p:attrNameLst>
                                          <p:attrName>ppt_x</p:attrName>
                                        </p:attrNameLst>
                                      </p:cBhvr>
                                      <p:tavLst>
                                        <p:tav tm="0">
                                          <p:val>
                                            <p:strVal val="#ppt_x-.1"/>
                                          </p:val>
                                        </p:tav>
                                        <p:tav tm="100000">
                                          <p:val>
                                            <p:strVal val="#ppt_x"/>
                                          </p:val>
                                        </p:tav>
                                      </p:tavLst>
                                    </p:anim>
                                    <p:anim calcmode="lin" valueType="num">
                                      <p:cBhvr>
                                        <p:cTn id="120" dur="500" fill="hold"/>
                                        <p:tgtEl>
                                          <p:spTgt spid="65561"/>
                                        </p:tgtEl>
                                        <p:attrNameLst>
                                          <p:attrName>ppt_y</p:attrName>
                                        </p:attrNameLst>
                                      </p:cBhvr>
                                      <p:tavLst>
                                        <p:tav tm="0">
                                          <p:val>
                                            <p:strVal val="#ppt_y"/>
                                          </p:val>
                                        </p:tav>
                                        <p:tav tm="100000">
                                          <p:val>
                                            <p:strVal val="#ppt_y"/>
                                          </p:val>
                                        </p:tav>
                                      </p:tavLst>
                                    </p:anim>
                                  </p:childTnLst>
                                </p:cTn>
                              </p:par>
                            </p:childTnLst>
                          </p:cTn>
                        </p:par>
                        <p:par>
                          <p:cTn id="121" fill="hold" nodeType="afterGroup">
                            <p:stCondLst>
                              <p:cond delay="4500"/>
                            </p:stCondLst>
                            <p:childTnLst>
                              <p:par>
                                <p:cTn id="122" presetID="4" presetClass="entr" presetSubtype="16" fill="hold" grpId="0" nodeType="afterEffect">
                                  <p:stCondLst>
                                    <p:cond delay="0"/>
                                  </p:stCondLst>
                                  <p:childTnLst>
                                    <p:set>
                                      <p:cBhvr>
                                        <p:cTn id="123" dur="1" fill="hold">
                                          <p:stCondLst>
                                            <p:cond delay="0"/>
                                          </p:stCondLst>
                                        </p:cTn>
                                        <p:tgtEl>
                                          <p:spTgt spid="65554"/>
                                        </p:tgtEl>
                                        <p:attrNameLst>
                                          <p:attrName>style.visibility</p:attrName>
                                        </p:attrNameLst>
                                      </p:cBhvr>
                                      <p:to>
                                        <p:strVal val="visible"/>
                                      </p:to>
                                    </p:set>
                                    <p:animEffect transition="in" filter="box(in)">
                                      <p:cBhvr>
                                        <p:cTn id="124" dur="1000"/>
                                        <p:tgtEl>
                                          <p:spTgt spid="65554"/>
                                        </p:tgtEl>
                                      </p:cBhvr>
                                    </p:animEffect>
                                  </p:childTnLst>
                                </p:cTn>
                              </p:par>
                              <p:par>
                                <p:cTn id="125" presetID="10" presetClass="exit" presetSubtype="0" fill="hold" grpId="3" nodeType="withEffect">
                                  <p:stCondLst>
                                    <p:cond delay="0"/>
                                  </p:stCondLst>
                                  <p:childTnLst>
                                    <p:animEffect transition="out" filter="fade">
                                      <p:cBhvr>
                                        <p:cTn id="126" dur="500"/>
                                        <p:tgtEl>
                                          <p:spTgt spid="65582"/>
                                        </p:tgtEl>
                                      </p:cBhvr>
                                    </p:animEffect>
                                    <p:set>
                                      <p:cBhvr>
                                        <p:cTn id="127" dur="1" fill="hold">
                                          <p:stCondLst>
                                            <p:cond delay="499"/>
                                          </p:stCondLst>
                                        </p:cTn>
                                        <p:tgtEl>
                                          <p:spTgt spid="65582"/>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6" presetClass="emph" presetSubtype="0" fill="hold" grpId="2" nodeType="clickEffect">
                                  <p:stCondLst>
                                    <p:cond delay="0"/>
                                  </p:stCondLst>
                                  <p:childTnLst>
                                    <p:animEffect transition="out" filter="fade">
                                      <p:cBhvr>
                                        <p:cTn id="131" dur="1000" tmFilter="0, 0; .2, .5; .8, .5; 1, 0"/>
                                        <p:tgtEl>
                                          <p:spTgt spid="65569"/>
                                        </p:tgtEl>
                                      </p:cBhvr>
                                    </p:animEffect>
                                    <p:animScale>
                                      <p:cBhvr>
                                        <p:cTn id="132" dur="500" autoRev="1" fill="hold"/>
                                        <p:tgtEl>
                                          <p:spTgt spid="65569"/>
                                        </p:tgtEl>
                                      </p:cBhvr>
                                      <p:by x="105000" y="105000"/>
                                    </p:animScale>
                                  </p:childTnLst>
                                </p:cTn>
                              </p:par>
                            </p:childTnLst>
                          </p:cTn>
                        </p:par>
                        <p:par>
                          <p:cTn id="133" fill="hold" nodeType="afterGroup">
                            <p:stCondLst>
                              <p:cond delay="1000"/>
                            </p:stCondLst>
                            <p:childTnLst>
                              <p:par>
                                <p:cTn id="134" presetID="26" presetClass="emph" presetSubtype="0" fill="hold" grpId="2" nodeType="afterEffect">
                                  <p:stCondLst>
                                    <p:cond delay="0"/>
                                  </p:stCondLst>
                                  <p:childTnLst>
                                    <p:animEffect transition="out" filter="fade">
                                      <p:cBhvr>
                                        <p:cTn id="135" dur="1000" tmFilter="0, 0; .2, .5; .8, .5; 1, 0"/>
                                        <p:tgtEl>
                                          <p:spTgt spid="65574"/>
                                        </p:tgtEl>
                                      </p:cBhvr>
                                    </p:animEffect>
                                    <p:animScale>
                                      <p:cBhvr>
                                        <p:cTn id="136" dur="500" autoRev="1" fill="hold"/>
                                        <p:tgtEl>
                                          <p:spTgt spid="65574"/>
                                        </p:tgtEl>
                                      </p:cBhvr>
                                      <p:by x="105000" y="105000"/>
                                    </p:animScale>
                                  </p:childTnLst>
                                </p:cTn>
                              </p:par>
                              <p:par>
                                <p:cTn id="137" presetID="40" presetClass="entr" presetSubtype="0" fill="hold" grpId="0" nodeType="withEffect">
                                  <p:stCondLst>
                                    <p:cond delay="0"/>
                                  </p:stCondLst>
                                  <p:iterate type="lt">
                                    <p:tmPct val="10000"/>
                                  </p:iterate>
                                  <p:childTnLst>
                                    <p:set>
                                      <p:cBhvr>
                                        <p:cTn id="138" dur="1" fill="hold">
                                          <p:stCondLst>
                                            <p:cond delay="0"/>
                                          </p:stCondLst>
                                        </p:cTn>
                                        <p:tgtEl>
                                          <p:spTgt spid="65562"/>
                                        </p:tgtEl>
                                        <p:attrNameLst>
                                          <p:attrName>style.visibility</p:attrName>
                                        </p:attrNameLst>
                                      </p:cBhvr>
                                      <p:to>
                                        <p:strVal val="visible"/>
                                      </p:to>
                                    </p:set>
                                    <p:animEffect transition="in" filter="fade">
                                      <p:cBhvr>
                                        <p:cTn id="139" dur="500"/>
                                        <p:tgtEl>
                                          <p:spTgt spid="65562"/>
                                        </p:tgtEl>
                                      </p:cBhvr>
                                    </p:animEffect>
                                    <p:anim calcmode="lin" valueType="num">
                                      <p:cBhvr>
                                        <p:cTn id="140" dur="500" fill="hold"/>
                                        <p:tgtEl>
                                          <p:spTgt spid="65562"/>
                                        </p:tgtEl>
                                        <p:attrNameLst>
                                          <p:attrName>ppt_x</p:attrName>
                                        </p:attrNameLst>
                                      </p:cBhvr>
                                      <p:tavLst>
                                        <p:tav tm="0">
                                          <p:val>
                                            <p:strVal val="#ppt_x-.1"/>
                                          </p:val>
                                        </p:tav>
                                        <p:tav tm="100000">
                                          <p:val>
                                            <p:strVal val="#ppt_x"/>
                                          </p:val>
                                        </p:tav>
                                      </p:tavLst>
                                    </p:anim>
                                    <p:anim calcmode="lin" valueType="num">
                                      <p:cBhvr>
                                        <p:cTn id="141" dur="500" fill="hold"/>
                                        <p:tgtEl>
                                          <p:spTgt spid="65562"/>
                                        </p:tgtEl>
                                        <p:attrNameLst>
                                          <p:attrName>ppt_y</p:attrName>
                                        </p:attrNameLst>
                                      </p:cBhvr>
                                      <p:tavLst>
                                        <p:tav tm="0">
                                          <p:val>
                                            <p:strVal val="#ppt_y"/>
                                          </p:val>
                                        </p:tav>
                                        <p:tav tm="100000">
                                          <p:val>
                                            <p:strVal val="#ppt_y"/>
                                          </p:val>
                                        </p:tav>
                                      </p:tavLst>
                                    </p:anim>
                                  </p:childTnLst>
                                </p:cTn>
                              </p:par>
                            </p:childTnLst>
                          </p:cTn>
                        </p:par>
                        <p:par>
                          <p:cTn id="142" fill="hold" nodeType="afterGroup">
                            <p:stCondLst>
                              <p:cond delay="2650"/>
                            </p:stCondLst>
                            <p:childTnLst>
                              <p:par>
                                <p:cTn id="143" presetID="4" presetClass="entr" presetSubtype="16" fill="hold" grpId="0" nodeType="afterEffect">
                                  <p:stCondLst>
                                    <p:cond delay="0"/>
                                  </p:stCondLst>
                                  <p:childTnLst>
                                    <p:set>
                                      <p:cBhvr>
                                        <p:cTn id="144" dur="1" fill="hold">
                                          <p:stCondLst>
                                            <p:cond delay="0"/>
                                          </p:stCondLst>
                                        </p:cTn>
                                        <p:tgtEl>
                                          <p:spTgt spid="65555"/>
                                        </p:tgtEl>
                                        <p:attrNameLst>
                                          <p:attrName>style.visibility</p:attrName>
                                        </p:attrNameLst>
                                      </p:cBhvr>
                                      <p:to>
                                        <p:strVal val="visible"/>
                                      </p:to>
                                    </p:set>
                                    <p:animEffect transition="in" filter="box(in)">
                                      <p:cBhvr>
                                        <p:cTn id="145" dur="1000"/>
                                        <p:tgtEl>
                                          <p:spTgt spid="65555"/>
                                        </p:tgtEl>
                                      </p:cBhvr>
                                    </p:animEffect>
                                  </p:childTnLst>
                                </p:cTn>
                              </p:par>
                            </p:childTnLst>
                          </p:cTn>
                        </p:par>
                        <p:par>
                          <p:cTn id="146" fill="hold" nodeType="afterGroup">
                            <p:stCondLst>
                              <p:cond delay="3650"/>
                            </p:stCondLst>
                            <p:childTnLst>
                              <p:par>
                                <p:cTn id="147" presetID="10" presetClass="entr" presetSubtype="0" fill="hold" grpId="0" nodeType="afterEffect">
                                  <p:stCondLst>
                                    <p:cond delay="0"/>
                                  </p:stCondLst>
                                  <p:childTnLst>
                                    <p:set>
                                      <p:cBhvr>
                                        <p:cTn id="148" dur="1" fill="hold">
                                          <p:stCondLst>
                                            <p:cond delay="0"/>
                                          </p:stCondLst>
                                        </p:cTn>
                                        <p:tgtEl>
                                          <p:spTgt spid="65581"/>
                                        </p:tgtEl>
                                        <p:attrNameLst>
                                          <p:attrName>style.visibility</p:attrName>
                                        </p:attrNameLst>
                                      </p:cBhvr>
                                      <p:to>
                                        <p:strVal val="visible"/>
                                      </p:to>
                                    </p:set>
                                    <p:animEffect transition="in" filter="fade">
                                      <p:cBhvr>
                                        <p:cTn id="149" dur="1000"/>
                                        <p:tgtEl>
                                          <p:spTgt spid="6558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6" presetClass="emph" presetSubtype="0" fill="hold" grpId="2" nodeType="clickEffect">
                                  <p:stCondLst>
                                    <p:cond delay="0"/>
                                  </p:stCondLst>
                                  <p:childTnLst>
                                    <p:animEffect transition="out" filter="fade">
                                      <p:cBhvr>
                                        <p:cTn id="153" dur="1000" tmFilter="0, 0; .2, .5; .8, .5; 1, 0"/>
                                        <p:tgtEl>
                                          <p:spTgt spid="65573"/>
                                        </p:tgtEl>
                                      </p:cBhvr>
                                    </p:animEffect>
                                    <p:animScale>
                                      <p:cBhvr>
                                        <p:cTn id="154" dur="500" autoRev="1" fill="hold"/>
                                        <p:tgtEl>
                                          <p:spTgt spid="65573"/>
                                        </p:tgtEl>
                                      </p:cBhvr>
                                      <p:by x="105000" y="105000"/>
                                    </p:animScale>
                                  </p:childTnLst>
                                </p:cTn>
                              </p:par>
                            </p:childTnLst>
                          </p:cTn>
                        </p:par>
                        <p:par>
                          <p:cTn id="155" fill="hold" nodeType="afterGroup">
                            <p:stCondLst>
                              <p:cond delay="1000"/>
                            </p:stCondLst>
                            <p:childTnLst>
                              <p:par>
                                <p:cTn id="156" presetID="26" presetClass="emph" presetSubtype="0" fill="hold" grpId="1" nodeType="afterEffect">
                                  <p:stCondLst>
                                    <p:cond delay="0"/>
                                  </p:stCondLst>
                                  <p:childTnLst>
                                    <p:animEffect transition="out" filter="fade">
                                      <p:cBhvr>
                                        <p:cTn id="157" dur="1000" tmFilter="0, 0; .2, .5; .8, .5; 1, 0"/>
                                        <p:tgtEl>
                                          <p:spTgt spid="65581"/>
                                        </p:tgtEl>
                                      </p:cBhvr>
                                    </p:animEffect>
                                    <p:animScale>
                                      <p:cBhvr>
                                        <p:cTn id="158" dur="500" autoRev="1" fill="hold"/>
                                        <p:tgtEl>
                                          <p:spTgt spid="65581"/>
                                        </p:tgtEl>
                                      </p:cBhvr>
                                      <p:by x="105000" y="105000"/>
                                    </p:animScale>
                                  </p:childTnLst>
                                </p:cTn>
                              </p:par>
                            </p:childTnLst>
                          </p:cTn>
                        </p:par>
                        <p:par>
                          <p:cTn id="159" fill="hold" nodeType="afterGroup">
                            <p:stCondLst>
                              <p:cond delay="2000"/>
                            </p:stCondLst>
                            <p:childTnLst>
                              <p:par>
                                <p:cTn id="160" presetID="26" presetClass="emph" presetSubtype="0" fill="hold" grpId="2" nodeType="afterEffect">
                                  <p:stCondLst>
                                    <p:cond delay="0"/>
                                  </p:stCondLst>
                                  <p:childTnLst>
                                    <p:animEffect transition="out" filter="fade">
                                      <p:cBhvr>
                                        <p:cTn id="161" dur="1000" tmFilter="0, 0; .2, .5; .8, .5; 1, 0"/>
                                        <p:tgtEl>
                                          <p:spTgt spid="65568"/>
                                        </p:tgtEl>
                                      </p:cBhvr>
                                    </p:animEffect>
                                    <p:animScale>
                                      <p:cBhvr>
                                        <p:cTn id="162" dur="500" autoRev="1" fill="hold"/>
                                        <p:tgtEl>
                                          <p:spTgt spid="65568"/>
                                        </p:tgtEl>
                                      </p:cBhvr>
                                      <p:by x="105000" y="105000"/>
                                    </p:animScale>
                                  </p:childTnLst>
                                </p:cTn>
                              </p:par>
                            </p:childTnLst>
                          </p:cTn>
                        </p:par>
                        <p:par>
                          <p:cTn id="163" fill="hold" nodeType="afterGroup">
                            <p:stCondLst>
                              <p:cond delay="3000"/>
                            </p:stCondLst>
                            <p:childTnLst>
                              <p:par>
                                <p:cTn id="164" presetID="26" presetClass="emph" presetSubtype="0" fill="hold" grpId="3" nodeType="afterEffect">
                                  <p:stCondLst>
                                    <p:cond delay="0"/>
                                  </p:stCondLst>
                                  <p:childTnLst>
                                    <p:animEffect transition="out" filter="fade">
                                      <p:cBhvr>
                                        <p:cTn id="165" dur="1000" tmFilter="0, 0; .2, .5; .8, .5; 1, 0"/>
                                        <p:tgtEl>
                                          <p:spTgt spid="65573"/>
                                        </p:tgtEl>
                                      </p:cBhvr>
                                    </p:animEffect>
                                    <p:animScale>
                                      <p:cBhvr>
                                        <p:cTn id="166" dur="500" autoRev="1" fill="hold"/>
                                        <p:tgtEl>
                                          <p:spTgt spid="65573"/>
                                        </p:tgtEl>
                                      </p:cBhvr>
                                      <p:by x="105000" y="105000"/>
                                    </p:animScale>
                                  </p:childTnLst>
                                </p:cTn>
                              </p:par>
                              <p:par>
                                <p:cTn id="167" presetID="26" presetClass="emph" presetSubtype="0" fill="hold" grpId="2" nodeType="withEffect">
                                  <p:stCondLst>
                                    <p:cond delay="0"/>
                                  </p:stCondLst>
                                  <p:childTnLst>
                                    <p:animEffect transition="out" filter="fade">
                                      <p:cBhvr>
                                        <p:cTn id="168" dur="1000" tmFilter="0, 0; .2, .5; .8, .5; 1, 0"/>
                                        <p:tgtEl>
                                          <p:spTgt spid="65581"/>
                                        </p:tgtEl>
                                      </p:cBhvr>
                                    </p:animEffect>
                                    <p:animScale>
                                      <p:cBhvr>
                                        <p:cTn id="169" dur="500" autoRev="1" fill="hold"/>
                                        <p:tgtEl>
                                          <p:spTgt spid="65581"/>
                                        </p:tgtEl>
                                      </p:cBhvr>
                                      <p:by x="105000" y="105000"/>
                                    </p:animScale>
                                  </p:childTnLst>
                                </p:cTn>
                              </p:par>
                              <p:par>
                                <p:cTn id="170" presetID="40" presetClass="entr" presetSubtype="0" fill="hold" grpId="0" nodeType="withEffect">
                                  <p:stCondLst>
                                    <p:cond delay="0"/>
                                  </p:stCondLst>
                                  <p:iterate type="lt">
                                    <p:tmPct val="10000"/>
                                  </p:iterate>
                                  <p:childTnLst>
                                    <p:set>
                                      <p:cBhvr>
                                        <p:cTn id="171" dur="1" fill="hold">
                                          <p:stCondLst>
                                            <p:cond delay="0"/>
                                          </p:stCondLst>
                                        </p:cTn>
                                        <p:tgtEl>
                                          <p:spTgt spid="65563"/>
                                        </p:tgtEl>
                                        <p:attrNameLst>
                                          <p:attrName>style.visibility</p:attrName>
                                        </p:attrNameLst>
                                      </p:cBhvr>
                                      <p:to>
                                        <p:strVal val="visible"/>
                                      </p:to>
                                    </p:set>
                                    <p:animEffect transition="in" filter="fade">
                                      <p:cBhvr>
                                        <p:cTn id="172" dur="500"/>
                                        <p:tgtEl>
                                          <p:spTgt spid="65563"/>
                                        </p:tgtEl>
                                      </p:cBhvr>
                                    </p:animEffect>
                                    <p:anim calcmode="lin" valueType="num">
                                      <p:cBhvr>
                                        <p:cTn id="173" dur="500" fill="hold"/>
                                        <p:tgtEl>
                                          <p:spTgt spid="65563"/>
                                        </p:tgtEl>
                                        <p:attrNameLst>
                                          <p:attrName>ppt_x</p:attrName>
                                        </p:attrNameLst>
                                      </p:cBhvr>
                                      <p:tavLst>
                                        <p:tav tm="0">
                                          <p:val>
                                            <p:strVal val="#ppt_x-.1"/>
                                          </p:val>
                                        </p:tav>
                                        <p:tav tm="100000">
                                          <p:val>
                                            <p:strVal val="#ppt_x"/>
                                          </p:val>
                                        </p:tav>
                                      </p:tavLst>
                                    </p:anim>
                                    <p:anim calcmode="lin" valueType="num">
                                      <p:cBhvr>
                                        <p:cTn id="174" dur="500" fill="hold"/>
                                        <p:tgtEl>
                                          <p:spTgt spid="65563"/>
                                        </p:tgtEl>
                                        <p:attrNameLst>
                                          <p:attrName>ppt_y</p:attrName>
                                        </p:attrNameLst>
                                      </p:cBhvr>
                                      <p:tavLst>
                                        <p:tav tm="0">
                                          <p:val>
                                            <p:strVal val="#ppt_y"/>
                                          </p:val>
                                        </p:tav>
                                        <p:tav tm="100000">
                                          <p:val>
                                            <p:strVal val="#ppt_y"/>
                                          </p:val>
                                        </p:tav>
                                      </p:tavLst>
                                    </p:anim>
                                  </p:childTnLst>
                                </p:cTn>
                              </p:par>
                            </p:childTnLst>
                          </p:cTn>
                        </p:par>
                        <p:par>
                          <p:cTn id="175" fill="hold" nodeType="afterGroup">
                            <p:stCondLst>
                              <p:cond delay="5000"/>
                            </p:stCondLst>
                            <p:childTnLst>
                              <p:par>
                                <p:cTn id="176" presetID="4" presetClass="entr" presetSubtype="16" fill="hold" grpId="0" nodeType="afterEffect">
                                  <p:stCondLst>
                                    <p:cond delay="0"/>
                                  </p:stCondLst>
                                  <p:childTnLst>
                                    <p:set>
                                      <p:cBhvr>
                                        <p:cTn id="177" dur="1" fill="hold">
                                          <p:stCondLst>
                                            <p:cond delay="0"/>
                                          </p:stCondLst>
                                        </p:cTn>
                                        <p:tgtEl>
                                          <p:spTgt spid="65556"/>
                                        </p:tgtEl>
                                        <p:attrNameLst>
                                          <p:attrName>style.visibility</p:attrName>
                                        </p:attrNameLst>
                                      </p:cBhvr>
                                      <p:to>
                                        <p:strVal val="visible"/>
                                      </p:to>
                                    </p:set>
                                    <p:animEffect transition="in" filter="box(in)">
                                      <p:cBhvr>
                                        <p:cTn id="178" dur="1000"/>
                                        <p:tgtEl>
                                          <p:spTgt spid="65556"/>
                                        </p:tgtEl>
                                      </p:cBhvr>
                                    </p:animEffect>
                                  </p:childTnLst>
                                </p:cTn>
                              </p:par>
                              <p:par>
                                <p:cTn id="179" presetID="10" presetClass="exit" presetSubtype="0" fill="hold" grpId="3" nodeType="withEffect">
                                  <p:stCondLst>
                                    <p:cond delay="0"/>
                                  </p:stCondLst>
                                  <p:childTnLst>
                                    <p:animEffect transition="out" filter="fade">
                                      <p:cBhvr>
                                        <p:cTn id="180" dur="1000"/>
                                        <p:tgtEl>
                                          <p:spTgt spid="65581"/>
                                        </p:tgtEl>
                                      </p:cBhvr>
                                    </p:animEffect>
                                    <p:set>
                                      <p:cBhvr>
                                        <p:cTn id="181" dur="1" fill="hold">
                                          <p:stCondLst>
                                            <p:cond delay="999"/>
                                          </p:stCondLst>
                                        </p:cTn>
                                        <p:tgtEl>
                                          <p:spTgt spid="65581"/>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40" presetClass="entr" presetSubtype="0" fill="hold" grpId="0" nodeType="clickEffect">
                                  <p:stCondLst>
                                    <p:cond delay="0"/>
                                  </p:stCondLst>
                                  <p:iterate type="lt">
                                    <p:tmPct val="10000"/>
                                  </p:iterate>
                                  <p:childTnLst>
                                    <p:set>
                                      <p:cBhvr>
                                        <p:cTn id="185" dur="1" fill="hold">
                                          <p:stCondLst>
                                            <p:cond delay="0"/>
                                          </p:stCondLst>
                                        </p:cTn>
                                        <p:tgtEl>
                                          <p:spTgt spid="65565"/>
                                        </p:tgtEl>
                                        <p:attrNameLst>
                                          <p:attrName>style.visibility</p:attrName>
                                        </p:attrNameLst>
                                      </p:cBhvr>
                                      <p:to>
                                        <p:strVal val="visible"/>
                                      </p:to>
                                    </p:set>
                                    <p:animEffect transition="in" filter="fade">
                                      <p:cBhvr>
                                        <p:cTn id="186" dur="500"/>
                                        <p:tgtEl>
                                          <p:spTgt spid="65565"/>
                                        </p:tgtEl>
                                      </p:cBhvr>
                                    </p:animEffect>
                                    <p:anim calcmode="lin" valueType="num">
                                      <p:cBhvr>
                                        <p:cTn id="187" dur="500" fill="hold"/>
                                        <p:tgtEl>
                                          <p:spTgt spid="65565"/>
                                        </p:tgtEl>
                                        <p:attrNameLst>
                                          <p:attrName>ppt_x</p:attrName>
                                        </p:attrNameLst>
                                      </p:cBhvr>
                                      <p:tavLst>
                                        <p:tav tm="0">
                                          <p:val>
                                            <p:strVal val="#ppt_x-.1"/>
                                          </p:val>
                                        </p:tav>
                                        <p:tav tm="100000">
                                          <p:val>
                                            <p:strVal val="#ppt_x"/>
                                          </p:val>
                                        </p:tav>
                                      </p:tavLst>
                                    </p:anim>
                                    <p:anim calcmode="lin" valueType="num">
                                      <p:cBhvr>
                                        <p:cTn id="188" dur="500" fill="hold"/>
                                        <p:tgtEl>
                                          <p:spTgt spid="65565"/>
                                        </p:tgtEl>
                                        <p:attrNameLst>
                                          <p:attrName>ppt_y</p:attrName>
                                        </p:attrNameLst>
                                      </p:cBhvr>
                                      <p:tavLst>
                                        <p:tav tm="0">
                                          <p:val>
                                            <p:strVal val="#ppt_y"/>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40" presetClass="entr" presetSubtype="0" fill="hold" grpId="0" nodeType="clickEffect">
                                  <p:stCondLst>
                                    <p:cond delay="0"/>
                                  </p:stCondLst>
                                  <p:iterate type="lt">
                                    <p:tmPct val="10000"/>
                                  </p:iterate>
                                  <p:childTnLst>
                                    <p:set>
                                      <p:cBhvr>
                                        <p:cTn id="192" dur="1" fill="hold">
                                          <p:stCondLst>
                                            <p:cond delay="0"/>
                                          </p:stCondLst>
                                        </p:cTn>
                                        <p:tgtEl>
                                          <p:spTgt spid="34"/>
                                        </p:tgtEl>
                                        <p:attrNameLst>
                                          <p:attrName>style.visibility</p:attrName>
                                        </p:attrNameLst>
                                      </p:cBhvr>
                                      <p:to>
                                        <p:strVal val="visible"/>
                                      </p:to>
                                    </p:set>
                                    <p:animEffect transition="in" filter="fade">
                                      <p:cBhvr>
                                        <p:cTn id="193" dur="500"/>
                                        <p:tgtEl>
                                          <p:spTgt spid="34"/>
                                        </p:tgtEl>
                                      </p:cBhvr>
                                    </p:animEffect>
                                    <p:anim calcmode="lin" valueType="num">
                                      <p:cBhvr>
                                        <p:cTn id="194" dur="500" fill="hold"/>
                                        <p:tgtEl>
                                          <p:spTgt spid="34"/>
                                        </p:tgtEl>
                                        <p:attrNameLst>
                                          <p:attrName>ppt_x</p:attrName>
                                        </p:attrNameLst>
                                      </p:cBhvr>
                                      <p:tavLst>
                                        <p:tav tm="0">
                                          <p:val>
                                            <p:strVal val="#ppt_x-.1"/>
                                          </p:val>
                                        </p:tav>
                                        <p:tav tm="100000">
                                          <p:val>
                                            <p:strVal val="#ppt_x"/>
                                          </p:val>
                                        </p:tav>
                                      </p:tavLst>
                                    </p:anim>
                                    <p:anim calcmode="lin" valueType="num">
                                      <p:cBhvr>
                                        <p:cTn id="195"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0" grpId="0"/>
      <p:bldP spid="65553" grpId="0"/>
      <p:bldP spid="65554" grpId="0"/>
      <p:bldP spid="65555" grpId="0"/>
      <p:bldP spid="65556" grpId="0"/>
      <p:bldP spid="65557" grpId="0"/>
      <p:bldP spid="65561" grpId="0"/>
      <p:bldP spid="65562" grpId="0"/>
      <p:bldP spid="65563" grpId="0"/>
      <p:bldP spid="65565" grpId="0" animBg="1"/>
      <p:bldP spid="65568" grpId="0"/>
      <p:bldP spid="65568" grpId="1"/>
      <p:bldP spid="65568" grpId="2"/>
      <p:bldP spid="65569" grpId="0"/>
      <p:bldP spid="65569" grpId="1"/>
      <p:bldP spid="65569" grpId="2"/>
      <p:bldP spid="65570" grpId="0"/>
      <p:bldP spid="65570" grpId="1"/>
      <p:bldP spid="65570" grpId="2"/>
      <p:bldP spid="65571" grpId="0"/>
      <p:bldP spid="65571" grpId="1"/>
      <p:bldP spid="65571" grpId="2"/>
      <p:bldP spid="65573" grpId="0"/>
      <p:bldP spid="65573" grpId="1"/>
      <p:bldP spid="65573" grpId="2"/>
      <p:bldP spid="65573" grpId="3"/>
      <p:bldP spid="65574" grpId="0"/>
      <p:bldP spid="65574" grpId="1"/>
      <p:bldP spid="65574" grpId="2"/>
      <p:bldP spid="65575" grpId="0"/>
      <p:bldP spid="65575" grpId="1"/>
      <p:bldP spid="65575" grpId="2"/>
      <p:bldP spid="65575" grpId="3"/>
      <p:bldP spid="65577" grpId="0"/>
      <p:bldP spid="65577" grpId="1"/>
      <p:bldP spid="65581" grpId="0"/>
      <p:bldP spid="65581" grpId="1"/>
      <p:bldP spid="65581" grpId="2"/>
      <p:bldP spid="65581" grpId="3"/>
      <p:bldP spid="65582" grpId="0"/>
      <p:bldP spid="65582" grpId="1"/>
      <p:bldP spid="65582" grpId="2"/>
      <p:bldP spid="65582" grpId="3"/>
      <p:bldP spid="34"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Picture2"/>
          <p:cNvPicPr>
            <a:picLocks noChangeAspect="1" noChangeArrowheads="1"/>
          </p:cNvPicPr>
          <p:nvPr/>
        </p:nvPicPr>
        <p:blipFill>
          <a:blip r:embed="rId2"/>
          <a:srcRect/>
          <a:stretch>
            <a:fillRect/>
          </a:stretch>
        </p:blipFill>
        <p:spPr bwMode="auto">
          <a:xfrm>
            <a:off x="1520825" y="7938"/>
            <a:ext cx="9272588" cy="6842125"/>
          </a:xfrm>
          <a:prstGeom prst="rect">
            <a:avLst/>
          </a:prstGeom>
          <a:noFill/>
          <a:ln w="9525">
            <a:noFill/>
            <a:miter lim="800000"/>
            <a:headEnd/>
            <a:tailEnd/>
          </a:ln>
        </p:spPr>
      </p:pic>
      <p:sp>
        <p:nvSpPr>
          <p:cNvPr id="2" name="Rectangle 34"/>
          <p:cNvSpPr>
            <a:spLocks noChangeArrowheads="1"/>
          </p:cNvSpPr>
          <p:nvPr/>
        </p:nvSpPr>
        <p:spPr bwMode="auto">
          <a:xfrm>
            <a:off x="1520825" y="788988"/>
            <a:ext cx="10094913" cy="64452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vi-VN" sz="3591" b="1" i="1" dirty="0" err="1">
                <a:solidFill>
                  <a:srgbClr val="0000FF"/>
                </a:solidFill>
                <a:latin typeface="Times New Roman" panose="02020603050405020304" pitchFamily="18" charset="0"/>
                <a:cs typeface="Times New Roman" panose="02020603050405020304" pitchFamily="18" charset="0"/>
              </a:rPr>
              <a:t>Muốn</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smtClean="0">
                <a:solidFill>
                  <a:srgbClr val="0000FF"/>
                </a:solidFill>
                <a:latin typeface="Times New Roman" panose="02020603050405020304" pitchFamily="18" charset="0"/>
                <a:cs typeface="Times New Roman" panose="02020603050405020304" pitchFamily="18" charset="0"/>
              </a:rPr>
              <a:t>cộng</a:t>
            </a:r>
            <a:r>
              <a:rPr lang="en-US" altLang="vi-VN" sz="3591" b="1" i="1" dirty="0" smtClean="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các</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số</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có</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bốn</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chữ</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số</a:t>
            </a:r>
            <a:r>
              <a:rPr lang="en-US" altLang="vi-VN" sz="3591" b="1" i="1" dirty="0">
                <a:solidFill>
                  <a:srgbClr val="0000FF"/>
                </a:solidFill>
                <a:latin typeface="Times New Roman" panose="02020603050405020304" pitchFamily="18" charset="0"/>
                <a:cs typeface="Times New Roman" panose="02020603050405020304" pitchFamily="18" charset="0"/>
              </a:rPr>
              <a:t>, ta </a:t>
            </a:r>
            <a:r>
              <a:rPr lang="en-US" altLang="vi-VN" sz="3591" b="1" i="1" dirty="0" err="1">
                <a:solidFill>
                  <a:srgbClr val="0000FF"/>
                </a:solidFill>
                <a:latin typeface="Times New Roman" panose="02020603050405020304" pitchFamily="18" charset="0"/>
                <a:cs typeface="Times New Roman" panose="02020603050405020304" pitchFamily="18" charset="0"/>
              </a:rPr>
              <a:t>làm</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như</a:t>
            </a:r>
            <a:r>
              <a:rPr lang="en-US" altLang="vi-VN" sz="3591" b="1" i="1" dirty="0">
                <a:solidFill>
                  <a:srgbClr val="0000FF"/>
                </a:solidFill>
                <a:latin typeface="Times New Roman" panose="02020603050405020304" pitchFamily="18" charset="0"/>
                <a:cs typeface="Times New Roman" panose="02020603050405020304" pitchFamily="18" charset="0"/>
              </a:rPr>
              <a:t> </a:t>
            </a:r>
            <a:r>
              <a:rPr lang="en-US" altLang="vi-VN" sz="3591" b="1" i="1" dirty="0" err="1">
                <a:solidFill>
                  <a:srgbClr val="0000FF"/>
                </a:solidFill>
                <a:latin typeface="Times New Roman" panose="02020603050405020304" pitchFamily="18" charset="0"/>
                <a:cs typeface="Times New Roman" panose="02020603050405020304" pitchFamily="18" charset="0"/>
              </a:rPr>
              <a:t>sau</a:t>
            </a:r>
            <a:r>
              <a:rPr lang="en-US" altLang="vi-VN" sz="3591" b="1" i="1" dirty="0">
                <a:solidFill>
                  <a:srgbClr val="0000FF"/>
                </a:solidFill>
                <a:latin typeface="Times New Roman" panose="02020603050405020304" pitchFamily="18" charset="0"/>
                <a:cs typeface="Times New Roman" panose="02020603050405020304" pitchFamily="18" charset="0"/>
              </a:rPr>
              <a:t>:</a:t>
            </a:r>
          </a:p>
        </p:txBody>
      </p:sp>
      <p:sp>
        <p:nvSpPr>
          <p:cNvPr id="3" name="Rectangle 35"/>
          <p:cNvSpPr>
            <a:spLocks noChangeArrowheads="1"/>
          </p:cNvSpPr>
          <p:nvPr/>
        </p:nvSpPr>
        <p:spPr bwMode="auto">
          <a:xfrm>
            <a:off x="2268538" y="1536700"/>
            <a:ext cx="4248150" cy="64452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0"/>
              </a:spcBef>
              <a:spcAft>
                <a:spcPts val="0"/>
              </a:spcAft>
              <a:buFontTx/>
              <a:buNone/>
              <a:defRPr/>
            </a:pPr>
            <a:r>
              <a:rPr lang="en-US" altLang="vi-VN" sz="3591" b="1" i="1">
                <a:solidFill>
                  <a:srgbClr val="FF0000"/>
                </a:solidFill>
                <a:latin typeface="Times New Roman" panose="02020603050405020304" pitchFamily="18" charset="0"/>
                <a:cs typeface="Times New Roman" panose="02020603050405020304" pitchFamily="18" charset="0"/>
              </a:rPr>
              <a:t>+ </a:t>
            </a:r>
            <a:r>
              <a:rPr lang="en-US" altLang="vi-VN" sz="3591" b="1" i="1" u="sng">
                <a:solidFill>
                  <a:srgbClr val="FF0000"/>
                </a:solidFill>
                <a:latin typeface="Times New Roman" panose="02020603050405020304" pitchFamily="18" charset="0"/>
                <a:cs typeface="Times New Roman" panose="02020603050405020304" pitchFamily="18" charset="0"/>
              </a:rPr>
              <a:t>Bước 1</a:t>
            </a:r>
            <a:r>
              <a:rPr lang="en-US" altLang="vi-VN" sz="3591" b="1" i="1">
                <a:solidFill>
                  <a:srgbClr val="FF0000"/>
                </a:solidFill>
                <a:latin typeface="Times New Roman" panose="02020603050405020304" pitchFamily="18" charset="0"/>
                <a:cs typeface="Times New Roman" panose="02020603050405020304" pitchFamily="18" charset="0"/>
              </a:rPr>
              <a:t>: Đặt tính</a:t>
            </a:r>
          </a:p>
        </p:txBody>
      </p:sp>
      <p:sp>
        <p:nvSpPr>
          <p:cNvPr id="4" name="Rectangle 36"/>
          <p:cNvSpPr>
            <a:spLocks noChangeArrowheads="1"/>
          </p:cNvSpPr>
          <p:nvPr/>
        </p:nvSpPr>
        <p:spPr bwMode="auto">
          <a:xfrm>
            <a:off x="2603500" y="2270125"/>
            <a:ext cx="4525963" cy="582613"/>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0"/>
              </a:spcBef>
              <a:spcAft>
                <a:spcPts val="0"/>
              </a:spcAft>
              <a:buFontTx/>
              <a:buNone/>
              <a:defRPr/>
            </a:pP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Viết</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số</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hạng</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thứ</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nhất</a:t>
            </a:r>
            <a:r>
              <a:rPr lang="en-US" altLang="vi-VN" sz="3192" b="1" i="1" dirty="0" smtClean="0">
                <a:latin typeface="Times New Roman" panose="02020603050405020304" pitchFamily="18" charset="0"/>
                <a:cs typeface="Times New Roman" panose="02020603050405020304" pitchFamily="18" charset="0"/>
              </a:rPr>
              <a:t>.</a:t>
            </a:r>
            <a:endParaRPr lang="en-US" altLang="vi-VN" sz="3192" b="1" i="1" dirty="0">
              <a:latin typeface="Times New Roman" panose="02020603050405020304" pitchFamily="18" charset="0"/>
              <a:cs typeface="Times New Roman" panose="02020603050405020304" pitchFamily="18" charset="0"/>
            </a:endParaRPr>
          </a:p>
        </p:txBody>
      </p:sp>
      <p:sp>
        <p:nvSpPr>
          <p:cNvPr id="5" name="Rectangle 37"/>
          <p:cNvSpPr>
            <a:spLocks noChangeArrowheads="1"/>
          </p:cNvSpPr>
          <p:nvPr/>
        </p:nvSpPr>
        <p:spPr bwMode="auto">
          <a:xfrm>
            <a:off x="2576513" y="2825750"/>
            <a:ext cx="9585325" cy="1074738"/>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0"/>
              </a:spcBef>
              <a:spcAft>
                <a:spcPts val="0"/>
              </a:spcAft>
              <a:buFontTx/>
              <a:buNone/>
              <a:defRPr/>
            </a:pP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Viết</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số</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hạng</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thứ</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hai</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dưới</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số</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hạng</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thứ</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nhất</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sao</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cho</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các</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chữ</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số</a:t>
            </a:r>
            <a:r>
              <a:rPr lang="en-US" altLang="vi-VN" sz="3192" b="1" i="1" dirty="0">
                <a:latin typeface="Times New Roman" panose="02020603050405020304" pitchFamily="18" charset="0"/>
                <a:cs typeface="Times New Roman" panose="02020603050405020304" pitchFamily="18" charset="0"/>
              </a:rPr>
              <a:t> </a:t>
            </a:r>
            <a:r>
              <a:rPr lang="en-US" altLang="vi-VN" sz="3192" b="1" i="1" dirty="0" smtClean="0">
                <a:latin typeface="Times New Roman" panose="02020603050405020304" pitchFamily="18" charset="0"/>
                <a:cs typeface="Times New Roman" panose="02020603050405020304" pitchFamily="18" charset="0"/>
              </a:rPr>
              <a:t>ở </a:t>
            </a:r>
            <a:r>
              <a:rPr lang="en-US" altLang="vi-VN" sz="3192" b="1" i="1" dirty="0" err="1">
                <a:latin typeface="Times New Roman" panose="02020603050405020304" pitchFamily="18" charset="0"/>
                <a:cs typeface="Times New Roman" panose="02020603050405020304" pitchFamily="18" charset="0"/>
              </a:rPr>
              <a:t>cùng</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một</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hàng</a:t>
            </a:r>
            <a:r>
              <a:rPr lang="en-US" altLang="vi-VN" sz="3192" b="1" i="1" dirty="0" smtClean="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thẳng</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cột</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với</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nhau</a:t>
            </a:r>
            <a:r>
              <a:rPr lang="en-US" altLang="vi-VN" sz="3192" b="1" i="1" dirty="0">
                <a:latin typeface="Times New Roman" panose="02020603050405020304" pitchFamily="18" charset="0"/>
                <a:cs typeface="Times New Roman" panose="02020603050405020304" pitchFamily="18" charset="0"/>
              </a:rPr>
              <a:t>.</a:t>
            </a:r>
          </a:p>
        </p:txBody>
      </p:sp>
      <p:sp>
        <p:nvSpPr>
          <p:cNvPr id="6" name="Rectangle 38"/>
          <p:cNvSpPr>
            <a:spLocks noChangeArrowheads="1"/>
          </p:cNvSpPr>
          <p:nvPr/>
        </p:nvSpPr>
        <p:spPr bwMode="auto">
          <a:xfrm>
            <a:off x="2592388" y="3897313"/>
            <a:ext cx="3108325" cy="584200"/>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50000"/>
              </a:spcBef>
              <a:spcAft>
                <a:spcPts val="0"/>
              </a:spcAft>
              <a:buFontTx/>
              <a:buNone/>
              <a:defRPr/>
            </a:pPr>
            <a:r>
              <a:rPr lang="en-US" altLang="vi-VN" sz="2793"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Viết</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a:latin typeface="Times New Roman" panose="02020603050405020304" pitchFamily="18" charset="0"/>
                <a:cs typeface="Times New Roman" panose="02020603050405020304" pitchFamily="18" charset="0"/>
              </a:rPr>
              <a:t>dấu</a:t>
            </a:r>
            <a:r>
              <a:rPr lang="en-US" altLang="vi-VN" sz="3192" b="1" i="1" dirty="0">
                <a:latin typeface="Times New Roman" panose="02020603050405020304" pitchFamily="18" charset="0"/>
                <a:cs typeface="Times New Roman" panose="02020603050405020304" pitchFamily="18" charset="0"/>
              </a:rPr>
              <a:t> </a:t>
            </a:r>
            <a:r>
              <a:rPr lang="en-US" altLang="vi-VN" sz="3192" b="1" i="1" dirty="0" err="1" smtClean="0">
                <a:latin typeface="Times New Roman" panose="02020603050405020304" pitchFamily="18" charset="0"/>
                <a:cs typeface="Times New Roman" panose="02020603050405020304" pitchFamily="18" charset="0"/>
              </a:rPr>
              <a:t>cộng</a:t>
            </a:r>
            <a:r>
              <a:rPr lang="en-US" altLang="vi-VN" sz="3192" b="1" i="1" dirty="0" smtClean="0">
                <a:latin typeface="Times New Roman" panose="02020603050405020304" pitchFamily="18" charset="0"/>
                <a:cs typeface="Times New Roman" panose="02020603050405020304" pitchFamily="18" charset="0"/>
              </a:rPr>
              <a:t>.</a:t>
            </a:r>
            <a:endParaRPr lang="en-US" altLang="vi-VN" sz="3192" b="1" i="1" dirty="0">
              <a:latin typeface="Times New Roman" panose="02020603050405020304" pitchFamily="18" charset="0"/>
              <a:cs typeface="Times New Roman" panose="02020603050405020304" pitchFamily="18" charset="0"/>
            </a:endParaRPr>
          </a:p>
        </p:txBody>
      </p:sp>
      <p:sp>
        <p:nvSpPr>
          <p:cNvPr id="7" name="Rectangle 39"/>
          <p:cNvSpPr>
            <a:spLocks noChangeArrowheads="1"/>
          </p:cNvSpPr>
          <p:nvPr/>
        </p:nvSpPr>
        <p:spPr bwMode="auto">
          <a:xfrm>
            <a:off x="2592388" y="4519613"/>
            <a:ext cx="3040062" cy="584200"/>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0"/>
              </a:spcBef>
              <a:spcAft>
                <a:spcPts val="0"/>
              </a:spcAft>
              <a:buFontTx/>
              <a:buNone/>
              <a:defRPr/>
            </a:pPr>
            <a:r>
              <a:rPr lang="en-US" altLang="vi-VN" sz="3192" b="1" i="1">
                <a:latin typeface="Times New Roman" panose="02020603050405020304" pitchFamily="18" charset="0"/>
                <a:cs typeface="Times New Roman" panose="02020603050405020304" pitchFamily="18" charset="0"/>
              </a:rPr>
              <a:t>- Kẻ vạch ngang.</a:t>
            </a:r>
          </a:p>
        </p:txBody>
      </p:sp>
      <p:sp>
        <p:nvSpPr>
          <p:cNvPr id="8" name="Rectangle 40"/>
          <p:cNvSpPr>
            <a:spLocks noChangeArrowheads="1"/>
          </p:cNvSpPr>
          <p:nvPr/>
        </p:nvSpPr>
        <p:spPr bwMode="auto">
          <a:xfrm>
            <a:off x="2265363" y="5099050"/>
            <a:ext cx="8361362" cy="644525"/>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7066" fontAlgn="auto">
              <a:spcBef>
                <a:spcPct val="0"/>
              </a:spcBef>
              <a:spcAft>
                <a:spcPts val="0"/>
              </a:spcAft>
              <a:buFontTx/>
              <a:buNone/>
              <a:defRPr/>
            </a:pPr>
            <a:r>
              <a:rPr lang="en-US" altLang="vi-VN" sz="2793" b="1" i="1">
                <a:solidFill>
                  <a:srgbClr val="FF0000"/>
                </a:solidFill>
                <a:latin typeface="Times New Roman" panose="02020603050405020304" pitchFamily="18" charset="0"/>
                <a:cs typeface="Times New Roman" panose="02020603050405020304" pitchFamily="18" charset="0"/>
              </a:rPr>
              <a:t>+ </a:t>
            </a:r>
            <a:r>
              <a:rPr lang="en-US" altLang="vi-VN" sz="3591" b="1" i="1" u="sng">
                <a:solidFill>
                  <a:srgbClr val="FF0000"/>
                </a:solidFill>
                <a:latin typeface="Times New Roman" panose="02020603050405020304" pitchFamily="18" charset="0"/>
                <a:cs typeface="Times New Roman" panose="02020603050405020304" pitchFamily="18" charset="0"/>
              </a:rPr>
              <a:t>Bước 2</a:t>
            </a:r>
            <a:r>
              <a:rPr lang="en-US" altLang="vi-VN" sz="3591" b="1" i="1">
                <a:solidFill>
                  <a:srgbClr val="FF0000"/>
                </a:solidFill>
                <a:latin typeface="Times New Roman" panose="02020603050405020304" pitchFamily="18" charset="0"/>
                <a:cs typeface="Times New Roman" panose="02020603050405020304" pitchFamily="18" charset="0"/>
              </a:rPr>
              <a:t>: Thực hiện tính từ phải sang trái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3"/>
          <a:srcRect/>
          <a:stretch>
            <a:fillRect/>
          </a:stretch>
        </p:blipFill>
        <p:spPr bwMode="auto">
          <a:xfrm>
            <a:off x="1549400" y="744538"/>
            <a:ext cx="9063038"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3350;p22"/>
          <p:cNvGrpSpPr>
            <a:grpSpLocks/>
          </p:cNvGrpSpPr>
          <p:nvPr/>
        </p:nvGrpSpPr>
        <p:grpSpPr bwMode="auto">
          <a:xfrm>
            <a:off x="1574800" y="2087563"/>
            <a:ext cx="1482725" cy="1382712"/>
            <a:chOff x="1566470" y="2095726"/>
            <a:chExt cx="1486412" cy="1384954"/>
          </a:xfrm>
        </p:grpSpPr>
        <p:grpSp>
          <p:nvGrpSpPr>
            <p:cNvPr id="27672" name="Google Shape;3351;p22"/>
            <p:cNvGrpSpPr>
              <a:grpSpLocks/>
            </p:cNvGrpSpPr>
            <p:nvPr/>
          </p:nvGrpSpPr>
          <p:grpSpPr bwMode="auto">
            <a:xfrm>
              <a:off x="1566470" y="2095726"/>
              <a:ext cx="1486412" cy="1384954"/>
              <a:chOff x="1697011" y="2095726"/>
              <a:chExt cx="1486412" cy="1384954"/>
            </a:xfrm>
          </p:grpSpPr>
          <p:sp>
            <p:nvSpPr>
              <p:cNvPr id="13" name="Google Shape;3352;p22"/>
              <p:cNvSpPr txBox="1"/>
              <p:nvPr/>
            </p:nvSpPr>
            <p:spPr>
              <a:xfrm>
                <a:off x="1934137" y="2095726"/>
                <a:ext cx="1249286" cy="1384954"/>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6428</a:t>
                </a:r>
                <a:endParaRPr sz="2793" b="1" dirty="0">
                  <a:solidFill>
                    <a:schemeClr val="dk1"/>
                  </a:solidFill>
                  <a:latin typeface="Arial"/>
                  <a:ea typeface="Arial"/>
                  <a:cs typeface="Arial"/>
                  <a:sym typeface="Arial"/>
                </a:endParaRPr>
              </a:p>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3481</a:t>
                </a:r>
                <a:endParaRPr sz="2793" b="1" dirty="0">
                  <a:solidFill>
                    <a:schemeClr val="dk1"/>
                  </a:solidFill>
                  <a:latin typeface="Arial"/>
                  <a:ea typeface="Arial"/>
                  <a:cs typeface="Arial"/>
                  <a:sym typeface="Arial"/>
                </a:endParaRPr>
              </a:p>
            </p:txBody>
          </p:sp>
          <p:sp>
            <p:nvSpPr>
              <p:cNvPr id="14" name="Google Shape;3353;p22"/>
              <p:cNvSpPr txBox="1"/>
              <p:nvPr/>
            </p:nvSpPr>
            <p:spPr>
              <a:xfrm>
                <a:off x="1697011" y="2418511"/>
                <a:ext cx="377174" cy="739385"/>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dirty="0">
                    <a:solidFill>
                      <a:schemeClr val="dk1"/>
                    </a:solidFill>
                    <a:latin typeface="Arial"/>
                    <a:cs typeface="Arial"/>
                    <a:sym typeface="Arial"/>
                  </a:rPr>
                  <a:t>+</a:t>
                </a:r>
                <a:endParaRPr sz="2394" dirty="0">
                  <a:latin typeface="+mn-lt"/>
                  <a:cs typeface="+mn-cs"/>
                </a:endParaRPr>
              </a:p>
            </p:txBody>
          </p:sp>
        </p:grpSp>
        <p:cxnSp>
          <p:nvCxnSpPr>
            <p:cNvPr id="27673" name="Google Shape;3354;p22"/>
            <p:cNvCxnSpPr>
              <a:cxnSpLocks noChangeShapeType="1"/>
            </p:cNvCxnSpPr>
            <p:nvPr/>
          </p:nvCxnSpPr>
          <p:spPr bwMode="auto">
            <a:xfrm>
              <a:off x="1689100" y="3378200"/>
              <a:ext cx="1169945" cy="0"/>
            </a:xfrm>
            <a:prstGeom prst="straightConnector1">
              <a:avLst/>
            </a:prstGeom>
            <a:noFill/>
            <a:ln w="19050">
              <a:solidFill>
                <a:schemeClr val="tx1"/>
              </a:solidFill>
              <a:miter lim="800000"/>
              <a:headEnd type="none" w="sm" len="sm"/>
              <a:tailEnd type="none" w="sm" len="sm"/>
            </a:ln>
          </p:spPr>
        </p:cxnSp>
      </p:grpSp>
      <p:grpSp>
        <p:nvGrpSpPr>
          <p:cNvPr id="15" name="Google Shape;3355;p22"/>
          <p:cNvGrpSpPr>
            <a:grpSpLocks/>
          </p:cNvGrpSpPr>
          <p:nvPr/>
        </p:nvGrpSpPr>
        <p:grpSpPr bwMode="auto">
          <a:xfrm>
            <a:off x="4067175" y="2087563"/>
            <a:ext cx="1435100" cy="1382712"/>
            <a:chOff x="1566470" y="2095726"/>
            <a:chExt cx="1438072" cy="1384954"/>
          </a:xfrm>
        </p:grpSpPr>
        <p:grpSp>
          <p:nvGrpSpPr>
            <p:cNvPr id="27668" name="Google Shape;3356;p22"/>
            <p:cNvGrpSpPr>
              <a:grpSpLocks/>
            </p:cNvGrpSpPr>
            <p:nvPr/>
          </p:nvGrpSpPr>
          <p:grpSpPr bwMode="auto">
            <a:xfrm>
              <a:off x="1566470" y="2095726"/>
              <a:ext cx="1438072" cy="1384954"/>
              <a:chOff x="1697011" y="2095726"/>
              <a:chExt cx="1438072" cy="1384954"/>
            </a:xfrm>
          </p:grpSpPr>
          <p:sp>
            <p:nvSpPr>
              <p:cNvPr id="18" name="Google Shape;3357;p22"/>
              <p:cNvSpPr txBox="1"/>
              <p:nvPr/>
            </p:nvSpPr>
            <p:spPr>
              <a:xfrm>
                <a:off x="1934039" y="2095726"/>
                <a:ext cx="1201044" cy="1384954"/>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2576</a:t>
                </a:r>
                <a:endParaRPr sz="2793" b="1" dirty="0">
                  <a:solidFill>
                    <a:schemeClr val="dk1"/>
                  </a:solidFill>
                  <a:latin typeface="Arial"/>
                  <a:ea typeface="Arial"/>
                  <a:cs typeface="Arial"/>
                  <a:sym typeface="Arial"/>
                </a:endParaRPr>
              </a:p>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4518</a:t>
                </a:r>
                <a:endParaRPr sz="2793" b="1" dirty="0">
                  <a:solidFill>
                    <a:schemeClr val="dk1"/>
                  </a:solidFill>
                  <a:latin typeface="Arial"/>
                  <a:ea typeface="Arial"/>
                  <a:cs typeface="Arial"/>
                  <a:sym typeface="Arial"/>
                </a:endParaRPr>
              </a:p>
            </p:txBody>
          </p:sp>
          <p:sp>
            <p:nvSpPr>
              <p:cNvPr id="19" name="Google Shape;3358;p22"/>
              <p:cNvSpPr txBox="1"/>
              <p:nvPr/>
            </p:nvSpPr>
            <p:spPr>
              <a:xfrm>
                <a:off x="1697011" y="2418511"/>
                <a:ext cx="364291" cy="739385"/>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dirty="0">
                    <a:solidFill>
                      <a:schemeClr val="dk1"/>
                    </a:solidFill>
                    <a:latin typeface="Arial"/>
                    <a:cs typeface="Arial"/>
                    <a:sym typeface="Arial"/>
                  </a:rPr>
                  <a:t>+</a:t>
                </a:r>
                <a:endParaRPr sz="2394" dirty="0">
                  <a:latin typeface="+mn-lt"/>
                  <a:cs typeface="+mn-cs"/>
                </a:endParaRPr>
              </a:p>
            </p:txBody>
          </p:sp>
        </p:grpSp>
        <p:cxnSp>
          <p:nvCxnSpPr>
            <p:cNvPr id="27669" name="Google Shape;3359;p22"/>
            <p:cNvCxnSpPr>
              <a:cxnSpLocks noChangeShapeType="1"/>
            </p:cNvCxnSpPr>
            <p:nvPr/>
          </p:nvCxnSpPr>
          <p:spPr bwMode="auto">
            <a:xfrm>
              <a:off x="1689100" y="3378200"/>
              <a:ext cx="1133522" cy="0"/>
            </a:xfrm>
            <a:prstGeom prst="straightConnector1">
              <a:avLst/>
            </a:prstGeom>
            <a:noFill/>
            <a:ln w="19050">
              <a:solidFill>
                <a:schemeClr val="tx1"/>
              </a:solidFill>
              <a:miter lim="800000"/>
              <a:headEnd type="none" w="sm" len="sm"/>
              <a:tailEnd type="none" w="sm" len="sm"/>
            </a:ln>
          </p:spPr>
        </p:cxnSp>
      </p:grpSp>
      <p:grpSp>
        <p:nvGrpSpPr>
          <p:cNvPr id="20" name="Google Shape;3360;p22"/>
          <p:cNvGrpSpPr>
            <a:grpSpLocks/>
          </p:cNvGrpSpPr>
          <p:nvPr/>
        </p:nvGrpSpPr>
        <p:grpSpPr bwMode="auto">
          <a:xfrm>
            <a:off x="6572250" y="2087563"/>
            <a:ext cx="1433513" cy="1382712"/>
            <a:chOff x="1566470" y="2095726"/>
            <a:chExt cx="1437076" cy="1384954"/>
          </a:xfrm>
        </p:grpSpPr>
        <p:grpSp>
          <p:nvGrpSpPr>
            <p:cNvPr id="27664" name="Google Shape;3361;p22"/>
            <p:cNvGrpSpPr>
              <a:grpSpLocks/>
            </p:cNvGrpSpPr>
            <p:nvPr/>
          </p:nvGrpSpPr>
          <p:grpSpPr bwMode="auto">
            <a:xfrm>
              <a:off x="1566470" y="2095726"/>
              <a:ext cx="1437076" cy="1384954"/>
              <a:chOff x="1697011" y="2095726"/>
              <a:chExt cx="1437076" cy="1384954"/>
            </a:xfrm>
          </p:grpSpPr>
          <p:sp>
            <p:nvSpPr>
              <p:cNvPr id="23" name="Google Shape;3362;p22"/>
              <p:cNvSpPr txBox="1"/>
              <p:nvPr/>
            </p:nvSpPr>
            <p:spPr>
              <a:xfrm>
                <a:off x="1934137" y="2095726"/>
                <a:ext cx="1199950" cy="1384954"/>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6307</a:t>
                </a:r>
                <a:endParaRPr sz="2793" b="1" dirty="0">
                  <a:solidFill>
                    <a:schemeClr val="dk1"/>
                  </a:solidFill>
                  <a:latin typeface="Arial"/>
                  <a:ea typeface="Arial"/>
                  <a:cs typeface="Arial"/>
                  <a:sym typeface="Arial"/>
                </a:endParaRPr>
              </a:p>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  </a:t>
                </a:r>
                <a:r>
                  <a:rPr lang="en-US" sz="2793" b="1" dirty="0">
                    <a:solidFill>
                      <a:schemeClr val="dk1"/>
                    </a:solidFill>
                    <a:latin typeface="Arial"/>
                    <a:ea typeface="Arial"/>
                    <a:cs typeface="Arial"/>
                    <a:sym typeface="Arial"/>
                  </a:rPr>
                  <a:t>826</a:t>
                </a:r>
                <a:endParaRPr sz="2793" b="1" dirty="0">
                  <a:solidFill>
                    <a:schemeClr val="dk1"/>
                  </a:solidFill>
                  <a:latin typeface="Arial"/>
                  <a:ea typeface="Arial"/>
                  <a:cs typeface="Arial"/>
                  <a:sym typeface="Arial"/>
                </a:endParaRPr>
              </a:p>
            </p:txBody>
          </p:sp>
          <p:sp>
            <p:nvSpPr>
              <p:cNvPr id="24" name="Google Shape;3363;p22"/>
              <p:cNvSpPr txBox="1"/>
              <p:nvPr/>
            </p:nvSpPr>
            <p:spPr>
              <a:xfrm>
                <a:off x="1697011" y="2418511"/>
                <a:ext cx="364442" cy="739385"/>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dirty="0">
                    <a:solidFill>
                      <a:schemeClr val="dk1"/>
                    </a:solidFill>
                    <a:latin typeface="Arial"/>
                    <a:cs typeface="Arial"/>
                    <a:sym typeface="Arial"/>
                  </a:rPr>
                  <a:t>+</a:t>
                </a:r>
                <a:endParaRPr sz="2394" dirty="0">
                  <a:latin typeface="+mn-lt"/>
                  <a:cs typeface="+mn-cs"/>
                </a:endParaRPr>
              </a:p>
            </p:txBody>
          </p:sp>
        </p:grpSp>
        <p:cxnSp>
          <p:nvCxnSpPr>
            <p:cNvPr id="27665" name="Google Shape;3364;p22"/>
            <p:cNvCxnSpPr>
              <a:cxnSpLocks noChangeShapeType="1"/>
            </p:cNvCxnSpPr>
            <p:nvPr/>
          </p:nvCxnSpPr>
          <p:spPr bwMode="auto">
            <a:xfrm>
              <a:off x="1689100" y="3378200"/>
              <a:ext cx="1080183" cy="0"/>
            </a:xfrm>
            <a:prstGeom prst="straightConnector1">
              <a:avLst/>
            </a:prstGeom>
            <a:noFill/>
            <a:ln w="38100">
              <a:solidFill>
                <a:schemeClr val="tx1"/>
              </a:solidFill>
              <a:miter lim="800000"/>
              <a:headEnd type="none" w="sm" len="sm"/>
              <a:tailEnd type="none" w="sm" len="sm"/>
            </a:ln>
          </p:spPr>
        </p:cxnSp>
      </p:grpSp>
      <p:grpSp>
        <p:nvGrpSpPr>
          <p:cNvPr id="25" name="Google Shape;3365;p22"/>
          <p:cNvGrpSpPr>
            <a:grpSpLocks/>
          </p:cNvGrpSpPr>
          <p:nvPr/>
        </p:nvGrpSpPr>
        <p:grpSpPr bwMode="auto">
          <a:xfrm>
            <a:off x="8910638" y="2087563"/>
            <a:ext cx="1558925" cy="1382712"/>
            <a:chOff x="1566470" y="2095726"/>
            <a:chExt cx="1563812" cy="1384954"/>
          </a:xfrm>
        </p:grpSpPr>
        <p:grpSp>
          <p:nvGrpSpPr>
            <p:cNvPr id="27660" name="Google Shape;3366;p22"/>
            <p:cNvGrpSpPr>
              <a:grpSpLocks/>
            </p:cNvGrpSpPr>
            <p:nvPr/>
          </p:nvGrpSpPr>
          <p:grpSpPr bwMode="auto">
            <a:xfrm>
              <a:off x="1566470" y="2095726"/>
              <a:ext cx="1563812" cy="1384954"/>
              <a:chOff x="1697011" y="2095726"/>
              <a:chExt cx="1563812" cy="1384954"/>
            </a:xfrm>
          </p:grpSpPr>
          <p:sp>
            <p:nvSpPr>
              <p:cNvPr id="28" name="Google Shape;3367;p22"/>
              <p:cNvSpPr txBox="1"/>
              <p:nvPr/>
            </p:nvSpPr>
            <p:spPr>
              <a:xfrm>
                <a:off x="1934290" y="2095726"/>
                <a:ext cx="1326533" cy="1384954"/>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  837</a:t>
                </a:r>
                <a:endParaRPr sz="2793" b="1" dirty="0">
                  <a:solidFill>
                    <a:schemeClr val="dk1"/>
                  </a:solidFill>
                  <a:latin typeface="Arial"/>
                  <a:ea typeface="Arial"/>
                  <a:cs typeface="Arial"/>
                  <a:sym typeface="Arial"/>
                </a:endParaRPr>
              </a:p>
              <a:p>
                <a:pPr defTabSz="1217066" fontAlgn="auto">
                  <a:lnSpc>
                    <a:spcPct val="150000"/>
                  </a:lnSpc>
                  <a:spcBef>
                    <a:spcPts val="0"/>
                  </a:spcBef>
                  <a:spcAft>
                    <a:spcPts val="0"/>
                  </a:spcAft>
                  <a:defRPr/>
                </a:pPr>
                <a:r>
                  <a:rPr lang="en-US" sz="2793" b="1" dirty="0">
                    <a:solidFill>
                      <a:schemeClr val="dk1"/>
                    </a:solidFill>
                    <a:latin typeface="Arial"/>
                    <a:ea typeface="Arial"/>
                    <a:cs typeface="Arial"/>
                    <a:sym typeface="Arial"/>
                  </a:rPr>
                  <a:t>  </a:t>
                </a:r>
                <a:r>
                  <a:rPr lang="en-US" sz="2793" b="1" dirty="0">
                    <a:solidFill>
                      <a:schemeClr val="dk1"/>
                    </a:solidFill>
                    <a:latin typeface="Arial"/>
                    <a:ea typeface="Arial"/>
                    <a:cs typeface="Arial"/>
                    <a:sym typeface="Arial"/>
                  </a:rPr>
                  <a:t>524</a:t>
                </a:r>
                <a:endParaRPr sz="2793" b="1" dirty="0">
                  <a:solidFill>
                    <a:schemeClr val="dk1"/>
                  </a:solidFill>
                  <a:latin typeface="Arial"/>
                  <a:ea typeface="Arial"/>
                  <a:cs typeface="Arial"/>
                  <a:sym typeface="Arial"/>
                </a:endParaRPr>
              </a:p>
            </p:txBody>
          </p:sp>
          <p:sp>
            <p:nvSpPr>
              <p:cNvPr id="29" name="Google Shape;3368;p22"/>
              <p:cNvSpPr txBox="1"/>
              <p:nvPr/>
            </p:nvSpPr>
            <p:spPr>
              <a:xfrm>
                <a:off x="1697011" y="2418511"/>
                <a:ext cx="364677" cy="737794"/>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dirty="0">
                    <a:solidFill>
                      <a:schemeClr val="dk1"/>
                    </a:solidFill>
                    <a:latin typeface="Arial"/>
                    <a:ea typeface="Arial"/>
                    <a:cs typeface="Arial"/>
                    <a:sym typeface="Arial"/>
                  </a:rPr>
                  <a:t>+</a:t>
                </a:r>
                <a:endParaRPr sz="2793" dirty="0">
                  <a:solidFill>
                    <a:schemeClr val="dk1"/>
                  </a:solidFill>
                  <a:latin typeface="Arial"/>
                  <a:ea typeface="Arial"/>
                  <a:cs typeface="Arial"/>
                  <a:sym typeface="Arial"/>
                </a:endParaRPr>
              </a:p>
            </p:txBody>
          </p:sp>
        </p:grpSp>
        <p:cxnSp>
          <p:nvCxnSpPr>
            <p:cNvPr id="27661" name="Google Shape;3369;p22"/>
            <p:cNvCxnSpPr>
              <a:cxnSpLocks noChangeShapeType="1"/>
            </p:cNvCxnSpPr>
            <p:nvPr/>
          </p:nvCxnSpPr>
          <p:spPr bwMode="auto">
            <a:xfrm>
              <a:off x="1689100" y="3378200"/>
              <a:ext cx="1209362" cy="0"/>
            </a:xfrm>
            <a:prstGeom prst="straightConnector1">
              <a:avLst/>
            </a:prstGeom>
            <a:noFill/>
            <a:ln w="38100">
              <a:solidFill>
                <a:schemeClr val="tx1"/>
              </a:solidFill>
              <a:miter lim="800000"/>
              <a:headEnd type="none" w="sm" len="sm"/>
              <a:tailEnd type="none" w="sm" len="sm"/>
            </a:ln>
          </p:spPr>
        </p:cxnSp>
      </p:grpSp>
      <p:sp>
        <p:nvSpPr>
          <p:cNvPr id="30" name="Google Shape;3370;p22"/>
          <p:cNvSpPr txBox="1"/>
          <p:nvPr/>
        </p:nvSpPr>
        <p:spPr>
          <a:xfrm>
            <a:off x="1782763" y="3241675"/>
            <a:ext cx="1082675" cy="736600"/>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rgbClr val="C00000"/>
                </a:solidFill>
                <a:latin typeface="Arial"/>
                <a:ea typeface="Arial"/>
                <a:cs typeface="Arial"/>
                <a:sym typeface="Arial"/>
              </a:rPr>
              <a:t>9909</a:t>
            </a:r>
            <a:endParaRPr sz="2793" b="1" dirty="0">
              <a:solidFill>
                <a:srgbClr val="C00000"/>
              </a:solidFill>
              <a:latin typeface="Arial"/>
              <a:ea typeface="Arial"/>
              <a:cs typeface="Arial"/>
              <a:sym typeface="Arial"/>
            </a:endParaRPr>
          </a:p>
        </p:txBody>
      </p:sp>
      <p:sp>
        <p:nvSpPr>
          <p:cNvPr id="31" name="Google Shape;3371;p22"/>
          <p:cNvSpPr txBox="1"/>
          <p:nvPr/>
        </p:nvSpPr>
        <p:spPr>
          <a:xfrm>
            <a:off x="4294188" y="3241675"/>
            <a:ext cx="1027112" cy="736600"/>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rgbClr val="C00000"/>
                </a:solidFill>
                <a:latin typeface="Arial"/>
                <a:ea typeface="Arial"/>
                <a:cs typeface="Arial"/>
                <a:sym typeface="Arial"/>
              </a:rPr>
              <a:t>7094</a:t>
            </a:r>
            <a:endParaRPr sz="2793" b="1" dirty="0">
              <a:solidFill>
                <a:srgbClr val="C00000"/>
              </a:solidFill>
              <a:latin typeface="Arial"/>
              <a:ea typeface="Arial"/>
              <a:cs typeface="Arial"/>
              <a:sym typeface="Arial"/>
            </a:endParaRPr>
          </a:p>
        </p:txBody>
      </p:sp>
      <p:sp>
        <p:nvSpPr>
          <p:cNvPr id="32" name="Google Shape;3372;p22"/>
          <p:cNvSpPr txBox="1"/>
          <p:nvPr/>
        </p:nvSpPr>
        <p:spPr>
          <a:xfrm>
            <a:off x="6802438" y="3241675"/>
            <a:ext cx="1203325" cy="736600"/>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rgbClr val="C00000"/>
                </a:solidFill>
                <a:latin typeface="Arial"/>
                <a:ea typeface="Arial"/>
                <a:cs typeface="Arial"/>
                <a:sym typeface="Arial"/>
              </a:rPr>
              <a:t>7133</a:t>
            </a:r>
            <a:endParaRPr sz="2793" b="1" dirty="0">
              <a:solidFill>
                <a:srgbClr val="C00000"/>
              </a:solidFill>
              <a:latin typeface="Arial"/>
              <a:ea typeface="Arial"/>
              <a:cs typeface="Arial"/>
              <a:sym typeface="Arial"/>
            </a:endParaRPr>
          </a:p>
        </p:txBody>
      </p:sp>
      <p:sp>
        <p:nvSpPr>
          <p:cNvPr id="33" name="Google Shape;3373;p22"/>
          <p:cNvSpPr txBox="1"/>
          <p:nvPr/>
        </p:nvSpPr>
        <p:spPr>
          <a:xfrm>
            <a:off x="9156700" y="3241675"/>
            <a:ext cx="1223963" cy="736600"/>
          </a:xfrm>
          <a:prstGeom prst="rect">
            <a:avLst/>
          </a:prstGeom>
          <a:noFill/>
          <a:ln>
            <a:noFill/>
          </a:ln>
        </p:spPr>
        <p:txBody>
          <a:bodyPr spcFirstLastPara="1" lIns="91199" tIns="45587" rIns="91199" bIns="45587">
            <a:spAutoFit/>
          </a:bodyPr>
          <a:lstStyle/>
          <a:p>
            <a:pPr defTabSz="1217066" fontAlgn="auto">
              <a:lnSpc>
                <a:spcPct val="150000"/>
              </a:lnSpc>
              <a:spcBef>
                <a:spcPts val="0"/>
              </a:spcBef>
              <a:spcAft>
                <a:spcPts val="0"/>
              </a:spcAft>
              <a:defRPr/>
            </a:pPr>
            <a:r>
              <a:rPr lang="en-US" sz="2793" b="1" dirty="0">
                <a:solidFill>
                  <a:srgbClr val="C00000"/>
                </a:solidFill>
                <a:latin typeface="Arial"/>
                <a:ea typeface="Arial"/>
                <a:cs typeface="Arial"/>
                <a:sym typeface="Arial"/>
              </a:rPr>
              <a:t>1361</a:t>
            </a:r>
            <a:endParaRPr sz="2793" b="1" dirty="0">
              <a:solidFill>
                <a:srgbClr val="C00000"/>
              </a:solidFill>
              <a:latin typeface="Arial"/>
              <a:ea typeface="Arial"/>
              <a:cs typeface="Arial"/>
              <a:sym typeface="Arial"/>
            </a:endParaRPr>
          </a:p>
        </p:txBody>
      </p:sp>
      <p:sp>
        <p:nvSpPr>
          <p:cNvPr id="49" name="Google Shape;3076;p6"/>
          <p:cNvSpPr/>
          <p:nvPr/>
        </p:nvSpPr>
        <p:spPr>
          <a:xfrm>
            <a:off x="1125538" y="1338263"/>
            <a:ext cx="569912" cy="568325"/>
          </a:xfrm>
          <a:prstGeom prst="ellipse">
            <a:avLst/>
          </a:prstGeom>
          <a:solidFill>
            <a:schemeClr val="accent2">
              <a:lumMod val="40000"/>
              <a:lumOff val="60000"/>
            </a:schemeClr>
          </a:solidFill>
          <a:ln w="12700" cap="flat" cmpd="sng">
            <a:solidFill>
              <a:srgbClr val="D6E3BC"/>
            </a:solidFill>
            <a:prstDash val="solid"/>
            <a:miter lim="800000"/>
            <a:headEnd type="none" w="sm" len="sm"/>
            <a:tailEnd type="none" w="sm" len="sm"/>
          </a:ln>
        </p:spPr>
        <p:txBody>
          <a:bodyPr spcFirstLastPara="1" lIns="91199" tIns="45587" rIns="91199" bIns="45587" anchor="ctr"/>
          <a:lstStyle/>
          <a:p>
            <a:pPr algn="ctr" defTabSz="1217066" fontAlgn="auto">
              <a:spcBef>
                <a:spcPts val="0"/>
              </a:spcBef>
              <a:spcAft>
                <a:spcPts val="0"/>
              </a:spcAft>
              <a:defRPr/>
            </a:pPr>
            <a:r>
              <a:rPr lang="en-US" sz="3591" b="1" dirty="0">
                <a:solidFill>
                  <a:schemeClr val="lt1"/>
                </a:solidFill>
                <a:latin typeface="Arial"/>
                <a:ea typeface="Arial"/>
                <a:cs typeface="Arial"/>
                <a:sym typeface="Arial"/>
              </a:rPr>
              <a:t>1</a:t>
            </a:r>
            <a:endParaRPr sz="3591" b="1" dirty="0">
              <a:solidFill>
                <a:schemeClr val="lt1"/>
              </a:solidFill>
              <a:latin typeface="Arial"/>
              <a:ea typeface="Arial"/>
              <a:cs typeface="Arial"/>
              <a:sym typeface="Arial"/>
            </a:endParaRPr>
          </a:p>
        </p:txBody>
      </p:sp>
      <p:sp>
        <p:nvSpPr>
          <p:cNvPr id="50" name="TextBox 49"/>
          <p:cNvSpPr txBox="1"/>
          <p:nvPr/>
        </p:nvSpPr>
        <p:spPr>
          <a:xfrm>
            <a:off x="1782763" y="1392238"/>
            <a:ext cx="1044575" cy="460375"/>
          </a:xfrm>
          <a:prstGeom prst="rect">
            <a:avLst/>
          </a:prstGeom>
          <a:solidFill>
            <a:schemeClr val="accent6">
              <a:lumMod val="20000"/>
              <a:lumOff val="80000"/>
            </a:schemeClr>
          </a:solidFill>
        </p:spPr>
        <p:txBody>
          <a:bodyPr>
            <a:spAutoFit/>
          </a:bodyPr>
          <a:lstStyle/>
          <a:p>
            <a:pPr defTabSz="1217066" fontAlgn="auto">
              <a:spcBef>
                <a:spcPts val="0"/>
              </a:spcBef>
              <a:spcAft>
                <a:spcPts val="0"/>
              </a:spcAft>
              <a:defRPr/>
            </a:pPr>
            <a:r>
              <a:rPr lang="en-US" sz="2394" b="1" dirty="0" err="1">
                <a:latin typeface="+mn-lt"/>
                <a:cs typeface="+mn-cs"/>
              </a:rPr>
              <a:t>Tính</a:t>
            </a:r>
            <a:endParaRPr lang="en-US" sz="2394" b="1" dirty="0">
              <a:latin typeface="+mn-lt"/>
              <a:cs typeface="+mn-cs"/>
            </a:endParaRPr>
          </a:p>
        </p:txBody>
      </p:sp>
      <p:pic>
        <p:nvPicPr>
          <p:cNvPr id="27659" name="Picture 33"/>
          <p:cNvPicPr>
            <a:picLocks noChangeAspect="1"/>
          </p:cNvPicPr>
          <p:nvPr/>
        </p:nvPicPr>
        <p:blipFill>
          <a:blip r:embed="rId2"/>
          <a:srcRect/>
          <a:stretch>
            <a:fillRect/>
          </a:stretch>
        </p:blipFill>
        <p:spPr bwMode="auto">
          <a:xfrm>
            <a:off x="9525" y="0"/>
            <a:ext cx="2871788" cy="14351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361</Words>
  <Application>Microsoft Office PowerPoint</Application>
  <PresentationFormat>Custom</PresentationFormat>
  <Paragraphs>158</Paragraphs>
  <Slides>14</Slides>
  <Notes>6</Notes>
  <HiddenSlides>0</HiddenSlides>
  <MMClips>0</MMClips>
  <ScaleCrop>false</ScaleCrop>
  <HeadingPairs>
    <vt:vector size="6" baseType="variant">
      <vt:variant>
        <vt:lpstr>Fonts Used</vt:lpstr>
      </vt:variant>
      <vt:variant>
        <vt:i4>7</vt:i4>
      </vt:variant>
      <vt:variant>
        <vt:lpstr>Design Template</vt:lpstr>
      </vt:variant>
      <vt:variant>
        <vt:i4>2</vt:i4>
      </vt:variant>
      <vt:variant>
        <vt:lpstr>Slide Titles</vt:lpstr>
      </vt:variant>
      <vt:variant>
        <vt:i4>14</vt:i4>
      </vt:variant>
    </vt:vector>
  </HeadingPairs>
  <TitlesOfParts>
    <vt:vector size="23" baseType="lpstr">
      <vt:lpstr>Calibri</vt:lpstr>
      <vt:lpstr>Arial</vt:lpstr>
      <vt:lpstr>Times New Roman</vt:lpstr>
      <vt:lpstr>Wingdings 2</vt:lpstr>
      <vt:lpstr>HP001 4 hàng</vt:lpstr>
      <vt:lpstr>.VnTime</vt:lpstr>
      <vt:lpstr>Comic Sans MS</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Sky123.Org</cp:lastModifiedBy>
  <cp:revision>301</cp:revision>
  <dcterms:created xsi:type="dcterms:W3CDTF">2020-04-19T13:18:56Z</dcterms:created>
  <dcterms:modified xsi:type="dcterms:W3CDTF">2022-07-23T06:41:30Z</dcterms:modified>
</cp:coreProperties>
</file>