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6" y="10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86B89-DFB1-4E78-9D1D-0ACC0E7AAB48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2B907-21F6-4DD1-B53B-F096F9600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" name="Google Shape;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917453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20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712757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22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382925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23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410375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24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71231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12a9cfbc2b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" name="Google Shape;50;g12a9cfbc2be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g12a9cfbc2be_0_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2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051131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3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145057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4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686767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5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542990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6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1292660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7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06392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8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217255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CN"/>
              <a:t>19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3254723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3103-7E2C-48F6-AE8C-FFAB373EEBF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0C0A-B287-413B-9A57-E19F5B9F6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44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3103-7E2C-48F6-AE8C-FFAB373EEBF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0C0A-B287-413B-9A57-E19F5B9F6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6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3103-7E2C-48F6-AE8C-FFAB373EEBF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0C0A-B287-413B-9A57-E19F5B9F6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74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03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3103-7E2C-48F6-AE8C-FFAB373EEBF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0C0A-B287-413B-9A57-E19F5B9F6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89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3103-7E2C-48F6-AE8C-FFAB373EEBF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0C0A-B287-413B-9A57-E19F5B9F6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23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3103-7E2C-48F6-AE8C-FFAB373EEBF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0C0A-B287-413B-9A57-E19F5B9F6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5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3103-7E2C-48F6-AE8C-FFAB373EEBF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0C0A-B287-413B-9A57-E19F5B9F6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979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3103-7E2C-48F6-AE8C-FFAB373EEBF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0C0A-B287-413B-9A57-E19F5B9F6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3103-7E2C-48F6-AE8C-FFAB373EEBF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0C0A-B287-413B-9A57-E19F5B9F6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06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3103-7E2C-48F6-AE8C-FFAB373EEBF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0C0A-B287-413B-9A57-E19F5B9F6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00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C3103-7E2C-48F6-AE8C-FFAB373EEBF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B0C0A-B287-413B-9A57-E19F5B9F6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6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C3103-7E2C-48F6-AE8C-FFAB373EEBF6}" type="datetimeFigureOut">
              <a:rPr lang="en-US" smtClean="0"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B0C0A-B287-413B-9A57-E19F5B9F6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57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26" Type="http://schemas.microsoft.com/office/2007/relationships/hdphoto" Target="../media/hdphoto10.wdp"/><Relationship Id="rId3" Type="http://schemas.openxmlformats.org/officeDocument/2006/relationships/slide" Target="slide1.xml"/><Relationship Id="rId21" Type="http://schemas.openxmlformats.org/officeDocument/2006/relationships/slide" Target="slide12.xml"/><Relationship Id="rId7" Type="http://schemas.openxmlformats.org/officeDocument/2006/relationships/image" Target="../media/image27.png"/><Relationship Id="rId12" Type="http://schemas.openxmlformats.org/officeDocument/2006/relationships/slide" Target="slide3.xml"/><Relationship Id="rId17" Type="http://schemas.microsoft.com/office/2007/relationships/hdphoto" Target="../media/hdphoto8.wdp"/><Relationship Id="rId25" Type="http://schemas.openxmlformats.org/officeDocument/2006/relationships/image" Target="../media/image34.png"/><Relationship Id="rId2" Type="http://schemas.openxmlformats.org/officeDocument/2006/relationships/image" Target="../media/image25.png"/><Relationship Id="rId16" Type="http://schemas.openxmlformats.org/officeDocument/2006/relationships/image" Target="../media/image30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11" Type="http://schemas.microsoft.com/office/2007/relationships/hdphoto" Target="../media/hdphoto6.wdp"/><Relationship Id="rId24" Type="http://schemas.openxmlformats.org/officeDocument/2006/relationships/image" Target="../media/image33.png"/><Relationship Id="rId5" Type="http://schemas.microsoft.com/office/2007/relationships/hdphoto" Target="../media/hdphoto4.wdp"/><Relationship Id="rId15" Type="http://schemas.openxmlformats.org/officeDocument/2006/relationships/slide" Target="slide8.xml"/><Relationship Id="rId23" Type="http://schemas.openxmlformats.org/officeDocument/2006/relationships/image" Target="../media/image32.GIF"/><Relationship Id="rId10" Type="http://schemas.openxmlformats.org/officeDocument/2006/relationships/image" Target="../media/image28.png"/><Relationship Id="rId19" Type="http://schemas.microsoft.com/office/2007/relationships/hdphoto" Target="../media/hdphoto9.wdp"/><Relationship Id="rId4" Type="http://schemas.openxmlformats.org/officeDocument/2006/relationships/image" Target="../media/image26.png"/><Relationship Id="rId9" Type="http://schemas.openxmlformats.org/officeDocument/2006/relationships/slide" Target="slide10.xml"/><Relationship Id="rId14" Type="http://schemas.microsoft.com/office/2007/relationships/hdphoto" Target="../media/hdphoto7.wdp"/><Relationship Id="rId22" Type="http://schemas.openxmlformats.org/officeDocument/2006/relationships/slide" Target="slide24.xml"/><Relationship Id="rId27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slide" Target="slide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0.png"/><Relationship Id="rId7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39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12" Type="http://schemas.openxmlformats.org/officeDocument/2006/relationships/slide" Target="slide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3985309" y="588972"/>
            <a:ext cx="7605569" cy="618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1"/>
          <p:cNvPicPr preferRelativeResize="0"/>
          <p:nvPr/>
        </p:nvPicPr>
        <p:blipFill rotWithShape="1">
          <a:blip r:embed="rId4"/>
          <a:srcRect t="44524"/>
          <a:stretch>
            <a:fillRect/>
          </a:stretch>
        </p:blipFill>
        <p:spPr>
          <a:xfrm>
            <a:off x="114909" y="1494405"/>
            <a:ext cx="6517262" cy="5363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oogle Shape;27;p1"/>
          <p:cNvGrpSpPr/>
          <p:nvPr/>
        </p:nvGrpSpPr>
        <p:grpSpPr>
          <a:xfrm>
            <a:off x="10058678" y="438681"/>
            <a:ext cx="1665347" cy="2540757"/>
            <a:chOff x="8683894" y="705760"/>
            <a:chExt cx="1389852" cy="2120445"/>
          </a:xfrm>
        </p:grpSpPr>
        <p:sp>
          <p:nvSpPr>
            <p:cNvPr id="28" name="Google Shape;28;p1"/>
            <p:cNvSpPr/>
            <p:nvPr/>
          </p:nvSpPr>
          <p:spPr>
            <a:xfrm>
              <a:off x="8757344" y="1109187"/>
              <a:ext cx="1146319" cy="1618623"/>
            </a:xfrm>
            <a:custGeom>
              <a:avLst/>
              <a:gdLst/>
              <a:ahLst/>
              <a:cxnLst/>
              <a:rect l="l" t="t" r="r" b="b"/>
              <a:pathLst>
                <a:path w="197" h="278" extrusionOk="0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8927427" y="1374856"/>
              <a:ext cx="297650" cy="327170"/>
            </a:xfrm>
            <a:custGeom>
              <a:avLst/>
              <a:gdLst/>
              <a:ahLst/>
              <a:cxnLst/>
              <a:rect l="l" t="t" r="r" b="b"/>
              <a:pathLst>
                <a:path w="51" h="56" extrusionOk="0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8683894" y="1165763"/>
              <a:ext cx="1254556" cy="1660442"/>
            </a:xfrm>
            <a:custGeom>
              <a:avLst/>
              <a:gdLst/>
              <a:ahLst/>
              <a:cxnLst/>
              <a:rect l="l" t="t" r="r" b="b"/>
              <a:pathLst>
                <a:path w="216" h="285" extrusionOk="0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9404650" y="705760"/>
              <a:ext cx="162354" cy="327170"/>
            </a:xfrm>
            <a:custGeom>
              <a:avLst/>
              <a:gdLst/>
              <a:ahLst/>
              <a:cxnLst/>
              <a:rect l="l" t="t" r="r" b="b"/>
              <a:pathLst>
                <a:path w="28" h="56" extrusionOk="0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9638341" y="757416"/>
              <a:ext cx="196793" cy="327170"/>
            </a:xfrm>
            <a:custGeom>
              <a:avLst/>
              <a:gdLst/>
              <a:ahLst/>
              <a:cxnLst/>
              <a:rect l="l" t="t" r="r" b="b"/>
              <a:pathLst>
                <a:path w="34" h="56" extrusionOk="0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9817915" y="922232"/>
              <a:ext cx="255831" cy="312410"/>
            </a:xfrm>
            <a:custGeom>
              <a:avLst/>
              <a:gdLst/>
              <a:ahLst/>
              <a:cxnLst/>
              <a:rect l="l" t="t" r="r" b="b"/>
              <a:pathLst>
                <a:path w="44" h="54" extrusionOk="0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4" name="Google Shape;34;p1"/>
          <p:cNvSpPr txBox="1"/>
          <p:nvPr/>
        </p:nvSpPr>
        <p:spPr>
          <a:xfrm>
            <a:off x="4529488" y="3319375"/>
            <a:ext cx="6517200" cy="951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B9CB"/>
              </a:buClr>
              <a:buSzPts val="6600"/>
              <a:buFont typeface="Arial" panose="020B0604020202020204"/>
              <a:buNone/>
            </a:pPr>
            <a:r>
              <a:rPr lang="vi-VN" sz="2800">
                <a:solidFill>
                  <a:srgbClr val="FF0000"/>
                </a:solidFill>
                <a:latin typeface="Times New Roman" panose="02020603050405020304" charset="0"/>
                <a:ea typeface="Lobster" panose="00000500000000000000"/>
                <a:cs typeface="Times New Roman" panose="02020603050405020304" charset="0"/>
                <a:sym typeface="Lobster" panose="00000500000000000000"/>
              </a:rPr>
              <a:t>Bài 54: Phép cộng trong phạm vi 10 000 ( tiết 2)</a:t>
            </a:r>
          </a:p>
        </p:txBody>
      </p:sp>
      <p:grpSp>
        <p:nvGrpSpPr>
          <p:cNvPr id="35" name="Google Shape;35;p1"/>
          <p:cNvGrpSpPr/>
          <p:nvPr/>
        </p:nvGrpSpPr>
        <p:grpSpPr>
          <a:xfrm rot="1327234">
            <a:off x="4508048" y="466853"/>
            <a:ext cx="1017248" cy="4439993"/>
            <a:chOff x="392752" y="3324665"/>
            <a:chExt cx="637039" cy="2780557"/>
          </a:xfrm>
        </p:grpSpPr>
        <p:sp>
          <p:nvSpPr>
            <p:cNvPr id="36" name="Google Shape;36;p1"/>
            <p:cNvSpPr/>
            <p:nvPr/>
          </p:nvSpPr>
          <p:spPr>
            <a:xfrm>
              <a:off x="415578" y="4287484"/>
              <a:ext cx="394258" cy="1745111"/>
            </a:xfrm>
            <a:custGeom>
              <a:avLst/>
              <a:gdLst/>
              <a:ahLst/>
              <a:cxnLst/>
              <a:rect l="l" t="t" r="r" b="b"/>
              <a:pathLst>
                <a:path w="80" h="355" extrusionOk="0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430103" y="4140157"/>
              <a:ext cx="417084" cy="211654"/>
            </a:xfrm>
            <a:custGeom>
              <a:avLst/>
              <a:gdLst/>
              <a:ahLst/>
              <a:cxnLst/>
              <a:rect l="l" t="t" r="r" b="b"/>
              <a:pathLst>
                <a:path w="85" h="43" extrusionOk="0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392752" y="3324665"/>
              <a:ext cx="637039" cy="2780557"/>
            </a:xfrm>
            <a:custGeom>
              <a:avLst/>
              <a:gdLst/>
              <a:ahLst/>
              <a:cxnLst/>
              <a:rect l="l" t="t" r="r" b="b"/>
              <a:pathLst>
                <a:path w="130" h="566" extrusionOk="0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9" name="Google Shape;39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oogle Shape;41;p1"/>
          <p:cNvGrpSpPr/>
          <p:nvPr/>
        </p:nvGrpSpPr>
        <p:grpSpPr>
          <a:xfrm>
            <a:off x="7637074" y="1043741"/>
            <a:ext cx="2448550" cy="987720"/>
            <a:chOff x="4322882" y="5260680"/>
            <a:chExt cx="2448550" cy="987720"/>
          </a:xfrm>
        </p:grpSpPr>
        <p:sp>
          <p:nvSpPr>
            <p:cNvPr id="42" name="Google Shape;42;p1"/>
            <p:cNvSpPr/>
            <p:nvPr/>
          </p:nvSpPr>
          <p:spPr>
            <a:xfrm>
              <a:off x="4356083" y="5260680"/>
              <a:ext cx="2415349" cy="973196"/>
            </a:xfrm>
            <a:custGeom>
              <a:avLst/>
              <a:gdLst/>
              <a:ahLst/>
              <a:cxnLst/>
              <a:rect l="l" t="t" r="r" b="b"/>
              <a:pathLst>
                <a:path w="492" h="198" extrusionOk="0">
                  <a:moveTo>
                    <a:pt x="484" y="60"/>
                  </a:moveTo>
                  <a:cubicBezTo>
                    <a:pt x="479" y="61"/>
                    <a:pt x="475" y="62"/>
                    <a:pt x="471" y="63"/>
                  </a:cubicBezTo>
                  <a:cubicBezTo>
                    <a:pt x="473" y="63"/>
                    <a:pt x="473" y="61"/>
                    <a:pt x="473" y="59"/>
                  </a:cubicBezTo>
                  <a:cubicBezTo>
                    <a:pt x="470" y="49"/>
                    <a:pt x="465" y="40"/>
                    <a:pt x="461" y="30"/>
                  </a:cubicBezTo>
                  <a:cubicBezTo>
                    <a:pt x="456" y="20"/>
                    <a:pt x="452" y="9"/>
                    <a:pt x="443" y="1"/>
                  </a:cubicBezTo>
                  <a:cubicBezTo>
                    <a:pt x="442" y="0"/>
                    <a:pt x="439" y="1"/>
                    <a:pt x="440" y="3"/>
                  </a:cubicBezTo>
                  <a:cubicBezTo>
                    <a:pt x="293" y="35"/>
                    <a:pt x="150" y="87"/>
                    <a:pt x="3" y="119"/>
                  </a:cubicBezTo>
                  <a:cubicBezTo>
                    <a:pt x="0" y="120"/>
                    <a:pt x="1" y="126"/>
                    <a:pt x="4" y="125"/>
                  </a:cubicBezTo>
                  <a:cubicBezTo>
                    <a:pt x="152" y="93"/>
                    <a:pt x="295" y="40"/>
                    <a:pt x="443" y="11"/>
                  </a:cubicBezTo>
                  <a:cubicBezTo>
                    <a:pt x="446" y="18"/>
                    <a:pt x="449" y="25"/>
                    <a:pt x="452" y="32"/>
                  </a:cubicBezTo>
                  <a:cubicBezTo>
                    <a:pt x="456" y="42"/>
                    <a:pt x="460" y="54"/>
                    <a:pt x="466" y="63"/>
                  </a:cubicBezTo>
                  <a:cubicBezTo>
                    <a:pt x="467" y="64"/>
                    <a:pt x="467" y="64"/>
                    <a:pt x="468" y="64"/>
                  </a:cubicBezTo>
                  <a:cubicBezTo>
                    <a:pt x="462" y="66"/>
                    <a:pt x="457" y="67"/>
                    <a:pt x="451" y="69"/>
                  </a:cubicBezTo>
                  <a:cubicBezTo>
                    <a:pt x="451" y="69"/>
                    <a:pt x="451" y="69"/>
                    <a:pt x="451" y="69"/>
                  </a:cubicBezTo>
                  <a:cubicBezTo>
                    <a:pt x="450" y="66"/>
                    <a:pt x="448" y="64"/>
                    <a:pt x="446" y="61"/>
                  </a:cubicBezTo>
                  <a:cubicBezTo>
                    <a:pt x="444" y="59"/>
                    <a:pt x="442" y="56"/>
                    <a:pt x="441" y="53"/>
                  </a:cubicBezTo>
                  <a:cubicBezTo>
                    <a:pt x="439" y="50"/>
                    <a:pt x="434" y="52"/>
                    <a:pt x="436" y="55"/>
                  </a:cubicBezTo>
                  <a:cubicBezTo>
                    <a:pt x="437" y="58"/>
                    <a:pt x="439" y="61"/>
                    <a:pt x="441" y="63"/>
                  </a:cubicBezTo>
                  <a:cubicBezTo>
                    <a:pt x="442" y="65"/>
                    <a:pt x="444" y="68"/>
                    <a:pt x="446" y="70"/>
                  </a:cubicBezTo>
                  <a:cubicBezTo>
                    <a:pt x="439" y="72"/>
                    <a:pt x="432" y="74"/>
                    <a:pt x="425" y="76"/>
                  </a:cubicBezTo>
                  <a:cubicBezTo>
                    <a:pt x="423" y="73"/>
                    <a:pt x="423" y="69"/>
                    <a:pt x="422" y="65"/>
                  </a:cubicBezTo>
                  <a:cubicBezTo>
                    <a:pt x="422" y="61"/>
                    <a:pt x="416" y="62"/>
                    <a:pt x="416" y="66"/>
                  </a:cubicBezTo>
                  <a:cubicBezTo>
                    <a:pt x="417" y="70"/>
                    <a:pt x="418" y="74"/>
                    <a:pt x="419" y="78"/>
                  </a:cubicBezTo>
                  <a:cubicBezTo>
                    <a:pt x="412" y="80"/>
                    <a:pt x="405" y="81"/>
                    <a:pt x="398" y="83"/>
                  </a:cubicBezTo>
                  <a:cubicBezTo>
                    <a:pt x="397" y="79"/>
                    <a:pt x="394" y="75"/>
                    <a:pt x="391" y="72"/>
                  </a:cubicBezTo>
                  <a:cubicBezTo>
                    <a:pt x="390" y="71"/>
                    <a:pt x="387" y="73"/>
                    <a:pt x="388" y="75"/>
                  </a:cubicBezTo>
                  <a:cubicBezTo>
                    <a:pt x="391" y="78"/>
                    <a:pt x="393" y="81"/>
                    <a:pt x="394" y="84"/>
                  </a:cubicBezTo>
                  <a:cubicBezTo>
                    <a:pt x="388" y="86"/>
                    <a:pt x="382" y="88"/>
                    <a:pt x="376" y="89"/>
                  </a:cubicBezTo>
                  <a:cubicBezTo>
                    <a:pt x="375" y="88"/>
                    <a:pt x="374" y="86"/>
                    <a:pt x="373" y="84"/>
                  </a:cubicBezTo>
                  <a:cubicBezTo>
                    <a:pt x="372" y="82"/>
                    <a:pt x="372" y="80"/>
                    <a:pt x="372" y="78"/>
                  </a:cubicBezTo>
                  <a:cubicBezTo>
                    <a:pt x="371" y="75"/>
                    <a:pt x="366" y="76"/>
                    <a:pt x="367" y="79"/>
                  </a:cubicBezTo>
                  <a:cubicBezTo>
                    <a:pt x="367" y="83"/>
                    <a:pt x="368" y="87"/>
                    <a:pt x="371" y="91"/>
                  </a:cubicBezTo>
                  <a:cubicBezTo>
                    <a:pt x="364" y="93"/>
                    <a:pt x="357" y="95"/>
                    <a:pt x="350" y="96"/>
                  </a:cubicBezTo>
                  <a:cubicBezTo>
                    <a:pt x="349" y="93"/>
                    <a:pt x="347" y="89"/>
                    <a:pt x="346" y="86"/>
                  </a:cubicBezTo>
                  <a:cubicBezTo>
                    <a:pt x="344" y="80"/>
                    <a:pt x="342" y="75"/>
                    <a:pt x="340" y="70"/>
                  </a:cubicBezTo>
                  <a:cubicBezTo>
                    <a:pt x="339" y="66"/>
                    <a:pt x="333" y="67"/>
                    <a:pt x="334" y="71"/>
                  </a:cubicBezTo>
                  <a:cubicBezTo>
                    <a:pt x="336" y="76"/>
                    <a:pt x="338" y="81"/>
                    <a:pt x="339" y="85"/>
                  </a:cubicBezTo>
                  <a:cubicBezTo>
                    <a:pt x="341" y="89"/>
                    <a:pt x="342" y="94"/>
                    <a:pt x="345" y="98"/>
                  </a:cubicBezTo>
                  <a:cubicBezTo>
                    <a:pt x="339" y="100"/>
                    <a:pt x="333" y="101"/>
                    <a:pt x="326" y="103"/>
                  </a:cubicBezTo>
                  <a:cubicBezTo>
                    <a:pt x="326" y="102"/>
                    <a:pt x="325" y="100"/>
                    <a:pt x="325" y="99"/>
                  </a:cubicBezTo>
                  <a:cubicBezTo>
                    <a:pt x="323" y="96"/>
                    <a:pt x="321" y="93"/>
                    <a:pt x="319" y="90"/>
                  </a:cubicBezTo>
                  <a:cubicBezTo>
                    <a:pt x="318" y="87"/>
                    <a:pt x="313" y="89"/>
                    <a:pt x="315" y="92"/>
                  </a:cubicBezTo>
                  <a:cubicBezTo>
                    <a:pt x="316" y="95"/>
                    <a:pt x="318" y="98"/>
                    <a:pt x="319" y="100"/>
                  </a:cubicBezTo>
                  <a:cubicBezTo>
                    <a:pt x="320" y="102"/>
                    <a:pt x="321" y="103"/>
                    <a:pt x="321" y="104"/>
                  </a:cubicBezTo>
                  <a:cubicBezTo>
                    <a:pt x="317" y="106"/>
                    <a:pt x="313" y="107"/>
                    <a:pt x="308" y="108"/>
                  </a:cubicBezTo>
                  <a:cubicBezTo>
                    <a:pt x="306" y="103"/>
                    <a:pt x="304" y="98"/>
                    <a:pt x="301" y="93"/>
                  </a:cubicBezTo>
                  <a:cubicBezTo>
                    <a:pt x="300" y="90"/>
                    <a:pt x="294" y="93"/>
                    <a:pt x="296" y="96"/>
                  </a:cubicBezTo>
                  <a:cubicBezTo>
                    <a:pt x="298" y="101"/>
                    <a:pt x="300" y="105"/>
                    <a:pt x="302" y="110"/>
                  </a:cubicBezTo>
                  <a:cubicBezTo>
                    <a:pt x="295" y="112"/>
                    <a:pt x="287" y="114"/>
                    <a:pt x="280" y="116"/>
                  </a:cubicBezTo>
                  <a:cubicBezTo>
                    <a:pt x="280" y="116"/>
                    <a:pt x="280" y="116"/>
                    <a:pt x="280" y="116"/>
                  </a:cubicBezTo>
                  <a:cubicBezTo>
                    <a:pt x="278" y="111"/>
                    <a:pt x="276" y="107"/>
                    <a:pt x="275" y="102"/>
                  </a:cubicBezTo>
                  <a:cubicBezTo>
                    <a:pt x="275" y="99"/>
                    <a:pt x="271" y="99"/>
                    <a:pt x="271" y="102"/>
                  </a:cubicBezTo>
                  <a:cubicBezTo>
                    <a:pt x="271" y="108"/>
                    <a:pt x="273" y="113"/>
                    <a:pt x="275" y="117"/>
                  </a:cubicBezTo>
                  <a:cubicBezTo>
                    <a:pt x="268" y="119"/>
                    <a:pt x="262" y="121"/>
                    <a:pt x="256" y="123"/>
                  </a:cubicBezTo>
                  <a:cubicBezTo>
                    <a:pt x="255" y="121"/>
                    <a:pt x="255" y="120"/>
                    <a:pt x="254" y="118"/>
                  </a:cubicBezTo>
                  <a:cubicBezTo>
                    <a:pt x="254" y="115"/>
                    <a:pt x="253" y="112"/>
                    <a:pt x="252" y="109"/>
                  </a:cubicBezTo>
                  <a:cubicBezTo>
                    <a:pt x="250" y="106"/>
                    <a:pt x="246" y="108"/>
                    <a:pt x="247" y="112"/>
                  </a:cubicBezTo>
                  <a:cubicBezTo>
                    <a:pt x="248" y="114"/>
                    <a:pt x="249" y="117"/>
                    <a:pt x="250" y="120"/>
                  </a:cubicBezTo>
                  <a:cubicBezTo>
                    <a:pt x="250" y="121"/>
                    <a:pt x="250" y="123"/>
                    <a:pt x="251" y="124"/>
                  </a:cubicBezTo>
                  <a:cubicBezTo>
                    <a:pt x="244" y="126"/>
                    <a:pt x="238" y="128"/>
                    <a:pt x="232" y="129"/>
                  </a:cubicBezTo>
                  <a:cubicBezTo>
                    <a:pt x="231" y="127"/>
                    <a:pt x="230" y="124"/>
                    <a:pt x="229" y="121"/>
                  </a:cubicBezTo>
                  <a:cubicBezTo>
                    <a:pt x="227" y="116"/>
                    <a:pt x="226" y="110"/>
                    <a:pt x="224" y="105"/>
                  </a:cubicBezTo>
                  <a:cubicBezTo>
                    <a:pt x="224" y="102"/>
                    <a:pt x="219" y="103"/>
                    <a:pt x="220" y="106"/>
                  </a:cubicBezTo>
                  <a:cubicBezTo>
                    <a:pt x="221" y="111"/>
                    <a:pt x="223" y="117"/>
                    <a:pt x="224" y="123"/>
                  </a:cubicBezTo>
                  <a:cubicBezTo>
                    <a:pt x="225" y="125"/>
                    <a:pt x="226" y="128"/>
                    <a:pt x="227" y="131"/>
                  </a:cubicBezTo>
                  <a:cubicBezTo>
                    <a:pt x="221" y="133"/>
                    <a:pt x="215" y="134"/>
                    <a:pt x="210" y="136"/>
                  </a:cubicBezTo>
                  <a:cubicBezTo>
                    <a:pt x="209" y="135"/>
                    <a:pt x="209" y="134"/>
                    <a:pt x="208" y="134"/>
                  </a:cubicBezTo>
                  <a:cubicBezTo>
                    <a:pt x="207" y="130"/>
                    <a:pt x="206" y="127"/>
                    <a:pt x="205" y="124"/>
                  </a:cubicBezTo>
                  <a:cubicBezTo>
                    <a:pt x="204" y="121"/>
                    <a:pt x="199" y="122"/>
                    <a:pt x="200" y="125"/>
                  </a:cubicBezTo>
                  <a:cubicBezTo>
                    <a:pt x="201" y="129"/>
                    <a:pt x="202" y="133"/>
                    <a:pt x="203" y="136"/>
                  </a:cubicBezTo>
                  <a:cubicBezTo>
                    <a:pt x="203" y="137"/>
                    <a:pt x="204" y="137"/>
                    <a:pt x="204" y="137"/>
                  </a:cubicBezTo>
                  <a:cubicBezTo>
                    <a:pt x="198" y="139"/>
                    <a:pt x="192" y="141"/>
                    <a:pt x="186" y="143"/>
                  </a:cubicBezTo>
                  <a:cubicBezTo>
                    <a:pt x="185" y="139"/>
                    <a:pt x="183" y="135"/>
                    <a:pt x="181" y="131"/>
                  </a:cubicBezTo>
                  <a:cubicBezTo>
                    <a:pt x="180" y="129"/>
                    <a:pt x="176" y="131"/>
                    <a:pt x="177" y="133"/>
                  </a:cubicBezTo>
                  <a:cubicBezTo>
                    <a:pt x="178" y="136"/>
                    <a:pt x="179" y="138"/>
                    <a:pt x="180" y="141"/>
                  </a:cubicBezTo>
                  <a:cubicBezTo>
                    <a:pt x="181" y="142"/>
                    <a:pt x="181" y="143"/>
                    <a:pt x="182" y="144"/>
                  </a:cubicBezTo>
                  <a:cubicBezTo>
                    <a:pt x="176" y="145"/>
                    <a:pt x="171" y="147"/>
                    <a:pt x="165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5"/>
                    <a:pt x="161" y="141"/>
                    <a:pt x="161" y="137"/>
                  </a:cubicBezTo>
                  <a:cubicBezTo>
                    <a:pt x="160" y="133"/>
                    <a:pt x="155" y="135"/>
                    <a:pt x="155" y="138"/>
                  </a:cubicBezTo>
                  <a:cubicBezTo>
                    <a:pt x="156" y="142"/>
                    <a:pt x="157" y="147"/>
                    <a:pt x="159" y="150"/>
                  </a:cubicBezTo>
                  <a:cubicBezTo>
                    <a:pt x="155" y="151"/>
                    <a:pt x="150" y="153"/>
                    <a:pt x="146" y="154"/>
                  </a:cubicBezTo>
                  <a:cubicBezTo>
                    <a:pt x="145" y="152"/>
                    <a:pt x="144" y="150"/>
                    <a:pt x="142" y="148"/>
                  </a:cubicBezTo>
                  <a:cubicBezTo>
                    <a:pt x="141" y="145"/>
                    <a:pt x="140" y="143"/>
                    <a:pt x="138" y="140"/>
                  </a:cubicBezTo>
                  <a:cubicBezTo>
                    <a:pt x="138" y="137"/>
                    <a:pt x="133" y="137"/>
                    <a:pt x="134" y="141"/>
                  </a:cubicBezTo>
                  <a:cubicBezTo>
                    <a:pt x="135" y="144"/>
                    <a:pt x="136" y="147"/>
                    <a:pt x="137" y="150"/>
                  </a:cubicBezTo>
                  <a:cubicBezTo>
                    <a:pt x="138" y="152"/>
                    <a:pt x="139" y="154"/>
                    <a:pt x="140" y="156"/>
                  </a:cubicBezTo>
                  <a:cubicBezTo>
                    <a:pt x="134" y="158"/>
                    <a:pt x="127" y="160"/>
                    <a:pt x="121" y="161"/>
                  </a:cubicBezTo>
                  <a:cubicBezTo>
                    <a:pt x="120" y="157"/>
                    <a:pt x="118" y="153"/>
                    <a:pt x="116" y="149"/>
                  </a:cubicBezTo>
                  <a:cubicBezTo>
                    <a:pt x="115" y="145"/>
                    <a:pt x="114" y="141"/>
                    <a:pt x="114" y="136"/>
                  </a:cubicBezTo>
                  <a:cubicBezTo>
                    <a:pt x="114" y="134"/>
                    <a:pt x="111" y="134"/>
                    <a:pt x="111" y="136"/>
                  </a:cubicBezTo>
                  <a:cubicBezTo>
                    <a:pt x="110" y="144"/>
                    <a:pt x="111" y="157"/>
                    <a:pt x="118" y="162"/>
                  </a:cubicBezTo>
                  <a:cubicBezTo>
                    <a:pt x="112" y="164"/>
                    <a:pt x="106" y="166"/>
                    <a:pt x="101" y="167"/>
                  </a:cubicBezTo>
                  <a:cubicBezTo>
                    <a:pt x="99" y="164"/>
                    <a:pt x="97" y="161"/>
                    <a:pt x="94" y="158"/>
                  </a:cubicBezTo>
                  <a:cubicBezTo>
                    <a:pt x="93" y="157"/>
                    <a:pt x="91" y="159"/>
                    <a:pt x="92" y="160"/>
                  </a:cubicBezTo>
                  <a:cubicBezTo>
                    <a:pt x="94" y="162"/>
                    <a:pt x="95" y="164"/>
                    <a:pt x="96" y="166"/>
                  </a:cubicBezTo>
                  <a:cubicBezTo>
                    <a:pt x="96" y="167"/>
                    <a:pt x="96" y="168"/>
                    <a:pt x="96" y="169"/>
                  </a:cubicBezTo>
                  <a:cubicBezTo>
                    <a:pt x="94" y="170"/>
                    <a:pt x="91" y="170"/>
                    <a:pt x="88" y="171"/>
                  </a:cubicBezTo>
                  <a:cubicBezTo>
                    <a:pt x="87" y="170"/>
                    <a:pt x="86" y="169"/>
                    <a:pt x="85" y="167"/>
                  </a:cubicBezTo>
                  <a:cubicBezTo>
                    <a:pt x="84" y="165"/>
                    <a:pt x="84" y="163"/>
                    <a:pt x="83" y="161"/>
                  </a:cubicBezTo>
                  <a:cubicBezTo>
                    <a:pt x="83" y="158"/>
                    <a:pt x="79" y="159"/>
                    <a:pt x="79" y="162"/>
                  </a:cubicBezTo>
                  <a:cubicBezTo>
                    <a:pt x="80" y="164"/>
                    <a:pt x="81" y="167"/>
                    <a:pt x="82" y="169"/>
                  </a:cubicBezTo>
                  <a:cubicBezTo>
                    <a:pt x="82" y="170"/>
                    <a:pt x="83" y="171"/>
                    <a:pt x="84" y="173"/>
                  </a:cubicBezTo>
                  <a:cubicBezTo>
                    <a:pt x="81" y="173"/>
                    <a:pt x="79" y="174"/>
                    <a:pt x="76" y="175"/>
                  </a:cubicBezTo>
                  <a:cubicBezTo>
                    <a:pt x="75" y="173"/>
                    <a:pt x="74" y="172"/>
                    <a:pt x="73" y="171"/>
                  </a:cubicBezTo>
                  <a:cubicBezTo>
                    <a:pt x="72" y="169"/>
                    <a:pt x="71" y="167"/>
                    <a:pt x="71" y="165"/>
                  </a:cubicBezTo>
                  <a:cubicBezTo>
                    <a:pt x="70" y="162"/>
                    <a:pt x="66" y="163"/>
                    <a:pt x="66" y="166"/>
                  </a:cubicBezTo>
                  <a:cubicBezTo>
                    <a:pt x="67" y="168"/>
                    <a:pt x="68" y="171"/>
                    <a:pt x="69" y="173"/>
                  </a:cubicBezTo>
                  <a:cubicBezTo>
                    <a:pt x="69" y="174"/>
                    <a:pt x="70" y="175"/>
                    <a:pt x="71" y="176"/>
                  </a:cubicBezTo>
                  <a:cubicBezTo>
                    <a:pt x="67" y="178"/>
                    <a:pt x="63" y="179"/>
                    <a:pt x="60" y="180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0" y="178"/>
                    <a:pt x="59" y="177"/>
                    <a:pt x="58" y="176"/>
                  </a:cubicBezTo>
                  <a:cubicBezTo>
                    <a:pt x="56" y="173"/>
                    <a:pt x="54" y="170"/>
                    <a:pt x="52" y="166"/>
                  </a:cubicBezTo>
                  <a:cubicBezTo>
                    <a:pt x="51" y="165"/>
                    <a:pt x="49" y="166"/>
                    <a:pt x="49" y="168"/>
                  </a:cubicBezTo>
                  <a:cubicBezTo>
                    <a:pt x="51" y="172"/>
                    <a:pt x="53" y="177"/>
                    <a:pt x="56" y="180"/>
                  </a:cubicBezTo>
                  <a:cubicBezTo>
                    <a:pt x="57" y="181"/>
                    <a:pt x="57" y="181"/>
                    <a:pt x="57" y="181"/>
                  </a:cubicBezTo>
                  <a:cubicBezTo>
                    <a:pt x="46" y="184"/>
                    <a:pt x="35" y="187"/>
                    <a:pt x="24" y="191"/>
                  </a:cubicBezTo>
                  <a:cubicBezTo>
                    <a:pt x="20" y="192"/>
                    <a:pt x="21" y="198"/>
                    <a:pt x="25" y="197"/>
                  </a:cubicBezTo>
                  <a:cubicBezTo>
                    <a:pt x="86" y="179"/>
                    <a:pt x="148" y="162"/>
                    <a:pt x="209" y="145"/>
                  </a:cubicBezTo>
                  <a:cubicBezTo>
                    <a:pt x="209" y="145"/>
                    <a:pt x="209" y="145"/>
                    <a:pt x="209" y="145"/>
                  </a:cubicBezTo>
                  <a:cubicBezTo>
                    <a:pt x="210" y="145"/>
                    <a:pt x="211" y="145"/>
                    <a:pt x="212" y="144"/>
                  </a:cubicBezTo>
                  <a:cubicBezTo>
                    <a:pt x="303" y="119"/>
                    <a:pt x="394" y="94"/>
                    <a:pt x="486" y="71"/>
                  </a:cubicBezTo>
                  <a:cubicBezTo>
                    <a:pt x="492" y="69"/>
                    <a:pt x="490" y="58"/>
                    <a:pt x="484" y="6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4322882" y="5835466"/>
              <a:ext cx="130728" cy="412934"/>
            </a:xfrm>
            <a:custGeom>
              <a:avLst/>
              <a:gdLst/>
              <a:ahLst/>
              <a:cxnLst/>
              <a:rect l="l" t="t" r="r" b="b"/>
              <a:pathLst>
                <a:path w="27" h="84" extrusionOk="0">
                  <a:moveTo>
                    <a:pt x="26" y="77"/>
                  </a:moveTo>
                  <a:cubicBezTo>
                    <a:pt x="24" y="64"/>
                    <a:pt x="19" y="52"/>
                    <a:pt x="16" y="40"/>
                  </a:cubicBezTo>
                  <a:cubicBezTo>
                    <a:pt x="13" y="28"/>
                    <a:pt x="10" y="15"/>
                    <a:pt x="6" y="3"/>
                  </a:cubicBezTo>
                  <a:cubicBezTo>
                    <a:pt x="5" y="0"/>
                    <a:pt x="0" y="2"/>
                    <a:pt x="0" y="6"/>
                  </a:cubicBezTo>
                  <a:cubicBezTo>
                    <a:pt x="2" y="19"/>
                    <a:pt x="4" y="33"/>
                    <a:pt x="7" y="46"/>
                  </a:cubicBezTo>
                  <a:cubicBezTo>
                    <a:pt x="9" y="57"/>
                    <a:pt x="11" y="72"/>
                    <a:pt x="19" y="81"/>
                  </a:cubicBezTo>
                  <a:cubicBezTo>
                    <a:pt x="22" y="84"/>
                    <a:pt x="27" y="81"/>
                    <a:pt x="26" y="7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4517936" y="6036746"/>
              <a:ext cx="68477" cy="128653"/>
            </a:xfrm>
            <a:custGeom>
              <a:avLst/>
              <a:gdLst/>
              <a:ahLst/>
              <a:cxnLst/>
              <a:rect l="l" t="t" r="r" b="b"/>
              <a:pathLst>
                <a:path w="14" h="26" extrusionOk="0">
                  <a:moveTo>
                    <a:pt x="13" y="25"/>
                  </a:moveTo>
                  <a:cubicBezTo>
                    <a:pt x="12" y="21"/>
                    <a:pt x="9" y="18"/>
                    <a:pt x="7" y="15"/>
                  </a:cubicBezTo>
                  <a:cubicBezTo>
                    <a:pt x="4" y="11"/>
                    <a:pt x="3" y="6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6"/>
                    <a:pt x="2" y="11"/>
                    <a:pt x="4" y="15"/>
                  </a:cubicBezTo>
                  <a:cubicBezTo>
                    <a:pt x="6" y="18"/>
                    <a:pt x="8" y="24"/>
                    <a:pt x="12" y="26"/>
                  </a:cubicBezTo>
                  <a:cubicBezTo>
                    <a:pt x="13" y="26"/>
                    <a:pt x="14" y="25"/>
                    <a:pt x="13" y="2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45" name="Google Shape;45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97915" y="1492885"/>
            <a:ext cx="487363" cy="48736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1"/>
          <p:cNvSpPr/>
          <p:nvPr/>
        </p:nvSpPr>
        <p:spPr>
          <a:xfrm>
            <a:off x="114900" y="251850"/>
            <a:ext cx="3607500" cy="732900"/>
          </a:xfrm>
          <a:prstGeom prst="rect">
            <a:avLst/>
          </a:prstGeom>
          <a:solidFill>
            <a:srgbClr val="FFE599"/>
          </a:solidFill>
          <a:ln w="12700" cap="flat" cmpd="sng">
            <a:solidFill>
              <a:srgbClr val="54BAC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zh-CN" sz="3200">
                <a:solidFill>
                  <a:srgbClr val="F1465B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Toán 3- KNTT</a:t>
            </a:r>
            <a:r>
              <a:rPr lang="zh-CN" sz="3200">
                <a:solidFill>
                  <a:srgbClr val="F1465B"/>
                </a:solidFill>
                <a:latin typeface="Nunito ExtraBold"/>
                <a:ea typeface="Nunito ExtraBold"/>
                <a:cs typeface="Nunito ExtraBold"/>
                <a:sym typeface="Nunito ExtraBold"/>
              </a:rPr>
              <a:t> </a:t>
            </a:r>
            <a:endParaRPr sz="3200" i="0" u="none" strike="noStrike" cap="none">
              <a:solidFill>
                <a:srgbClr val="F1465B"/>
              </a:solidFill>
              <a:latin typeface="Nunito ExtraBold"/>
              <a:ea typeface="Nunito ExtraBold"/>
              <a:cs typeface="Nunito ExtraBold"/>
              <a:sym typeface="Nunito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178801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47" grpId="0" animBg="1"/>
      <p:bldP spid="4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9" y="421294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3" y="3290936"/>
            <a:ext cx="1415057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2956560"/>
            <a:ext cx="13208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757536"/>
            <a:ext cx="1422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193569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72" y="5034141"/>
            <a:ext cx="1096168" cy="10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53" y="5493668"/>
            <a:ext cx="1529647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5355504"/>
            <a:ext cx="1567457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79" y="4776243"/>
            <a:ext cx="1544696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3351709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051" y="2380607"/>
            <a:ext cx="1503912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-413884" y="-13042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-333943" y="-15273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400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451" y="5408520"/>
            <a:ext cx="924287" cy="123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8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78978" y="2311400"/>
            <a:ext cx="7960995" cy="159893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578979" y="2223897"/>
            <a:ext cx="7960995" cy="159893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7188200" y="2680800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7403953" y="2712864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156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20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6960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5 800 + 2 000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7 800 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1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95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5 800 + 2 500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8 300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1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461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5 800 + 2 200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8 000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1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07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1896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Dế mèn sẽ đến cửa hang nào 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8300 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1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093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8"/>
            <a:ext cx="5994400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1 250 + 3570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81" y="640079"/>
            <a:ext cx="4165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4  820</a:t>
            </a: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1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21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7 556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16100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2 729 + 4 827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1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43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9 909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16100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6 428 + 3 481   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1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58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4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82781" y="640079"/>
            <a:ext cx="41656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7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1361</a:t>
            </a: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16100"/>
            <a:ext cx="8676196" cy="45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0400" y="4241800"/>
            <a:ext cx="5994400" cy="993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865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837 + 524</a:t>
            </a: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2731347"/>
            <a:ext cx="33655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441" y="22448"/>
            <a:ext cx="2277359" cy="9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05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7"/>
          <p:cNvPicPr preferRelativeResize="0"/>
          <p:nvPr/>
        </p:nvPicPr>
        <p:blipFill rotWithShape="1">
          <a:blip r:embed="rId3"/>
          <a:srcRect l="20572" t="78444" r="38629"/>
          <a:stretch>
            <a:fillRect/>
          </a:stretch>
        </p:blipFill>
        <p:spPr>
          <a:xfrm>
            <a:off x="-375650" y="-364859"/>
            <a:ext cx="10114157" cy="80415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7"/>
          <p:cNvGrpSpPr/>
          <p:nvPr/>
        </p:nvGrpSpPr>
        <p:grpSpPr>
          <a:xfrm rot="610480">
            <a:off x="95965" y="-349193"/>
            <a:ext cx="5626926" cy="3501548"/>
            <a:chOff x="-4822586" y="-60463"/>
            <a:chExt cx="6897475" cy="4292191"/>
          </a:xfrm>
        </p:grpSpPr>
        <p:pic>
          <p:nvPicPr>
            <p:cNvPr id="203" name="Google Shape;203;p7"/>
            <p:cNvPicPr preferRelativeResize="0"/>
            <p:nvPr/>
          </p:nvPicPr>
          <p:blipFill rotWithShape="1">
            <a:blip r:embed="rId4"/>
            <a:srcRect t="16667" r="6731" b="25294"/>
            <a:stretch>
              <a:fillRect/>
            </a:stretch>
          </p:blipFill>
          <p:spPr>
            <a:xfrm>
              <a:off x="-4822586" y="-60463"/>
              <a:ext cx="6897475" cy="42921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7"/>
            <p:cNvSpPr txBox="1"/>
            <p:nvPr/>
          </p:nvSpPr>
          <p:spPr>
            <a:xfrm>
              <a:off x="-3252834" y="2346771"/>
              <a:ext cx="3847343" cy="6382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800" b="1">
                  <a:solidFill>
                    <a:srgbClr val="5FB9CB"/>
                  </a:solidFill>
                  <a:latin typeface="Times New Roman" panose="02020603050405020304" charset="0"/>
                  <a:ea typeface="Arial" panose="020B0604020202020204"/>
                  <a:cs typeface="Times New Roman" panose="02020603050405020304" charset="0"/>
                  <a:sym typeface="Arial" panose="020B0604020202020204"/>
                </a:rPr>
                <a:t>Củng cố dặn dò:</a:t>
              </a:r>
            </a:p>
          </p:txBody>
        </p:sp>
      </p:grpSp>
      <p:pic>
        <p:nvPicPr>
          <p:cNvPr id="205" name="Google Shape;205;p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488155" y="3429000"/>
            <a:ext cx="3797816" cy="3310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07647" y="4508821"/>
            <a:ext cx="1767592" cy="1082193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7"/>
          <p:cNvSpPr txBox="1"/>
          <p:nvPr/>
        </p:nvSpPr>
        <p:spPr>
          <a:xfrm>
            <a:off x="2493645" y="3644900"/>
            <a:ext cx="5253355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800" b="1"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Tiết học kết thúc.</a:t>
            </a:r>
          </a:p>
        </p:txBody>
      </p:sp>
    </p:spTree>
    <p:extLst>
      <p:ext uri="{BB962C8B-B14F-4D97-AF65-F5344CB8AC3E}">
        <p14:creationId xmlns:p14="http://schemas.microsoft.com/office/powerpoint/2010/main" val="164077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g12a9cfbc2be_0_1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2" y="41966"/>
            <a:ext cx="12191998" cy="677406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g12a9cfbc2be_0_15"/>
          <p:cNvSpPr/>
          <p:nvPr/>
        </p:nvSpPr>
        <p:spPr>
          <a:xfrm>
            <a:off x="623570" y="1772285"/>
            <a:ext cx="7706360" cy="831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vi-VN" sz="40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highlight>
                  <a:srgbClr val="FFFF00"/>
                </a:highlight>
                <a:latin typeface="Times New Roman" panose="02020603050405020304" charset="0"/>
                <a:cs typeface="Times New Roman" panose="02020603050405020304" charset="0"/>
              </a:rPr>
              <a:t>Các bạn thực hiện nhanh các phép tính vào bảng con.</a:t>
            </a:r>
            <a:endParaRPr sz="2800">
              <a:solidFill>
                <a:srgbClr val="54BAC6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3400" b="1">
              <a:solidFill>
                <a:srgbClr val="54BAC6"/>
              </a:solidFill>
            </a:endParaRPr>
          </a:p>
          <a:p>
            <a:pPr marL="1600200" marR="462280" lvl="0" indent="0" algn="r" rtl="0" eaLnBrk="1" fontAlgn="auto" latinLnBrk="0" hangingPunct="1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vi-VN" sz="3400" b="1">
                <a:solidFill>
                  <a:srgbClr val="54BAC6"/>
                </a:solidFill>
              </a:rPr>
              <a:t>                         847 + 536=                           6707 + 708=</a:t>
            </a:r>
          </a:p>
          <a:p>
            <a:pPr marL="1600200" marR="462280" lvl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vi-VN" sz="3400" b="1">
              <a:solidFill>
                <a:srgbClr val="54BAC6"/>
              </a:solidFill>
            </a:endParaRPr>
          </a:p>
          <a:p>
            <a:pPr marL="1529715" marR="46228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vi-VN" sz="3400" b="1">
              <a:solidFill>
                <a:srgbClr val="54BAC6"/>
              </a:solidFill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8470900" y="3212465"/>
            <a:ext cx="1266190" cy="721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1383</a:t>
            </a:r>
          </a:p>
        </p:txBody>
      </p:sp>
      <p:sp>
        <p:nvSpPr>
          <p:cNvPr id="2" name="Rectangles 1"/>
          <p:cNvSpPr/>
          <p:nvPr/>
        </p:nvSpPr>
        <p:spPr>
          <a:xfrm>
            <a:off x="8470900" y="3932555"/>
            <a:ext cx="1266190" cy="7213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32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7415</a:t>
            </a:r>
          </a:p>
        </p:txBody>
      </p:sp>
      <p:sp>
        <p:nvSpPr>
          <p:cNvPr id="3" name="Rectangles 2"/>
          <p:cNvSpPr/>
          <p:nvPr/>
        </p:nvSpPr>
        <p:spPr>
          <a:xfrm>
            <a:off x="263525" y="260350"/>
            <a:ext cx="2461895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en-US" sz="4000"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8291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4" grpId="1"/>
      <p:bldP spid="4" grpId="0" bldLvl="0" animBg="1"/>
      <p:bldP spid="4" grpId="1" animBg="1"/>
      <p:bldP spid="2" grpId="0" bldLvl="0" animBg="1"/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6"/>
          <p:cNvGrpSpPr/>
          <p:nvPr/>
        </p:nvGrpSpPr>
        <p:grpSpPr>
          <a:xfrm rot="965814">
            <a:off x="7098776" y="1814452"/>
            <a:ext cx="4463422" cy="3334214"/>
            <a:chOff x="625836" y="2252546"/>
            <a:chExt cx="4252725" cy="3108468"/>
          </a:xfrm>
        </p:grpSpPr>
        <p:pic>
          <p:nvPicPr>
            <p:cNvPr id="175" name="Google Shape;175;p6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625836" y="2252546"/>
              <a:ext cx="4252725" cy="310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6"/>
            <p:cNvPicPr preferRelativeResize="0"/>
            <p:nvPr/>
          </p:nvPicPr>
          <p:blipFill rotWithShape="1">
            <a:blip r:embed="rId4"/>
            <a:srcRect/>
            <a:stretch>
              <a:fillRect/>
            </a:stretch>
          </p:blipFill>
          <p:spPr>
            <a:xfrm>
              <a:off x="1015607" y="2631687"/>
              <a:ext cx="3526935" cy="23069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7" name="Google Shape;177;p6"/>
          <p:cNvGrpSpPr/>
          <p:nvPr/>
        </p:nvGrpSpPr>
        <p:grpSpPr>
          <a:xfrm rot="-336581">
            <a:off x="1434754" y="2665142"/>
            <a:ext cx="4685952" cy="3334214"/>
            <a:chOff x="625836" y="2252546"/>
            <a:chExt cx="4252725" cy="3108468"/>
          </a:xfrm>
        </p:grpSpPr>
        <p:pic>
          <p:nvPicPr>
            <p:cNvPr id="178" name="Google Shape;178;p6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625836" y="2252546"/>
              <a:ext cx="4252725" cy="3108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6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015607" y="2631687"/>
              <a:ext cx="3526935" cy="230694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0" name="Google Shape;180;p6"/>
          <p:cNvGrpSpPr/>
          <p:nvPr/>
        </p:nvGrpSpPr>
        <p:grpSpPr>
          <a:xfrm>
            <a:off x="333828" y="146058"/>
            <a:ext cx="1665347" cy="2540757"/>
            <a:chOff x="8683894" y="705760"/>
            <a:chExt cx="1389852" cy="2120445"/>
          </a:xfrm>
        </p:grpSpPr>
        <p:sp>
          <p:nvSpPr>
            <p:cNvPr id="181" name="Google Shape;181;p6"/>
            <p:cNvSpPr/>
            <p:nvPr/>
          </p:nvSpPr>
          <p:spPr>
            <a:xfrm>
              <a:off x="8757344" y="1109187"/>
              <a:ext cx="1146319" cy="1618623"/>
            </a:xfrm>
            <a:custGeom>
              <a:avLst/>
              <a:gdLst/>
              <a:ahLst/>
              <a:cxnLst/>
              <a:rect l="l" t="t" r="r" b="b"/>
              <a:pathLst>
                <a:path w="197" h="278" extrusionOk="0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8927427" y="1374856"/>
              <a:ext cx="297650" cy="327170"/>
            </a:xfrm>
            <a:custGeom>
              <a:avLst/>
              <a:gdLst/>
              <a:ahLst/>
              <a:cxnLst/>
              <a:rect l="l" t="t" r="r" b="b"/>
              <a:pathLst>
                <a:path w="51" h="56" extrusionOk="0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8683894" y="1165763"/>
              <a:ext cx="1254556" cy="1660442"/>
            </a:xfrm>
            <a:custGeom>
              <a:avLst/>
              <a:gdLst/>
              <a:ahLst/>
              <a:cxnLst/>
              <a:rect l="l" t="t" r="r" b="b"/>
              <a:pathLst>
                <a:path w="216" h="285" extrusionOk="0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9404650" y="705760"/>
              <a:ext cx="162354" cy="327170"/>
            </a:xfrm>
            <a:custGeom>
              <a:avLst/>
              <a:gdLst/>
              <a:ahLst/>
              <a:cxnLst/>
              <a:rect l="l" t="t" r="r" b="b"/>
              <a:pathLst>
                <a:path w="28" h="56" extrusionOk="0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9638341" y="757416"/>
              <a:ext cx="196793" cy="327170"/>
            </a:xfrm>
            <a:custGeom>
              <a:avLst/>
              <a:gdLst/>
              <a:ahLst/>
              <a:cxnLst/>
              <a:rect l="l" t="t" r="r" b="b"/>
              <a:pathLst>
                <a:path w="34" h="56" extrusionOk="0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9817915" y="922232"/>
              <a:ext cx="255831" cy="312410"/>
            </a:xfrm>
            <a:custGeom>
              <a:avLst/>
              <a:gdLst/>
              <a:ahLst/>
              <a:cxnLst/>
              <a:rect l="l" t="t" r="r" b="b"/>
              <a:pathLst>
                <a:path w="44" h="54" extrusionOk="0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187" name="Google Shape;187;p6"/>
          <p:cNvSpPr txBox="1"/>
          <p:nvPr/>
        </p:nvSpPr>
        <p:spPr>
          <a:xfrm rot="-727073">
            <a:off x="2120279" y="1075858"/>
            <a:ext cx="43306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6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我的生活</a:t>
            </a:r>
          </a:p>
        </p:txBody>
      </p:sp>
      <p:pic>
        <p:nvPicPr>
          <p:cNvPr id="188" name="Google Shape;188;p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1115173" y="2198112"/>
            <a:ext cx="778774" cy="48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2591001">
            <a:off x="7110761" y="187234"/>
            <a:ext cx="485753" cy="460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0478518" y="5689881"/>
            <a:ext cx="1273311" cy="901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103451" y="4912751"/>
            <a:ext cx="1512463" cy="949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820947" y="5280068"/>
            <a:ext cx="3032616" cy="393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6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090523" y="715591"/>
            <a:ext cx="1049247" cy="65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96241" y="5397065"/>
            <a:ext cx="484255" cy="34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820947" y="5168997"/>
            <a:ext cx="3032616" cy="3935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9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01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1"/>
          <p:cNvPicPr preferRelativeResize="0"/>
          <p:nvPr/>
        </p:nvPicPr>
        <p:blipFill rotWithShape="1">
          <a:blip r:embed="rId3"/>
          <a:srcRect t="24370"/>
          <a:stretch>
            <a:fillRect/>
          </a:stretch>
        </p:blipFill>
        <p:spPr>
          <a:xfrm>
            <a:off x="863940" y="341424"/>
            <a:ext cx="11501568" cy="6800378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1"/>
          <p:cNvSpPr txBox="1"/>
          <p:nvPr/>
        </p:nvSpPr>
        <p:spPr>
          <a:xfrm>
            <a:off x="2885652" y="2286123"/>
            <a:ext cx="6202592" cy="2285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FB9CB"/>
              </a:buClr>
              <a:buSzPts val="2400"/>
              <a:buFont typeface="Arial" panose="020B0604020202020204"/>
              <a:buNone/>
            </a:pPr>
            <a:r>
              <a:rPr lang="zh-CN" sz="2400" b="0" i="0" u="none" strike="noStrike" cap="none">
                <a:solidFill>
                  <a:srgbClr val="5FB9C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假如我是大队委，我将：用“热心”为同学服务；用“真诚”做老师的得力助手；用“创新”开展班级工作；用“汗水”保卫校园整洁、有序，因为良好的环境，才能培育出高尚文明的人。</a:t>
            </a:r>
          </a:p>
        </p:txBody>
      </p:sp>
      <p:pic>
        <p:nvPicPr>
          <p:cNvPr id="297" name="Google Shape;297;p1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25018" y="2914514"/>
            <a:ext cx="2021712" cy="371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1"/>
          <p:cNvSpPr txBox="1"/>
          <p:nvPr/>
        </p:nvSpPr>
        <p:spPr>
          <a:xfrm rot="1169000">
            <a:off x="8617346" y="1786119"/>
            <a:ext cx="313864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5400" b="1">
                <a:solidFill>
                  <a:srgbClr val="5FB9C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竞选宣言</a:t>
            </a:r>
          </a:p>
        </p:txBody>
      </p:sp>
      <p:pic>
        <p:nvPicPr>
          <p:cNvPr id="299" name="Google Shape;299;p1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088244" y="3429000"/>
            <a:ext cx="3032616" cy="393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700733" y="4770264"/>
            <a:ext cx="3032616" cy="393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60551" y="376721"/>
            <a:ext cx="1557459" cy="97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609381" y="376721"/>
            <a:ext cx="959010" cy="60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4760430" y="865396"/>
            <a:ext cx="959010" cy="601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6154882" y="291515"/>
            <a:ext cx="1309999" cy="8220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" name="Google Shape;305;p11"/>
          <p:cNvGrpSpPr/>
          <p:nvPr/>
        </p:nvGrpSpPr>
        <p:grpSpPr>
          <a:xfrm rot="1134518">
            <a:off x="8182992" y="2454251"/>
            <a:ext cx="3350313" cy="308212"/>
            <a:chOff x="4493940" y="853401"/>
            <a:chExt cx="3350313" cy="308212"/>
          </a:xfrm>
        </p:grpSpPr>
        <p:sp>
          <p:nvSpPr>
            <p:cNvPr id="306" name="Google Shape;306;p11"/>
            <p:cNvSpPr/>
            <p:nvPr/>
          </p:nvSpPr>
          <p:spPr>
            <a:xfrm rot="-3223206">
              <a:off x="4548432" y="887650"/>
              <a:ext cx="206375" cy="239713"/>
            </a:xfrm>
            <a:custGeom>
              <a:avLst/>
              <a:gdLst/>
              <a:ahLst/>
              <a:cxnLst/>
              <a:rect l="l" t="t" r="r" b="b"/>
              <a:pathLst>
                <a:path w="55" h="64" extrusionOk="0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7" name="Google Shape;307;p11"/>
            <p:cNvSpPr/>
            <p:nvPr/>
          </p:nvSpPr>
          <p:spPr>
            <a:xfrm rot="-3223206">
              <a:off x="4885649" y="887650"/>
              <a:ext cx="206375" cy="239713"/>
            </a:xfrm>
            <a:custGeom>
              <a:avLst/>
              <a:gdLst/>
              <a:ahLst/>
              <a:cxnLst/>
              <a:rect l="l" t="t" r="r" b="b"/>
              <a:pathLst>
                <a:path w="55" h="64" extrusionOk="0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8" name="Google Shape;308;p11"/>
            <p:cNvSpPr/>
            <p:nvPr/>
          </p:nvSpPr>
          <p:spPr>
            <a:xfrm rot="-3223206">
              <a:off x="5222866" y="887650"/>
              <a:ext cx="206375" cy="239713"/>
            </a:xfrm>
            <a:custGeom>
              <a:avLst/>
              <a:gdLst/>
              <a:ahLst/>
              <a:cxnLst/>
              <a:rect l="l" t="t" r="r" b="b"/>
              <a:pathLst>
                <a:path w="55" h="64" extrusionOk="0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9" name="Google Shape;309;p11"/>
            <p:cNvSpPr/>
            <p:nvPr/>
          </p:nvSpPr>
          <p:spPr>
            <a:xfrm rot="-3223206">
              <a:off x="5560083" y="887650"/>
              <a:ext cx="206375" cy="239713"/>
            </a:xfrm>
            <a:custGeom>
              <a:avLst/>
              <a:gdLst/>
              <a:ahLst/>
              <a:cxnLst/>
              <a:rect l="l" t="t" r="r" b="b"/>
              <a:pathLst>
                <a:path w="55" h="64" extrusionOk="0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0" name="Google Shape;310;p11"/>
            <p:cNvSpPr/>
            <p:nvPr/>
          </p:nvSpPr>
          <p:spPr>
            <a:xfrm rot="-3223206">
              <a:off x="5897300" y="887650"/>
              <a:ext cx="206375" cy="239713"/>
            </a:xfrm>
            <a:custGeom>
              <a:avLst/>
              <a:gdLst/>
              <a:ahLst/>
              <a:cxnLst/>
              <a:rect l="l" t="t" r="r" b="b"/>
              <a:pathLst>
                <a:path w="55" h="64" extrusionOk="0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1" name="Google Shape;311;p11"/>
            <p:cNvSpPr/>
            <p:nvPr/>
          </p:nvSpPr>
          <p:spPr>
            <a:xfrm rot="-3223206">
              <a:off x="6234517" y="887650"/>
              <a:ext cx="206375" cy="239713"/>
            </a:xfrm>
            <a:custGeom>
              <a:avLst/>
              <a:gdLst/>
              <a:ahLst/>
              <a:cxnLst/>
              <a:rect l="l" t="t" r="r" b="b"/>
              <a:pathLst>
                <a:path w="55" h="64" extrusionOk="0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2" name="Google Shape;312;p11"/>
            <p:cNvSpPr/>
            <p:nvPr/>
          </p:nvSpPr>
          <p:spPr>
            <a:xfrm rot="-3223206">
              <a:off x="6571734" y="887650"/>
              <a:ext cx="206375" cy="239713"/>
            </a:xfrm>
            <a:custGeom>
              <a:avLst/>
              <a:gdLst/>
              <a:ahLst/>
              <a:cxnLst/>
              <a:rect l="l" t="t" r="r" b="b"/>
              <a:pathLst>
                <a:path w="55" h="64" extrusionOk="0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 rot="-3223206">
              <a:off x="6908951" y="887650"/>
              <a:ext cx="206375" cy="239713"/>
            </a:xfrm>
            <a:custGeom>
              <a:avLst/>
              <a:gdLst/>
              <a:ahLst/>
              <a:cxnLst/>
              <a:rect l="l" t="t" r="r" b="b"/>
              <a:pathLst>
                <a:path w="55" h="64" extrusionOk="0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 rot="-3223206">
              <a:off x="7246168" y="887650"/>
              <a:ext cx="206375" cy="239713"/>
            </a:xfrm>
            <a:custGeom>
              <a:avLst/>
              <a:gdLst/>
              <a:ahLst/>
              <a:cxnLst/>
              <a:rect l="l" t="t" r="r" b="b"/>
              <a:pathLst>
                <a:path w="55" h="64" extrusionOk="0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 rot="-3223206">
              <a:off x="7583385" y="887650"/>
              <a:ext cx="206375" cy="239713"/>
            </a:xfrm>
            <a:custGeom>
              <a:avLst/>
              <a:gdLst/>
              <a:ahLst/>
              <a:cxnLst/>
              <a:rect l="l" t="t" r="r" b="b"/>
              <a:pathLst>
                <a:path w="55" h="64" extrusionOk="0">
                  <a:moveTo>
                    <a:pt x="49" y="48"/>
                  </a:moveTo>
                  <a:cubicBezTo>
                    <a:pt x="36" y="35"/>
                    <a:pt x="22" y="22"/>
                    <a:pt x="13" y="6"/>
                  </a:cubicBezTo>
                  <a:cubicBezTo>
                    <a:pt x="9" y="0"/>
                    <a:pt x="0" y="5"/>
                    <a:pt x="3" y="12"/>
                  </a:cubicBezTo>
                  <a:cubicBezTo>
                    <a:pt x="11" y="29"/>
                    <a:pt x="25" y="45"/>
                    <a:pt x="39" y="58"/>
                  </a:cubicBezTo>
                  <a:cubicBezTo>
                    <a:pt x="46" y="64"/>
                    <a:pt x="55" y="55"/>
                    <a:pt x="49" y="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16" name="Google Shape;316;p1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741374" y="614016"/>
            <a:ext cx="1276040" cy="8007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7" name="Google Shape;317;p11"/>
          <p:cNvGrpSpPr/>
          <p:nvPr/>
        </p:nvGrpSpPr>
        <p:grpSpPr>
          <a:xfrm rot="-406819">
            <a:off x="10871686" y="936816"/>
            <a:ext cx="1260878" cy="861194"/>
            <a:chOff x="9015984" y="2528554"/>
            <a:chExt cx="2157344" cy="1473489"/>
          </a:xfrm>
        </p:grpSpPr>
        <p:sp>
          <p:nvSpPr>
            <p:cNvPr id="318" name="Google Shape;318;p11"/>
            <p:cNvSpPr/>
            <p:nvPr/>
          </p:nvSpPr>
          <p:spPr>
            <a:xfrm>
              <a:off x="10132784" y="3116474"/>
              <a:ext cx="831450" cy="526422"/>
            </a:xfrm>
            <a:custGeom>
              <a:avLst/>
              <a:gdLst/>
              <a:ahLst/>
              <a:cxnLst/>
              <a:rect l="l" t="t" r="r" b="b"/>
              <a:pathLst>
                <a:path w="143" h="90" extrusionOk="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>
              <a:off x="9933530" y="2779466"/>
              <a:ext cx="954446" cy="787173"/>
            </a:xfrm>
            <a:custGeom>
              <a:avLst/>
              <a:gdLst/>
              <a:ahLst/>
              <a:cxnLst/>
              <a:rect l="l" t="t" r="r" b="b"/>
              <a:pathLst>
                <a:path w="164" h="135" extrusionOk="0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9618662" y="2570374"/>
              <a:ext cx="1129101" cy="656798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1"/>
            <p:cNvSpPr/>
            <p:nvPr/>
          </p:nvSpPr>
          <p:spPr>
            <a:xfrm>
              <a:off x="9200477" y="3094334"/>
              <a:ext cx="996266" cy="797012"/>
            </a:xfrm>
            <a:custGeom>
              <a:avLst/>
              <a:gdLst/>
              <a:ahLst/>
              <a:cxnLst/>
              <a:rect l="l" t="t" r="r" b="b"/>
              <a:pathLst>
                <a:path w="171" h="137" extrusionOk="0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9033203" y="3758510"/>
              <a:ext cx="265671" cy="221392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9945831" y="3030377"/>
              <a:ext cx="1227497" cy="890489"/>
            </a:xfrm>
            <a:custGeom>
              <a:avLst/>
              <a:gdLst/>
              <a:ahLst/>
              <a:cxnLst/>
              <a:rect l="l" t="t" r="r" b="b"/>
              <a:pathLst>
                <a:path w="211" h="153" extrusionOk="0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10747762" y="2720427"/>
              <a:ext cx="297650" cy="396047"/>
            </a:xfrm>
            <a:custGeom>
              <a:avLst/>
              <a:gdLst/>
              <a:ahLst/>
              <a:cxnLst/>
              <a:rect l="l" t="t" r="r" b="b"/>
              <a:pathLst>
                <a:path w="51" h="68" extrusionOk="0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10696104" y="2528554"/>
              <a:ext cx="157435" cy="250912"/>
            </a:xfrm>
            <a:custGeom>
              <a:avLst/>
              <a:gdLst/>
              <a:ahLst/>
              <a:cxnLst/>
              <a:rect l="l" t="t" r="r" b="b"/>
              <a:pathLst>
                <a:path w="27" h="43" extrusionOk="0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9298873" y="3642896"/>
              <a:ext cx="897869" cy="337009"/>
            </a:xfrm>
            <a:custGeom>
              <a:avLst/>
              <a:gdLst/>
              <a:ahLst/>
              <a:cxnLst/>
              <a:rect l="l" t="t" r="r" b="b"/>
              <a:pathLst>
                <a:path w="154" h="58" extrusionOk="0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9015984" y="3891346"/>
              <a:ext cx="302571" cy="110697"/>
            </a:xfrm>
            <a:custGeom>
              <a:avLst/>
              <a:gdLst/>
              <a:ahLst/>
              <a:cxnLst/>
              <a:rect l="l" t="t" r="r" b="b"/>
              <a:pathLst>
                <a:path w="52" h="19" extrusionOk="0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39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9"/>
          <p:cNvPicPr preferRelativeResize="0"/>
          <p:nvPr/>
        </p:nvPicPr>
        <p:blipFill rotWithShape="1">
          <a:blip r:embed="rId3"/>
          <a:srcRect l="20572" t="78444" r="38629"/>
          <a:stretch>
            <a:fillRect/>
          </a:stretch>
        </p:blipFill>
        <p:spPr>
          <a:xfrm>
            <a:off x="3023408" y="-219017"/>
            <a:ext cx="10114157" cy="804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9"/>
          <p:cNvSpPr txBox="1"/>
          <p:nvPr/>
        </p:nvSpPr>
        <p:spPr>
          <a:xfrm rot="-727073">
            <a:off x="681772" y="1035060"/>
            <a:ext cx="43306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66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我的荣誉</a:t>
            </a:r>
          </a:p>
        </p:txBody>
      </p:sp>
      <p:pic>
        <p:nvPicPr>
          <p:cNvPr id="247" name="Google Shape;247;p9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rot="9298655" flipH="1">
            <a:off x="552374" y="1954697"/>
            <a:ext cx="987676" cy="109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9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 rot="-1501345" flipH="1">
            <a:off x="4061291" y="-61490"/>
            <a:ext cx="987676" cy="10942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9"/>
          <p:cNvGrpSpPr/>
          <p:nvPr/>
        </p:nvGrpSpPr>
        <p:grpSpPr>
          <a:xfrm>
            <a:off x="5749867" y="1797169"/>
            <a:ext cx="5109091" cy="918367"/>
            <a:chOff x="3843008" y="1830688"/>
            <a:chExt cx="5109091" cy="918367"/>
          </a:xfrm>
        </p:grpSpPr>
        <p:sp>
          <p:nvSpPr>
            <p:cNvPr id="250" name="Google Shape;250;p9"/>
            <p:cNvSpPr txBox="1"/>
            <p:nvPr/>
          </p:nvSpPr>
          <p:spPr>
            <a:xfrm>
              <a:off x="3843008" y="1830688"/>
              <a:ext cx="1721946" cy="5129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FB9CB"/>
                </a:buClr>
                <a:buSzPts val="2400"/>
                <a:buFont typeface="Arial" panose="020B0604020202020204"/>
                <a:buNone/>
              </a:pPr>
              <a:r>
                <a:rPr lang="zh-CN" sz="2400" b="0" i="0" u="none" strike="noStrike" cap="none">
                  <a:solidFill>
                    <a:srgbClr val="5FB9CB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2016年5月</a:t>
              </a:r>
            </a:p>
          </p:txBody>
        </p:sp>
        <p:sp>
          <p:nvSpPr>
            <p:cNvPr id="251" name="Google Shape;251;p9"/>
            <p:cNvSpPr txBox="1"/>
            <p:nvPr/>
          </p:nvSpPr>
          <p:spPr>
            <a:xfrm>
              <a:off x="3843008" y="2236094"/>
              <a:ext cx="5109091" cy="5129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FB9CB"/>
                </a:buClr>
                <a:buSzPts val="2400"/>
                <a:buFont typeface="Arial" panose="020B0604020202020204"/>
                <a:buNone/>
              </a:pPr>
              <a:r>
                <a:rPr lang="zh-CN" sz="2400" b="0" i="0" u="none" strike="noStrike" cap="none">
                  <a:solidFill>
                    <a:srgbClr val="5FB9CB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获得全国小学生美术大赛个人三等奖</a:t>
              </a:r>
            </a:p>
          </p:txBody>
        </p:sp>
      </p:grpSp>
      <p:grpSp>
        <p:nvGrpSpPr>
          <p:cNvPr id="252" name="Google Shape;252;p9"/>
          <p:cNvGrpSpPr/>
          <p:nvPr/>
        </p:nvGrpSpPr>
        <p:grpSpPr>
          <a:xfrm>
            <a:off x="5769809" y="2995704"/>
            <a:ext cx="3877985" cy="918368"/>
            <a:chOff x="3862950" y="3029223"/>
            <a:chExt cx="3877985" cy="918368"/>
          </a:xfrm>
        </p:grpSpPr>
        <p:sp>
          <p:nvSpPr>
            <p:cNvPr id="253" name="Google Shape;253;p9"/>
            <p:cNvSpPr txBox="1"/>
            <p:nvPr/>
          </p:nvSpPr>
          <p:spPr>
            <a:xfrm>
              <a:off x="3862950" y="3029223"/>
              <a:ext cx="1721946" cy="5129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FB9CB"/>
                </a:buClr>
                <a:buSzPts val="2400"/>
                <a:buFont typeface="Arial" panose="020B0604020202020204"/>
                <a:buNone/>
              </a:pPr>
              <a:r>
                <a:rPr lang="zh-CN" sz="2400" b="0" i="0" u="none" strike="noStrike" cap="none">
                  <a:solidFill>
                    <a:srgbClr val="5FB9CB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2017年3月</a:t>
              </a:r>
            </a:p>
          </p:txBody>
        </p:sp>
        <p:sp>
          <p:nvSpPr>
            <p:cNvPr id="254" name="Google Shape;254;p9"/>
            <p:cNvSpPr txBox="1"/>
            <p:nvPr/>
          </p:nvSpPr>
          <p:spPr>
            <a:xfrm>
              <a:off x="3862950" y="3434630"/>
              <a:ext cx="3877985" cy="5129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FB9CB"/>
                </a:buClr>
                <a:buSzPts val="2400"/>
                <a:buFont typeface="Arial" panose="020B0604020202020204"/>
                <a:buNone/>
              </a:pPr>
              <a:r>
                <a:rPr lang="zh-CN" sz="2400" b="0" i="0" u="none" strike="noStrike" cap="none">
                  <a:solidFill>
                    <a:srgbClr val="5FB9CB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获得全班三好学生荣誉称号</a:t>
              </a:r>
            </a:p>
          </p:txBody>
        </p:sp>
      </p:grpSp>
      <p:grpSp>
        <p:nvGrpSpPr>
          <p:cNvPr id="255" name="Google Shape;255;p9"/>
          <p:cNvGrpSpPr/>
          <p:nvPr/>
        </p:nvGrpSpPr>
        <p:grpSpPr>
          <a:xfrm>
            <a:off x="5747950" y="4194240"/>
            <a:ext cx="5196657" cy="918368"/>
            <a:chOff x="3841091" y="4227759"/>
            <a:chExt cx="5196657" cy="918368"/>
          </a:xfrm>
        </p:grpSpPr>
        <p:sp>
          <p:nvSpPr>
            <p:cNvPr id="256" name="Google Shape;256;p9"/>
            <p:cNvSpPr txBox="1"/>
            <p:nvPr/>
          </p:nvSpPr>
          <p:spPr>
            <a:xfrm>
              <a:off x="3841091" y="4227759"/>
              <a:ext cx="1721946" cy="5129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FB9CB"/>
                </a:buClr>
                <a:buSzPts val="2400"/>
                <a:buFont typeface="Arial" panose="020B0604020202020204"/>
                <a:buNone/>
              </a:pPr>
              <a:r>
                <a:rPr lang="zh-CN" sz="2400" b="0" i="0" u="none" strike="noStrike" cap="none">
                  <a:solidFill>
                    <a:srgbClr val="5FB9CB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2018年6月</a:t>
              </a:r>
            </a:p>
          </p:txBody>
        </p:sp>
        <p:sp>
          <p:nvSpPr>
            <p:cNvPr id="257" name="Google Shape;257;p9"/>
            <p:cNvSpPr txBox="1"/>
            <p:nvPr/>
          </p:nvSpPr>
          <p:spPr>
            <a:xfrm>
              <a:off x="3841091" y="4633166"/>
              <a:ext cx="5196657" cy="5129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FB9CB"/>
                </a:buClr>
                <a:buSzPts val="2400"/>
                <a:buFont typeface="Arial" panose="020B0604020202020204"/>
                <a:buNone/>
              </a:pPr>
              <a:r>
                <a:rPr lang="zh-CN" sz="2400" b="0" i="0" u="none" strike="noStrike" cap="none">
                  <a:solidFill>
                    <a:srgbClr val="5FB9CB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获得全国小学生作文大赛二等奖</a:t>
              </a:r>
            </a:p>
          </p:txBody>
        </p:sp>
      </p:grpSp>
      <p:pic>
        <p:nvPicPr>
          <p:cNvPr id="258" name="Google Shape;258;p9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9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571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3"/>
          <p:cNvSpPr txBox="1"/>
          <p:nvPr/>
        </p:nvSpPr>
        <p:spPr>
          <a:xfrm>
            <a:off x="1652955" y="1169378"/>
            <a:ext cx="9024281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版权声明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感谢您下载包图网平台上提供的PPT作品，为了您和包图网以及原创作者的利益，请勿复制、传播、销售，否则将承担法律责任！包图网将对作品进行维权，按照传播下载次数进行十倍的索取赔偿！</a:t>
            </a:r>
            <a:endParaRPr sz="12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1.在包图网出售的PPT模板是免版税类（RF：Royalty-Free）正版受《中国人民共和国著作法》和《世界版权公约》的保护，作品的所有权、版权和著作权归包图网所有，您下载的是PPT模板素材的使用权。</a:t>
            </a: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2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2.不得将包图网的PPT模板、PPT素材，本身用于再出售，或者出租、出借、转让、分销、发布或者作为礼物供他人使用，不得转授权、出卖、转让本协议或者本协议中的权利。</a:t>
            </a:r>
          </a:p>
        </p:txBody>
      </p:sp>
      <p:sp>
        <p:nvSpPr>
          <p:cNvPr id="358" name="Google Shape;358;p13"/>
          <p:cNvSpPr txBox="1"/>
          <p:nvPr/>
        </p:nvSpPr>
        <p:spPr>
          <a:xfrm>
            <a:off x="1652955" y="4984409"/>
            <a:ext cx="729708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更多精品PPT模板：http://ibaotu.com/ppt/</a:t>
            </a:r>
            <a:endParaRPr sz="18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" name="Google Shape;359;p13"/>
          <p:cNvSpPr txBox="1"/>
          <p:nvPr/>
        </p:nvSpPr>
        <p:spPr>
          <a:xfrm>
            <a:off x="9433168" y="4984409"/>
            <a:ext cx="12440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18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点击进入</a:t>
            </a:r>
          </a:p>
        </p:txBody>
      </p:sp>
    </p:spTree>
    <p:extLst>
      <p:ext uri="{BB962C8B-B14F-4D97-AF65-F5344CB8AC3E}">
        <p14:creationId xmlns:p14="http://schemas.microsoft.com/office/powerpoint/2010/main" val="2181228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2"/>
          <p:cNvPicPr preferRelativeResize="0"/>
          <p:nvPr/>
        </p:nvPicPr>
        <p:blipFill rotWithShape="1">
          <a:blip r:embed="rId3"/>
          <a:srcRect l="20572" t="78444" r="38629"/>
          <a:stretch>
            <a:fillRect/>
          </a:stretch>
        </p:blipFill>
        <p:spPr>
          <a:xfrm>
            <a:off x="1120694" y="-280061"/>
            <a:ext cx="10114157" cy="8041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38921" y="2034303"/>
            <a:ext cx="918124" cy="5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490830" y="322589"/>
            <a:ext cx="918124" cy="5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642311" y="5392564"/>
            <a:ext cx="1259891" cy="101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 rot="327425">
            <a:off x="729857" y="3640883"/>
            <a:ext cx="1958846" cy="25313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/>
          <p:nvPr/>
        </p:nvSpPr>
        <p:spPr>
          <a:xfrm>
            <a:off x="356832" y="2610452"/>
            <a:ext cx="1070517" cy="995187"/>
          </a:xfrm>
          <a:custGeom>
            <a:avLst/>
            <a:gdLst/>
            <a:ahLst/>
            <a:cxnLst/>
            <a:rect l="l" t="t" r="r" b="b"/>
            <a:pathLst>
              <a:path w="376" h="347" extrusionOk="0">
                <a:moveTo>
                  <a:pt x="352" y="215"/>
                </a:moveTo>
                <a:cubicBezTo>
                  <a:pt x="330" y="196"/>
                  <a:pt x="308" y="204"/>
                  <a:pt x="287" y="219"/>
                </a:cubicBezTo>
                <a:cubicBezTo>
                  <a:pt x="287" y="214"/>
                  <a:pt x="286" y="210"/>
                  <a:pt x="285" y="205"/>
                </a:cubicBezTo>
                <a:cubicBezTo>
                  <a:pt x="280" y="189"/>
                  <a:pt x="272" y="169"/>
                  <a:pt x="256" y="160"/>
                </a:cubicBezTo>
                <a:cubicBezTo>
                  <a:pt x="242" y="152"/>
                  <a:pt x="226" y="155"/>
                  <a:pt x="210" y="159"/>
                </a:cubicBezTo>
                <a:cubicBezTo>
                  <a:pt x="207" y="160"/>
                  <a:pt x="204" y="161"/>
                  <a:pt x="200" y="162"/>
                </a:cubicBezTo>
                <a:cubicBezTo>
                  <a:pt x="202" y="123"/>
                  <a:pt x="197" y="83"/>
                  <a:pt x="151" y="84"/>
                </a:cubicBezTo>
                <a:cubicBezTo>
                  <a:pt x="135" y="84"/>
                  <a:pt x="119" y="89"/>
                  <a:pt x="104" y="93"/>
                </a:cubicBezTo>
                <a:cubicBezTo>
                  <a:pt x="104" y="81"/>
                  <a:pt x="105" y="69"/>
                  <a:pt x="104" y="57"/>
                </a:cubicBezTo>
                <a:cubicBezTo>
                  <a:pt x="102" y="40"/>
                  <a:pt x="93" y="25"/>
                  <a:pt x="81" y="13"/>
                </a:cubicBezTo>
                <a:cubicBezTo>
                  <a:pt x="82" y="12"/>
                  <a:pt x="82" y="11"/>
                  <a:pt x="83" y="10"/>
                </a:cubicBezTo>
                <a:cubicBezTo>
                  <a:pt x="84" y="8"/>
                  <a:pt x="81" y="6"/>
                  <a:pt x="79" y="8"/>
                </a:cubicBezTo>
                <a:cubicBezTo>
                  <a:pt x="79" y="8"/>
                  <a:pt x="78" y="9"/>
                  <a:pt x="77" y="10"/>
                </a:cubicBezTo>
                <a:cubicBezTo>
                  <a:pt x="74" y="7"/>
                  <a:pt x="70" y="4"/>
                  <a:pt x="66" y="1"/>
                </a:cubicBezTo>
                <a:cubicBezTo>
                  <a:pt x="64" y="0"/>
                  <a:pt x="62" y="2"/>
                  <a:pt x="63" y="4"/>
                </a:cubicBezTo>
                <a:cubicBezTo>
                  <a:pt x="66" y="8"/>
                  <a:pt x="70" y="11"/>
                  <a:pt x="73" y="15"/>
                </a:cubicBezTo>
                <a:cubicBezTo>
                  <a:pt x="55" y="35"/>
                  <a:pt x="44" y="57"/>
                  <a:pt x="18" y="70"/>
                </a:cubicBezTo>
                <a:cubicBezTo>
                  <a:pt x="18" y="70"/>
                  <a:pt x="17" y="70"/>
                  <a:pt x="17" y="71"/>
                </a:cubicBezTo>
                <a:cubicBezTo>
                  <a:pt x="14" y="65"/>
                  <a:pt x="10" y="60"/>
                  <a:pt x="7" y="54"/>
                </a:cubicBezTo>
                <a:cubicBezTo>
                  <a:pt x="6" y="50"/>
                  <a:pt x="0" y="51"/>
                  <a:pt x="0" y="55"/>
                </a:cubicBezTo>
                <a:cubicBezTo>
                  <a:pt x="11" y="103"/>
                  <a:pt x="49" y="116"/>
                  <a:pt x="91" y="110"/>
                </a:cubicBezTo>
                <a:cubicBezTo>
                  <a:pt x="90" y="123"/>
                  <a:pt x="90" y="135"/>
                  <a:pt x="94" y="148"/>
                </a:cubicBezTo>
                <a:cubicBezTo>
                  <a:pt x="104" y="188"/>
                  <a:pt x="150" y="187"/>
                  <a:pt x="183" y="179"/>
                </a:cubicBezTo>
                <a:cubicBezTo>
                  <a:pt x="184" y="179"/>
                  <a:pt x="184" y="179"/>
                  <a:pt x="184" y="179"/>
                </a:cubicBezTo>
                <a:cubicBezTo>
                  <a:pt x="183" y="213"/>
                  <a:pt x="190" y="261"/>
                  <a:pt x="232" y="261"/>
                </a:cubicBezTo>
                <a:cubicBezTo>
                  <a:pt x="247" y="261"/>
                  <a:pt x="262" y="254"/>
                  <a:pt x="275" y="246"/>
                </a:cubicBezTo>
                <a:cubicBezTo>
                  <a:pt x="274" y="258"/>
                  <a:pt x="272" y="270"/>
                  <a:pt x="272" y="282"/>
                </a:cubicBezTo>
                <a:cubicBezTo>
                  <a:pt x="270" y="304"/>
                  <a:pt x="277" y="324"/>
                  <a:pt x="290" y="342"/>
                </a:cubicBezTo>
                <a:cubicBezTo>
                  <a:pt x="294" y="347"/>
                  <a:pt x="302" y="342"/>
                  <a:pt x="299" y="337"/>
                </a:cubicBezTo>
                <a:cubicBezTo>
                  <a:pt x="292" y="323"/>
                  <a:pt x="288" y="310"/>
                  <a:pt x="286" y="296"/>
                </a:cubicBezTo>
                <a:cubicBezTo>
                  <a:pt x="298" y="289"/>
                  <a:pt x="307" y="279"/>
                  <a:pt x="315" y="268"/>
                </a:cubicBezTo>
                <a:cubicBezTo>
                  <a:pt x="325" y="256"/>
                  <a:pt x="335" y="242"/>
                  <a:pt x="342" y="228"/>
                </a:cubicBezTo>
                <a:cubicBezTo>
                  <a:pt x="355" y="240"/>
                  <a:pt x="363" y="265"/>
                  <a:pt x="367" y="283"/>
                </a:cubicBezTo>
                <a:cubicBezTo>
                  <a:pt x="368" y="288"/>
                  <a:pt x="376" y="288"/>
                  <a:pt x="376" y="283"/>
                </a:cubicBezTo>
                <a:cubicBezTo>
                  <a:pt x="376" y="259"/>
                  <a:pt x="371" y="231"/>
                  <a:pt x="352" y="215"/>
                </a:cubicBezTo>
                <a:close/>
                <a:moveTo>
                  <a:pt x="299" y="229"/>
                </a:moveTo>
                <a:cubicBezTo>
                  <a:pt x="305" y="225"/>
                  <a:pt x="310" y="222"/>
                  <a:pt x="315" y="221"/>
                </a:cubicBezTo>
                <a:cubicBezTo>
                  <a:pt x="313" y="225"/>
                  <a:pt x="311" y="228"/>
                  <a:pt x="308" y="232"/>
                </a:cubicBezTo>
                <a:cubicBezTo>
                  <a:pt x="302" y="241"/>
                  <a:pt x="295" y="250"/>
                  <a:pt x="287" y="258"/>
                </a:cubicBezTo>
                <a:cubicBezTo>
                  <a:pt x="287" y="251"/>
                  <a:pt x="288" y="244"/>
                  <a:pt x="288" y="238"/>
                </a:cubicBezTo>
                <a:cubicBezTo>
                  <a:pt x="292" y="235"/>
                  <a:pt x="296" y="232"/>
                  <a:pt x="299" y="229"/>
                </a:cubicBezTo>
                <a:close/>
                <a:moveTo>
                  <a:pt x="228" y="168"/>
                </a:moveTo>
                <a:cubicBezTo>
                  <a:pt x="219" y="174"/>
                  <a:pt x="213" y="184"/>
                  <a:pt x="206" y="192"/>
                </a:cubicBezTo>
                <a:cubicBezTo>
                  <a:pt x="203" y="195"/>
                  <a:pt x="201" y="199"/>
                  <a:pt x="199" y="203"/>
                </a:cubicBezTo>
                <a:cubicBezTo>
                  <a:pt x="198" y="193"/>
                  <a:pt x="198" y="184"/>
                  <a:pt x="199" y="175"/>
                </a:cubicBezTo>
                <a:cubicBezTo>
                  <a:pt x="209" y="172"/>
                  <a:pt x="218" y="169"/>
                  <a:pt x="228" y="168"/>
                </a:cubicBezTo>
                <a:close/>
                <a:moveTo>
                  <a:pt x="132" y="100"/>
                </a:moveTo>
                <a:cubicBezTo>
                  <a:pt x="128" y="105"/>
                  <a:pt x="124" y="111"/>
                  <a:pt x="120" y="117"/>
                </a:cubicBezTo>
                <a:cubicBezTo>
                  <a:pt x="115" y="123"/>
                  <a:pt x="109" y="130"/>
                  <a:pt x="104" y="136"/>
                </a:cubicBezTo>
                <a:cubicBezTo>
                  <a:pt x="103" y="135"/>
                  <a:pt x="103" y="133"/>
                  <a:pt x="103" y="132"/>
                </a:cubicBezTo>
                <a:cubicBezTo>
                  <a:pt x="102" y="124"/>
                  <a:pt x="102" y="116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12" y="106"/>
                  <a:pt x="122" y="103"/>
                  <a:pt x="132" y="100"/>
                </a:cubicBezTo>
                <a:close/>
                <a:moveTo>
                  <a:pt x="33" y="87"/>
                </a:moveTo>
                <a:cubicBezTo>
                  <a:pt x="28" y="84"/>
                  <a:pt x="24" y="79"/>
                  <a:pt x="20" y="74"/>
                </a:cubicBezTo>
                <a:cubicBezTo>
                  <a:pt x="20" y="74"/>
                  <a:pt x="20" y="74"/>
                  <a:pt x="20" y="74"/>
                </a:cubicBezTo>
                <a:cubicBezTo>
                  <a:pt x="44" y="67"/>
                  <a:pt x="64" y="43"/>
                  <a:pt x="77" y="20"/>
                </a:cubicBezTo>
                <a:cubicBezTo>
                  <a:pt x="80" y="23"/>
                  <a:pt x="82" y="26"/>
                  <a:pt x="84" y="30"/>
                </a:cubicBezTo>
                <a:cubicBezTo>
                  <a:pt x="76" y="36"/>
                  <a:pt x="71" y="47"/>
                  <a:pt x="66" y="56"/>
                </a:cubicBezTo>
                <a:cubicBezTo>
                  <a:pt x="58" y="68"/>
                  <a:pt x="48" y="82"/>
                  <a:pt x="33" y="87"/>
                </a:cubicBezTo>
                <a:close/>
                <a:moveTo>
                  <a:pt x="75" y="98"/>
                </a:moveTo>
                <a:cubicBezTo>
                  <a:pt x="70" y="99"/>
                  <a:pt x="66" y="99"/>
                  <a:pt x="61" y="98"/>
                </a:cubicBezTo>
                <a:cubicBezTo>
                  <a:pt x="64" y="96"/>
                  <a:pt x="66" y="94"/>
                  <a:pt x="68" y="91"/>
                </a:cubicBezTo>
                <a:cubicBezTo>
                  <a:pt x="72" y="85"/>
                  <a:pt x="78" y="78"/>
                  <a:pt x="80" y="71"/>
                </a:cubicBezTo>
                <a:cubicBezTo>
                  <a:pt x="81" y="69"/>
                  <a:pt x="79" y="67"/>
                  <a:pt x="77" y="68"/>
                </a:cubicBezTo>
                <a:cubicBezTo>
                  <a:pt x="71" y="72"/>
                  <a:pt x="68" y="79"/>
                  <a:pt x="64" y="85"/>
                </a:cubicBezTo>
                <a:cubicBezTo>
                  <a:pt x="61" y="89"/>
                  <a:pt x="59" y="93"/>
                  <a:pt x="56" y="97"/>
                </a:cubicBezTo>
                <a:cubicBezTo>
                  <a:pt x="49" y="96"/>
                  <a:pt x="43" y="94"/>
                  <a:pt x="37" y="90"/>
                </a:cubicBezTo>
                <a:cubicBezTo>
                  <a:pt x="49" y="87"/>
                  <a:pt x="57" y="79"/>
                  <a:pt x="64" y="70"/>
                </a:cubicBezTo>
                <a:cubicBezTo>
                  <a:pt x="72" y="61"/>
                  <a:pt x="82" y="47"/>
                  <a:pt x="87" y="35"/>
                </a:cubicBezTo>
                <a:cubicBezTo>
                  <a:pt x="88" y="36"/>
                  <a:pt x="88" y="36"/>
                  <a:pt x="89" y="37"/>
                </a:cubicBezTo>
                <a:cubicBezTo>
                  <a:pt x="96" y="52"/>
                  <a:pt x="95" y="70"/>
                  <a:pt x="93" y="85"/>
                </a:cubicBezTo>
                <a:cubicBezTo>
                  <a:pt x="93" y="89"/>
                  <a:pt x="93" y="92"/>
                  <a:pt x="92" y="95"/>
                </a:cubicBezTo>
                <a:cubicBezTo>
                  <a:pt x="87" y="97"/>
                  <a:pt x="81" y="98"/>
                  <a:pt x="75" y="98"/>
                </a:cubicBezTo>
                <a:close/>
                <a:moveTo>
                  <a:pt x="169" y="169"/>
                </a:moveTo>
                <a:cubicBezTo>
                  <a:pt x="173" y="163"/>
                  <a:pt x="177" y="157"/>
                  <a:pt x="179" y="151"/>
                </a:cubicBezTo>
                <a:cubicBezTo>
                  <a:pt x="180" y="149"/>
                  <a:pt x="177" y="147"/>
                  <a:pt x="176" y="148"/>
                </a:cubicBezTo>
                <a:cubicBezTo>
                  <a:pt x="173" y="151"/>
                  <a:pt x="171" y="155"/>
                  <a:pt x="169" y="159"/>
                </a:cubicBezTo>
                <a:cubicBezTo>
                  <a:pt x="167" y="163"/>
                  <a:pt x="165" y="166"/>
                  <a:pt x="163" y="170"/>
                </a:cubicBezTo>
                <a:cubicBezTo>
                  <a:pt x="153" y="171"/>
                  <a:pt x="143" y="171"/>
                  <a:pt x="135" y="170"/>
                </a:cubicBezTo>
                <a:cubicBezTo>
                  <a:pt x="148" y="156"/>
                  <a:pt x="159" y="140"/>
                  <a:pt x="168" y="122"/>
                </a:cubicBezTo>
                <a:cubicBezTo>
                  <a:pt x="169" y="119"/>
                  <a:pt x="165" y="117"/>
                  <a:pt x="163" y="120"/>
                </a:cubicBezTo>
                <a:cubicBezTo>
                  <a:pt x="151" y="135"/>
                  <a:pt x="144" y="154"/>
                  <a:pt x="132" y="169"/>
                </a:cubicBezTo>
                <a:cubicBezTo>
                  <a:pt x="126" y="167"/>
                  <a:pt x="121" y="165"/>
                  <a:pt x="116" y="161"/>
                </a:cubicBezTo>
                <a:cubicBezTo>
                  <a:pt x="130" y="143"/>
                  <a:pt x="143" y="124"/>
                  <a:pt x="160" y="108"/>
                </a:cubicBezTo>
                <a:cubicBezTo>
                  <a:pt x="163" y="106"/>
                  <a:pt x="160" y="101"/>
                  <a:pt x="157" y="104"/>
                </a:cubicBezTo>
                <a:cubicBezTo>
                  <a:pt x="139" y="118"/>
                  <a:pt x="125" y="138"/>
                  <a:pt x="113" y="158"/>
                </a:cubicBezTo>
                <a:cubicBezTo>
                  <a:pt x="110" y="154"/>
                  <a:pt x="107" y="149"/>
                  <a:pt x="105" y="142"/>
                </a:cubicBezTo>
                <a:cubicBezTo>
                  <a:pt x="112" y="137"/>
                  <a:pt x="118" y="130"/>
                  <a:pt x="123" y="123"/>
                </a:cubicBezTo>
                <a:cubicBezTo>
                  <a:pt x="129" y="116"/>
                  <a:pt x="137" y="108"/>
                  <a:pt x="140" y="99"/>
                </a:cubicBezTo>
                <a:cubicBezTo>
                  <a:pt x="150" y="97"/>
                  <a:pt x="161" y="97"/>
                  <a:pt x="171" y="101"/>
                </a:cubicBezTo>
                <a:cubicBezTo>
                  <a:pt x="190" y="110"/>
                  <a:pt x="187" y="146"/>
                  <a:pt x="185" y="165"/>
                </a:cubicBezTo>
                <a:cubicBezTo>
                  <a:pt x="180" y="167"/>
                  <a:pt x="174" y="168"/>
                  <a:pt x="169" y="169"/>
                </a:cubicBezTo>
                <a:close/>
                <a:moveTo>
                  <a:pt x="253" y="241"/>
                </a:moveTo>
                <a:cubicBezTo>
                  <a:pt x="258" y="234"/>
                  <a:pt x="263" y="226"/>
                  <a:pt x="265" y="218"/>
                </a:cubicBezTo>
                <a:cubicBezTo>
                  <a:pt x="266" y="216"/>
                  <a:pt x="263" y="214"/>
                  <a:pt x="261" y="216"/>
                </a:cubicBezTo>
                <a:cubicBezTo>
                  <a:pt x="257" y="221"/>
                  <a:pt x="254" y="227"/>
                  <a:pt x="251" y="233"/>
                </a:cubicBezTo>
                <a:cubicBezTo>
                  <a:pt x="248" y="237"/>
                  <a:pt x="246" y="241"/>
                  <a:pt x="243" y="244"/>
                </a:cubicBezTo>
                <a:cubicBezTo>
                  <a:pt x="232" y="247"/>
                  <a:pt x="222" y="247"/>
                  <a:pt x="214" y="240"/>
                </a:cubicBezTo>
                <a:cubicBezTo>
                  <a:pt x="215" y="240"/>
                  <a:pt x="215" y="240"/>
                  <a:pt x="216" y="240"/>
                </a:cubicBezTo>
                <a:cubicBezTo>
                  <a:pt x="223" y="235"/>
                  <a:pt x="228" y="225"/>
                  <a:pt x="233" y="218"/>
                </a:cubicBezTo>
                <a:cubicBezTo>
                  <a:pt x="240" y="207"/>
                  <a:pt x="249" y="197"/>
                  <a:pt x="257" y="187"/>
                </a:cubicBezTo>
                <a:cubicBezTo>
                  <a:pt x="260" y="183"/>
                  <a:pt x="255" y="179"/>
                  <a:pt x="252" y="182"/>
                </a:cubicBezTo>
                <a:cubicBezTo>
                  <a:pt x="242" y="189"/>
                  <a:pt x="235" y="201"/>
                  <a:pt x="228" y="211"/>
                </a:cubicBezTo>
                <a:cubicBezTo>
                  <a:pt x="223" y="219"/>
                  <a:pt x="216" y="228"/>
                  <a:pt x="213" y="237"/>
                </a:cubicBezTo>
                <a:cubicBezTo>
                  <a:pt x="212" y="238"/>
                  <a:pt x="212" y="238"/>
                  <a:pt x="213" y="239"/>
                </a:cubicBezTo>
                <a:cubicBezTo>
                  <a:pt x="212" y="238"/>
                  <a:pt x="212" y="238"/>
                  <a:pt x="212" y="238"/>
                </a:cubicBezTo>
                <a:cubicBezTo>
                  <a:pt x="206" y="232"/>
                  <a:pt x="202" y="223"/>
                  <a:pt x="200" y="214"/>
                </a:cubicBezTo>
                <a:cubicBezTo>
                  <a:pt x="204" y="207"/>
                  <a:pt x="209" y="200"/>
                  <a:pt x="215" y="194"/>
                </a:cubicBezTo>
                <a:cubicBezTo>
                  <a:pt x="221" y="186"/>
                  <a:pt x="230" y="179"/>
                  <a:pt x="234" y="169"/>
                </a:cubicBezTo>
                <a:cubicBezTo>
                  <a:pt x="235" y="168"/>
                  <a:pt x="235" y="168"/>
                  <a:pt x="234" y="167"/>
                </a:cubicBezTo>
                <a:cubicBezTo>
                  <a:pt x="235" y="167"/>
                  <a:pt x="236" y="167"/>
                  <a:pt x="236" y="167"/>
                </a:cubicBezTo>
                <a:cubicBezTo>
                  <a:pt x="261" y="167"/>
                  <a:pt x="271" y="198"/>
                  <a:pt x="275" y="218"/>
                </a:cubicBezTo>
                <a:cubicBezTo>
                  <a:pt x="275" y="221"/>
                  <a:pt x="276" y="224"/>
                  <a:pt x="276" y="228"/>
                </a:cubicBezTo>
                <a:cubicBezTo>
                  <a:pt x="269" y="232"/>
                  <a:pt x="261" y="237"/>
                  <a:pt x="253" y="241"/>
                </a:cubicBezTo>
                <a:close/>
                <a:moveTo>
                  <a:pt x="315" y="254"/>
                </a:moveTo>
                <a:cubicBezTo>
                  <a:pt x="307" y="267"/>
                  <a:pt x="298" y="279"/>
                  <a:pt x="285" y="288"/>
                </a:cubicBezTo>
                <a:cubicBezTo>
                  <a:pt x="285" y="281"/>
                  <a:pt x="285" y="274"/>
                  <a:pt x="286" y="267"/>
                </a:cubicBezTo>
                <a:cubicBezTo>
                  <a:pt x="286" y="266"/>
                  <a:pt x="286" y="264"/>
                  <a:pt x="286" y="262"/>
                </a:cubicBezTo>
                <a:cubicBezTo>
                  <a:pt x="295" y="257"/>
                  <a:pt x="301" y="249"/>
                  <a:pt x="308" y="242"/>
                </a:cubicBezTo>
                <a:cubicBezTo>
                  <a:pt x="313" y="236"/>
                  <a:pt x="321" y="228"/>
                  <a:pt x="326" y="220"/>
                </a:cubicBezTo>
                <a:cubicBezTo>
                  <a:pt x="329" y="220"/>
                  <a:pt x="332" y="221"/>
                  <a:pt x="335" y="223"/>
                </a:cubicBezTo>
                <a:cubicBezTo>
                  <a:pt x="327" y="232"/>
                  <a:pt x="322" y="244"/>
                  <a:pt x="315" y="254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 panose="020F0502020204030204"/>
              <a:buNone/>
            </a:pPr>
            <a:endParaRPr sz="2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" name="Google Shape;68;p2"/>
          <p:cNvSpPr txBox="1"/>
          <p:nvPr/>
        </p:nvSpPr>
        <p:spPr>
          <a:xfrm>
            <a:off x="4320964" y="1504656"/>
            <a:ext cx="3841078" cy="1105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600" b="1">
              <a:solidFill>
                <a:srgbClr val="5FB9C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69;p2"/>
          <p:cNvSpPr txBox="1"/>
          <p:nvPr/>
        </p:nvSpPr>
        <p:spPr>
          <a:xfrm>
            <a:off x="119488" y="115990"/>
            <a:ext cx="4330684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zh-CN" sz="4000" b="1">
                <a:solidFill>
                  <a:srgbClr val="5FB9CB"/>
                </a:solidFill>
                <a:highlight>
                  <a:srgbClr val="FFFF00"/>
                </a:highlight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LUYỆN TẬP</a:t>
            </a:r>
          </a:p>
        </p:txBody>
      </p:sp>
      <p:pic>
        <p:nvPicPr>
          <p:cNvPr id="70" name="Google Shape;70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-9298655">
            <a:off x="10787055" y="5450713"/>
            <a:ext cx="1016967" cy="112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 rot="4117575">
            <a:off x="9852892" y="751427"/>
            <a:ext cx="1016967" cy="11267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Google Shape;72;p2"/>
          <p:cNvGrpSpPr/>
          <p:nvPr/>
        </p:nvGrpSpPr>
        <p:grpSpPr>
          <a:xfrm>
            <a:off x="9912725" y="2283097"/>
            <a:ext cx="1665347" cy="2540757"/>
            <a:chOff x="8683894" y="705760"/>
            <a:chExt cx="1389852" cy="2120445"/>
          </a:xfrm>
        </p:grpSpPr>
        <p:sp>
          <p:nvSpPr>
            <p:cNvPr id="73" name="Google Shape;73;p2"/>
            <p:cNvSpPr/>
            <p:nvPr/>
          </p:nvSpPr>
          <p:spPr>
            <a:xfrm>
              <a:off x="8757344" y="1109187"/>
              <a:ext cx="1146319" cy="1618623"/>
            </a:xfrm>
            <a:custGeom>
              <a:avLst/>
              <a:gdLst/>
              <a:ahLst/>
              <a:cxnLst/>
              <a:rect l="l" t="t" r="r" b="b"/>
              <a:pathLst>
                <a:path w="197" h="278" extrusionOk="0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927427" y="1374856"/>
              <a:ext cx="297650" cy="327170"/>
            </a:xfrm>
            <a:custGeom>
              <a:avLst/>
              <a:gdLst/>
              <a:ahLst/>
              <a:cxnLst/>
              <a:rect l="l" t="t" r="r" b="b"/>
              <a:pathLst>
                <a:path w="51" h="56" extrusionOk="0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683894" y="1165763"/>
              <a:ext cx="1254556" cy="1660442"/>
            </a:xfrm>
            <a:custGeom>
              <a:avLst/>
              <a:gdLst/>
              <a:ahLst/>
              <a:cxnLst/>
              <a:rect l="l" t="t" r="r" b="b"/>
              <a:pathLst>
                <a:path w="216" h="285" extrusionOk="0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9404650" y="705760"/>
              <a:ext cx="162354" cy="327170"/>
            </a:xfrm>
            <a:custGeom>
              <a:avLst/>
              <a:gdLst/>
              <a:ahLst/>
              <a:cxnLst/>
              <a:rect l="l" t="t" r="r" b="b"/>
              <a:pathLst>
                <a:path w="28" h="56" extrusionOk="0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638341" y="757416"/>
              <a:ext cx="196793" cy="327170"/>
            </a:xfrm>
            <a:custGeom>
              <a:avLst/>
              <a:gdLst/>
              <a:ahLst/>
              <a:cxnLst/>
              <a:rect l="l" t="t" r="r" b="b"/>
              <a:pathLst>
                <a:path w="34" h="56" extrusionOk="0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817915" y="922232"/>
              <a:ext cx="255831" cy="312410"/>
            </a:xfrm>
            <a:custGeom>
              <a:avLst/>
              <a:gdLst/>
              <a:ahLst/>
              <a:cxnLst/>
              <a:rect l="l" t="t" r="r" b="b"/>
              <a:pathLst>
                <a:path w="44" h="54" extrusionOk="0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" name="Rectangles 1"/>
          <p:cNvSpPr/>
          <p:nvPr/>
        </p:nvSpPr>
        <p:spPr>
          <a:xfrm>
            <a:off x="4008120" y="1340485"/>
            <a:ext cx="3956685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vi-VN" altLang="en-US" sz="2800">
                <a:latin typeface="Times New Roman" panose="02020603050405020304" charset="0"/>
                <a:cs typeface="Times New Roman" panose="02020603050405020304" charset="0"/>
              </a:rPr>
              <a:t>a) 6 000 + 2 000</a:t>
            </a:r>
          </a:p>
        </p:txBody>
      </p:sp>
      <p:sp>
        <p:nvSpPr>
          <p:cNvPr id="3" name="Rectangles 2"/>
          <p:cNvSpPr/>
          <p:nvPr/>
        </p:nvSpPr>
        <p:spPr>
          <a:xfrm>
            <a:off x="4008120" y="2420620"/>
            <a:ext cx="3956685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vi-VN" altLang="en-US" sz="2800">
                <a:latin typeface="Times New Roman" panose="02020603050405020304" charset="0"/>
                <a:cs typeface="Times New Roman" panose="02020603050405020304" charset="0"/>
              </a:rPr>
              <a:t>b) 3000 + 4 000</a:t>
            </a:r>
          </a:p>
        </p:txBody>
      </p:sp>
      <p:sp>
        <p:nvSpPr>
          <p:cNvPr id="4" name="Rectangles 3"/>
          <p:cNvSpPr/>
          <p:nvPr/>
        </p:nvSpPr>
        <p:spPr>
          <a:xfrm>
            <a:off x="4008120" y="3500755"/>
            <a:ext cx="3956685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vi-VN" altLang="en-US" sz="2800">
                <a:latin typeface="Times New Roman" panose="02020603050405020304" charset="0"/>
                <a:cs typeface="Times New Roman" panose="02020603050405020304" charset="0"/>
              </a:rPr>
              <a:t>c) 5 000 + 4 000</a:t>
            </a:r>
          </a:p>
        </p:txBody>
      </p:sp>
      <p:sp>
        <p:nvSpPr>
          <p:cNvPr id="5" name="Rectangles 4"/>
          <p:cNvSpPr/>
          <p:nvPr/>
        </p:nvSpPr>
        <p:spPr>
          <a:xfrm>
            <a:off x="4008120" y="4580890"/>
            <a:ext cx="3956685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vi-VN" altLang="en-US" sz="2800">
                <a:latin typeface="Times New Roman" panose="02020603050405020304" charset="0"/>
                <a:cs typeface="Times New Roman" panose="02020603050405020304" charset="0"/>
              </a:rPr>
              <a:t>d) 1 000 + 9 000</a:t>
            </a:r>
          </a:p>
        </p:txBody>
      </p:sp>
      <p:sp>
        <p:nvSpPr>
          <p:cNvPr id="6" name="Google Shape;69;p2"/>
          <p:cNvSpPr txBox="1"/>
          <p:nvPr/>
        </p:nvSpPr>
        <p:spPr>
          <a:xfrm>
            <a:off x="335915" y="1537335"/>
            <a:ext cx="3481705" cy="5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zh-CN" sz="2800" b="1">
                <a:solidFill>
                  <a:srgbClr val="FF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Bài 1/ TÍNH NHẨM</a:t>
            </a:r>
          </a:p>
        </p:txBody>
      </p:sp>
    </p:spTree>
    <p:extLst>
      <p:ext uri="{BB962C8B-B14F-4D97-AF65-F5344CB8AC3E}">
        <p14:creationId xmlns:p14="http://schemas.microsoft.com/office/powerpoint/2010/main" val="114529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9" grpId="0"/>
      <p:bldP spid="69" grpId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730750" y="6003290"/>
            <a:ext cx="3032760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033270" y="6376035"/>
            <a:ext cx="3032760" cy="3374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24460" y="6162040"/>
            <a:ext cx="3032760" cy="3470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763193" y="5487354"/>
            <a:ext cx="3032616" cy="393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324256" y="3880878"/>
            <a:ext cx="3032616" cy="393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60551" y="376721"/>
            <a:ext cx="1557459" cy="97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0324256" y="865396"/>
            <a:ext cx="1142742" cy="717104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0"/>
          <p:cNvSpPr txBox="1"/>
          <p:nvPr/>
        </p:nvSpPr>
        <p:spPr>
          <a:xfrm>
            <a:off x="1775460" y="189230"/>
            <a:ext cx="7463155" cy="70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zh-CN" sz="4000" b="1">
                <a:solidFill>
                  <a:schemeClr val="lt1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Bài 2. Tính nhẩm (theo mẫu )</a:t>
            </a:r>
          </a:p>
        </p:txBody>
      </p:sp>
      <p:grpSp>
        <p:nvGrpSpPr>
          <p:cNvPr id="279" name="Google Shape;279;p10"/>
          <p:cNvGrpSpPr/>
          <p:nvPr/>
        </p:nvGrpSpPr>
        <p:grpSpPr>
          <a:xfrm rot="-406819">
            <a:off x="8104157" y="549649"/>
            <a:ext cx="803284" cy="548652"/>
            <a:chOff x="9015984" y="2528554"/>
            <a:chExt cx="2157344" cy="1473489"/>
          </a:xfrm>
        </p:grpSpPr>
        <p:sp>
          <p:nvSpPr>
            <p:cNvPr id="280" name="Google Shape;280;p10"/>
            <p:cNvSpPr/>
            <p:nvPr/>
          </p:nvSpPr>
          <p:spPr>
            <a:xfrm>
              <a:off x="10132784" y="3116474"/>
              <a:ext cx="831450" cy="526422"/>
            </a:xfrm>
            <a:custGeom>
              <a:avLst/>
              <a:gdLst/>
              <a:ahLst/>
              <a:cxnLst/>
              <a:rect l="l" t="t" r="r" b="b"/>
              <a:pathLst>
                <a:path w="143" h="90" extrusionOk="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9933530" y="2779466"/>
              <a:ext cx="954446" cy="787173"/>
            </a:xfrm>
            <a:custGeom>
              <a:avLst/>
              <a:gdLst/>
              <a:ahLst/>
              <a:cxnLst/>
              <a:rect l="l" t="t" r="r" b="b"/>
              <a:pathLst>
                <a:path w="164" h="135" extrusionOk="0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9618662" y="2570374"/>
              <a:ext cx="1129101" cy="656798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9200477" y="3094334"/>
              <a:ext cx="996266" cy="797012"/>
            </a:xfrm>
            <a:custGeom>
              <a:avLst/>
              <a:gdLst/>
              <a:ahLst/>
              <a:cxnLst/>
              <a:rect l="l" t="t" r="r" b="b"/>
              <a:pathLst>
                <a:path w="171" h="137" extrusionOk="0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9033203" y="3758510"/>
              <a:ext cx="265671" cy="221392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9945831" y="3030377"/>
              <a:ext cx="1227497" cy="890489"/>
            </a:xfrm>
            <a:custGeom>
              <a:avLst/>
              <a:gdLst/>
              <a:ahLst/>
              <a:cxnLst/>
              <a:rect l="l" t="t" r="r" b="b"/>
              <a:pathLst>
                <a:path w="211" h="153" extrusionOk="0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10747762" y="2720427"/>
              <a:ext cx="297650" cy="396047"/>
            </a:xfrm>
            <a:custGeom>
              <a:avLst/>
              <a:gdLst/>
              <a:ahLst/>
              <a:cxnLst/>
              <a:rect l="l" t="t" r="r" b="b"/>
              <a:pathLst>
                <a:path w="51" h="68" extrusionOk="0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10696104" y="2528554"/>
              <a:ext cx="157435" cy="250912"/>
            </a:xfrm>
            <a:custGeom>
              <a:avLst/>
              <a:gdLst/>
              <a:ahLst/>
              <a:cxnLst/>
              <a:rect l="l" t="t" r="r" b="b"/>
              <a:pathLst>
                <a:path w="27" h="43" extrusionOk="0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10"/>
            <p:cNvSpPr/>
            <p:nvPr/>
          </p:nvSpPr>
          <p:spPr>
            <a:xfrm>
              <a:off x="9298873" y="3642896"/>
              <a:ext cx="897869" cy="337009"/>
            </a:xfrm>
            <a:custGeom>
              <a:avLst/>
              <a:gdLst/>
              <a:ahLst/>
              <a:cxnLst/>
              <a:rect l="l" t="t" r="r" b="b"/>
              <a:pathLst>
                <a:path w="154" h="58" extrusionOk="0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9" name="Google Shape;289;p10"/>
            <p:cNvSpPr/>
            <p:nvPr/>
          </p:nvSpPr>
          <p:spPr>
            <a:xfrm>
              <a:off x="9015984" y="3891346"/>
              <a:ext cx="302571" cy="110697"/>
            </a:xfrm>
            <a:custGeom>
              <a:avLst/>
              <a:gdLst/>
              <a:ahLst/>
              <a:cxnLst/>
              <a:rect l="l" t="t" r="r" b="b"/>
              <a:pathLst>
                <a:path w="52" h="19" extrusionOk="0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" name="Rectangles 1"/>
          <p:cNvSpPr/>
          <p:nvPr/>
        </p:nvSpPr>
        <p:spPr>
          <a:xfrm>
            <a:off x="2711450" y="1021715"/>
            <a:ext cx="6335395" cy="16490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vi-VN" altLang="en-US" sz="2400">
                <a:latin typeface="Times New Roman" panose="02020603050405020304" charset="0"/>
                <a:cs typeface="Times New Roman" panose="02020603050405020304" charset="0"/>
              </a:rPr>
              <a:t>Mẫu : 4 200 + 600 = ?</a:t>
            </a:r>
          </a:p>
          <a:p>
            <a:pPr algn="l"/>
            <a:r>
              <a:rPr lang="vi-VN" altLang="en-US" sz="2400">
                <a:latin typeface="Times New Roman" panose="02020603050405020304" charset="0"/>
                <a:cs typeface="Times New Roman" panose="02020603050405020304" charset="0"/>
              </a:rPr>
              <a:t>Nhẩm: 2 trăm + 6 trăm = 8 trăm</a:t>
            </a:r>
          </a:p>
          <a:p>
            <a:pPr algn="l"/>
            <a:r>
              <a:rPr lang="vi-VN" altLang="en-US" sz="2400">
                <a:latin typeface="Times New Roman" panose="02020603050405020304" charset="0"/>
                <a:cs typeface="Times New Roman" panose="02020603050405020304" charset="0"/>
              </a:rPr>
              <a:t>           4 nghìn 2 trăm + 6 trăm = 4 nghìn 8 trăm </a:t>
            </a:r>
          </a:p>
          <a:p>
            <a:pPr algn="l"/>
            <a:r>
              <a:rPr lang="vi-VN" altLang="en-US" sz="2400">
                <a:latin typeface="Times New Roman" panose="02020603050405020304" charset="0"/>
                <a:cs typeface="Times New Roman" panose="02020603050405020304" charset="0"/>
              </a:rPr>
              <a:t>           4 200 + 600 = 4800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63525" y="2565400"/>
            <a:ext cx="2807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latin typeface="Times New Roman" panose="02020603050405020304" charset="0"/>
                <a:cs typeface="Times New Roman" panose="02020603050405020304" charset="0"/>
              </a:rPr>
              <a:t>a) 3 200 + 700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6096000" y="2708910"/>
            <a:ext cx="2807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latin typeface="Times New Roman" panose="02020603050405020304" charset="0"/>
                <a:cs typeface="Times New Roman" panose="02020603050405020304" charset="0"/>
              </a:rPr>
              <a:t>b) 5 000 + 500 </a:t>
            </a:r>
          </a:p>
        </p:txBody>
      </p:sp>
      <p:sp>
        <p:nvSpPr>
          <p:cNvPr id="9" name="Text Box 8"/>
          <p:cNvSpPr txBox="1"/>
          <p:nvPr/>
        </p:nvSpPr>
        <p:spPr>
          <a:xfrm rot="10800000" flipV="1">
            <a:off x="160655" y="4067175"/>
            <a:ext cx="2747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latin typeface="Times New Roman" panose="02020603050405020304" charset="0"/>
                <a:cs typeface="Times New Roman" panose="02020603050405020304" charset="0"/>
              </a:rPr>
              <a:t>c) 8 600 + 200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937885" y="4293235"/>
            <a:ext cx="2807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latin typeface="Times New Roman" panose="02020603050405020304" charset="0"/>
                <a:cs typeface="Times New Roman" panose="02020603050405020304" charset="0"/>
              </a:rPr>
              <a:t>d) 6 100 + 800 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63525" y="3074670"/>
            <a:ext cx="54248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Nhẩm: 2 trăm + 7 trăm  = 9 trăm</a:t>
            </a:r>
          </a:p>
          <a:p>
            <a:r>
              <a:rPr lang="vi-VN" altLang="en-US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3 nghìn 2 trăm + 7 trăm  = 3 nghìn 9 trăm</a:t>
            </a:r>
          </a:p>
          <a:p>
            <a:r>
              <a:rPr lang="vi-VN" altLang="en-US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3 200 + 700 = 3 9 00 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594475" y="3285490"/>
            <a:ext cx="5597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Nhẩm: 0 trăm + 5trăm  = 5trăm </a:t>
            </a:r>
          </a:p>
          <a:p>
            <a:r>
              <a:rPr lang="vi-VN" altLang="en-US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5 nghìn 0 trăm + 5 trăm  = 5 nghìn 5 trăm</a:t>
            </a:r>
          </a:p>
          <a:p>
            <a:r>
              <a:rPr lang="vi-VN" altLang="en-US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5 000 + 500 = 5 500 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63525" y="4653280"/>
            <a:ext cx="54248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Nhẩm: 6 trăm + 2 trăm = 8 trăm </a:t>
            </a:r>
          </a:p>
          <a:p>
            <a:r>
              <a:rPr lang="vi-VN" altLang="en-US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8 nghìn 6 trăm + 2 trăm  = 8 nghìn 8 trăm</a:t>
            </a:r>
          </a:p>
          <a:p>
            <a:r>
              <a:rPr lang="vi-VN" altLang="en-US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8 600 + 200 = 8 8 00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074410" y="4797425"/>
            <a:ext cx="54248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Nhẩm: 1 trăm + 8 trăm = 9 trăm</a:t>
            </a:r>
          </a:p>
          <a:p>
            <a:r>
              <a:rPr lang="vi-VN" altLang="en-US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6 nghìn 1 trăm + 8 trăm  = 6 nghìn 9 trăm</a:t>
            </a:r>
          </a:p>
          <a:p>
            <a:r>
              <a:rPr lang="vi-VN" altLang="en-US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          6 100 + 800 = 6 900 </a:t>
            </a:r>
          </a:p>
        </p:txBody>
      </p:sp>
    </p:spTree>
    <p:extLst>
      <p:ext uri="{BB962C8B-B14F-4D97-AF65-F5344CB8AC3E}">
        <p14:creationId xmlns:p14="http://schemas.microsoft.com/office/powerpoint/2010/main" val="538148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" grpId="0"/>
      <p:bldP spid="278" grpId="1"/>
      <p:bldP spid="2" grpId="0" animBg="1"/>
      <p:bldP spid="2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3"/>
          <p:cNvGrpSpPr/>
          <p:nvPr/>
        </p:nvGrpSpPr>
        <p:grpSpPr>
          <a:xfrm>
            <a:off x="551706" y="241063"/>
            <a:ext cx="11501568" cy="6800378"/>
            <a:chOff x="417891" y="497541"/>
            <a:chExt cx="11501568" cy="6800378"/>
          </a:xfrm>
        </p:grpSpPr>
        <p:pic>
          <p:nvPicPr>
            <p:cNvPr id="85" name="Google Shape;85;p3"/>
            <p:cNvPicPr preferRelativeResize="0"/>
            <p:nvPr/>
          </p:nvPicPr>
          <p:blipFill rotWithShape="1">
            <a:blip r:embed="rId3"/>
            <a:srcRect t="24370"/>
            <a:stretch>
              <a:fillRect/>
            </a:stretch>
          </p:blipFill>
          <p:spPr>
            <a:xfrm>
              <a:off x="417891" y="497541"/>
              <a:ext cx="11501568" cy="68003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6" name="Google Shape;86;p3"/>
            <p:cNvSpPr txBox="1"/>
            <p:nvPr/>
          </p:nvSpPr>
          <p:spPr>
            <a:xfrm>
              <a:off x="1750652" y="2062575"/>
              <a:ext cx="7911448" cy="27482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FB9CB"/>
                </a:buClr>
                <a:buSzPts val="2400"/>
                <a:buFont typeface="Arial" panose="020B0604020202020204"/>
                <a:buNone/>
              </a:pPr>
              <a:r>
                <a:rPr lang="vi-VN" altLang="zh-CN" sz="2400" b="0" i="0" u="none" strike="noStrike" cap="none">
                  <a:solidFill>
                    <a:srgbClr val="5FB9CB"/>
                  </a:solidFill>
                  <a:latin typeface="Times New Roman" panose="02020603050405020304" charset="0"/>
                  <a:ea typeface="Arial" panose="020B0604020202020204"/>
                  <a:cs typeface="Times New Roman" panose="02020603050405020304" charset="0"/>
                  <a:sym typeface="Arial" panose="020B0604020202020204"/>
                </a:rPr>
                <a:t> </a:t>
              </a:r>
              <a:r>
                <a:rPr lang="vi-VN" altLang="zh-CN" sz="2400" b="0" i="0" u="none" strike="noStrike" cap="none">
                  <a:solidFill>
                    <a:schemeClr val="tx1"/>
                  </a:solidFill>
                  <a:latin typeface="Times New Roman" panose="02020603050405020304" charset="0"/>
                  <a:ea typeface="Arial" panose="020B0604020202020204"/>
                  <a:cs typeface="Times New Roman" panose="02020603050405020304" charset="0"/>
                  <a:sym typeface="Arial" panose="020B0604020202020204"/>
                </a:rPr>
                <a:t>Nhà vua sai quân lính mang ngựa sắt,gươm sắt,áo giáp sắt và nón sắt đến cho tráng sĩ.Biết rằng cần 1 250 quân lính vận chuyển gươm,áo giáp và nón sắt.Số quân lính vận chuyển ngựa sắt nhiều hơn số quân lính vận chuyển gươm,áo giáp và nón sắt là 2 320 người.Hỏi cần tất cả bao nhiêu quân lính để vận chuyển ngựa,gươm,áo giáp và nón sắt đến cho tráng sĩ ? </a:t>
              </a:r>
              <a:r>
                <a:rPr lang="vi-VN" altLang="zh-CN" sz="2400" b="0" i="0" u="none" strike="noStrike" cap="none">
                  <a:solidFill>
                    <a:srgbClr val="5FB9CB"/>
                  </a:solidFill>
                  <a:latin typeface="Times New Roman" panose="02020603050405020304" charset="0"/>
                  <a:ea typeface="Arial" panose="020B0604020202020204"/>
                  <a:cs typeface="Times New Roman" panose="02020603050405020304" charset="0"/>
                  <a:sym typeface="Arial" panose="020B0604020202020204"/>
                </a:rPr>
                <a:t> </a:t>
              </a:r>
            </a:p>
          </p:txBody>
        </p:sp>
      </p:grpSp>
      <p:pic>
        <p:nvPicPr>
          <p:cNvPr id="87" name="Google Shape;87;p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02570" y="1938955"/>
            <a:ext cx="918124" cy="5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881123" y="436222"/>
            <a:ext cx="918124" cy="5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135264" y="4353463"/>
            <a:ext cx="3032616" cy="393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6957059" y="5386809"/>
            <a:ext cx="3032616" cy="393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799247" y="5268916"/>
            <a:ext cx="3032616" cy="393536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"/>
          <p:cNvSpPr txBox="1"/>
          <p:nvPr/>
        </p:nvSpPr>
        <p:spPr>
          <a:xfrm>
            <a:off x="1487569" y="-27585"/>
            <a:ext cx="2814232" cy="119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B9CB"/>
              </a:buClr>
              <a:buSzPts val="7200"/>
              <a:buFont typeface="Arial" panose="020B0604020202020204"/>
              <a:buNone/>
            </a:pPr>
            <a:r>
              <a:rPr lang="vi-VN" sz="4400" b="1" i="0" u="none" strike="noStrike" cap="none">
                <a:solidFill>
                  <a:srgbClr val="FF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Bài 4</a:t>
            </a:r>
            <a:r>
              <a:rPr lang="vi-VN" sz="7200" b="1" i="0" u="none" strike="noStrike" cap="none">
                <a:solidFill>
                  <a:srgbClr val="5FB9C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</p:txBody>
      </p:sp>
      <p:pic>
        <p:nvPicPr>
          <p:cNvPr id="94" name="Google Shape;94;p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620606" y="610664"/>
            <a:ext cx="763860" cy="479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3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266078" y="4781556"/>
            <a:ext cx="2229768" cy="1579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994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8"/>
          <p:cNvPicPr preferRelativeResize="0"/>
          <p:nvPr/>
        </p:nvPicPr>
        <p:blipFill rotWithShape="1">
          <a:blip r:embed="rId3"/>
          <a:srcRect t="24370"/>
          <a:stretch>
            <a:fillRect/>
          </a:stretch>
        </p:blipFill>
        <p:spPr>
          <a:xfrm>
            <a:off x="839175" y="404289"/>
            <a:ext cx="11501568" cy="6800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-8890" y="3933190"/>
            <a:ext cx="5835650" cy="26263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5" name="Google Shape;215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516825" y="820406"/>
            <a:ext cx="778774" cy="48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573047" y="5415255"/>
            <a:ext cx="1755013" cy="110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145390" y="5563891"/>
            <a:ext cx="2062230" cy="129410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8"/>
          <p:cNvSpPr txBox="1"/>
          <p:nvPr/>
        </p:nvSpPr>
        <p:spPr>
          <a:xfrm>
            <a:off x="4512428" y="307853"/>
            <a:ext cx="3138643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zh-C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Tóm tắt </a:t>
            </a:r>
          </a:p>
        </p:txBody>
      </p:sp>
      <p:grpSp>
        <p:nvGrpSpPr>
          <p:cNvPr id="220" name="Google Shape;220;p8"/>
          <p:cNvGrpSpPr/>
          <p:nvPr/>
        </p:nvGrpSpPr>
        <p:grpSpPr>
          <a:xfrm>
            <a:off x="10776776" y="-243600"/>
            <a:ext cx="1089931" cy="1662867"/>
            <a:chOff x="8683894" y="705760"/>
            <a:chExt cx="1389852" cy="2120445"/>
          </a:xfrm>
        </p:grpSpPr>
        <p:sp>
          <p:nvSpPr>
            <p:cNvPr id="221" name="Google Shape;221;p8"/>
            <p:cNvSpPr/>
            <p:nvPr/>
          </p:nvSpPr>
          <p:spPr>
            <a:xfrm>
              <a:off x="8757344" y="1109187"/>
              <a:ext cx="1146319" cy="1618623"/>
            </a:xfrm>
            <a:custGeom>
              <a:avLst/>
              <a:gdLst/>
              <a:ahLst/>
              <a:cxnLst/>
              <a:rect l="l" t="t" r="r" b="b"/>
              <a:pathLst>
                <a:path w="197" h="278" extrusionOk="0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8927427" y="1374856"/>
              <a:ext cx="297650" cy="327170"/>
            </a:xfrm>
            <a:custGeom>
              <a:avLst/>
              <a:gdLst/>
              <a:ahLst/>
              <a:cxnLst/>
              <a:rect l="l" t="t" r="r" b="b"/>
              <a:pathLst>
                <a:path w="51" h="56" extrusionOk="0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8683894" y="1165763"/>
              <a:ext cx="1254556" cy="1660442"/>
            </a:xfrm>
            <a:custGeom>
              <a:avLst/>
              <a:gdLst/>
              <a:ahLst/>
              <a:cxnLst/>
              <a:rect l="l" t="t" r="r" b="b"/>
              <a:pathLst>
                <a:path w="216" h="285" extrusionOk="0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9404650" y="705760"/>
              <a:ext cx="162354" cy="327170"/>
            </a:xfrm>
            <a:custGeom>
              <a:avLst/>
              <a:gdLst/>
              <a:ahLst/>
              <a:cxnLst/>
              <a:rect l="l" t="t" r="r" b="b"/>
              <a:pathLst>
                <a:path w="28" h="56" extrusionOk="0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9638341" y="757416"/>
              <a:ext cx="196793" cy="327170"/>
            </a:xfrm>
            <a:custGeom>
              <a:avLst/>
              <a:gdLst/>
              <a:ahLst/>
              <a:cxnLst/>
              <a:rect l="l" t="t" r="r" b="b"/>
              <a:pathLst>
                <a:path w="34" h="56" extrusionOk="0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9817915" y="922232"/>
              <a:ext cx="255831" cy="312410"/>
            </a:xfrm>
            <a:custGeom>
              <a:avLst/>
              <a:gdLst/>
              <a:ahLst/>
              <a:cxnLst/>
              <a:rect l="l" t="t" r="r" b="b"/>
              <a:pathLst>
                <a:path w="44" h="54" extrusionOk="0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28" name="Google Shape;228;p8"/>
          <p:cNvGrpSpPr/>
          <p:nvPr/>
        </p:nvGrpSpPr>
        <p:grpSpPr>
          <a:xfrm rot="19846818" flipH="1">
            <a:off x="589280" y="1621155"/>
            <a:ext cx="954405" cy="761365"/>
            <a:chOff x="9015984" y="2528554"/>
            <a:chExt cx="2157344" cy="1473489"/>
          </a:xfrm>
        </p:grpSpPr>
        <p:sp>
          <p:nvSpPr>
            <p:cNvPr id="229" name="Google Shape;229;p8"/>
            <p:cNvSpPr/>
            <p:nvPr/>
          </p:nvSpPr>
          <p:spPr>
            <a:xfrm>
              <a:off x="10132784" y="3116474"/>
              <a:ext cx="831450" cy="526422"/>
            </a:xfrm>
            <a:custGeom>
              <a:avLst/>
              <a:gdLst/>
              <a:ahLst/>
              <a:cxnLst/>
              <a:rect l="l" t="t" r="r" b="b"/>
              <a:pathLst>
                <a:path w="143" h="90" extrusionOk="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9933530" y="2779466"/>
              <a:ext cx="954446" cy="787173"/>
            </a:xfrm>
            <a:custGeom>
              <a:avLst/>
              <a:gdLst/>
              <a:ahLst/>
              <a:cxnLst/>
              <a:rect l="l" t="t" r="r" b="b"/>
              <a:pathLst>
                <a:path w="164" h="135" extrusionOk="0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9618662" y="2570374"/>
              <a:ext cx="1129101" cy="656798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9200477" y="3094334"/>
              <a:ext cx="996266" cy="797012"/>
            </a:xfrm>
            <a:custGeom>
              <a:avLst/>
              <a:gdLst/>
              <a:ahLst/>
              <a:cxnLst/>
              <a:rect l="l" t="t" r="r" b="b"/>
              <a:pathLst>
                <a:path w="171" h="137" extrusionOk="0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9033203" y="3758510"/>
              <a:ext cx="265671" cy="221392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9945831" y="3030377"/>
              <a:ext cx="1227497" cy="890489"/>
            </a:xfrm>
            <a:custGeom>
              <a:avLst/>
              <a:gdLst/>
              <a:ahLst/>
              <a:cxnLst/>
              <a:rect l="l" t="t" r="r" b="b"/>
              <a:pathLst>
                <a:path w="211" h="153" extrusionOk="0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10747762" y="2720427"/>
              <a:ext cx="297650" cy="396047"/>
            </a:xfrm>
            <a:custGeom>
              <a:avLst/>
              <a:gdLst/>
              <a:ahLst/>
              <a:cxnLst/>
              <a:rect l="l" t="t" r="r" b="b"/>
              <a:pathLst>
                <a:path w="51" h="68" extrusionOk="0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10696104" y="2528554"/>
              <a:ext cx="157435" cy="250912"/>
            </a:xfrm>
            <a:custGeom>
              <a:avLst/>
              <a:gdLst/>
              <a:ahLst/>
              <a:cxnLst/>
              <a:rect l="l" t="t" r="r" b="b"/>
              <a:pathLst>
                <a:path w="27" h="43" extrusionOk="0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9298873" y="3642896"/>
              <a:ext cx="897869" cy="337009"/>
            </a:xfrm>
            <a:custGeom>
              <a:avLst/>
              <a:gdLst/>
              <a:ahLst/>
              <a:cxnLst/>
              <a:rect l="l" t="t" r="r" b="b"/>
              <a:pathLst>
                <a:path w="154" h="58" extrusionOk="0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9015984" y="3891346"/>
              <a:ext cx="302571" cy="110697"/>
            </a:xfrm>
            <a:custGeom>
              <a:avLst/>
              <a:gdLst/>
              <a:ahLst/>
              <a:cxnLst/>
              <a:rect l="l" t="t" r="r" b="b"/>
              <a:pathLst>
                <a:path w="52" h="19" extrusionOk="0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 panose="020F0502020204030204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" name="Google Shape;227;p8"/>
          <p:cNvSpPr txBox="1"/>
          <p:nvPr/>
        </p:nvSpPr>
        <p:spPr>
          <a:xfrm>
            <a:off x="1830652" y="1926386"/>
            <a:ext cx="3004037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sz="4800" b="1">
              <a:solidFill>
                <a:srgbClr val="5FB9C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Google Shape;227;p8"/>
          <p:cNvSpPr txBox="1"/>
          <p:nvPr/>
        </p:nvSpPr>
        <p:spPr>
          <a:xfrm>
            <a:off x="1703652" y="1799386"/>
            <a:ext cx="3004037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sz="4800" b="1">
              <a:solidFill>
                <a:srgbClr val="5FB9C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Google Shape;227;p8"/>
          <p:cNvSpPr txBox="1"/>
          <p:nvPr/>
        </p:nvSpPr>
        <p:spPr>
          <a:xfrm>
            <a:off x="2063697" y="1942896"/>
            <a:ext cx="3004037" cy="82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sz="4800" b="1">
              <a:solidFill>
                <a:srgbClr val="5FB9C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27;p8"/>
          <p:cNvSpPr txBox="1"/>
          <p:nvPr/>
        </p:nvSpPr>
        <p:spPr>
          <a:xfrm>
            <a:off x="1523365" y="2564765"/>
            <a:ext cx="4535170" cy="1259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>
                <a:solidFill>
                  <a:schemeClr val="tx1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Ngựa,gươm,áo giáp,nón: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800" b="1">
                <a:solidFill>
                  <a:schemeClr val="tx1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Ngựa:   </a:t>
            </a:r>
            <a:r>
              <a:rPr lang="zh-CN" sz="4800" b="1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</a:t>
            </a:r>
            <a:r>
              <a:rPr lang="zh-CN" sz="4800" b="1">
                <a:solidFill>
                  <a:srgbClr val="5FB9C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             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880100" y="2924810"/>
            <a:ext cx="18726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767320" y="3742055"/>
            <a:ext cx="18726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877560" y="3742055"/>
            <a:ext cx="18726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878830" y="2781300"/>
            <a:ext cx="1270" cy="290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43825" y="3596640"/>
            <a:ext cx="1270" cy="290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77560" y="3596640"/>
            <a:ext cx="1270" cy="290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752715" y="2781300"/>
            <a:ext cx="1270" cy="290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661525" y="3596640"/>
            <a:ext cx="1270" cy="290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ight Brace 12"/>
          <p:cNvSpPr/>
          <p:nvPr/>
        </p:nvSpPr>
        <p:spPr>
          <a:xfrm>
            <a:off x="9531985" y="2277110"/>
            <a:ext cx="927100" cy="20447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6407150" y="2289810"/>
            <a:ext cx="107442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1 250 quân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141335" y="3789045"/>
            <a:ext cx="112395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2 320 quân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0450830" y="3213100"/>
            <a:ext cx="77724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?  quân</a:t>
            </a:r>
          </a:p>
        </p:txBody>
      </p:sp>
    </p:spTree>
    <p:extLst>
      <p:ext uri="{BB962C8B-B14F-4D97-AF65-F5344CB8AC3E}">
        <p14:creationId xmlns:p14="http://schemas.microsoft.com/office/powerpoint/2010/main" val="2862467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219" grpId="1"/>
      <p:bldP spid="4" grpId="0"/>
      <p:bldP spid="4" grpId="1"/>
      <p:bldP spid="13" grpId="0" animBg="1"/>
      <p:bldP spid="13" grpId="1" animBg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746381" y="370654"/>
            <a:ext cx="3484701" cy="6116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4"/>
          <p:cNvPicPr preferRelativeResize="0"/>
          <p:nvPr/>
        </p:nvPicPr>
        <p:blipFill rotWithShape="1">
          <a:blip r:embed="rId4"/>
          <a:srcRect l="65346" b="75445"/>
          <a:stretch>
            <a:fillRect/>
          </a:stretch>
        </p:blipFill>
        <p:spPr>
          <a:xfrm>
            <a:off x="-237490" y="-212725"/>
            <a:ext cx="9119870" cy="8291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79826" y="5316478"/>
            <a:ext cx="1527724" cy="95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710213" y="154888"/>
            <a:ext cx="771574" cy="48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84639" y="981180"/>
            <a:ext cx="1055547" cy="6623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4"/>
          <p:cNvGrpSpPr/>
          <p:nvPr/>
        </p:nvGrpSpPr>
        <p:grpSpPr>
          <a:xfrm rot="-1936260">
            <a:off x="7713337" y="1936948"/>
            <a:ext cx="654790" cy="845387"/>
            <a:chOff x="10766636" y="3941730"/>
            <a:chExt cx="1047922" cy="1352954"/>
          </a:xfrm>
        </p:grpSpPr>
        <p:sp>
          <p:nvSpPr>
            <p:cNvPr id="107" name="Google Shape;107;p4"/>
            <p:cNvSpPr/>
            <p:nvPr/>
          </p:nvSpPr>
          <p:spPr>
            <a:xfrm>
              <a:off x="10766636" y="4209862"/>
              <a:ext cx="664177" cy="1084822"/>
            </a:xfrm>
            <a:custGeom>
              <a:avLst/>
              <a:gdLst/>
              <a:ahLst/>
              <a:cxnLst/>
              <a:rect l="l" t="t" r="r" b="b"/>
              <a:pathLst>
                <a:path w="114" h="186" extrusionOk="0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0783856" y="4209862"/>
              <a:ext cx="693695" cy="1067602"/>
            </a:xfrm>
            <a:custGeom>
              <a:avLst/>
              <a:gdLst/>
              <a:ahLst/>
              <a:cxnLst/>
              <a:rect l="l" t="t" r="r" b="b"/>
              <a:pathLst>
                <a:path w="119" h="183" extrusionOk="0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0766636" y="4089326"/>
              <a:ext cx="169734" cy="179575"/>
            </a:xfrm>
            <a:custGeom>
              <a:avLst/>
              <a:gdLst/>
              <a:ahLst/>
              <a:cxnLst/>
              <a:rect l="l" t="t" r="r" b="b"/>
              <a:pathLst>
                <a:path w="29" h="31" extrusionOk="0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0941291" y="3941730"/>
              <a:ext cx="76258" cy="233693"/>
            </a:xfrm>
            <a:custGeom>
              <a:avLst/>
              <a:gdLst/>
              <a:ahLst/>
              <a:cxnLst/>
              <a:rect l="l" t="t" r="r" b="b"/>
              <a:pathLst>
                <a:path w="13" h="40" extrusionOk="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11115943" y="3941730"/>
              <a:ext cx="76258" cy="216472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1598086" y="4682166"/>
              <a:ext cx="216472" cy="199254"/>
            </a:xfrm>
            <a:custGeom>
              <a:avLst/>
              <a:gdLst/>
              <a:ahLst/>
              <a:cxnLst/>
              <a:rect l="l" t="t" r="r" b="b"/>
              <a:pathLst>
                <a:path w="37" h="34" extrusionOk="0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1539558">
            <a:off x="7773348" y="3865161"/>
            <a:ext cx="654790" cy="845387"/>
            <a:chOff x="10766636" y="3941730"/>
            <a:chExt cx="1047922" cy="1352954"/>
          </a:xfrm>
        </p:grpSpPr>
        <p:sp>
          <p:nvSpPr>
            <p:cNvPr id="114" name="Google Shape;114;p4"/>
            <p:cNvSpPr/>
            <p:nvPr/>
          </p:nvSpPr>
          <p:spPr>
            <a:xfrm>
              <a:off x="10766636" y="4209862"/>
              <a:ext cx="664177" cy="1084822"/>
            </a:xfrm>
            <a:custGeom>
              <a:avLst/>
              <a:gdLst/>
              <a:ahLst/>
              <a:cxnLst/>
              <a:rect l="l" t="t" r="r" b="b"/>
              <a:pathLst>
                <a:path w="114" h="186" extrusionOk="0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783856" y="4209862"/>
              <a:ext cx="693695" cy="1067602"/>
            </a:xfrm>
            <a:custGeom>
              <a:avLst/>
              <a:gdLst/>
              <a:ahLst/>
              <a:cxnLst/>
              <a:rect l="l" t="t" r="r" b="b"/>
              <a:pathLst>
                <a:path w="119" h="183" extrusionOk="0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0766636" y="4089326"/>
              <a:ext cx="169734" cy="179575"/>
            </a:xfrm>
            <a:custGeom>
              <a:avLst/>
              <a:gdLst/>
              <a:ahLst/>
              <a:cxnLst/>
              <a:rect l="l" t="t" r="r" b="b"/>
              <a:pathLst>
                <a:path w="29" h="31" extrusionOk="0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0941291" y="3941730"/>
              <a:ext cx="76258" cy="233693"/>
            </a:xfrm>
            <a:custGeom>
              <a:avLst/>
              <a:gdLst/>
              <a:ahLst/>
              <a:cxnLst/>
              <a:rect l="l" t="t" r="r" b="b"/>
              <a:pathLst>
                <a:path w="13" h="40" extrusionOk="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1115943" y="3941730"/>
              <a:ext cx="76258" cy="216472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1598086" y="4682166"/>
              <a:ext cx="216472" cy="199254"/>
            </a:xfrm>
            <a:custGeom>
              <a:avLst/>
              <a:gdLst/>
              <a:ahLst/>
              <a:cxnLst/>
              <a:rect l="l" t="t" r="r" b="b"/>
              <a:pathLst>
                <a:path w="37" h="34" extrusionOk="0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20" name="Google Shape;120;p4"/>
          <p:cNvGrpSpPr/>
          <p:nvPr/>
        </p:nvGrpSpPr>
        <p:grpSpPr>
          <a:xfrm rot="-3380916">
            <a:off x="6735598" y="4790872"/>
            <a:ext cx="654790" cy="845387"/>
            <a:chOff x="10766636" y="3941730"/>
            <a:chExt cx="1047922" cy="1352954"/>
          </a:xfrm>
        </p:grpSpPr>
        <p:sp>
          <p:nvSpPr>
            <p:cNvPr id="121" name="Google Shape;121;p4"/>
            <p:cNvSpPr/>
            <p:nvPr/>
          </p:nvSpPr>
          <p:spPr>
            <a:xfrm>
              <a:off x="10766636" y="4209862"/>
              <a:ext cx="664177" cy="1084822"/>
            </a:xfrm>
            <a:custGeom>
              <a:avLst/>
              <a:gdLst/>
              <a:ahLst/>
              <a:cxnLst/>
              <a:rect l="l" t="t" r="r" b="b"/>
              <a:pathLst>
                <a:path w="114" h="186" extrusionOk="0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0783856" y="4209862"/>
              <a:ext cx="693695" cy="1067602"/>
            </a:xfrm>
            <a:custGeom>
              <a:avLst/>
              <a:gdLst/>
              <a:ahLst/>
              <a:cxnLst/>
              <a:rect l="l" t="t" r="r" b="b"/>
              <a:pathLst>
                <a:path w="119" h="183" extrusionOk="0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0766636" y="4089326"/>
              <a:ext cx="169734" cy="179575"/>
            </a:xfrm>
            <a:custGeom>
              <a:avLst/>
              <a:gdLst/>
              <a:ahLst/>
              <a:cxnLst/>
              <a:rect l="l" t="t" r="r" b="b"/>
              <a:pathLst>
                <a:path w="29" h="31" extrusionOk="0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10941291" y="3941730"/>
              <a:ext cx="76258" cy="233693"/>
            </a:xfrm>
            <a:custGeom>
              <a:avLst/>
              <a:gdLst/>
              <a:ahLst/>
              <a:cxnLst/>
              <a:rect l="l" t="t" r="r" b="b"/>
              <a:pathLst>
                <a:path w="13" h="40" extrusionOk="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1115943" y="3941730"/>
              <a:ext cx="76258" cy="216472"/>
            </a:xfrm>
            <a:custGeom>
              <a:avLst/>
              <a:gdLst/>
              <a:ahLst/>
              <a:cxnLst/>
              <a:rect l="l" t="t" r="r" b="b"/>
              <a:pathLst>
                <a:path w="13" h="37" extrusionOk="0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1598086" y="4682166"/>
              <a:ext cx="216472" cy="199254"/>
            </a:xfrm>
            <a:custGeom>
              <a:avLst/>
              <a:gdLst/>
              <a:ahLst/>
              <a:cxnLst/>
              <a:rect l="l" t="t" r="r" b="b"/>
              <a:pathLst>
                <a:path w="37" h="34" extrusionOk="0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pic>
        <p:nvPicPr>
          <p:cNvPr id="127" name="Google Shape;127;p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380959" y="5510502"/>
            <a:ext cx="3032616" cy="393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7223147" y="5392609"/>
            <a:ext cx="3032616" cy="393536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4"/>
          <p:cNvSpPr txBox="1"/>
          <p:nvPr/>
        </p:nvSpPr>
        <p:spPr>
          <a:xfrm>
            <a:off x="1441712" y="189095"/>
            <a:ext cx="3004037" cy="920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Bài giải</a:t>
            </a:r>
            <a:r>
              <a:rPr lang="en-US" altLang="zh-CN" sz="54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zh-CN" sz="5400" b="1">
                <a:solidFill>
                  <a:srgbClr val="5FB9C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</p:txBody>
      </p:sp>
      <p:sp>
        <p:nvSpPr>
          <p:cNvPr id="130" name="Google Shape;130;p4"/>
          <p:cNvSpPr txBox="1"/>
          <p:nvPr/>
        </p:nvSpPr>
        <p:spPr>
          <a:xfrm>
            <a:off x="1339850" y="909320"/>
            <a:ext cx="5964555" cy="2798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CN" sz="4800" b="1">
              <a:solidFill>
                <a:srgbClr val="5FB9C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4800" b="1">
                <a:solidFill>
                  <a:srgbClr val="5FB9CB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Số quân vận chuyển ngựa là: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1250 + 2320 = 3570 (quân)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Tất cả số quân vận chuyển ngựa,gươm,áo,nón là: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1250 + 3570 = 4820 (quân)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20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Đáp số: 4820 quân</a:t>
            </a:r>
          </a:p>
        </p:txBody>
      </p:sp>
      <p:pic>
        <p:nvPicPr>
          <p:cNvPr id="131" name="Google Shape;131;p4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5786371" y="4077164"/>
            <a:ext cx="620494" cy="606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942319" y="3664166"/>
            <a:ext cx="656544" cy="782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740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29" grpId="1"/>
      <p:bldP spid="130" grpId="0"/>
      <p:bldP spid="13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1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008169" y="835987"/>
            <a:ext cx="7605569" cy="6186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024207" y="216964"/>
            <a:ext cx="1527724" cy="958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512365" y="845492"/>
            <a:ext cx="918124" cy="5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12"/>
          <p:cNvGrpSpPr/>
          <p:nvPr/>
        </p:nvGrpSpPr>
        <p:grpSpPr>
          <a:xfrm>
            <a:off x="10058678" y="438681"/>
            <a:ext cx="1665347" cy="2540757"/>
            <a:chOff x="8683894" y="705760"/>
            <a:chExt cx="1389852" cy="2120445"/>
          </a:xfrm>
        </p:grpSpPr>
        <p:sp>
          <p:nvSpPr>
            <p:cNvPr id="339" name="Google Shape;339;p12"/>
            <p:cNvSpPr/>
            <p:nvPr/>
          </p:nvSpPr>
          <p:spPr>
            <a:xfrm>
              <a:off x="8757344" y="1109187"/>
              <a:ext cx="1146319" cy="1618623"/>
            </a:xfrm>
            <a:custGeom>
              <a:avLst/>
              <a:gdLst/>
              <a:ahLst/>
              <a:cxnLst/>
              <a:rect l="l" t="t" r="r" b="b"/>
              <a:pathLst>
                <a:path w="197" h="278" extrusionOk="0">
                  <a:moveTo>
                    <a:pt x="196" y="116"/>
                  </a:moveTo>
                  <a:cubicBezTo>
                    <a:pt x="197" y="100"/>
                    <a:pt x="193" y="83"/>
                    <a:pt x="183" y="67"/>
                  </a:cubicBezTo>
                  <a:cubicBezTo>
                    <a:pt x="167" y="39"/>
                    <a:pt x="128" y="0"/>
                    <a:pt x="94" y="20"/>
                  </a:cubicBezTo>
                  <a:cubicBezTo>
                    <a:pt x="62" y="19"/>
                    <a:pt x="32" y="46"/>
                    <a:pt x="20" y="75"/>
                  </a:cubicBezTo>
                  <a:cubicBezTo>
                    <a:pt x="20" y="76"/>
                    <a:pt x="19" y="77"/>
                    <a:pt x="19" y="78"/>
                  </a:cubicBezTo>
                  <a:cubicBezTo>
                    <a:pt x="14" y="87"/>
                    <a:pt x="10" y="98"/>
                    <a:pt x="9" y="108"/>
                  </a:cubicBezTo>
                  <a:cubicBezTo>
                    <a:pt x="0" y="125"/>
                    <a:pt x="5" y="149"/>
                    <a:pt x="15" y="172"/>
                  </a:cubicBezTo>
                  <a:cubicBezTo>
                    <a:pt x="17" y="184"/>
                    <a:pt x="21" y="196"/>
                    <a:pt x="27" y="207"/>
                  </a:cubicBezTo>
                  <a:cubicBezTo>
                    <a:pt x="27" y="218"/>
                    <a:pt x="28" y="229"/>
                    <a:pt x="33" y="238"/>
                  </a:cubicBezTo>
                  <a:cubicBezTo>
                    <a:pt x="32" y="239"/>
                    <a:pt x="32" y="239"/>
                    <a:pt x="32" y="239"/>
                  </a:cubicBezTo>
                  <a:cubicBezTo>
                    <a:pt x="32" y="240"/>
                    <a:pt x="32" y="242"/>
                    <a:pt x="32" y="243"/>
                  </a:cubicBezTo>
                  <a:cubicBezTo>
                    <a:pt x="29" y="247"/>
                    <a:pt x="29" y="253"/>
                    <a:pt x="32" y="257"/>
                  </a:cubicBezTo>
                  <a:cubicBezTo>
                    <a:pt x="33" y="259"/>
                    <a:pt x="34" y="261"/>
                    <a:pt x="35" y="263"/>
                  </a:cubicBezTo>
                  <a:cubicBezTo>
                    <a:pt x="39" y="273"/>
                    <a:pt x="52" y="272"/>
                    <a:pt x="56" y="266"/>
                  </a:cubicBezTo>
                  <a:cubicBezTo>
                    <a:pt x="61" y="267"/>
                    <a:pt x="66" y="268"/>
                    <a:pt x="71" y="270"/>
                  </a:cubicBezTo>
                  <a:cubicBezTo>
                    <a:pt x="72" y="272"/>
                    <a:pt x="75" y="273"/>
                    <a:pt x="78" y="273"/>
                  </a:cubicBezTo>
                  <a:cubicBezTo>
                    <a:pt x="81" y="274"/>
                    <a:pt x="85" y="275"/>
                    <a:pt x="88" y="276"/>
                  </a:cubicBezTo>
                  <a:cubicBezTo>
                    <a:pt x="93" y="278"/>
                    <a:pt x="98" y="275"/>
                    <a:pt x="100" y="271"/>
                  </a:cubicBezTo>
                  <a:cubicBezTo>
                    <a:pt x="103" y="271"/>
                    <a:pt x="106" y="269"/>
                    <a:pt x="109" y="266"/>
                  </a:cubicBezTo>
                  <a:cubicBezTo>
                    <a:pt x="119" y="250"/>
                    <a:pt x="130" y="235"/>
                    <a:pt x="138" y="218"/>
                  </a:cubicBezTo>
                  <a:cubicBezTo>
                    <a:pt x="138" y="217"/>
                    <a:pt x="139" y="216"/>
                    <a:pt x="139" y="216"/>
                  </a:cubicBezTo>
                  <a:cubicBezTo>
                    <a:pt x="139" y="215"/>
                    <a:pt x="140" y="215"/>
                    <a:pt x="140" y="214"/>
                  </a:cubicBezTo>
                  <a:cubicBezTo>
                    <a:pt x="160" y="208"/>
                    <a:pt x="177" y="194"/>
                    <a:pt x="186" y="171"/>
                  </a:cubicBezTo>
                  <a:cubicBezTo>
                    <a:pt x="188" y="166"/>
                    <a:pt x="189" y="161"/>
                    <a:pt x="190" y="155"/>
                  </a:cubicBezTo>
                  <a:cubicBezTo>
                    <a:pt x="193" y="149"/>
                    <a:pt x="195" y="142"/>
                    <a:pt x="196" y="135"/>
                  </a:cubicBezTo>
                  <a:cubicBezTo>
                    <a:pt x="196" y="129"/>
                    <a:pt x="196" y="122"/>
                    <a:pt x="196" y="116"/>
                  </a:cubicBezTo>
                  <a:close/>
                  <a:moveTo>
                    <a:pt x="133" y="184"/>
                  </a:moveTo>
                  <a:cubicBezTo>
                    <a:pt x="133" y="183"/>
                    <a:pt x="133" y="183"/>
                    <a:pt x="134" y="182"/>
                  </a:cubicBezTo>
                  <a:cubicBezTo>
                    <a:pt x="137" y="180"/>
                    <a:pt x="140" y="177"/>
                    <a:pt x="144" y="175"/>
                  </a:cubicBezTo>
                  <a:cubicBezTo>
                    <a:pt x="141" y="178"/>
                    <a:pt x="138" y="181"/>
                    <a:pt x="135" y="184"/>
                  </a:cubicBezTo>
                  <a:cubicBezTo>
                    <a:pt x="134" y="184"/>
                    <a:pt x="133" y="184"/>
                    <a:pt x="133" y="184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0" name="Google Shape;340;p12"/>
            <p:cNvSpPr/>
            <p:nvPr/>
          </p:nvSpPr>
          <p:spPr>
            <a:xfrm>
              <a:off x="8927427" y="1374856"/>
              <a:ext cx="297650" cy="327170"/>
            </a:xfrm>
            <a:custGeom>
              <a:avLst/>
              <a:gdLst/>
              <a:ahLst/>
              <a:cxnLst/>
              <a:rect l="l" t="t" r="r" b="b"/>
              <a:pathLst>
                <a:path w="51" h="56" extrusionOk="0">
                  <a:moveTo>
                    <a:pt x="43" y="2"/>
                  </a:moveTo>
                  <a:cubicBezTo>
                    <a:pt x="36" y="5"/>
                    <a:pt x="30" y="10"/>
                    <a:pt x="25" y="16"/>
                  </a:cubicBezTo>
                  <a:cubicBezTo>
                    <a:pt x="15" y="24"/>
                    <a:pt x="6" y="34"/>
                    <a:pt x="2" y="46"/>
                  </a:cubicBezTo>
                  <a:cubicBezTo>
                    <a:pt x="0" y="51"/>
                    <a:pt x="4" y="53"/>
                    <a:pt x="8" y="53"/>
                  </a:cubicBezTo>
                  <a:cubicBezTo>
                    <a:pt x="10" y="55"/>
                    <a:pt x="14" y="56"/>
                    <a:pt x="16" y="54"/>
                  </a:cubicBezTo>
                  <a:cubicBezTo>
                    <a:pt x="29" y="44"/>
                    <a:pt x="41" y="31"/>
                    <a:pt x="45" y="14"/>
                  </a:cubicBezTo>
                  <a:cubicBezTo>
                    <a:pt x="45" y="13"/>
                    <a:pt x="45" y="11"/>
                    <a:pt x="44" y="10"/>
                  </a:cubicBezTo>
                  <a:cubicBezTo>
                    <a:pt x="45" y="9"/>
                    <a:pt x="46" y="9"/>
                    <a:pt x="47" y="8"/>
                  </a:cubicBezTo>
                  <a:cubicBezTo>
                    <a:pt x="51" y="6"/>
                    <a:pt x="47" y="0"/>
                    <a:pt x="43" y="2"/>
                  </a:cubicBezTo>
                  <a:close/>
                </a:path>
              </a:pathLst>
            </a:custGeom>
            <a:solidFill>
              <a:srgbClr val="F9EDB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1" name="Google Shape;341;p12"/>
            <p:cNvSpPr/>
            <p:nvPr/>
          </p:nvSpPr>
          <p:spPr>
            <a:xfrm>
              <a:off x="8683894" y="1165763"/>
              <a:ext cx="1254556" cy="1660442"/>
            </a:xfrm>
            <a:custGeom>
              <a:avLst/>
              <a:gdLst/>
              <a:ahLst/>
              <a:cxnLst/>
              <a:rect l="l" t="t" r="r" b="b"/>
              <a:pathLst>
                <a:path w="216" h="285" extrusionOk="0">
                  <a:moveTo>
                    <a:pt x="183" y="190"/>
                  </a:moveTo>
                  <a:cubicBezTo>
                    <a:pt x="206" y="172"/>
                    <a:pt x="214" y="143"/>
                    <a:pt x="215" y="114"/>
                  </a:cubicBezTo>
                  <a:cubicBezTo>
                    <a:pt x="216" y="53"/>
                    <a:pt x="176" y="0"/>
                    <a:pt x="113" y="1"/>
                  </a:cubicBezTo>
                  <a:cubicBezTo>
                    <a:pt x="66" y="2"/>
                    <a:pt x="31" y="39"/>
                    <a:pt x="18" y="82"/>
                  </a:cubicBezTo>
                  <a:cubicBezTo>
                    <a:pt x="12" y="103"/>
                    <a:pt x="13" y="127"/>
                    <a:pt x="20" y="148"/>
                  </a:cubicBezTo>
                  <a:cubicBezTo>
                    <a:pt x="24" y="159"/>
                    <a:pt x="30" y="169"/>
                    <a:pt x="37" y="178"/>
                  </a:cubicBezTo>
                  <a:cubicBezTo>
                    <a:pt x="45" y="187"/>
                    <a:pt x="45" y="200"/>
                    <a:pt x="43" y="212"/>
                  </a:cubicBezTo>
                  <a:cubicBezTo>
                    <a:pt x="36" y="211"/>
                    <a:pt x="29" y="209"/>
                    <a:pt x="22" y="207"/>
                  </a:cubicBezTo>
                  <a:cubicBezTo>
                    <a:pt x="15" y="206"/>
                    <a:pt x="7" y="213"/>
                    <a:pt x="11" y="220"/>
                  </a:cubicBezTo>
                  <a:cubicBezTo>
                    <a:pt x="14" y="224"/>
                    <a:pt x="16" y="227"/>
                    <a:pt x="19" y="230"/>
                  </a:cubicBezTo>
                  <a:cubicBezTo>
                    <a:pt x="14" y="231"/>
                    <a:pt x="8" y="233"/>
                    <a:pt x="2" y="236"/>
                  </a:cubicBezTo>
                  <a:cubicBezTo>
                    <a:pt x="0" y="237"/>
                    <a:pt x="0" y="239"/>
                    <a:pt x="1" y="241"/>
                  </a:cubicBezTo>
                  <a:cubicBezTo>
                    <a:pt x="13" y="258"/>
                    <a:pt x="34" y="271"/>
                    <a:pt x="58" y="277"/>
                  </a:cubicBezTo>
                  <a:cubicBezTo>
                    <a:pt x="59" y="278"/>
                    <a:pt x="59" y="278"/>
                    <a:pt x="59" y="278"/>
                  </a:cubicBezTo>
                  <a:cubicBezTo>
                    <a:pt x="84" y="285"/>
                    <a:pt x="113" y="284"/>
                    <a:pt x="132" y="273"/>
                  </a:cubicBezTo>
                  <a:cubicBezTo>
                    <a:pt x="134" y="272"/>
                    <a:pt x="135" y="269"/>
                    <a:pt x="134" y="268"/>
                  </a:cubicBezTo>
                  <a:cubicBezTo>
                    <a:pt x="132" y="265"/>
                    <a:pt x="130" y="263"/>
                    <a:pt x="128" y="261"/>
                  </a:cubicBezTo>
                  <a:cubicBezTo>
                    <a:pt x="129" y="260"/>
                    <a:pt x="130" y="260"/>
                    <a:pt x="130" y="260"/>
                  </a:cubicBezTo>
                  <a:cubicBezTo>
                    <a:pt x="134" y="260"/>
                    <a:pt x="136" y="258"/>
                    <a:pt x="137" y="255"/>
                  </a:cubicBezTo>
                  <a:cubicBezTo>
                    <a:pt x="138" y="255"/>
                    <a:pt x="139" y="254"/>
                    <a:pt x="140" y="253"/>
                  </a:cubicBezTo>
                  <a:cubicBezTo>
                    <a:pt x="146" y="250"/>
                    <a:pt x="146" y="240"/>
                    <a:pt x="138" y="237"/>
                  </a:cubicBezTo>
                  <a:cubicBezTo>
                    <a:pt x="137" y="237"/>
                    <a:pt x="136" y="237"/>
                    <a:pt x="135" y="236"/>
                  </a:cubicBezTo>
                  <a:cubicBezTo>
                    <a:pt x="138" y="228"/>
                    <a:pt x="141" y="221"/>
                    <a:pt x="149" y="215"/>
                  </a:cubicBezTo>
                  <a:cubicBezTo>
                    <a:pt x="160" y="206"/>
                    <a:pt x="172" y="199"/>
                    <a:pt x="183" y="190"/>
                  </a:cubicBezTo>
                  <a:close/>
                  <a:moveTo>
                    <a:pt x="25" y="243"/>
                  </a:moveTo>
                  <a:cubicBezTo>
                    <a:pt x="23" y="245"/>
                    <a:pt x="22" y="249"/>
                    <a:pt x="21" y="252"/>
                  </a:cubicBezTo>
                  <a:cubicBezTo>
                    <a:pt x="16" y="248"/>
                    <a:pt x="12" y="244"/>
                    <a:pt x="8" y="240"/>
                  </a:cubicBezTo>
                  <a:cubicBezTo>
                    <a:pt x="6" y="238"/>
                    <a:pt x="16" y="237"/>
                    <a:pt x="25" y="236"/>
                  </a:cubicBezTo>
                  <a:cubicBezTo>
                    <a:pt x="26" y="236"/>
                    <a:pt x="27" y="237"/>
                    <a:pt x="28" y="238"/>
                  </a:cubicBezTo>
                  <a:cubicBezTo>
                    <a:pt x="27" y="239"/>
                    <a:pt x="26" y="241"/>
                    <a:pt x="25" y="243"/>
                  </a:cubicBezTo>
                  <a:close/>
                  <a:moveTo>
                    <a:pt x="26" y="255"/>
                  </a:moveTo>
                  <a:cubicBezTo>
                    <a:pt x="28" y="252"/>
                    <a:pt x="29" y="248"/>
                    <a:pt x="30" y="245"/>
                  </a:cubicBezTo>
                  <a:cubicBezTo>
                    <a:pt x="30" y="244"/>
                    <a:pt x="30" y="243"/>
                    <a:pt x="31" y="242"/>
                  </a:cubicBezTo>
                  <a:cubicBezTo>
                    <a:pt x="32" y="242"/>
                    <a:pt x="34" y="243"/>
                    <a:pt x="35" y="243"/>
                  </a:cubicBezTo>
                  <a:cubicBezTo>
                    <a:pt x="36" y="244"/>
                    <a:pt x="36" y="244"/>
                    <a:pt x="37" y="245"/>
                  </a:cubicBezTo>
                  <a:cubicBezTo>
                    <a:pt x="37" y="245"/>
                    <a:pt x="38" y="245"/>
                    <a:pt x="38" y="245"/>
                  </a:cubicBezTo>
                  <a:cubicBezTo>
                    <a:pt x="40" y="246"/>
                    <a:pt x="41" y="247"/>
                    <a:pt x="43" y="248"/>
                  </a:cubicBezTo>
                  <a:cubicBezTo>
                    <a:pt x="41" y="252"/>
                    <a:pt x="39" y="257"/>
                    <a:pt x="39" y="262"/>
                  </a:cubicBezTo>
                  <a:cubicBezTo>
                    <a:pt x="35" y="260"/>
                    <a:pt x="30" y="258"/>
                    <a:pt x="26" y="255"/>
                  </a:cubicBezTo>
                  <a:close/>
                  <a:moveTo>
                    <a:pt x="45" y="264"/>
                  </a:moveTo>
                  <a:cubicBezTo>
                    <a:pt x="46" y="262"/>
                    <a:pt x="46" y="259"/>
                    <a:pt x="46" y="257"/>
                  </a:cubicBezTo>
                  <a:cubicBezTo>
                    <a:pt x="46" y="255"/>
                    <a:pt x="47" y="252"/>
                    <a:pt x="47" y="250"/>
                  </a:cubicBezTo>
                  <a:cubicBezTo>
                    <a:pt x="52" y="252"/>
                    <a:pt x="57" y="254"/>
                    <a:pt x="61" y="256"/>
                  </a:cubicBezTo>
                  <a:cubicBezTo>
                    <a:pt x="61" y="259"/>
                    <a:pt x="60" y="262"/>
                    <a:pt x="59" y="266"/>
                  </a:cubicBezTo>
                  <a:cubicBezTo>
                    <a:pt x="59" y="267"/>
                    <a:pt x="58" y="268"/>
                    <a:pt x="58" y="269"/>
                  </a:cubicBezTo>
                  <a:cubicBezTo>
                    <a:pt x="54" y="268"/>
                    <a:pt x="49" y="266"/>
                    <a:pt x="45" y="264"/>
                  </a:cubicBezTo>
                  <a:close/>
                  <a:moveTo>
                    <a:pt x="68" y="218"/>
                  </a:moveTo>
                  <a:cubicBezTo>
                    <a:pt x="77" y="198"/>
                    <a:pt x="83" y="174"/>
                    <a:pt x="86" y="154"/>
                  </a:cubicBezTo>
                  <a:cubicBezTo>
                    <a:pt x="89" y="155"/>
                    <a:pt x="92" y="156"/>
                    <a:pt x="95" y="157"/>
                  </a:cubicBezTo>
                  <a:cubicBezTo>
                    <a:pt x="88" y="178"/>
                    <a:pt x="85" y="200"/>
                    <a:pt x="83" y="222"/>
                  </a:cubicBezTo>
                  <a:cubicBezTo>
                    <a:pt x="78" y="221"/>
                    <a:pt x="73" y="220"/>
                    <a:pt x="68" y="218"/>
                  </a:cubicBezTo>
                  <a:close/>
                  <a:moveTo>
                    <a:pt x="63" y="270"/>
                  </a:moveTo>
                  <a:cubicBezTo>
                    <a:pt x="63" y="269"/>
                    <a:pt x="63" y="268"/>
                    <a:pt x="64" y="267"/>
                  </a:cubicBezTo>
                  <a:cubicBezTo>
                    <a:pt x="64" y="264"/>
                    <a:pt x="65" y="260"/>
                    <a:pt x="65" y="257"/>
                  </a:cubicBezTo>
                  <a:cubicBezTo>
                    <a:pt x="69" y="258"/>
                    <a:pt x="74" y="259"/>
                    <a:pt x="79" y="260"/>
                  </a:cubicBezTo>
                  <a:cubicBezTo>
                    <a:pt x="78" y="261"/>
                    <a:pt x="78" y="263"/>
                    <a:pt x="78" y="264"/>
                  </a:cubicBezTo>
                  <a:cubicBezTo>
                    <a:pt x="77" y="267"/>
                    <a:pt x="76" y="270"/>
                    <a:pt x="76" y="273"/>
                  </a:cubicBezTo>
                  <a:cubicBezTo>
                    <a:pt x="71" y="272"/>
                    <a:pt x="67" y="271"/>
                    <a:pt x="63" y="270"/>
                  </a:cubicBezTo>
                  <a:close/>
                  <a:moveTo>
                    <a:pt x="82" y="274"/>
                  </a:moveTo>
                  <a:cubicBezTo>
                    <a:pt x="83" y="270"/>
                    <a:pt x="83" y="265"/>
                    <a:pt x="84" y="261"/>
                  </a:cubicBezTo>
                  <a:cubicBezTo>
                    <a:pt x="87" y="261"/>
                    <a:pt x="90" y="262"/>
                    <a:pt x="93" y="262"/>
                  </a:cubicBezTo>
                  <a:cubicBezTo>
                    <a:pt x="94" y="262"/>
                    <a:pt x="94" y="262"/>
                    <a:pt x="95" y="262"/>
                  </a:cubicBezTo>
                  <a:cubicBezTo>
                    <a:pt x="95" y="263"/>
                    <a:pt x="95" y="264"/>
                    <a:pt x="95" y="265"/>
                  </a:cubicBezTo>
                  <a:cubicBezTo>
                    <a:pt x="94" y="268"/>
                    <a:pt x="94" y="271"/>
                    <a:pt x="94" y="274"/>
                  </a:cubicBezTo>
                  <a:cubicBezTo>
                    <a:pt x="90" y="274"/>
                    <a:pt x="86" y="274"/>
                    <a:pt x="82" y="274"/>
                  </a:cubicBezTo>
                  <a:close/>
                  <a:moveTo>
                    <a:pt x="100" y="274"/>
                  </a:moveTo>
                  <a:cubicBezTo>
                    <a:pt x="100" y="272"/>
                    <a:pt x="100" y="271"/>
                    <a:pt x="100" y="269"/>
                  </a:cubicBezTo>
                  <a:cubicBezTo>
                    <a:pt x="100" y="267"/>
                    <a:pt x="100" y="265"/>
                    <a:pt x="100" y="262"/>
                  </a:cubicBezTo>
                  <a:cubicBezTo>
                    <a:pt x="102" y="262"/>
                    <a:pt x="104" y="262"/>
                    <a:pt x="106" y="262"/>
                  </a:cubicBezTo>
                  <a:cubicBezTo>
                    <a:pt x="107" y="262"/>
                    <a:pt x="107" y="262"/>
                    <a:pt x="107" y="262"/>
                  </a:cubicBezTo>
                  <a:cubicBezTo>
                    <a:pt x="108" y="262"/>
                    <a:pt x="109" y="262"/>
                    <a:pt x="110" y="262"/>
                  </a:cubicBezTo>
                  <a:cubicBezTo>
                    <a:pt x="110" y="262"/>
                    <a:pt x="111" y="262"/>
                    <a:pt x="111" y="262"/>
                  </a:cubicBezTo>
                  <a:cubicBezTo>
                    <a:pt x="111" y="266"/>
                    <a:pt x="111" y="269"/>
                    <a:pt x="111" y="273"/>
                  </a:cubicBezTo>
                  <a:cubicBezTo>
                    <a:pt x="108" y="273"/>
                    <a:pt x="104" y="274"/>
                    <a:pt x="100" y="274"/>
                  </a:cubicBezTo>
                  <a:close/>
                  <a:moveTo>
                    <a:pt x="123" y="269"/>
                  </a:moveTo>
                  <a:cubicBezTo>
                    <a:pt x="121" y="270"/>
                    <a:pt x="119" y="271"/>
                    <a:pt x="117" y="272"/>
                  </a:cubicBezTo>
                  <a:cubicBezTo>
                    <a:pt x="117" y="270"/>
                    <a:pt x="117" y="268"/>
                    <a:pt x="117" y="266"/>
                  </a:cubicBezTo>
                  <a:cubicBezTo>
                    <a:pt x="117" y="265"/>
                    <a:pt x="117" y="263"/>
                    <a:pt x="117" y="262"/>
                  </a:cubicBezTo>
                  <a:cubicBezTo>
                    <a:pt x="118" y="262"/>
                    <a:pt x="118" y="262"/>
                    <a:pt x="119" y="262"/>
                  </a:cubicBezTo>
                  <a:cubicBezTo>
                    <a:pt x="124" y="264"/>
                    <a:pt x="127" y="267"/>
                    <a:pt x="123" y="269"/>
                  </a:cubicBezTo>
                  <a:close/>
                  <a:moveTo>
                    <a:pt x="144" y="196"/>
                  </a:moveTo>
                  <a:cubicBezTo>
                    <a:pt x="131" y="205"/>
                    <a:pt x="121" y="217"/>
                    <a:pt x="117" y="231"/>
                  </a:cubicBezTo>
                  <a:cubicBezTo>
                    <a:pt x="109" y="229"/>
                    <a:pt x="101" y="227"/>
                    <a:pt x="93" y="225"/>
                  </a:cubicBezTo>
                  <a:cubicBezTo>
                    <a:pt x="95" y="202"/>
                    <a:pt x="98" y="179"/>
                    <a:pt x="105" y="158"/>
                  </a:cubicBezTo>
                  <a:cubicBezTo>
                    <a:pt x="120" y="159"/>
                    <a:pt x="132" y="147"/>
                    <a:pt x="139" y="135"/>
                  </a:cubicBezTo>
                  <a:cubicBezTo>
                    <a:pt x="143" y="127"/>
                    <a:pt x="148" y="112"/>
                    <a:pt x="137" y="108"/>
                  </a:cubicBezTo>
                  <a:cubicBezTo>
                    <a:pt x="119" y="102"/>
                    <a:pt x="103" y="136"/>
                    <a:pt x="98" y="147"/>
                  </a:cubicBezTo>
                  <a:cubicBezTo>
                    <a:pt x="98" y="148"/>
                    <a:pt x="98" y="148"/>
                    <a:pt x="98" y="148"/>
                  </a:cubicBezTo>
                  <a:cubicBezTo>
                    <a:pt x="95" y="147"/>
                    <a:pt x="91" y="145"/>
                    <a:pt x="88" y="143"/>
                  </a:cubicBezTo>
                  <a:cubicBezTo>
                    <a:pt x="91" y="126"/>
                    <a:pt x="93" y="93"/>
                    <a:pt x="78" y="91"/>
                  </a:cubicBezTo>
                  <a:cubicBezTo>
                    <a:pt x="64" y="89"/>
                    <a:pt x="60" y="111"/>
                    <a:pt x="62" y="120"/>
                  </a:cubicBezTo>
                  <a:cubicBezTo>
                    <a:pt x="64" y="133"/>
                    <a:pt x="71" y="143"/>
                    <a:pt x="80" y="150"/>
                  </a:cubicBezTo>
                  <a:cubicBezTo>
                    <a:pt x="76" y="173"/>
                    <a:pt x="67" y="195"/>
                    <a:pt x="59" y="216"/>
                  </a:cubicBezTo>
                  <a:cubicBezTo>
                    <a:pt x="56" y="216"/>
                    <a:pt x="54" y="215"/>
                    <a:pt x="51" y="214"/>
                  </a:cubicBezTo>
                  <a:cubicBezTo>
                    <a:pt x="55" y="199"/>
                    <a:pt x="57" y="182"/>
                    <a:pt x="49" y="173"/>
                  </a:cubicBezTo>
                  <a:cubicBezTo>
                    <a:pt x="35" y="155"/>
                    <a:pt x="28" y="133"/>
                    <a:pt x="28" y="110"/>
                  </a:cubicBezTo>
                  <a:cubicBezTo>
                    <a:pt x="29" y="65"/>
                    <a:pt x="62" y="24"/>
                    <a:pt x="106" y="17"/>
                  </a:cubicBezTo>
                  <a:cubicBezTo>
                    <a:pt x="177" y="6"/>
                    <a:pt x="210" y="84"/>
                    <a:pt x="195" y="142"/>
                  </a:cubicBezTo>
                  <a:cubicBezTo>
                    <a:pt x="188" y="169"/>
                    <a:pt x="165" y="182"/>
                    <a:pt x="144" y="196"/>
                  </a:cubicBezTo>
                  <a:close/>
                  <a:moveTo>
                    <a:pt x="109" y="148"/>
                  </a:moveTo>
                  <a:cubicBezTo>
                    <a:pt x="111" y="143"/>
                    <a:pt x="113" y="138"/>
                    <a:pt x="116" y="133"/>
                  </a:cubicBezTo>
                  <a:cubicBezTo>
                    <a:pt x="119" y="129"/>
                    <a:pt x="139" y="107"/>
                    <a:pt x="133" y="125"/>
                  </a:cubicBezTo>
                  <a:cubicBezTo>
                    <a:pt x="130" y="136"/>
                    <a:pt x="121" y="145"/>
                    <a:pt x="111" y="148"/>
                  </a:cubicBezTo>
                  <a:cubicBezTo>
                    <a:pt x="110" y="148"/>
                    <a:pt x="109" y="148"/>
                    <a:pt x="109" y="148"/>
                  </a:cubicBezTo>
                  <a:close/>
                  <a:moveTo>
                    <a:pt x="82" y="138"/>
                  </a:moveTo>
                  <a:cubicBezTo>
                    <a:pt x="78" y="134"/>
                    <a:pt x="75" y="129"/>
                    <a:pt x="73" y="124"/>
                  </a:cubicBezTo>
                  <a:cubicBezTo>
                    <a:pt x="70" y="115"/>
                    <a:pt x="77" y="90"/>
                    <a:pt x="81" y="110"/>
                  </a:cubicBezTo>
                  <a:cubicBezTo>
                    <a:pt x="82" y="120"/>
                    <a:pt x="82" y="129"/>
                    <a:pt x="82" y="13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2" name="Google Shape;342;p12"/>
            <p:cNvSpPr/>
            <p:nvPr/>
          </p:nvSpPr>
          <p:spPr>
            <a:xfrm>
              <a:off x="9404650" y="705760"/>
              <a:ext cx="162354" cy="327170"/>
            </a:xfrm>
            <a:custGeom>
              <a:avLst/>
              <a:gdLst/>
              <a:ahLst/>
              <a:cxnLst/>
              <a:rect l="l" t="t" r="r" b="b"/>
              <a:pathLst>
                <a:path w="28" h="56" extrusionOk="0">
                  <a:moveTo>
                    <a:pt x="19" y="5"/>
                  </a:moveTo>
                  <a:cubicBezTo>
                    <a:pt x="16" y="0"/>
                    <a:pt x="10" y="0"/>
                    <a:pt x="7" y="5"/>
                  </a:cubicBezTo>
                  <a:cubicBezTo>
                    <a:pt x="5" y="9"/>
                    <a:pt x="3" y="14"/>
                    <a:pt x="2" y="19"/>
                  </a:cubicBezTo>
                  <a:cubicBezTo>
                    <a:pt x="0" y="30"/>
                    <a:pt x="2" y="41"/>
                    <a:pt x="8" y="51"/>
                  </a:cubicBezTo>
                  <a:cubicBezTo>
                    <a:pt x="10" y="56"/>
                    <a:pt x="17" y="56"/>
                    <a:pt x="19" y="51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0" y="51"/>
                    <a:pt x="21" y="50"/>
                    <a:pt x="22" y="49"/>
                  </a:cubicBezTo>
                  <a:cubicBezTo>
                    <a:pt x="22" y="47"/>
                    <a:pt x="22" y="46"/>
                    <a:pt x="22" y="45"/>
                  </a:cubicBezTo>
                  <a:cubicBezTo>
                    <a:pt x="28" y="32"/>
                    <a:pt x="28" y="17"/>
                    <a:pt x="19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3" name="Google Shape;343;p12"/>
            <p:cNvSpPr/>
            <p:nvPr/>
          </p:nvSpPr>
          <p:spPr>
            <a:xfrm>
              <a:off x="9638341" y="757416"/>
              <a:ext cx="196793" cy="327170"/>
            </a:xfrm>
            <a:custGeom>
              <a:avLst/>
              <a:gdLst/>
              <a:ahLst/>
              <a:cxnLst/>
              <a:rect l="l" t="t" r="r" b="b"/>
              <a:pathLst>
                <a:path w="34" h="56" extrusionOk="0">
                  <a:moveTo>
                    <a:pt x="33" y="6"/>
                  </a:moveTo>
                  <a:cubicBezTo>
                    <a:pt x="33" y="1"/>
                    <a:pt x="26" y="0"/>
                    <a:pt x="22" y="3"/>
                  </a:cubicBezTo>
                  <a:cubicBezTo>
                    <a:pt x="19" y="5"/>
                    <a:pt x="16" y="9"/>
                    <a:pt x="14" y="12"/>
                  </a:cubicBezTo>
                  <a:cubicBezTo>
                    <a:pt x="13" y="13"/>
                    <a:pt x="12" y="14"/>
                    <a:pt x="11" y="15"/>
                  </a:cubicBezTo>
                  <a:cubicBezTo>
                    <a:pt x="10" y="17"/>
                    <a:pt x="9" y="18"/>
                    <a:pt x="9" y="20"/>
                  </a:cubicBezTo>
                  <a:cubicBezTo>
                    <a:pt x="5" y="28"/>
                    <a:pt x="3" y="37"/>
                    <a:pt x="1" y="45"/>
                  </a:cubicBezTo>
                  <a:cubicBezTo>
                    <a:pt x="0" y="52"/>
                    <a:pt x="7" y="56"/>
                    <a:pt x="13" y="52"/>
                  </a:cubicBezTo>
                  <a:cubicBezTo>
                    <a:pt x="26" y="42"/>
                    <a:pt x="33" y="26"/>
                    <a:pt x="34" y="10"/>
                  </a:cubicBezTo>
                  <a:cubicBezTo>
                    <a:pt x="34" y="8"/>
                    <a:pt x="34" y="7"/>
                    <a:pt x="33" y="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4" name="Google Shape;344;p12"/>
            <p:cNvSpPr/>
            <p:nvPr/>
          </p:nvSpPr>
          <p:spPr>
            <a:xfrm>
              <a:off x="9817915" y="922232"/>
              <a:ext cx="255831" cy="312410"/>
            </a:xfrm>
            <a:custGeom>
              <a:avLst/>
              <a:gdLst/>
              <a:ahLst/>
              <a:cxnLst/>
              <a:rect l="l" t="t" r="r" b="b"/>
              <a:pathLst>
                <a:path w="44" h="54" extrusionOk="0">
                  <a:moveTo>
                    <a:pt x="34" y="2"/>
                  </a:moveTo>
                  <a:cubicBezTo>
                    <a:pt x="17" y="7"/>
                    <a:pt x="5" y="24"/>
                    <a:pt x="1" y="41"/>
                  </a:cubicBezTo>
                  <a:cubicBezTo>
                    <a:pt x="0" y="47"/>
                    <a:pt x="7" y="54"/>
                    <a:pt x="13" y="50"/>
                  </a:cubicBezTo>
                  <a:cubicBezTo>
                    <a:pt x="18" y="47"/>
                    <a:pt x="21" y="42"/>
                    <a:pt x="24" y="3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32" y="29"/>
                    <a:pt x="37" y="21"/>
                    <a:pt x="41" y="12"/>
                  </a:cubicBezTo>
                  <a:cubicBezTo>
                    <a:pt x="44" y="7"/>
                    <a:pt x="40" y="0"/>
                    <a:pt x="34" y="2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45" name="Google Shape;345;p12"/>
          <p:cNvSpPr txBox="1"/>
          <p:nvPr/>
        </p:nvSpPr>
        <p:spPr>
          <a:xfrm>
            <a:off x="-24130" y="69850"/>
            <a:ext cx="5393055" cy="1105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B9CB"/>
              </a:buClr>
              <a:buSzPts val="6600"/>
              <a:buFont typeface="Arial" panose="020B0604020202020204"/>
              <a:buNone/>
            </a:pPr>
            <a:r>
              <a:rPr lang="en-US" altLang="zh-CN" sz="6600" b="1" i="0" u="none" strike="noStrike" cap="none">
                <a:solidFill>
                  <a:srgbClr val="FF0000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Arial" panose="020B0604020202020204"/>
              </a:rPr>
              <a:t>TRÒ CHƠI</a:t>
            </a:r>
          </a:p>
        </p:txBody>
      </p:sp>
      <p:sp>
        <p:nvSpPr>
          <p:cNvPr id="346" name="Google Shape;346;p12"/>
          <p:cNvSpPr/>
          <p:nvPr/>
        </p:nvSpPr>
        <p:spPr>
          <a:xfrm>
            <a:off x="6960360" y="2132714"/>
            <a:ext cx="2382383" cy="582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zh-CN" sz="3200">
              <a:solidFill>
                <a:srgbClr val="5FB9CB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7" name="Google Shape;347;p1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408726" y="188791"/>
            <a:ext cx="771574" cy="48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791515" y="2085531"/>
            <a:ext cx="2698244" cy="4512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47122" y="4180459"/>
            <a:ext cx="918124" cy="57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61632" y="5709424"/>
            <a:ext cx="763392" cy="47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0"/>
          <p:cNvSpPr txBox="1"/>
          <p:nvPr/>
        </p:nvSpPr>
        <p:spPr>
          <a:xfrm>
            <a:off x="5545455" y="3068955"/>
            <a:ext cx="52120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5400">
                <a:latin typeface="Times New Roman" panose="02020603050405020304" charset="0"/>
                <a:cs typeface="Times New Roman" panose="02020603050405020304" charset="0"/>
              </a:rPr>
              <a:t>AI NHANH HƠN</a:t>
            </a:r>
          </a:p>
        </p:txBody>
      </p:sp>
    </p:spTree>
    <p:extLst>
      <p:ext uri="{BB962C8B-B14F-4D97-AF65-F5344CB8AC3E}">
        <p14:creationId xmlns:p14="http://schemas.microsoft.com/office/powerpoint/2010/main" val="278767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0" y="859552"/>
            <a:ext cx="6584953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5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3005663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283345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41252" y="5531453"/>
            <a:ext cx="812800" cy="8128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123" y="2116161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63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1062</Words>
  <Application>Microsoft Office PowerPoint</Application>
  <PresentationFormat>Widescreen</PresentationFormat>
  <Paragraphs>104</Paragraphs>
  <Slides>24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等线</vt:lpstr>
      <vt:lpstr>Lobster</vt:lpstr>
      <vt:lpstr>Nunito ExtraBold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Cuongg Nguyenn</dc:creator>
  <cp:lastModifiedBy>Cuongg Nguyenn</cp:lastModifiedBy>
  <cp:revision>2</cp:revision>
  <dcterms:created xsi:type="dcterms:W3CDTF">2022-06-27T09:53:10Z</dcterms:created>
  <dcterms:modified xsi:type="dcterms:W3CDTF">2022-06-27T09:55:48Z</dcterms:modified>
</cp:coreProperties>
</file>