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  <p:sldMasterId id="2147483744" r:id="rId11"/>
    <p:sldMasterId id="2147483757" r:id="rId12"/>
  </p:sldMasterIdLst>
  <p:notesMasterIdLst>
    <p:notesMasterId r:id="rId27"/>
  </p:notesMasterIdLst>
  <p:sldIdLst>
    <p:sldId id="335" r:id="rId13"/>
    <p:sldId id="318" r:id="rId14"/>
    <p:sldId id="320" r:id="rId15"/>
    <p:sldId id="275" r:id="rId16"/>
    <p:sldId id="301" r:id="rId17"/>
    <p:sldId id="321" r:id="rId18"/>
    <p:sldId id="323" r:id="rId19"/>
    <p:sldId id="325" r:id="rId20"/>
    <p:sldId id="302" r:id="rId21"/>
    <p:sldId id="322" r:id="rId22"/>
    <p:sldId id="328" r:id="rId23"/>
    <p:sldId id="329" r:id="rId24"/>
    <p:sldId id="331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53"/>
    <a:srgbClr val="EF434F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59" autoAdjust="0"/>
  </p:normalViewPr>
  <p:slideViewPr>
    <p:cSldViewPr snapToGrid="0">
      <p:cViewPr varScale="1">
        <p:scale>
          <a:sx n="74" d="100"/>
          <a:sy n="74" d="100"/>
        </p:scale>
        <p:origin x="7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223;g77cf0412cd_0_1077:notes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Google Shape;224;g77cf0412cd_0_1077:notes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167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32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B694D6F-5C64-4915-8BC0-EE60736FF84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vi-V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009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6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25919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5C662-11D5-4D12-9940-D4B285CB5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96961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C2AD5-5E92-4222-A75E-281BB0349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710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E714B-3165-48F5-93BA-987569113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06233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A67EE-0634-4195-A59D-8E13F7194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8745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C0C60-E236-4DEE-B318-17E4711FE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32380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ECF11-33DF-4075-896B-7721482E3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59118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983EF-9E68-4B77-9A19-E8FBBA23D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83264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DC26D-9ED8-483F-BD7B-CC38B4A60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1050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5F233-9190-48B9-B725-DF47C6BD1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6059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791E3-D885-4F4F-944C-0BA664251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78347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18DF7-4127-4CC9-9E06-EE659BAF2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50361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825A7-A6A7-47A2-A836-17A4E24B8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47907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5C662-11D5-4D12-9940-D4B285CB5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23788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C2AD5-5E92-4222-A75E-281BB0349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60386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E714B-3165-48F5-93BA-987569113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96882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A67EE-0634-4195-A59D-8E13F7194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2198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C0C60-E236-4DEE-B318-17E4711FE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40771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ECF11-33DF-4075-896B-7721482E3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6951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983EF-9E68-4B77-9A19-E8FBBA23D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69635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DC26D-9ED8-483F-BD7B-CC38B4A609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36576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5F233-9190-48B9-B725-DF47C6BD1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68383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791E3-D885-4F4F-944C-0BA664251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46189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18DF7-4127-4CC9-9E06-EE659BAF2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2348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825A7-A6A7-47A2-A836-17A4E24B8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1082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5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9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B04B5-C67E-4364-A172-BBF942652E90}" type="slidenum">
              <a:rPr lang="en-US" altLang="en-US" smtClean="0"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7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B04B5-C67E-4364-A172-BBF942652E90}" type="slidenum">
              <a:rPr lang="en-US" altLang="en-US" smtClean="0">
                <a:latin typeface="Comic Sans MS" panose="030F0702030302020204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2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microsoft.com/office/2007/relationships/hdphoto" Target="../media/hdphoto2.wdp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4.gif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226;p40"/>
          <p:cNvSpPr>
            <a:spLocks/>
          </p:cNvSpPr>
          <p:nvPr/>
        </p:nvSpPr>
        <p:spPr bwMode="auto">
          <a:xfrm>
            <a:off x="9193214" y="1922463"/>
            <a:ext cx="1030287" cy="823912"/>
          </a:xfrm>
          <a:custGeom>
            <a:avLst/>
            <a:gdLst>
              <a:gd name="T0" fmla="*/ 2147483646 w 61461"/>
              <a:gd name="T1" fmla="*/ 0 h 49059"/>
              <a:gd name="T2" fmla="*/ 2147483646 w 61461"/>
              <a:gd name="T3" fmla="*/ 2147483646 h 49059"/>
              <a:gd name="T4" fmla="*/ 2147483646 w 61461"/>
              <a:gd name="T5" fmla="*/ 2147483646 h 49059"/>
              <a:gd name="T6" fmla="*/ 2147483646 w 61461"/>
              <a:gd name="T7" fmla="*/ 2147483646 h 49059"/>
              <a:gd name="T8" fmla="*/ 2147483646 w 61461"/>
              <a:gd name="T9" fmla="*/ 2147483646 h 49059"/>
              <a:gd name="T10" fmla="*/ 2147483646 w 61461"/>
              <a:gd name="T11" fmla="*/ 2147483646 h 49059"/>
              <a:gd name="T12" fmla="*/ 2147483646 w 61461"/>
              <a:gd name="T13" fmla="*/ 2147483646 h 49059"/>
              <a:gd name="T14" fmla="*/ 2147483646 w 61461"/>
              <a:gd name="T15" fmla="*/ 2147483646 h 49059"/>
              <a:gd name="T16" fmla="*/ 2147483646 w 61461"/>
              <a:gd name="T17" fmla="*/ 2147483646 h 49059"/>
              <a:gd name="T18" fmla="*/ 2147483646 w 61461"/>
              <a:gd name="T19" fmla="*/ 2147483646 h 49059"/>
              <a:gd name="T20" fmla="*/ 2147483646 w 61461"/>
              <a:gd name="T21" fmla="*/ 2147483646 h 49059"/>
              <a:gd name="T22" fmla="*/ 2147483646 w 61461"/>
              <a:gd name="T23" fmla="*/ 2147483646 h 49059"/>
              <a:gd name="T24" fmla="*/ 2147483646 w 61461"/>
              <a:gd name="T25" fmla="*/ 2147483646 h 49059"/>
              <a:gd name="T26" fmla="*/ 2147483646 w 61461"/>
              <a:gd name="T27" fmla="*/ 2147483646 h 49059"/>
              <a:gd name="T28" fmla="*/ 2147483646 w 61461"/>
              <a:gd name="T29" fmla="*/ 2147483646 h 49059"/>
              <a:gd name="T30" fmla="*/ 2147483646 w 61461"/>
              <a:gd name="T31" fmla="*/ 2147483646 h 49059"/>
              <a:gd name="T32" fmla="*/ 2147483646 w 61461"/>
              <a:gd name="T33" fmla="*/ 2147483646 h 49059"/>
              <a:gd name="T34" fmla="*/ 2147483646 w 61461"/>
              <a:gd name="T35" fmla="*/ 0 h 4905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461"/>
              <a:gd name="T55" fmla="*/ 0 h 49059"/>
              <a:gd name="T56" fmla="*/ 61461 w 61461"/>
              <a:gd name="T57" fmla="*/ 49059 h 4905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5123" name="Google Shape;227;p40"/>
          <p:cNvGrpSpPr>
            <a:grpSpLocks/>
          </p:cNvGrpSpPr>
          <p:nvPr/>
        </p:nvGrpSpPr>
        <p:grpSpPr bwMode="auto">
          <a:xfrm>
            <a:off x="1595439" y="4327525"/>
            <a:ext cx="1938337" cy="973138"/>
            <a:chOff x="5293245" y="6083019"/>
            <a:chExt cx="1941885" cy="2248761"/>
          </a:xfrm>
        </p:grpSpPr>
        <p:sp>
          <p:nvSpPr>
            <p:cNvPr id="5411" name="Google Shape;228;p40"/>
            <p:cNvSpPr>
              <a:spLocks/>
            </p:cNvSpPr>
            <p:nvPr/>
          </p:nvSpPr>
          <p:spPr bwMode="auto">
            <a:xfrm>
              <a:off x="5874526" y="7937279"/>
              <a:ext cx="271002" cy="394502"/>
            </a:xfrm>
            <a:custGeom>
              <a:avLst/>
              <a:gdLst>
                <a:gd name="T0" fmla="*/ 2147483646 w 10274"/>
                <a:gd name="T1" fmla="*/ 2147483646 h 14956"/>
                <a:gd name="T2" fmla="*/ 2147483646 w 10274"/>
                <a:gd name="T3" fmla="*/ 2147483646 h 14956"/>
                <a:gd name="T4" fmla="*/ 0 w 10274"/>
                <a:gd name="T5" fmla="*/ 2147483646 h 14956"/>
                <a:gd name="T6" fmla="*/ 2147483646 w 10274"/>
                <a:gd name="T7" fmla="*/ 2147483646 h 14956"/>
                <a:gd name="T8" fmla="*/ 2147483646 w 10274"/>
                <a:gd name="T9" fmla="*/ 2147483646 h 14956"/>
                <a:gd name="T10" fmla="*/ 2147483646 w 10274"/>
                <a:gd name="T11" fmla="*/ 2147483646 h 149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74"/>
                <a:gd name="T19" fmla="*/ 0 h 14956"/>
                <a:gd name="T20" fmla="*/ 10274 w 10274"/>
                <a:gd name="T21" fmla="*/ 14956 h 149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12" name="Google Shape;229;p40"/>
            <p:cNvSpPr>
              <a:spLocks/>
            </p:cNvSpPr>
            <p:nvPr/>
          </p:nvSpPr>
          <p:spPr bwMode="auto">
            <a:xfrm>
              <a:off x="5856880" y="7757701"/>
              <a:ext cx="315923" cy="247764"/>
            </a:xfrm>
            <a:custGeom>
              <a:avLst/>
              <a:gdLst>
                <a:gd name="T0" fmla="*/ 2147483646 w 11977"/>
                <a:gd name="T1" fmla="*/ 0 h 9393"/>
                <a:gd name="T2" fmla="*/ 2147483646 w 11977"/>
                <a:gd name="T3" fmla="*/ 2147483646 h 9393"/>
                <a:gd name="T4" fmla="*/ 2147483646 w 11977"/>
                <a:gd name="T5" fmla="*/ 2147483646 h 9393"/>
                <a:gd name="T6" fmla="*/ 2147483646 w 11977"/>
                <a:gd name="T7" fmla="*/ 2147483646 h 9393"/>
                <a:gd name="T8" fmla="*/ 2147483646 w 11977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77"/>
                <a:gd name="T16" fmla="*/ 0 h 9393"/>
                <a:gd name="T17" fmla="*/ 11977 w 11977"/>
                <a:gd name="T18" fmla="*/ 9393 h 93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13" name="Google Shape;230;p40"/>
            <p:cNvSpPr>
              <a:spLocks/>
            </p:cNvSpPr>
            <p:nvPr/>
          </p:nvSpPr>
          <p:spPr bwMode="auto">
            <a:xfrm>
              <a:off x="5678093" y="6086027"/>
              <a:ext cx="215689" cy="360000"/>
            </a:xfrm>
            <a:custGeom>
              <a:avLst/>
              <a:gdLst>
                <a:gd name="T0" fmla="*/ 2147483646 w 8177"/>
                <a:gd name="T1" fmla="*/ 0 h 13648"/>
                <a:gd name="T2" fmla="*/ 0 w 8177"/>
                <a:gd name="T3" fmla="*/ 2147483646 h 13648"/>
                <a:gd name="T4" fmla="*/ 2147483646 w 8177"/>
                <a:gd name="T5" fmla="*/ 2147483646 h 13648"/>
                <a:gd name="T6" fmla="*/ 2147483646 w 8177"/>
                <a:gd name="T7" fmla="*/ 0 h 136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77"/>
                <a:gd name="T13" fmla="*/ 0 h 13648"/>
                <a:gd name="T14" fmla="*/ 8177 w 8177"/>
                <a:gd name="T15" fmla="*/ 13648 h 136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14" name="Google Shape;231;p40"/>
            <p:cNvSpPr>
              <a:spLocks/>
            </p:cNvSpPr>
            <p:nvPr/>
          </p:nvSpPr>
          <p:spPr bwMode="auto">
            <a:xfrm>
              <a:off x="5306065" y="6265605"/>
              <a:ext cx="623801" cy="844291"/>
            </a:xfrm>
            <a:custGeom>
              <a:avLst/>
              <a:gdLst>
                <a:gd name="T0" fmla="*/ 2147483646 w 23649"/>
                <a:gd name="T1" fmla="*/ 2147483646 h 32008"/>
                <a:gd name="T2" fmla="*/ 2147483646 w 23649"/>
                <a:gd name="T3" fmla="*/ 2147483646 h 32008"/>
                <a:gd name="T4" fmla="*/ 2147483646 w 23649"/>
                <a:gd name="T5" fmla="*/ 2147483646 h 32008"/>
                <a:gd name="T6" fmla="*/ 2147483646 w 23649"/>
                <a:gd name="T7" fmla="*/ 2147483646 h 32008"/>
                <a:gd name="T8" fmla="*/ 2147483646 w 23649"/>
                <a:gd name="T9" fmla="*/ 2147483646 h 32008"/>
                <a:gd name="T10" fmla="*/ 2147483646 w 23649"/>
                <a:gd name="T11" fmla="*/ 2147483646 h 32008"/>
                <a:gd name="T12" fmla="*/ 2147483646 w 23649"/>
                <a:gd name="T13" fmla="*/ 2147483646 h 32008"/>
                <a:gd name="T14" fmla="*/ 2147483646 w 23649"/>
                <a:gd name="T15" fmla="*/ 2147483646 h 32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49"/>
                <a:gd name="T25" fmla="*/ 0 h 32008"/>
                <a:gd name="T26" fmla="*/ 23649 w 23649"/>
                <a:gd name="T27" fmla="*/ 32008 h 320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15" name="Google Shape;232;p40"/>
            <p:cNvSpPr>
              <a:spLocks/>
            </p:cNvSpPr>
            <p:nvPr/>
          </p:nvSpPr>
          <p:spPr bwMode="auto">
            <a:xfrm>
              <a:off x="5913802" y="6083019"/>
              <a:ext cx="118699" cy="338160"/>
            </a:xfrm>
            <a:custGeom>
              <a:avLst/>
              <a:gdLst>
                <a:gd name="T0" fmla="*/ 2147483646 w 4500"/>
                <a:gd name="T1" fmla="*/ 0 h 12820"/>
                <a:gd name="T2" fmla="*/ 2147483646 w 4500"/>
                <a:gd name="T3" fmla="*/ 2147483646 h 12820"/>
                <a:gd name="T4" fmla="*/ 2147483646 w 4500"/>
                <a:gd name="T5" fmla="*/ 2147483646 h 12820"/>
                <a:gd name="T6" fmla="*/ 2147483646 w 4500"/>
                <a:gd name="T7" fmla="*/ 2147483646 h 12820"/>
                <a:gd name="T8" fmla="*/ 2147483646 w 4500"/>
                <a:gd name="T9" fmla="*/ 2147483646 h 12820"/>
                <a:gd name="T10" fmla="*/ 2147483646 w 4500"/>
                <a:gd name="T11" fmla="*/ 0 h 128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0"/>
                <a:gd name="T19" fmla="*/ 0 h 12820"/>
                <a:gd name="T20" fmla="*/ 4500 w 4500"/>
                <a:gd name="T21" fmla="*/ 12820 h 128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16" name="Google Shape;233;p40"/>
            <p:cNvSpPr>
              <a:spLocks/>
            </p:cNvSpPr>
            <p:nvPr/>
          </p:nvSpPr>
          <p:spPr bwMode="auto">
            <a:xfrm>
              <a:off x="5293245" y="6665698"/>
              <a:ext cx="660677" cy="819417"/>
            </a:xfrm>
            <a:custGeom>
              <a:avLst/>
              <a:gdLst>
                <a:gd name="T0" fmla="*/ 2147483646 w 25047"/>
                <a:gd name="T1" fmla="*/ 0 h 31065"/>
                <a:gd name="T2" fmla="*/ 2147483646 w 25047"/>
                <a:gd name="T3" fmla="*/ 0 h 31065"/>
                <a:gd name="T4" fmla="*/ 2147483646 w 25047"/>
                <a:gd name="T5" fmla="*/ 2147483646 h 31065"/>
                <a:gd name="T6" fmla="*/ 2147483646 w 25047"/>
                <a:gd name="T7" fmla="*/ 2147483646 h 31065"/>
                <a:gd name="T8" fmla="*/ 2147483646 w 25047"/>
                <a:gd name="T9" fmla="*/ 2147483646 h 31065"/>
                <a:gd name="T10" fmla="*/ 2147483646 w 25047"/>
                <a:gd name="T11" fmla="*/ 2147483646 h 31065"/>
                <a:gd name="T12" fmla="*/ 2147483646 w 25047"/>
                <a:gd name="T13" fmla="*/ 0 h 310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47"/>
                <a:gd name="T22" fmla="*/ 0 h 31065"/>
                <a:gd name="T23" fmla="*/ 25047 w 25047"/>
                <a:gd name="T24" fmla="*/ 31065 h 310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17" name="Google Shape;234;p40"/>
            <p:cNvSpPr>
              <a:spLocks/>
            </p:cNvSpPr>
            <p:nvPr/>
          </p:nvSpPr>
          <p:spPr bwMode="auto">
            <a:xfrm>
              <a:off x="5468840" y="6134139"/>
              <a:ext cx="440188" cy="600537"/>
            </a:xfrm>
            <a:custGeom>
              <a:avLst/>
              <a:gdLst>
                <a:gd name="T0" fmla="*/ 2147483646 w 16688"/>
                <a:gd name="T1" fmla="*/ 0 h 22767"/>
                <a:gd name="T2" fmla="*/ 0 w 16688"/>
                <a:gd name="T3" fmla="*/ 2147483646 h 22767"/>
                <a:gd name="T4" fmla="*/ 2147483646 w 16688"/>
                <a:gd name="T5" fmla="*/ 2147483646 h 22767"/>
                <a:gd name="T6" fmla="*/ 2147483646 w 16688"/>
                <a:gd name="T7" fmla="*/ 2147483646 h 22767"/>
                <a:gd name="T8" fmla="*/ 2147483646 w 16688"/>
                <a:gd name="T9" fmla="*/ 2147483646 h 22767"/>
                <a:gd name="T10" fmla="*/ 2147483646 w 16688"/>
                <a:gd name="T11" fmla="*/ 2147483646 h 22767"/>
                <a:gd name="T12" fmla="*/ 2147483646 w 16688"/>
                <a:gd name="T13" fmla="*/ 0 h 227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88"/>
                <a:gd name="T22" fmla="*/ 0 h 22767"/>
                <a:gd name="T23" fmla="*/ 16688 w 16688"/>
                <a:gd name="T24" fmla="*/ 22767 h 227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18" name="Google Shape;235;p40"/>
            <p:cNvSpPr>
              <a:spLocks/>
            </p:cNvSpPr>
            <p:nvPr/>
          </p:nvSpPr>
          <p:spPr bwMode="auto">
            <a:xfrm>
              <a:off x="5961123" y="7012853"/>
              <a:ext cx="186832" cy="473054"/>
            </a:xfrm>
            <a:custGeom>
              <a:avLst/>
              <a:gdLst>
                <a:gd name="T0" fmla="*/ 2147483646 w 7083"/>
                <a:gd name="T1" fmla="*/ 2147483646 h 17934"/>
                <a:gd name="T2" fmla="*/ 0 w 7083"/>
                <a:gd name="T3" fmla="*/ 2147483646 h 17934"/>
                <a:gd name="T4" fmla="*/ 2147483646 w 7083"/>
                <a:gd name="T5" fmla="*/ 2147483646 h 17934"/>
                <a:gd name="T6" fmla="*/ 2147483646 w 7083"/>
                <a:gd name="T7" fmla="*/ 2147483646 h 17934"/>
                <a:gd name="T8" fmla="*/ 2147483646 w 7083"/>
                <a:gd name="T9" fmla="*/ 2147483646 h 179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83"/>
                <a:gd name="T16" fmla="*/ 0 h 17934"/>
                <a:gd name="T17" fmla="*/ 7083 w 7083"/>
                <a:gd name="T18" fmla="*/ 17934 h 179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19" name="Google Shape;236;p40"/>
            <p:cNvSpPr>
              <a:spLocks/>
            </p:cNvSpPr>
            <p:nvPr/>
          </p:nvSpPr>
          <p:spPr bwMode="auto">
            <a:xfrm>
              <a:off x="5985153" y="7446604"/>
              <a:ext cx="137928" cy="300677"/>
            </a:xfrm>
            <a:custGeom>
              <a:avLst/>
              <a:gdLst>
                <a:gd name="T0" fmla="*/ 2147483646 w 5229"/>
                <a:gd name="T1" fmla="*/ 2147483646 h 11399"/>
                <a:gd name="T2" fmla="*/ 2147483646 w 5229"/>
                <a:gd name="T3" fmla="*/ 2147483646 h 11399"/>
                <a:gd name="T4" fmla="*/ 2147483646 w 5229"/>
                <a:gd name="T5" fmla="*/ 2147483646 h 11399"/>
                <a:gd name="T6" fmla="*/ 2147483646 w 5229"/>
                <a:gd name="T7" fmla="*/ 2147483646 h 11399"/>
                <a:gd name="T8" fmla="*/ 2147483646 w 5229"/>
                <a:gd name="T9" fmla="*/ 2147483646 h 11399"/>
                <a:gd name="T10" fmla="*/ 2147483646 w 5229"/>
                <a:gd name="T11" fmla="*/ 2147483646 h 113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29"/>
                <a:gd name="T19" fmla="*/ 0 h 11399"/>
                <a:gd name="T20" fmla="*/ 5229 w 5229"/>
                <a:gd name="T21" fmla="*/ 11399 h 113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20" name="Google Shape;237;p40"/>
            <p:cNvSpPr>
              <a:spLocks/>
            </p:cNvSpPr>
            <p:nvPr/>
          </p:nvSpPr>
          <p:spPr bwMode="auto">
            <a:xfrm>
              <a:off x="5925039" y="6336164"/>
              <a:ext cx="179604" cy="400120"/>
            </a:xfrm>
            <a:custGeom>
              <a:avLst/>
              <a:gdLst>
                <a:gd name="T0" fmla="*/ 2147483646 w 6809"/>
                <a:gd name="T1" fmla="*/ 2147483646 h 15169"/>
                <a:gd name="T2" fmla="*/ 0 w 6809"/>
                <a:gd name="T3" fmla="*/ 2147483646 h 15169"/>
                <a:gd name="T4" fmla="*/ 2147483646 w 6809"/>
                <a:gd name="T5" fmla="*/ 2147483646 h 15169"/>
                <a:gd name="T6" fmla="*/ 2147483646 w 6809"/>
                <a:gd name="T7" fmla="*/ 2147483646 h 15169"/>
                <a:gd name="T8" fmla="*/ 2147483646 w 68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09"/>
                <a:gd name="T16" fmla="*/ 0 h 15169"/>
                <a:gd name="T17" fmla="*/ 6809 w 6809"/>
                <a:gd name="T18" fmla="*/ 15169 h 15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21" name="Google Shape;238;p40"/>
            <p:cNvSpPr>
              <a:spLocks/>
            </p:cNvSpPr>
            <p:nvPr/>
          </p:nvSpPr>
          <p:spPr bwMode="auto">
            <a:xfrm>
              <a:off x="5941868" y="6657680"/>
              <a:ext cx="200469" cy="420932"/>
            </a:xfrm>
            <a:custGeom>
              <a:avLst/>
              <a:gdLst>
                <a:gd name="T0" fmla="*/ 2147483646 w 7600"/>
                <a:gd name="T1" fmla="*/ 0 h 15958"/>
                <a:gd name="T2" fmla="*/ 2147483646 w 7600"/>
                <a:gd name="T3" fmla="*/ 2147483646 h 15958"/>
                <a:gd name="T4" fmla="*/ 2147483646 w 7600"/>
                <a:gd name="T5" fmla="*/ 2147483646 h 15958"/>
                <a:gd name="T6" fmla="*/ 2147483646 w 7600"/>
                <a:gd name="T7" fmla="*/ 2147483646 h 15958"/>
                <a:gd name="T8" fmla="*/ 2147483646 w 7600"/>
                <a:gd name="T9" fmla="*/ 2147483646 h 15958"/>
                <a:gd name="T10" fmla="*/ 2147483646 w 7600"/>
                <a:gd name="T11" fmla="*/ 0 h 159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00"/>
                <a:gd name="T19" fmla="*/ 0 h 15958"/>
                <a:gd name="T20" fmla="*/ 7600 w 7600"/>
                <a:gd name="T21" fmla="*/ 15958 h 159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22" name="Google Shape;239;p40"/>
            <p:cNvSpPr>
              <a:spLocks/>
            </p:cNvSpPr>
            <p:nvPr/>
          </p:nvSpPr>
          <p:spPr bwMode="auto">
            <a:xfrm>
              <a:off x="5999608" y="7757701"/>
              <a:ext cx="64941" cy="137928"/>
            </a:xfrm>
            <a:custGeom>
              <a:avLst/>
              <a:gdLst>
                <a:gd name="T0" fmla="*/ 2147483646 w 2462"/>
                <a:gd name="T1" fmla="*/ 0 h 5229"/>
                <a:gd name="T2" fmla="*/ 2147483646 w 2462"/>
                <a:gd name="T3" fmla="*/ 0 h 5229"/>
                <a:gd name="T4" fmla="*/ 0 w 2462"/>
                <a:gd name="T5" fmla="*/ 2147483646 h 5229"/>
                <a:gd name="T6" fmla="*/ 2147483646 w 2462"/>
                <a:gd name="T7" fmla="*/ 2147483646 h 5229"/>
                <a:gd name="T8" fmla="*/ 2147483646 w 2462"/>
                <a:gd name="T9" fmla="*/ 2147483646 h 5229"/>
                <a:gd name="T10" fmla="*/ 2147483646 w 2462"/>
                <a:gd name="T11" fmla="*/ 0 h 52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62"/>
                <a:gd name="T19" fmla="*/ 0 h 5229"/>
                <a:gd name="T20" fmla="*/ 2462 w 2462"/>
                <a:gd name="T21" fmla="*/ 5229 h 52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23" name="Google Shape;240;p40"/>
            <p:cNvSpPr>
              <a:spLocks/>
            </p:cNvSpPr>
            <p:nvPr/>
          </p:nvSpPr>
          <p:spPr bwMode="auto">
            <a:xfrm>
              <a:off x="5516926" y="7639820"/>
              <a:ext cx="462661" cy="254200"/>
            </a:xfrm>
            <a:custGeom>
              <a:avLst/>
              <a:gdLst>
                <a:gd name="T0" fmla="*/ 2147483646 w 17540"/>
                <a:gd name="T1" fmla="*/ 2147483646 h 9637"/>
                <a:gd name="T2" fmla="*/ 2147483646 w 17540"/>
                <a:gd name="T3" fmla="*/ 2147483646 h 9637"/>
                <a:gd name="T4" fmla="*/ 2147483646 w 17540"/>
                <a:gd name="T5" fmla="*/ 2147483646 h 9637"/>
                <a:gd name="T6" fmla="*/ 2147483646 w 17540"/>
                <a:gd name="T7" fmla="*/ 2147483646 h 9637"/>
                <a:gd name="T8" fmla="*/ 2147483646 w 17540"/>
                <a:gd name="T9" fmla="*/ 2147483646 h 9637"/>
                <a:gd name="T10" fmla="*/ 2147483646 w 17540"/>
                <a:gd name="T11" fmla="*/ 2147483646 h 96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40"/>
                <a:gd name="T19" fmla="*/ 0 h 9637"/>
                <a:gd name="T20" fmla="*/ 17540 w 17540"/>
                <a:gd name="T21" fmla="*/ 9637 h 96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24" name="Google Shape;241;p40"/>
            <p:cNvSpPr>
              <a:spLocks/>
            </p:cNvSpPr>
            <p:nvPr/>
          </p:nvSpPr>
          <p:spPr bwMode="auto">
            <a:xfrm>
              <a:off x="5318910" y="7096232"/>
              <a:ext cx="653450" cy="680803"/>
            </a:xfrm>
            <a:custGeom>
              <a:avLst/>
              <a:gdLst>
                <a:gd name="T0" fmla="*/ 0 w 24773"/>
                <a:gd name="T1" fmla="*/ 2147483646 h 25810"/>
                <a:gd name="T2" fmla="*/ 0 w 24773"/>
                <a:gd name="T3" fmla="*/ 2147483646 h 25810"/>
                <a:gd name="T4" fmla="*/ 2147483646 w 24773"/>
                <a:gd name="T5" fmla="*/ 2147483646 h 25810"/>
                <a:gd name="T6" fmla="*/ 2147483646 w 24773"/>
                <a:gd name="T7" fmla="*/ 2147483646 h 25810"/>
                <a:gd name="T8" fmla="*/ 2147483646 w 24773"/>
                <a:gd name="T9" fmla="*/ 2147483646 h 25810"/>
                <a:gd name="T10" fmla="*/ 2147483646 w 24773"/>
                <a:gd name="T11" fmla="*/ 2147483646 h 25810"/>
                <a:gd name="T12" fmla="*/ 2147483646 w 24773"/>
                <a:gd name="T13" fmla="*/ 2147483646 h 25810"/>
                <a:gd name="T14" fmla="*/ 2147483646 w 24773"/>
                <a:gd name="T15" fmla="*/ 2147483646 h 25810"/>
                <a:gd name="T16" fmla="*/ 2147483646 w 24773"/>
                <a:gd name="T17" fmla="*/ 2147483646 h 25810"/>
                <a:gd name="T18" fmla="*/ 2147483646 w 24773"/>
                <a:gd name="T19" fmla="*/ 2147483646 h 25810"/>
                <a:gd name="T20" fmla="*/ 0 w 24773"/>
                <a:gd name="T21" fmla="*/ 2147483646 h 258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773"/>
                <a:gd name="T34" fmla="*/ 0 h 25810"/>
                <a:gd name="T35" fmla="*/ 24773 w 24773"/>
                <a:gd name="T36" fmla="*/ 25810 h 258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25" name="Google Shape;242;p40"/>
            <p:cNvSpPr>
              <a:spLocks/>
            </p:cNvSpPr>
            <p:nvPr/>
          </p:nvSpPr>
          <p:spPr bwMode="auto">
            <a:xfrm>
              <a:off x="6043685" y="6154160"/>
              <a:ext cx="283057" cy="462661"/>
            </a:xfrm>
            <a:custGeom>
              <a:avLst/>
              <a:gdLst>
                <a:gd name="T0" fmla="*/ 2147483646 w 10731"/>
                <a:gd name="T1" fmla="*/ 2147483646 h 17540"/>
                <a:gd name="T2" fmla="*/ 2147483646 w 10731"/>
                <a:gd name="T3" fmla="*/ 2147483646 h 17540"/>
                <a:gd name="T4" fmla="*/ 2147483646 w 10731"/>
                <a:gd name="T5" fmla="*/ 2147483646 h 17540"/>
                <a:gd name="T6" fmla="*/ 2147483646 w 10731"/>
                <a:gd name="T7" fmla="*/ 2147483646 h 17540"/>
                <a:gd name="T8" fmla="*/ 2147483646 w 10731"/>
                <a:gd name="T9" fmla="*/ 2147483646 h 17540"/>
                <a:gd name="T10" fmla="*/ 2147483646 w 10731"/>
                <a:gd name="T11" fmla="*/ 2147483646 h 175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31"/>
                <a:gd name="T19" fmla="*/ 0 h 17540"/>
                <a:gd name="T20" fmla="*/ 10731 w 10731"/>
                <a:gd name="T21" fmla="*/ 17540 h 175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26" name="Google Shape;243;p40"/>
            <p:cNvSpPr>
              <a:spLocks/>
            </p:cNvSpPr>
            <p:nvPr/>
          </p:nvSpPr>
          <p:spPr bwMode="auto">
            <a:xfrm>
              <a:off x="5961915" y="6083626"/>
              <a:ext cx="176413" cy="213288"/>
            </a:xfrm>
            <a:custGeom>
              <a:avLst/>
              <a:gdLst>
                <a:gd name="T0" fmla="*/ 0 w 6688"/>
                <a:gd name="T1" fmla="*/ 0 h 8086"/>
                <a:gd name="T2" fmla="*/ 2147483646 w 6688"/>
                <a:gd name="T3" fmla="*/ 2147483646 h 8086"/>
                <a:gd name="T4" fmla="*/ 2147483646 w 6688"/>
                <a:gd name="T5" fmla="*/ 2147483646 h 8086"/>
                <a:gd name="T6" fmla="*/ 2147483646 w 6688"/>
                <a:gd name="T7" fmla="*/ 2147483646 h 8086"/>
                <a:gd name="T8" fmla="*/ 0 w 6688"/>
                <a:gd name="T9" fmla="*/ 0 h 80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88"/>
                <a:gd name="T16" fmla="*/ 0 h 8086"/>
                <a:gd name="T17" fmla="*/ 6688 w 6688"/>
                <a:gd name="T18" fmla="*/ 8086 h 80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27" name="Google Shape;244;p40"/>
            <p:cNvSpPr>
              <a:spLocks/>
            </p:cNvSpPr>
            <p:nvPr/>
          </p:nvSpPr>
          <p:spPr bwMode="auto">
            <a:xfrm>
              <a:off x="6071751" y="7084204"/>
              <a:ext cx="411331" cy="643057"/>
            </a:xfrm>
            <a:custGeom>
              <a:avLst/>
              <a:gdLst>
                <a:gd name="T0" fmla="*/ 2147483646 w 15594"/>
                <a:gd name="T1" fmla="*/ 2147483646 h 24379"/>
                <a:gd name="T2" fmla="*/ 2147483646 w 15594"/>
                <a:gd name="T3" fmla="*/ 2147483646 h 24379"/>
                <a:gd name="T4" fmla="*/ 2147483646 w 15594"/>
                <a:gd name="T5" fmla="*/ 2147483646 h 24379"/>
                <a:gd name="T6" fmla="*/ 2147483646 w 15594"/>
                <a:gd name="T7" fmla="*/ 2147483646 h 24379"/>
                <a:gd name="T8" fmla="*/ 2147483646 w 15594"/>
                <a:gd name="T9" fmla="*/ 2147483646 h 24379"/>
                <a:gd name="T10" fmla="*/ 2147483646 w 15594"/>
                <a:gd name="T11" fmla="*/ 2147483646 h 24379"/>
                <a:gd name="T12" fmla="*/ 2147483646 w 15594"/>
                <a:gd name="T13" fmla="*/ 2147483646 h 24379"/>
                <a:gd name="T14" fmla="*/ 2147483646 w 15594"/>
                <a:gd name="T15" fmla="*/ 2147483646 h 243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94"/>
                <a:gd name="T25" fmla="*/ 0 h 24379"/>
                <a:gd name="T26" fmla="*/ 15594 w 15594"/>
                <a:gd name="T27" fmla="*/ 24379 h 243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28" name="Google Shape;245;p40"/>
            <p:cNvSpPr>
              <a:spLocks/>
            </p:cNvSpPr>
            <p:nvPr/>
          </p:nvSpPr>
          <p:spPr bwMode="auto">
            <a:xfrm>
              <a:off x="6111844" y="6377049"/>
              <a:ext cx="338371" cy="601354"/>
            </a:xfrm>
            <a:custGeom>
              <a:avLst/>
              <a:gdLst>
                <a:gd name="T0" fmla="*/ 2147483646 w 12828"/>
                <a:gd name="T1" fmla="*/ 2147483646 h 22798"/>
                <a:gd name="T2" fmla="*/ 0 w 12828"/>
                <a:gd name="T3" fmla="*/ 2147483646 h 22798"/>
                <a:gd name="T4" fmla="*/ 2147483646 w 12828"/>
                <a:gd name="T5" fmla="*/ 2147483646 h 22798"/>
                <a:gd name="T6" fmla="*/ 2147483646 w 12828"/>
                <a:gd name="T7" fmla="*/ 2147483646 h 22798"/>
                <a:gd name="T8" fmla="*/ 2147483646 w 12828"/>
                <a:gd name="T9" fmla="*/ 2147483646 h 227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28"/>
                <a:gd name="T16" fmla="*/ 0 h 22798"/>
                <a:gd name="T17" fmla="*/ 12828 w 12828"/>
                <a:gd name="T18" fmla="*/ 22798 h 227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29" name="Google Shape;246;p40"/>
            <p:cNvSpPr>
              <a:spLocks/>
            </p:cNvSpPr>
            <p:nvPr/>
          </p:nvSpPr>
          <p:spPr bwMode="auto">
            <a:xfrm>
              <a:off x="6026856" y="7527583"/>
              <a:ext cx="404921" cy="367228"/>
            </a:xfrm>
            <a:custGeom>
              <a:avLst/>
              <a:gdLst>
                <a:gd name="T0" fmla="*/ 2147483646 w 15351"/>
                <a:gd name="T1" fmla="*/ 2147483646 h 13922"/>
                <a:gd name="T2" fmla="*/ 2147483646 w 15351"/>
                <a:gd name="T3" fmla="*/ 2147483646 h 13922"/>
                <a:gd name="T4" fmla="*/ 2147483646 w 15351"/>
                <a:gd name="T5" fmla="*/ 2147483646 h 13922"/>
                <a:gd name="T6" fmla="*/ 2147483646 w 15351"/>
                <a:gd name="T7" fmla="*/ 2147483646 h 13922"/>
                <a:gd name="T8" fmla="*/ 2147483646 w 15351"/>
                <a:gd name="T9" fmla="*/ 2147483646 h 13922"/>
                <a:gd name="T10" fmla="*/ 2147483646 w 15351"/>
                <a:gd name="T11" fmla="*/ 2147483646 h 13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351"/>
                <a:gd name="T19" fmla="*/ 0 h 13922"/>
                <a:gd name="T20" fmla="*/ 15351 w 15351"/>
                <a:gd name="T21" fmla="*/ 13922 h 13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30" name="Google Shape;247;p40"/>
            <p:cNvSpPr>
              <a:spLocks/>
            </p:cNvSpPr>
            <p:nvPr/>
          </p:nvSpPr>
          <p:spPr bwMode="auto">
            <a:xfrm>
              <a:off x="6127064" y="6761106"/>
              <a:ext cx="355226" cy="647831"/>
            </a:xfrm>
            <a:custGeom>
              <a:avLst/>
              <a:gdLst>
                <a:gd name="T0" fmla="*/ 2147483646 w 13467"/>
                <a:gd name="T1" fmla="*/ 0 h 24560"/>
                <a:gd name="T2" fmla="*/ 2147483646 w 13467"/>
                <a:gd name="T3" fmla="*/ 2147483646 h 24560"/>
                <a:gd name="T4" fmla="*/ 2147483646 w 13467"/>
                <a:gd name="T5" fmla="*/ 2147483646 h 24560"/>
                <a:gd name="T6" fmla="*/ 2147483646 w 13467"/>
                <a:gd name="T7" fmla="*/ 2147483646 h 24560"/>
                <a:gd name="T8" fmla="*/ 2147483646 w 13467"/>
                <a:gd name="T9" fmla="*/ 2147483646 h 24560"/>
                <a:gd name="T10" fmla="*/ 2147483646 w 13467"/>
                <a:gd name="T11" fmla="*/ 0 h 245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67"/>
                <a:gd name="T19" fmla="*/ 0 h 24560"/>
                <a:gd name="T20" fmla="*/ 13467 w 13467"/>
                <a:gd name="T21" fmla="*/ 24560 h 245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31" name="Google Shape;248;p40"/>
            <p:cNvSpPr>
              <a:spLocks/>
            </p:cNvSpPr>
            <p:nvPr/>
          </p:nvSpPr>
          <p:spPr bwMode="auto">
            <a:xfrm>
              <a:off x="5929840" y="7105068"/>
              <a:ext cx="53757" cy="387274"/>
            </a:xfrm>
            <a:custGeom>
              <a:avLst/>
              <a:gdLst>
                <a:gd name="T0" fmla="*/ 2147483646 w 2038"/>
                <a:gd name="T1" fmla="*/ 2147483646 h 14682"/>
                <a:gd name="T2" fmla="*/ 2147483646 w 2038"/>
                <a:gd name="T3" fmla="*/ 2147483646 h 14682"/>
                <a:gd name="T4" fmla="*/ 2147483646 w 2038"/>
                <a:gd name="T5" fmla="*/ 2147483646 h 14682"/>
                <a:gd name="T6" fmla="*/ 2147483646 w 2038"/>
                <a:gd name="T7" fmla="*/ 2147483646 h 14682"/>
                <a:gd name="T8" fmla="*/ 2147483646 w 2038"/>
                <a:gd name="T9" fmla="*/ 2147483646 h 14682"/>
                <a:gd name="T10" fmla="*/ 2147483646 w 2038"/>
                <a:gd name="T11" fmla="*/ 2147483646 h 14682"/>
                <a:gd name="T12" fmla="*/ 2147483646 w 2038"/>
                <a:gd name="T13" fmla="*/ 2147483646 h 14682"/>
                <a:gd name="T14" fmla="*/ 2147483646 w 2038"/>
                <a:gd name="T15" fmla="*/ 2147483646 h 14682"/>
                <a:gd name="T16" fmla="*/ 2147483646 w 2038"/>
                <a:gd name="T17" fmla="*/ 2147483646 h 14682"/>
                <a:gd name="T18" fmla="*/ 2147483646 w 2038"/>
                <a:gd name="T19" fmla="*/ 2147483646 h 14682"/>
                <a:gd name="T20" fmla="*/ 2147483646 w 2038"/>
                <a:gd name="T21" fmla="*/ 0 h 14682"/>
                <a:gd name="T22" fmla="*/ 2147483646 w 2038"/>
                <a:gd name="T23" fmla="*/ 2147483646 h 14682"/>
                <a:gd name="T24" fmla="*/ 2147483646 w 2038"/>
                <a:gd name="T25" fmla="*/ 2147483646 h 14682"/>
                <a:gd name="T26" fmla="*/ 2147483646 w 2038"/>
                <a:gd name="T27" fmla="*/ 2147483646 h 14682"/>
                <a:gd name="T28" fmla="*/ 2147483646 w 2038"/>
                <a:gd name="T29" fmla="*/ 2147483646 h 14682"/>
                <a:gd name="T30" fmla="*/ 2147483646 w 2038"/>
                <a:gd name="T31" fmla="*/ 2147483646 h 14682"/>
                <a:gd name="T32" fmla="*/ 2147483646 w 2038"/>
                <a:gd name="T33" fmla="*/ 2147483646 h 14682"/>
                <a:gd name="T34" fmla="*/ 2147483646 w 2038"/>
                <a:gd name="T35" fmla="*/ 2147483646 h 14682"/>
                <a:gd name="T36" fmla="*/ 2147483646 w 2038"/>
                <a:gd name="T37" fmla="*/ 2147483646 h 14682"/>
                <a:gd name="T38" fmla="*/ 2147483646 w 2038"/>
                <a:gd name="T39" fmla="*/ 2147483646 h 14682"/>
                <a:gd name="T40" fmla="*/ 2147483646 w 2038"/>
                <a:gd name="T41" fmla="*/ 0 h 146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38"/>
                <a:gd name="T64" fmla="*/ 0 h 14682"/>
                <a:gd name="T65" fmla="*/ 2038 w 2038"/>
                <a:gd name="T66" fmla="*/ 14682 h 146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32" name="Google Shape;249;p40"/>
            <p:cNvSpPr>
              <a:spLocks/>
            </p:cNvSpPr>
            <p:nvPr/>
          </p:nvSpPr>
          <p:spPr bwMode="auto">
            <a:xfrm>
              <a:off x="5909793" y="6753087"/>
              <a:ext cx="49748" cy="343171"/>
            </a:xfrm>
            <a:custGeom>
              <a:avLst/>
              <a:gdLst>
                <a:gd name="T0" fmla="*/ 2147483646 w 1886"/>
                <a:gd name="T1" fmla="*/ 0 h 13010"/>
                <a:gd name="T2" fmla="*/ 2147483646 w 1886"/>
                <a:gd name="T3" fmla="*/ 0 h 13010"/>
                <a:gd name="T4" fmla="*/ 2147483646 w 1886"/>
                <a:gd name="T5" fmla="*/ 2147483646 h 13010"/>
                <a:gd name="T6" fmla="*/ 2147483646 w 1886"/>
                <a:gd name="T7" fmla="*/ 2147483646 h 13010"/>
                <a:gd name="T8" fmla="*/ 2147483646 w 1886"/>
                <a:gd name="T9" fmla="*/ 2147483646 h 13010"/>
                <a:gd name="T10" fmla="*/ 2147483646 w 1886"/>
                <a:gd name="T11" fmla="*/ 2147483646 h 13010"/>
                <a:gd name="T12" fmla="*/ 2147483646 w 1886"/>
                <a:gd name="T13" fmla="*/ 2147483646 h 13010"/>
                <a:gd name="T14" fmla="*/ 2147483646 w 1886"/>
                <a:gd name="T15" fmla="*/ 2147483646 h 13010"/>
                <a:gd name="T16" fmla="*/ 2147483646 w 1886"/>
                <a:gd name="T17" fmla="*/ 2147483646 h 13010"/>
                <a:gd name="T18" fmla="*/ 2147483646 w 1886"/>
                <a:gd name="T19" fmla="*/ 2147483646 h 13010"/>
                <a:gd name="T20" fmla="*/ 2147483646 w 1886"/>
                <a:gd name="T21" fmla="*/ 0 h 130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86"/>
                <a:gd name="T34" fmla="*/ 0 h 13010"/>
                <a:gd name="T35" fmla="*/ 1886 w 1886"/>
                <a:gd name="T36" fmla="*/ 13010 h 130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33" name="Google Shape;250;p40"/>
            <p:cNvSpPr>
              <a:spLocks/>
            </p:cNvSpPr>
            <p:nvPr/>
          </p:nvSpPr>
          <p:spPr bwMode="auto">
            <a:xfrm>
              <a:off x="5878535" y="6083257"/>
              <a:ext cx="61750" cy="660229"/>
            </a:xfrm>
            <a:custGeom>
              <a:avLst/>
              <a:gdLst>
                <a:gd name="T0" fmla="*/ 2147483646 w 2341"/>
                <a:gd name="T1" fmla="*/ 2147483646 h 25030"/>
                <a:gd name="T2" fmla="*/ 2147483646 w 2341"/>
                <a:gd name="T3" fmla="*/ 2147483646 h 25030"/>
                <a:gd name="T4" fmla="*/ 0 w 2341"/>
                <a:gd name="T5" fmla="*/ 2147483646 h 25030"/>
                <a:gd name="T6" fmla="*/ 2147483646 w 2341"/>
                <a:gd name="T7" fmla="*/ 2147483646 h 25030"/>
                <a:gd name="T8" fmla="*/ 2147483646 w 2341"/>
                <a:gd name="T9" fmla="*/ 2147483646 h 25030"/>
                <a:gd name="T10" fmla="*/ 2147483646 w 2341"/>
                <a:gd name="T11" fmla="*/ 2147483646 h 25030"/>
                <a:gd name="T12" fmla="*/ 2147483646 w 2341"/>
                <a:gd name="T13" fmla="*/ 2147483646 h 25030"/>
                <a:gd name="T14" fmla="*/ 2147483646 w 2341"/>
                <a:gd name="T15" fmla="*/ 2147483646 h 25030"/>
                <a:gd name="T16" fmla="*/ 2147483646 w 2341"/>
                <a:gd name="T17" fmla="*/ 2147483646 h 25030"/>
                <a:gd name="T18" fmla="*/ 2147483646 w 2341"/>
                <a:gd name="T19" fmla="*/ 2147483646 h 25030"/>
                <a:gd name="T20" fmla="*/ 2147483646 w 2341"/>
                <a:gd name="T21" fmla="*/ 2147483646 h 25030"/>
                <a:gd name="T22" fmla="*/ 2147483646 w 2341"/>
                <a:gd name="T23" fmla="*/ 2147483646 h 25030"/>
                <a:gd name="T24" fmla="*/ 2147483646 w 2341"/>
                <a:gd name="T25" fmla="*/ 2147483646 h 25030"/>
                <a:gd name="T26" fmla="*/ 2147483646 w 2341"/>
                <a:gd name="T27" fmla="*/ 2147483646 h 25030"/>
                <a:gd name="T28" fmla="*/ 2147483646 w 2341"/>
                <a:gd name="T29" fmla="*/ 2147483646 h 25030"/>
                <a:gd name="T30" fmla="*/ 2147483646 w 2341"/>
                <a:gd name="T31" fmla="*/ 2147483646 h 25030"/>
                <a:gd name="T32" fmla="*/ 2147483646 w 2341"/>
                <a:gd name="T33" fmla="*/ 2147483646 h 25030"/>
                <a:gd name="T34" fmla="*/ 2147483646 w 2341"/>
                <a:gd name="T35" fmla="*/ 2147483646 h 25030"/>
                <a:gd name="T36" fmla="*/ 2147483646 w 2341"/>
                <a:gd name="T37" fmla="*/ 2147483646 h 25030"/>
                <a:gd name="T38" fmla="*/ 2147483646 w 2341"/>
                <a:gd name="T39" fmla="*/ 2147483646 h 25030"/>
                <a:gd name="T40" fmla="*/ 2147483646 w 2341"/>
                <a:gd name="T41" fmla="*/ 2147483646 h 250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41"/>
                <a:gd name="T64" fmla="*/ 0 h 25030"/>
                <a:gd name="T65" fmla="*/ 2341 w 2341"/>
                <a:gd name="T66" fmla="*/ 25030 h 250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34" name="Google Shape;251;p40"/>
            <p:cNvSpPr>
              <a:spLocks/>
            </p:cNvSpPr>
            <p:nvPr/>
          </p:nvSpPr>
          <p:spPr bwMode="auto">
            <a:xfrm>
              <a:off x="5956296" y="7505136"/>
              <a:ext cx="49748" cy="390493"/>
            </a:xfrm>
            <a:custGeom>
              <a:avLst/>
              <a:gdLst>
                <a:gd name="T0" fmla="*/ 2147483646 w 1886"/>
                <a:gd name="T1" fmla="*/ 2147483646 h 14804"/>
                <a:gd name="T2" fmla="*/ 2147483646 w 1886"/>
                <a:gd name="T3" fmla="*/ 2147483646 h 14804"/>
                <a:gd name="T4" fmla="*/ 2147483646 w 1886"/>
                <a:gd name="T5" fmla="*/ 2147483646 h 14804"/>
                <a:gd name="T6" fmla="*/ 2147483646 w 1886"/>
                <a:gd name="T7" fmla="*/ 2147483646 h 14804"/>
                <a:gd name="T8" fmla="*/ 2147483646 w 1886"/>
                <a:gd name="T9" fmla="*/ 2147483646 h 14804"/>
                <a:gd name="T10" fmla="*/ 2147483646 w 1886"/>
                <a:gd name="T11" fmla="*/ 2147483646 h 14804"/>
                <a:gd name="T12" fmla="*/ 2147483646 w 1886"/>
                <a:gd name="T13" fmla="*/ 2147483646 h 14804"/>
                <a:gd name="T14" fmla="*/ 2147483646 w 1886"/>
                <a:gd name="T15" fmla="*/ 2147483646 h 14804"/>
                <a:gd name="T16" fmla="*/ 2147483646 w 1886"/>
                <a:gd name="T17" fmla="*/ 2147483646 h 14804"/>
                <a:gd name="T18" fmla="*/ 2147483646 w 1886"/>
                <a:gd name="T19" fmla="*/ 2147483646 h 14804"/>
                <a:gd name="T20" fmla="*/ 2147483646 w 1886"/>
                <a:gd name="T21" fmla="*/ 2147483646 h 14804"/>
                <a:gd name="T22" fmla="*/ 2147483646 w 1886"/>
                <a:gd name="T23" fmla="*/ 2147483646 h 14804"/>
                <a:gd name="T24" fmla="*/ 2147483646 w 1886"/>
                <a:gd name="T25" fmla="*/ 2147483646 h 14804"/>
                <a:gd name="T26" fmla="*/ 2147483646 w 1886"/>
                <a:gd name="T27" fmla="*/ 2147483646 h 14804"/>
                <a:gd name="T28" fmla="*/ 2147483646 w 1886"/>
                <a:gd name="T29" fmla="*/ 2147483646 h 148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6"/>
                <a:gd name="T46" fmla="*/ 0 h 14804"/>
                <a:gd name="T47" fmla="*/ 1886 w 1886"/>
                <a:gd name="T48" fmla="*/ 14804 h 148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35" name="Google Shape;252;p40"/>
            <p:cNvSpPr>
              <a:spLocks/>
            </p:cNvSpPr>
            <p:nvPr/>
          </p:nvSpPr>
          <p:spPr bwMode="auto">
            <a:xfrm>
              <a:off x="5450376" y="6246375"/>
              <a:ext cx="459443" cy="506738"/>
            </a:xfrm>
            <a:custGeom>
              <a:avLst/>
              <a:gdLst>
                <a:gd name="T0" fmla="*/ 2147483646 w 17418"/>
                <a:gd name="T1" fmla="*/ 0 h 19211"/>
                <a:gd name="T2" fmla="*/ 2147483646 w 17418"/>
                <a:gd name="T3" fmla="*/ 2147483646 h 19211"/>
                <a:gd name="T4" fmla="*/ 2147483646 w 17418"/>
                <a:gd name="T5" fmla="*/ 2147483646 h 19211"/>
                <a:gd name="T6" fmla="*/ 2147483646 w 17418"/>
                <a:gd name="T7" fmla="*/ 2147483646 h 19211"/>
                <a:gd name="T8" fmla="*/ 2147483646 w 17418"/>
                <a:gd name="T9" fmla="*/ 2147483646 h 19211"/>
                <a:gd name="T10" fmla="*/ 2147483646 w 17418"/>
                <a:gd name="T11" fmla="*/ 2147483646 h 19211"/>
                <a:gd name="T12" fmla="*/ 2147483646 w 17418"/>
                <a:gd name="T13" fmla="*/ 0 h 19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18"/>
                <a:gd name="T22" fmla="*/ 0 h 19211"/>
                <a:gd name="T23" fmla="*/ 17418 w 17418"/>
                <a:gd name="T24" fmla="*/ 19211 h 192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36" name="Google Shape;253;p40"/>
            <p:cNvSpPr>
              <a:spLocks/>
            </p:cNvSpPr>
            <p:nvPr/>
          </p:nvSpPr>
          <p:spPr bwMode="auto">
            <a:xfrm>
              <a:off x="5909001" y="6734649"/>
              <a:ext cx="19256" cy="20865"/>
            </a:xfrm>
            <a:custGeom>
              <a:avLst/>
              <a:gdLst>
                <a:gd name="T0" fmla="*/ 0 w 730"/>
                <a:gd name="T1" fmla="*/ 0 h 791"/>
                <a:gd name="T2" fmla="*/ 2147483646 w 730"/>
                <a:gd name="T3" fmla="*/ 2147483646 h 791"/>
                <a:gd name="T4" fmla="*/ 2147483646 w 730"/>
                <a:gd name="T5" fmla="*/ 2147483646 h 791"/>
                <a:gd name="T6" fmla="*/ 2147483646 w 730"/>
                <a:gd name="T7" fmla="*/ 2147483646 h 791"/>
                <a:gd name="T8" fmla="*/ 2147483646 w 730"/>
                <a:gd name="T9" fmla="*/ 2147483646 h 791"/>
                <a:gd name="T10" fmla="*/ 2147483646 w 730"/>
                <a:gd name="T11" fmla="*/ 2147483646 h 791"/>
                <a:gd name="T12" fmla="*/ 0 w 730"/>
                <a:gd name="T13" fmla="*/ 0 h 7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0"/>
                <a:gd name="T22" fmla="*/ 0 h 791"/>
                <a:gd name="T23" fmla="*/ 730 w 730"/>
                <a:gd name="T24" fmla="*/ 791 h 7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37" name="Google Shape;254;p40"/>
            <p:cNvSpPr>
              <a:spLocks/>
            </p:cNvSpPr>
            <p:nvPr/>
          </p:nvSpPr>
          <p:spPr bwMode="auto">
            <a:xfrm>
              <a:off x="5302055" y="6623204"/>
              <a:ext cx="628602" cy="504338"/>
            </a:xfrm>
            <a:custGeom>
              <a:avLst/>
              <a:gdLst>
                <a:gd name="T0" fmla="*/ 2147483646 w 23831"/>
                <a:gd name="T1" fmla="*/ 0 h 19120"/>
                <a:gd name="T2" fmla="*/ 2147483646 w 23831"/>
                <a:gd name="T3" fmla="*/ 2147483646 h 19120"/>
                <a:gd name="T4" fmla="*/ 2147483646 w 23831"/>
                <a:gd name="T5" fmla="*/ 2147483646 h 19120"/>
                <a:gd name="T6" fmla="*/ 2147483646 w 23831"/>
                <a:gd name="T7" fmla="*/ 2147483646 h 19120"/>
                <a:gd name="T8" fmla="*/ 2147483646 w 23831"/>
                <a:gd name="T9" fmla="*/ 2147483646 h 19120"/>
                <a:gd name="T10" fmla="*/ 2147483646 w 23831"/>
                <a:gd name="T11" fmla="*/ 0 h 19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31"/>
                <a:gd name="T19" fmla="*/ 0 h 19120"/>
                <a:gd name="T20" fmla="*/ 23831 w 23831"/>
                <a:gd name="T21" fmla="*/ 19120 h 19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38" name="Google Shape;255;p40"/>
            <p:cNvSpPr>
              <a:spLocks/>
            </p:cNvSpPr>
            <p:nvPr/>
          </p:nvSpPr>
          <p:spPr bwMode="auto">
            <a:xfrm>
              <a:off x="5929840" y="7109869"/>
              <a:ext cx="10445" cy="16064"/>
            </a:xfrm>
            <a:custGeom>
              <a:avLst/>
              <a:gdLst>
                <a:gd name="T0" fmla="*/ 2147483646 w 396"/>
                <a:gd name="T1" fmla="*/ 0 h 609"/>
                <a:gd name="T2" fmla="*/ 2147483646 w 396"/>
                <a:gd name="T3" fmla="*/ 2147483646 h 609"/>
                <a:gd name="T4" fmla="*/ 2147483646 w 396"/>
                <a:gd name="T5" fmla="*/ 0 h 609"/>
                <a:gd name="T6" fmla="*/ 2147483646 w 396"/>
                <a:gd name="T7" fmla="*/ 0 h 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6"/>
                <a:gd name="T13" fmla="*/ 0 h 609"/>
                <a:gd name="T14" fmla="*/ 396 w 396"/>
                <a:gd name="T15" fmla="*/ 609 h 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39" name="Google Shape;256;p40"/>
            <p:cNvSpPr>
              <a:spLocks/>
            </p:cNvSpPr>
            <p:nvPr/>
          </p:nvSpPr>
          <p:spPr bwMode="auto">
            <a:xfrm>
              <a:off x="5313292" y="7041710"/>
              <a:ext cx="642239" cy="460235"/>
            </a:xfrm>
            <a:custGeom>
              <a:avLst/>
              <a:gdLst>
                <a:gd name="T0" fmla="*/ 0 w 24348"/>
                <a:gd name="T1" fmla="*/ 2147483646 h 17448"/>
                <a:gd name="T2" fmla="*/ 2147483646 w 24348"/>
                <a:gd name="T3" fmla="*/ 2147483646 h 17448"/>
                <a:gd name="T4" fmla="*/ 2147483646 w 24348"/>
                <a:gd name="T5" fmla="*/ 2147483646 h 17448"/>
                <a:gd name="T6" fmla="*/ 2147483646 w 24348"/>
                <a:gd name="T7" fmla="*/ 2147483646 h 17448"/>
                <a:gd name="T8" fmla="*/ 2147483646 w 24348"/>
                <a:gd name="T9" fmla="*/ 2147483646 h 17448"/>
                <a:gd name="T10" fmla="*/ 2147483646 w 24348"/>
                <a:gd name="T11" fmla="*/ 2147483646 h 17448"/>
                <a:gd name="T12" fmla="*/ 0 w 24348"/>
                <a:gd name="T13" fmla="*/ 2147483646 h 174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348"/>
                <a:gd name="T22" fmla="*/ 0 h 17448"/>
                <a:gd name="T23" fmla="*/ 24348 w 24348"/>
                <a:gd name="T24" fmla="*/ 17448 h 174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40" name="Google Shape;257;p40"/>
            <p:cNvSpPr>
              <a:spLocks/>
            </p:cNvSpPr>
            <p:nvPr/>
          </p:nvSpPr>
          <p:spPr bwMode="auto">
            <a:xfrm>
              <a:off x="5953896" y="7485089"/>
              <a:ext cx="16064" cy="14455"/>
            </a:xfrm>
            <a:custGeom>
              <a:avLst/>
              <a:gdLst>
                <a:gd name="T0" fmla="*/ 0 w 609"/>
                <a:gd name="T1" fmla="*/ 2147483646 h 548"/>
                <a:gd name="T2" fmla="*/ 0 w 609"/>
                <a:gd name="T3" fmla="*/ 2147483646 h 548"/>
                <a:gd name="T4" fmla="*/ 2147483646 w 609"/>
                <a:gd name="T5" fmla="*/ 2147483646 h 548"/>
                <a:gd name="T6" fmla="*/ 2147483646 w 609"/>
                <a:gd name="T7" fmla="*/ 2147483646 h 548"/>
                <a:gd name="T8" fmla="*/ 2147483646 w 609"/>
                <a:gd name="T9" fmla="*/ 2147483646 h 548"/>
                <a:gd name="T10" fmla="*/ 0 w 609"/>
                <a:gd name="T11" fmla="*/ 2147483646 h 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9"/>
                <a:gd name="T19" fmla="*/ 0 h 548"/>
                <a:gd name="T20" fmla="*/ 609 w 609"/>
                <a:gd name="T21" fmla="*/ 548 h 5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41" name="Google Shape;258;p40"/>
            <p:cNvSpPr>
              <a:spLocks/>
            </p:cNvSpPr>
            <p:nvPr/>
          </p:nvSpPr>
          <p:spPr bwMode="auto">
            <a:xfrm>
              <a:off x="5464831" y="7570077"/>
              <a:ext cx="508321" cy="228904"/>
            </a:xfrm>
            <a:custGeom>
              <a:avLst/>
              <a:gdLst>
                <a:gd name="T0" fmla="*/ 0 w 19271"/>
                <a:gd name="T1" fmla="*/ 2147483646 h 8678"/>
                <a:gd name="T2" fmla="*/ 0 w 19271"/>
                <a:gd name="T3" fmla="*/ 2147483646 h 8678"/>
                <a:gd name="T4" fmla="*/ 2147483646 w 19271"/>
                <a:gd name="T5" fmla="*/ 2147483646 h 8678"/>
                <a:gd name="T6" fmla="*/ 2147483646 w 19271"/>
                <a:gd name="T7" fmla="*/ 2147483646 h 8678"/>
                <a:gd name="T8" fmla="*/ 2147483646 w 19271"/>
                <a:gd name="T9" fmla="*/ 2147483646 h 8678"/>
                <a:gd name="T10" fmla="*/ 2147483646 w 19271"/>
                <a:gd name="T11" fmla="*/ 2147483646 h 8678"/>
                <a:gd name="T12" fmla="*/ 2147483646 w 19271"/>
                <a:gd name="T13" fmla="*/ 2147483646 h 8678"/>
                <a:gd name="T14" fmla="*/ 2147483646 w 19271"/>
                <a:gd name="T15" fmla="*/ 2147483646 h 8678"/>
                <a:gd name="T16" fmla="*/ 2147483646 w 19271"/>
                <a:gd name="T17" fmla="*/ 2147483646 h 8678"/>
                <a:gd name="T18" fmla="*/ 2147483646 w 19271"/>
                <a:gd name="T19" fmla="*/ 2147483646 h 8678"/>
                <a:gd name="T20" fmla="*/ 0 w 19271"/>
                <a:gd name="T21" fmla="*/ 2147483646 h 86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271"/>
                <a:gd name="T34" fmla="*/ 0 h 8678"/>
                <a:gd name="T35" fmla="*/ 19271 w 19271"/>
                <a:gd name="T36" fmla="*/ 8678 h 86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42" name="Google Shape;259;p40"/>
            <p:cNvSpPr>
              <a:spLocks/>
            </p:cNvSpPr>
            <p:nvPr/>
          </p:nvSpPr>
          <p:spPr bwMode="auto">
            <a:xfrm>
              <a:off x="5972334" y="7770520"/>
              <a:ext cx="5645" cy="13664"/>
            </a:xfrm>
            <a:custGeom>
              <a:avLst/>
              <a:gdLst>
                <a:gd name="T0" fmla="*/ 2147483646 w 214"/>
                <a:gd name="T1" fmla="*/ 0 h 518"/>
                <a:gd name="T2" fmla="*/ 2147483646 w 214"/>
                <a:gd name="T3" fmla="*/ 2147483646 h 518"/>
                <a:gd name="T4" fmla="*/ 2147483646 w 214"/>
                <a:gd name="T5" fmla="*/ 0 h 518"/>
                <a:gd name="T6" fmla="*/ 0 60000 65536"/>
                <a:gd name="T7" fmla="*/ 0 60000 65536"/>
                <a:gd name="T8" fmla="*/ 0 60000 65536"/>
                <a:gd name="T9" fmla="*/ 0 w 214"/>
                <a:gd name="T10" fmla="*/ 0 h 518"/>
                <a:gd name="T11" fmla="*/ 214 w 214"/>
                <a:gd name="T12" fmla="*/ 518 h 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43" name="Google Shape;260;p40"/>
            <p:cNvSpPr>
              <a:spLocks/>
            </p:cNvSpPr>
            <p:nvPr/>
          </p:nvSpPr>
          <p:spPr bwMode="auto">
            <a:xfrm>
              <a:off x="5650819" y="6125303"/>
              <a:ext cx="244572" cy="347181"/>
            </a:xfrm>
            <a:custGeom>
              <a:avLst/>
              <a:gdLst>
                <a:gd name="T0" fmla="*/ 2147483646 w 9272"/>
                <a:gd name="T1" fmla="*/ 2147483646 h 13162"/>
                <a:gd name="T2" fmla="*/ 2147483646 w 9272"/>
                <a:gd name="T3" fmla="*/ 2147483646 h 13162"/>
                <a:gd name="T4" fmla="*/ 2147483646 w 9272"/>
                <a:gd name="T5" fmla="*/ 2147483646 h 13162"/>
                <a:gd name="T6" fmla="*/ 2147483646 w 9272"/>
                <a:gd name="T7" fmla="*/ 2147483646 h 13162"/>
                <a:gd name="T8" fmla="*/ 2147483646 w 9272"/>
                <a:gd name="T9" fmla="*/ 2147483646 h 13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72"/>
                <a:gd name="T16" fmla="*/ 0 h 13162"/>
                <a:gd name="T17" fmla="*/ 9272 w 9272"/>
                <a:gd name="T18" fmla="*/ 13162 h 13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44" name="Google Shape;261;p40"/>
            <p:cNvSpPr>
              <a:spLocks/>
            </p:cNvSpPr>
            <p:nvPr/>
          </p:nvSpPr>
          <p:spPr bwMode="auto">
            <a:xfrm>
              <a:off x="5893755" y="6445209"/>
              <a:ext cx="22447" cy="33631"/>
            </a:xfrm>
            <a:custGeom>
              <a:avLst/>
              <a:gdLst>
                <a:gd name="T0" fmla="*/ 2147483646 w 851"/>
                <a:gd name="T1" fmla="*/ 2147483646 h 1275"/>
                <a:gd name="T2" fmla="*/ 2147483646 w 851"/>
                <a:gd name="T3" fmla="*/ 2147483646 h 1275"/>
                <a:gd name="T4" fmla="*/ 2147483646 w 851"/>
                <a:gd name="T5" fmla="*/ 2147483646 h 1275"/>
                <a:gd name="T6" fmla="*/ 2147483646 w 851"/>
                <a:gd name="T7" fmla="*/ 2147483646 h 1275"/>
                <a:gd name="T8" fmla="*/ 2147483646 w 851"/>
                <a:gd name="T9" fmla="*/ 2147483646 h 1275"/>
                <a:gd name="T10" fmla="*/ 2147483646 w 851"/>
                <a:gd name="T11" fmla="*/ 2147483646 h 1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1"/>
                <a:gd name="T19" fmla="*/ 0 h 1275"/>
                <a:gd name="T20" fmla="*/ 851 w 851"/>
                <a:gd name="T21" fmla="*/ 1275 h 12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45" name="Google Shape;262;p40"/>
            <p:cNvSpPr>
              <a:spLocks/>
            </p:cNvSpPr>
            <p:nvPr/>
          </p:nvSpPr>
          <p:spPr bwMode="auto">
            <a:xfrm>
              <a:off x="5924221" y="6296888"/>
              <a:ext cx="119490" cy="149138"/>
            </a:xfrm>
            <a:custGeom>
              <a:avLst/>
              <a:gdLst>
                <a:gd name="T0" fmla="*/ 2147483646 w 4530"/>
                <a:gd name="T1" fmla="*/ 0 h 5654"/>
                <a:gd name="T2" fmla="*/ 2147483646 w 4530"/>
                <a:gd name="T3" fmla="*/ 2147483646 h 5654"/>
                <a:gd name="T4" fmla="*/ 2147483646 w 4530"/>
                <a:gd name="T5" fmla="*/ 2147483646 h 5654"/>
                <a:gd name="T6" fmla="*/ 2147483646 w 4530"/>
                <a:gd name="T7" fmla="*/ 2147483646 h 5654"/>
                <a:gd name="T8" fmla="*/ 2147483646 w 4530"/>
                <a:gd name="T9" fmla="*/ 0 h 5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0"/>
                <a:gd name="T16" fmla="*/ 0 h 5654"/>
                <a:gd name="T17" fmla="*/ 4530 w 4530"/>
                <a:gd name="T18" fmla="*/ 5654 h 5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46" name="Google Shape;263;p40"/>
            <p:cNvSpPr>
              <a:spLocks/>
            </p:cNvSpPr>
            <p:nvPr/>
          </p:nvSpPr>
          <p:spPr bwMode="auto">
            <a:xfrm>
              <a:off x="6032475" y="6136539"/>
              <a:ext cx="132310" cy="199651"/>
            </a:xfrm>
            <a:custGeom>
              <a:avLst/>
              <a:gdLst>
                <a:gd name="T0" fmla="*/ 2147483646 w 5016"/>
                <a:gd name="T1" fmla="*/ 0 h 7569"/>
                <a:gd name="T2" fmla="*/ 2147483646 w 5016"/>
                <a:gd name="T3" fmla="*/ 2147483646 h 7569"/>
                <a:gd name="T4" fmla="*/ 0 w 5016"/>
                <a:gd name="T5" fmla="*/ 2147483646 h 7569"/>
                <a:gd name="T6" fmla="*/ 2147483646 w 5016"/>
                <a:gd name="T7" fmla="*/ 2147483646 h 7569"/>
                <a:gd name="T8" fmla="*/ 2147483646 w 5016"/>
                <a:gd name="T9" fmla="*/ 2147483646 h 7569"/>
                <a:gd name="T10" fmla="*/ 2147483646 w 5016"/>
                <a:gd name="T11" fmla="*/ 2147483646 h 7569"/>
                <a:gd name="T12" fmla="*/ 2147483646 w 5016"/>
                <a:gd name="T13" fmla="*/ 0 h 75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16"/>
                <a:gd name="T22" fmla="*/ 0 h 7569"/>
                <a:gd name="T23" fmla="*/ 5016 w 5016"/>
                <a:gd name="T24" fmla="*/ 7569 h 75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47" name="Google Shape;264;p40"/>
            <p:cNvSpPr>
              <a:spLocks/>
            </p:cNvSpPr>
            <p:nvPr/>
          </p:nvSpPr>
          <p:spPr bwMode="auto">
            <a:xfrm>
              <a:off x="5891909" y="6421153"/>
              <a:ext cx="33157" cy="29807"/>
            </a:xfrm>
            <a:custGeom>
              <a:avLst/>
              <a:gdLst>
                <a:gd name="T0" fmla="*/ 2147483646 w 1257"/>
                <a:gd name="T1" fmla="*/ 2147483646 h 1130"/>
                <a:gd name="T2" fmla="*/ 2147483646 w 1257"/>
                <a:gd name="T3" fmla="*/ 2147483646 h 1130"/>
                <a:gd name="T4" fmla="*/ 2147483646 w 1257"/>
                <a:gd name="T5" fmla="*/ 2147483646 h 1130"/>
                <a:gd name="T6" fmla="*/ 2147483646 w 1257"/>
                <a:gd name="T7" fmla="*/ 2147483646 h 1130"/>
                <a:gd name="T8" fmla="*/ 2147483646 w 1257"/>
                <a:gd name="T9" fmla="*/ 2147483646 h 1130"/>
                <a:gd name="T10" fmla="*/ 2147483646 w 1257"/>
                <a:gd name="T11" fmla="*/ 2147483646 h 1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7"/>
                <a:gd name="T19" fmla="*/ 0 h 1130"/>
                <a:gd name="T20" fmla="*/ 1257 w 1257"/>
                <a:gd name="T21" fmla="*/ 1130 h 1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48" name="Google Shape;265;p40"/>
            <p:cNvSpPr>
              <a:spLocks/>
            </p:cNvSpPr>
            <p:nvPr/>
          </p:nvSpPr>
          <p:spPr bwMode="auto">
            <a:xfrm>
              <a:off x="5940259" y="6616795"/>
              <a:ext cx="171612" cy="141937"/>
            </a:xfrm>
            <a:custGeom>
              <a:avLst/>
              <a:gdLst>
                <a:gd name="T0" fmla="*/ 2147483646 w 6506"/>
                <a:gd name="T1" fmla="*/ 0 h 5381"/>
                <a:gd name="T2" fmla="*/ 2147483646 w 6506"/>
                <a:gd name="T3" fmla="*/ 2147483646 h 5381"/>
                <a:gd name="T4" fmla="*/ 2147483646 w 6506"/>
                <a:gd name="T5" fmla="*/ 2147483646 h 5381"/>
                <a:gd name="T6" fmla="*/ 2147483646 w 6506"/>
                <a:gd name="T7" fmla="*/ 2147483646 h 5381"/>
                <a:gd name="T8" fmla="*/ 2147483646 w 6506"/>
                <a:gd name="T9" fmla="*/ 0 h 5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06"/>
                <a:gd name="T16" fmla="*/ 0 h 5381"/>
                <a:gd name="T17" fmla="*/ 6506 w 6506"/>
                <a:gd name="T18" fmla="*/ 5381 h 5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49" name="Google Shape;266;p40"/>
            <p:cNvSpPr>
              <a:spLocks/>
            </p:cNvSpPr>
            <p:nvPr/>
          </p:nvSpPr>
          <p:spPr bwMode="auto">
            <a:xfrm>
              <a:off x="6104617" y="6342574"/>
              <a:ext cx="239771" cy="315132"/>
            </a:xfrm>
            <a:custGeom>
              <a:avLst/>
              <a:gdLst>
                <a:gd name="T0" fmla="*/ 2147483646 w 9090"/>
                <a:gd name="T1" fmla="*/ 2147483646 h 11947"/>
                <a:gd name="T2" fmla="*/ 2147483646 w 9090"/>
                <a:gd name="T3" fmla="*/ 2147483646 h 11947"/>
                <a:gd name="T4" fmla="*/ 2147483646 w 9090"/>
                <a:gd name="T5" fmla="*/ 2147483646 h 11947"/>
                <a:gd name="T6" fmla="*/ 2147483646 w 9090"/>
                <a:gd name="T7" fmla="*/ 2147483646 h 11947"/>
                <a:gd name="T8" fmla="*/ 2147483646 w 9090"/>
                <a:gd name="T9" fmla="*/ 2147483646 h 119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90"/>
                <a:gd name="T16" fmla="*/ 0 h 11947"/>
                <a:gd name="T17" fmla="*/ 9090 w 9090"/>
                <a:gd name="T18" fmla="*/ 11947 h 119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50" name="Google Shape;267;p40"/>
            <p:cNvSpPr>
              <a:spLocks/>
            </p:cNvSpPr>
            <p:nvPr/>
          </p:nvSpPr>
          <p:spPr bwMode="auto">
            <a:xfrm>
              <a:off x="5920212" y="6736258"/>
              <a:ext cx="21682" cy="27116"/>
            </a:xfrm>
            <a:custGeom>
              <a:avLst/>
              <a:gdLst>
                <a:gd name="T0" fmla="*/ 2147483646 w 822"/>
                <a:gd name="T1" fmla="*/ 0 h 1028"/>
                <a:gd name="T2" fmla="*/ 2147483646 w 822"/>
                <a:gd name="T3" fmla="*/ 2147483646 h 1028"/>
                <a:gd name="T4" fmla="*/ 2147483646 w 822"/>
                <a:gd name="T5" fmla="*/ 2147483646 h 1028"/>
                <a:gd name="T6" fmla="*/ 2147483646 w 822"/>
                <a:gd name="T7" fmla="*/ 2147483646 h 1028"/>
                <a:gd name="T8" fmla="*/ 2147483646 w 822"/>
                <a:gd name="T9" fmla="*/ 2147483646 h 1028"/>
                <a:gd name="T10" fmla="*/ 2147483646 w 822"/>
                <a:gd name="T11" fmla="*/ 2147483646 h 1028"/>
                <a:gd name="T12" fmla="*/ 2147483646 w 822"/>
                <a:gd name="T13" fmla="*/ 2147483646 h 1028"/>
                <a:gd name="T14" fmla="*/ 2147483646 w 822"/>
                <a:gd name="T15" fmla="*/ 2147483646 h 1028"/>
                <a:gd name="T16" fmla="*/ 2147483646 w 822"/>
                <a:gd name="T17" fmla="*/ 0 h 10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2"/>
                <a:gd name="T28" fmla="*/ 0 h 1028"/>
                <a:gd name="T29" fmla="*/ 822 w 822"/>
                <a:gd name="T30" fmla="*/ 1028 h 10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51" name="Google Shape;268;p40"/>
            <p:cNvSpPr>
              <a:spLocks/>
            </p:cNvSpPr>
            <p:nvPr/>
          </p:nvSpPr>
          <p:spPr bwMode="auto">
            <a:xfrm>
              <a:off x="5919421" y="6743459"/>
              <a:ext cx="11791" cy="12239"/>
            </a:xfrm>
            <a:custGeom>
              <a:avLst/>
              <a:gdLst>
                <a:gd name="T0" fmla="*/ 2147483646 w 447"/>
                <a:gd name="T1" fmla="*/ 2147483646 h 464"/>
                <a:gd name="T2" fmla="*/ 2147483646 w 447"/>
                <a:gd name="T3" fmla="*/ 2147483646 h 464"/>
                <a:gd name="T4" fmla="*/ 2147483646 w 447"/>
                <a:gd name="T5" fmla="*/ 2147483646 h 464"/>
                <a:gd name="T6" fmla="*/ 2147483646 w 447"/>
                <a:gd name="T7" fmla="*/ 2147483646 h 464"/>
                <a:gd name="T8" fmla="*/ 2147483646 w 447"/>
                <a:gd name="T9" fmla="*/ 2147483646 h 464"/>
                <a:gd name="T10" fmla="*/ 2147483646 w 447"/>
                <a:gd name="T11" fmla="*/ 2147483646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464"/>
                <a:gd name="T20" fmla="*/ 447 w 447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52" name="Google Shape;269;p40"/>
            <p:cNvSpPr>
              <a:spLocks/>
            </p:cNvSpPr>
            <p:nvPr/>
          </p:nvSpPr>
          <p:spPr bwMode="auto">
            <a:xfrm>
              <a:off x="5927439" y="7096232"/>
              <a:ext cx="2427" cy="10445"/>
            </a:xfrm>
            <a:custGeom>
              <a:avLst/>
              <a:gdLst>
                <a:gd name="T0" fmla="*/ 2147483646 w 92"/>
                <a:gd name="T1" fmla="*/ 2147483646 h 396"/>
                <a:gd name="T2" fmla="*/ 2147483646 w 92"/>
                <a:gd name="T3" fmla="*/ 2147483646 h 396"/>
                <a:gd name="T4" fmla="*/ 2147483646 w 92"/>
                <a:gd name="T5" fmla="*/ 2147483646 h 396"/>
                <a:gd name="T6" fmla="*/ 0 60000 65536"/>
                <a:gd name="T7" fmla="*/ 0 60000 65536"/>
                <a:gd name="T8" fmla="*/ 0 60000 65536"/>
                <a:gd name="T9" fmla="*/ 0 w 92"/>
                <a:gd name="T10" fmla="*/ 0 h 396"/>
                <a:gd name="T11" fmla="*/ 92 w 92"/>
                <a:gd name="T12" fmla="*/ 396 h 3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53" name="Google Shape;270;p40"/>
            <p:cNvSpPr>
              <a:spLocks/>
            </p:cNvSpPr>
            <p:nvPr/>
          </p:nvSpPr>
          <p:spPr bwMode="auto">
            <a:xfrm>
              <a:off x="5959514" y="6978377"/>
              <a:ext cx="184431" cy="126718"/>
            </a:xfrm>
            <a:custGeom>
              <a:avLst/>
              <a:gdLst>
                <a:gd name="T0" fmla="*/ 2147483646 w 6992"/>
                <a:gd name="T1" fmla="*/ 2147483646 h 4804"/>
                <a:gd name="T2" fmla="*/ 0 w 6992"/>
                <a:gd name="T3" fmla="*/ 2147483646 h 4804"/>
                <a:gd name="T4" fmla="*/ 2147483646 w 6992"/>
                <a:gd name="T5" fmla="*/ 2147483646 h 4804"/>
                <a:gd name="T6" fmla="*/ 2147483646 w 6992"/>
                <a:gd name="T7" fmla="*/ 2147483646 h 4804"/>
                <a:gd name="T8" fmla="*/ 2147483646 w 6992"/>
                <a:gd name="T9" fmla="*/ 2147483646 h 4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92"/>
                <a:gd name="T16" fmla="*/ 0 h 4804"/>
                <a:gd name="T17" fmla="*/ 6992 w 6992"/>
                <a:gd name="T18" fmla="*/ 4804 h 48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54" name="Google Shape;271;p40"/>
            <p:cNvSpPr>
              <a:spLocks/>
            </p:cNvSpPr>
            <p:nvPr/>
          </p:nvSpPr>
          <p:spPr bwMode="auto">
            <a:xfrm>
              <a:off x="6142310" y="6716211"/>
              <a:ext cx="315106" cy="296668"/>
            </a:xfrm>
            <a:custGeom>
              <a:avLst/>
              <a:gdLst>
                <a:gd name="T0" fmla="*/ 2147483646 w 11946"/>
                <a:gd name="T1" fmla="*/ 0 h 11247"/>
                <a:gd name="T2" fmla="*/ 0 w 11946"/>
                <a:gd name="T3" fmla="*/ 2147483646 h 11247"/>
                <a:gd name="T4" fmla="*/ 2147483646 w 11946"/>
                <a:gd name="T5" fmla="*/ 2147483646 h 11247"/>
                <a:gd name="T6" fmla="*/ 2147483646 w 11946"/>
                <a:gd name="T7" fmla="*/ 2147483646 h 11247"/>
                <a:gd name="T8" fmla="*/ 2147483646 w 11946"/>
                <a:gd name="T9" fmla="*/ 0 h 11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46"/>
                <a:gd name="T16" fmla="*/ 0 h 11247"/>
                <a:gd name="T17" fmla="*/ 11946 w 11946"/>
                <a:gd name="T18" fmla="*/ 11247 h 11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55" name="Google Shape;272;p40"/>
            <p:cNvSpPr>
              <a:spLocks/>
            </p:cNvSpPr>
            <p:nvPr/>
          </p:nvSpPr>
          <p:spPr bwMode="auto">
            <a:xfrm>
              <a:off x="5929048" y="7077794"/>
              <a:ext cx="32075" cy="36032"/>
            </a:xfrm>
            <a:custGeom>
              <a:avLst/>
              <a:gdLst>
                <a:gd name="T0" fmla="*/ 2147483646 w 1216"/>
                <a:gd name="T1" fmla="*/ 2147483646 h 1366"/>
                <a:gd name="T2" fmla="*/ 2147483646 w 1216"/>
                <a:gd name="T3" fmla="*/ 2147483646 h 1366"/>
                <a:gd name="T4" fmla="*/ 0 w 1216"/>
                <a:gd name="T5" fmla="*/ 2147483646 h 1366"/>
                <a:gd name="T6" fmla="*/ 2147483646 w 1216"/>
                <a:gd name="T7" fmla="*/ 2147483646 h 1366"/>
                <a:gd name="T8" fmla="*/ 2147483646 w 1216"/>
                <a:gd name="T9" fmla="*/ 2147483646 h 1366"/>
                <a:gd name="T10" fmla="*/ 2147483646 w 1216"/>
                <a:gd name="T11" fmla="*/ 2147483646 h 1366"/>
                <a:gd name="T12" fmla="*/ 2147483646 w 1216"/>
                <a:gd name="T13" fmla="*/ 2147483646 h 1366"/>
                <a:gd name="T14" fmla="*/ 2147483646 w 1216"/>
                <a:gd name="T15" fmla="*/ 2147483646 h 1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6"/>
                <a:gd name="T25" fmla="*/ 0 h 1366"/>
                <a:gd name="T26" fmla="*/ 1216 w 1216"/>
                <a:gd name="T27" fmla="*/ 1366 h 1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56" name="Google Shape;273;p40"/>
            <p:cNvSpPr>
              <a:spLocks/>
            </p:cNvSpPr>
            <p:nvPr/>
          </p:nvSpPr>
          <p:spPr bwMode="auto">
            <a:xfrm>
              <a:off x="5949095" y="7501918"/>
              <a:ext cx="7227" cy="10445"/>
            </a:xfrm>
            <a:custGeom>
              <a:avLst/>
              <a:gdLst>
                <a:gd name="T0" fmla="*/ 2147483646 w 274"/>
                <a:gd name="T1" fmla="*/ 2147483646 h 396"/>
                <a:gd name="T2" fmla="*/ 2147483646 w 274"/>
                <a:gd name="T3" fmla="*/ 2147483646 h 396"/>
                <a:gd name="T4" fmla="*/ 2147483646 w 274"/>
                <a:gd name="T5" fmla="*/ 2147483646 h 396"/>
                <a:gd name="T6" fmla="*/ 2147483646 w 274"/>
                <a:gd name="T7" fmla="*/ 2147483646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4"/>
                <a:gd name="T13" fmla="*/ 0 h 396"/>
                <a:gd name="T14" fmla="*/ 274 w 274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57" name="Google Shape;274;p40"/>
            <p:cNvSpPr>
              <a:spLocks/>
            </p:cNvSpPr>
            <p:nvPr/>
          </p:nvSpPr>
          <p:spPr bwMode="auto">
            <a:xfrm>
              <a:off x="5983571" y="7408937"/>
              <a:ext cx="143520" cy="96225"/>
            </a:xfrm>
            <a:custGeom>
              <a:avLst/>
              <a:gdLst>
                <a:gd name="T0" fmla="*/ 2147483646 w 5441"/>
                <a:gd name="T1" fmla="*/ 0 h 3648"/>
                <a:gd name="T2" fmla="*/ 2147483646 w 5441"/>
                <a:gd name="T3" fmla="*/ 0 h 3648"/>
                <a:gd name="T4" fmla="*/ 0 w 5441"/>
                <a:gd name="T5" fmla="*/ 2147483646 h 3648"/>
                <a:gd name="T6" fmla="*/ 2147483646 w 5441"/>
                <a:gd name="T7" fmla="*/ 2147483646 h 3648"/>
                <a:gd name="T8" fmla="*/ 2147483646 w 5441"/>
                <a:gd name="T9" fmla="*/ 2147483646 h 3648"/>
                <a:gd name="T10" fmla="*/ 2147483646 w 5441"/>
                <a:gd name="T11" fmla="*/ 0 h 36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41"/>
                <a:gd name="T19" fmla="*/ 0 h 3648"/>
                <a:gd name="T20" fmla="*/ 5441 w 5441"/>
                <a:gd name="T21" fmla="*/ 3648 h 36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58" name="Google Shape;275;p40"/>
            <p:cNvSpPr>
              <a:spLocks/>
            </p:cNvSpPr>
            <p:nvPr/>
          </p:nvSpPr>
          <p:spPr bwMode="auto">
            <a:xfrm>
              <a:off x="6123055" y="7032108"/>
              <a:ext cx="359235" cy="414522"/>
            </a:xfrm>
            <a:custGeom>
              <a:avLst/>
              <a:gdLst>
                <a:gd name="T0" fmla="*/ 2147483646 w 13619"/>
                <a:gd name="T1" fmla="*/ 0 h 15715"/>
                <a:gd name="T2" fmla="*/ 2147483646 w 13619"/>
                <a:gd name="T3" fmla="*/ 2147483646 h 15715"/>
                <a:gd name="T4" fmla="*/ 2147483646 w 13619"/>
                <a:gd name="T5" fmla="*/ 2147483646 h 15715"/>
                <a:gd name="T6" fmla="*/ 2147483646 w 13619"/>
                <a:gd name="T7" fmla="*/ 2147483646 h 15715"/>
                <a:gd name="T8" fmla="*/ 2147483646 w 13619"/>
                <a:gd name="T9" fmla="*/ 2147483646 h 15715"/>
                <a:gd name="T10" fmla="*/ 2147483646 w 13619"/>
                <a:gd name="T11" fmla="*/ 0 h 157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19"/>
                <a:gd name="T19" fmla="*/ 0 h 15715"/>
                <a:gd name="T20" fmla="*/ 13619 w 13619"/>
                <a:gd name="T21" fmla="*/ 15715 h 157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59" name="Google Shape;276;p40"/>
            <p:cNvSpPr>
              <a:spLocks/>
            </p:cNvSpPr>
            <p:nvPr/>
          </p:nvSpPr>
          <p:spPr bwMode="auto">
            <a:xfrm>
              <a:off x="5955505" y="7485907"/>
              <a:ext cx="29675" cy="26826"/>
            </a:xfrm>
            <a:custGeom>
              <a:avLst/>
              <a:gdLst>
                <a:gd name="T0" fmla="*/ 2147483646 w 1125"/>
                <a:gd name="T1" fmla="*/ 0 h 1017"/>
                <a:gd name="T2" fmla="*/ 2147483646 w 1125"/>
                <a:gd name="T3" fmla="*/ 2147483646 h 1017"/>
                <a:gd name="T4" fmla="*/ 2147483646 w 1125"/>
                <a:gd name="T5" fmla="*/ 2147483646 h 1017"/>
                <a:gd name="T6" fmla="*/ 2147483646 w 1125"/>
                <a:gd name="T7" fmla="*/ 2147483646 h 1017"/>
                <a:gd name="T8" fmla="*/ 0 w 1125"/>
                <a:gd name="T9" fmla="*/ 2147483646 h 1017"/>
                <a:gd name="T10" fmla="*/ 2147483646 w 1125"/>
                <a:gd name="T11" fmla="*/ 2147483646 h 1017"/>
                <a:gd name="T12" fmla="*/ 2147483646 w 1125"/>
                <a:gd name="T13" fmla="*/ 2147483646 h 1017"/>
                <a:gd name="T14" fmla="*/ 2147483646 w 1125"/>
                <a:gd name="T15" fmla="*/ 2147483646 h 1017"/>
                <a:gd name="T16" fmla="*/ 2147483646 w 1125"/>
                <a:gd name="T17" fmla="*/ 2147483646 h 1017"/>
                <a:gd name="T18" fmla="*/ 2147483646 w 1125"/>
                <a:gd name="T19" fmla="*/ 0 h 10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25"/>
                <a:gd name="T31" fmla="*/ 0 h 1017"/>
                <a:gd name="T32" fmla="*/ 1125 w 1125"/>
                <a:gd name="T33" fmla="*/ 1017 h 10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60" name="Google Shape;277;p40"/>
            <p:cNvSpPr>
              <a:spLocks/>
            </p:cNvSpPr>
            <p:nvPr/>
          </p:nvSpPr>
          <p:spPr bwMode="auto">
            <a:xfrm>
              <a:off x="5952287" y="7499518"/>
              <a:ext cx="3244" cy="2427"/>
            </a:xfrm>
            <a:custGeom>
              <a:avLst/>
              <a:gdLst>
                <a:gd name="T0" fmla="*/ 2147483646 w 123"/>
                <a:gd name="T1" fmla="*/ 2147483646 h 92"/>
                <a:gd name="T2" fmla="*/ 2147483646 w 123"/>
                <a:gd name="T3" fmla="*/ 2147483646 h 92"/>
                <a:gd name="T4" fmla="*/ 2147483646 w 123"/>
                <a:gd name="T5" fmla="*/ 2147483646 h 92"/>
                <a:gd name="T6" fmla="*/ 2147483646 w 123"/>
                <a:gd name="T7" fmla="*/ 2147483646 h 92"/>
                <a:gd name="T8" fmla="*/ 2147483646 w 123"/>
                <a:gd name="T9" fmla="*/ 2147483646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92"/>
                <a:gd name="T17" fmla="*/ 123 w 12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61" name="Google Shape;278;p40"/>
            <p:cNvSpPr>
              <a:spLocks/>
            </p:cNvSpPr>
            <p:nvPr/>
          </p:nvSpPr>
          <p:spPr bwMode="auto">
            <a:xfrm>
              <a:off x="5954687" y="7492317"/>
              <a:ext cx="16064" cy="9997"/>
            </a:xfrm>
            <a:custGeom>
              <a:avLst/>
              <a:gdLst>
                <a:gd name="T0" fmla="*/ 2147483646 w 609"/>
                <a:gd name="T1" fmla="*/ 0 h 379"/>
                <a:gd name="T2" fmla="*/ 2147483646 w 609"/>
                <a:gd name="T3" fmla="*/ 2147483646 h 379"/>
                <a:gd name="T4" fmla="*/ 2147483646 w 609"/>
                <a:gd name="T5" fmla="*/ 2147483646 h 379"/>
                <a:gd name="T6" fmla="*/ 2147483646 w 609"/>
                <a:gd name="T7" fmla="*/ 2147483646 h 379"/>
                <a:gd name="T8" fmla="*/ 2147483646 w 609"/>
                <a:gd name="T9" fmla="*/ 2147483646 h 379"/>
                <a:gd name="T10" fmla="*/ 2147483646 w 609"/>
                <a:gd name="T11" fmla="*/ 0 h 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9"/>
                <a:gd name="T19" fmla="*/ 0 h 379"/>
                <a:gd name="T20" fmla="*/ 609 w 609"/>
                <a:gd name="T21" fmla="*/ 379 h 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62" name="Google Shape;279;p40"/>
            <p:cNvSpPr>
              <a:spLocks/>
            </p:cNvSpPr>
            <p:nvPr/>
          </p:nvSpPr>
          <p:spPr bwMode="auto">
            <a:xfrm>
              <a:off x="5998790" y="7727235"/>
              <a:ext cx="72987" cy="39302"/>
            </a:xfrm>
            <a:custGeom>
              <a:avLst/>
              <a:gdLst>
                <a:gd name="T0" fmla="*/ 2147483646 w 2767"/>
                <a:gd name="T1" fmla="*/ 0 h 1490"/>
                <a:gd name="T2" fmla="*/ 2147483646 w 2767"/>
                <a:gd name="T3" fmla="*/ 0 h 1490"/>
                <a:gd name="T4" fmla="*/ 2147483646 w 2767"/>
                <a:gd name="T5" fmla="*/ 2147483646 h 1490"/>
                <a:gd name="T6" fmla="*/ 2147483646 w 2767"/>
                <a:gd name="T7" fmla="*/ 2147483646 h 1490"/>
                <a:gd name="T8" fmla="*/ 2147483646 w 2767"/>
                <a:gd name="T9" fmla="*/ 2147483646 h 1490"/>
                <a:gd name="T10" fmla="*/ 2147483646 w 2767"/>
                <a:gd name="T11" fmla="*/ 0 h 14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67"/>
                <a:gd name="T19" fmla="*/ 0 h 1490"/>
                <a:gd name="T20" fmla="*/ 2767 w 2767"/>
                <a:gd name="T21" fmla="*/ 1490 h 14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63" name="Google Shape;280;p40"/>
            <p:cNvSpPr>
              <a:spLocks/>
            </p:cNvSpPr>
            <p:nvPr/>
          </p:nvSpPr>
          <p:spPr bwMode="auto">
            <a:xfrm>
              <a:off x="6063732" y="7436977"/>
              <a:ext cx="389675" cy="320750"/>
            </a:xfrm>
            <a:custGeom>
              <a:avLst/>
              <a:gdLst>
                <a:gd name="T0" fmla="*/ 2147483646 w 14773"/>
                <a:gd name="T1" fmla="*/ 2147483646 h 12160"/>
                <a:gd name="T2" fmla="*/ 2147483646 w 14773"/>
                <a:gd name="T3" fmla="*/ 2147483646 h 12160"/>
                <a:gd name="T4" fmla="*/ 2147483646 w 14773"/>
                <a:gd name="T5" fmla="*/ 2147483646 h 12160"/>
                <a:gd name="T6" fmla="*/ 2147483646 w 14773"/>
                <a:gd name="T7" fmla="*/ 2147483646 h 12160"/>
                <a:gd name="T8" fmla="*/ 2147483646 w 14773"/>
                <a:gd name="T9" fmla="*/ 2147483646 h 12160"/>
                <a:gd name="T10" fmla="*/ 2147483646 w 14773"/>
                <a:gd name="T11" fmla="*/ 2147483646 h 12160"/>
                <a:gd name="T12" fmla="*/ 2147483646 w 14773"/>
                <a:gd name="T13" fmla="*/ 2147483646 h 12160"/>
                <a:gd name="T14" fmla="*/ 2147483646 w 14773"/>
                <a:gd name="T15" fmla="*/ 2147483646 h 12160"/>
                <a:gd name="T16" fmla="*/ 2147483646 w 14773"/>
                <a:gd name="T17" fmla="*/ 2147483646 h 12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73"/>
                <a:gd name="T28" fmla="*/ 0 h 12160"/>
                <a:gd name="T29" fmla="*/ 14773 w 14773"/>
                <a:gd name="T30" fmla="*/ 12160 h 12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64" name="Google Shape;281;p40"/>
            <p:cNvSpPr>
              <a:spLocks/>
            </p:cNvSpPr>
            <p:nvPr/>
          </p:nvSpPr>
          <p:spPr bwMode="auto">
            <a:xfrm>
              <a:off x="5982938" y="7747255"/>
              <a:ext cx="16671" cy="20126"/>
            </a:xfrm>
            <a:custGeom>
              <a:avLst/>
              <a:gdLst>
                <a:gd name="T0" fmla="*/ 2147483646 w 632"/>
                <a:gd name="T1" fmla="*/ 2147483646 h 763"/>
                <a:gd name="T2" fmla="*/ 2147483646 w 632"/>
                <a:gd name="T3" fmla="*/ 2147483646 h 763"/>
                <a:gd name="T4" fmla="*/ 2147483646 w 632"/>
                <a:gd name="T5" fmla="*/ 2147483646 h 763"/>
                <a:gd name="T6" fmla="*/ 2147483646 w 632"/>
                <a:gd name="T7" fmla="*/ 2147483646 h 763"/>
                <a:gd name="T8" fmla="*/ 2147483646 w 632"/>
                <a:gd name="T9" fmla="*/ 2147483646 h 763"/>
                <a:gd name="T10" fmla="*/ 2147483646 w 632"/>
                <a:gd name="T11" fmla="*/ 2147483646 h 7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2"/>
                <a:gd name="T19" fmla="*/ 0 h 763"/>
                <a:gd name="T20" fmla="*/ 632 w 632"/>
                <a:gd name="T21" fmla="*/ 763 h 7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65" name="Google Shape;282;p40"/>
            <p:cNvSpPr>
              <a:spLocks/>
            </p:cNvSpPr>
            <p:nvPr/>
          </p:nvSpPr>
          <p:spPr bwMode="auto">
            <a:xfrm>
              <a:off x="6713964" y="7863527"/>
              <a:ext cx="232544" cy="337553"/>
            </a:xfrm>
            <a:custGeom>
              <a:avLst/>
              <a:gdLst>
                <a:gd name="T0" fmla="*/ 2147483646 w 8816"/>
                <a:gd name="T1" fmla="*/ 0 h 12797"/>
                <a:gd name="T2" fmla="*/ 2147483646 w 8816"/>
                <a:gd name="T3" fmla="*/ 0 h 12797"/>
                <a:gd name="T4" fmla="*/ 2147483646 w 8816"/>
                <a:gd name="T5" fmla="*/ 2147483646 h 12797"/>
                <a:gd name="T6" fmla="*/ 2147483646 w 8816"/>
                <a:gd name="T7" fmla="*/ 2147483646 h 12797"/>
                <a:gd name="T8" fmla="*/ 2147483646 w 8816"/>
                <a:gd name="T9" fmla="*/ 2147483646 h 12797"/>
                <a:gd name="T10" fmla="*/ 2147483646 w 8816"/>
                <a:gd name="T11" fmla="*/ 0 h 127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16"/>
                <a:gd name="T19" fmla="*/ 0 h 12797"/>
                <a:gd name="T20" fmla="*/ 8816 w 8816"/>
                <a:gd name="T21" fmla="*/ 12797 h 127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66" name="Google Shape;283;p40"/>
            <p:cNvSpPr>
              <a:spLocks/>
            </p:cNvSpPr>
            <p:nvPr/>
          </p:nvSpPr>
          <p:spPr bwMode="auto">
            <a:xfrm>
              <a:off x="6699535" y="7710379"/>
              <a:ext cx="270211" cy="211706"/>
            </a:xfrm>
            <a:custGeom>
              <a:avLst/>
              <a:gdLst>
                <a:gd name="T0" fmla="*/ 2147483646 w 10244"/>
                <a:gd name="T1" fmla="*/ 2147483646 h 8026"/>
                <a:gd name="T2" fmla="*/ 2147483646 w 10244"/>
                <a:gd name="T3" fmla="*/ 2147483646 h 8026"/>
                <a:gd name="T4" fmla="*/ 2147483646 w 10244"/>
                <a:gd name="T5" fmla="*/ 2147483646 h 8026"/>
                <a:gd name="T6" fmla="*/ 2147483646 w 10244"/>
                <a:gd name="T7" fmla="*/ 2147483646 h 8026"/>
                <a:gd name="T8" fmla="*/ 2147483646 w 10244"/>
                <a:gd name="T9" fmla="*/ 2147483646 h 80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44"/>
                <a:gd name="T16" fmla="*/ 0 h 8026"/>
                <a:gd name="T17" fmla="*/ 10244 w 10244"/>
                <a:gd name="T18" fmla="*/ 8026 h 80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67" name="Google Shape;284;p40"/>
            <p:cNvSpPr>
              <a:spLocks/>
            </p:cNvSpPr>
            <p:nvPr/>
          </p:nvSpPr>
          <p:spPr bwMode="auto">
            <a:xfrm>
              <a:off x="6546387" y="6280059"/>
              <a:ext cx="184431" cy="307878"/>
            </a:xfrm>
            <a:custGeom>
              <a:avLst/>
              <a:gdLst>
                <a:gd name="T0" fmla="*/ 2147483646 w 6992"/>
                <a:gd name="T1" fmla="*/ 0 h 11672"/>
                <a:gd name="T2" fmla="*/ 2147483646 w 6992"/>
                <a:gd name="T3" fmla="*/ 2147483646 h 11672"/>
                <a:gd name="T4" fmla="*/ 2147483646 w 6992"/>
                <a:gd name="T5" fmla="*/ 2147483646 h 11672"/>
                <a:gd name="T6" fmla="*/ 2147483646 w 6992"/>
                <a:gd name="T7" fmla="*/ 0 h 11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92"/>
                <a:gd name="T13" fmla="*/ 0 h 11672"/>
                <a:gd name="T14" fmla="*/ 6992 w 6992"/>
                <a:gd name="T15" fmla="*/ 11672 h 11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68" name="Google Shape;285;p40"/>
            <p:cNvSpPr>
              <a:spLocks/>
            </p:cNvSpPr>
            <p:nvPr/>
          </p:nvSpPr>
          <p:spPr bwMode="auto">
            <a:xfrm>
              <a:off x="6228090" y="6433181"/>
              <a:ext cx="534012" cy="722401"/>
            </a:xfrm>
            <a:custGeom>
              <a:avLst/>
              <a:gdLst>
                <a:gd name="T0" fmla="*/ 2147483646 w 20245"/>
                <a:gd name="T1" fmla="*/ 2147483646 h 27387"/>
                <a:gd name="T2" fmla="*/ 2147483646 w 20245"/>
                <a:gd name="T3" fmla="*/ 2147483646 h 27387"/>
                <a:gd name="T4" fmla="*/ 2147483646 w 20245"/>
                <a:gd name="T5" fmla="*/ 2147483646 h 27387"/>
                <a:gd name="T6" fmla="*/ 2147483646 w 20245"/>
                <a:gd name="T7" fmla="*/ 2147483646 h 27387"/>
                <a:gd name="T8" fmla="*/ 2147483646 w 20245"/>
                <a:gd name="T9" fmla="*/ 2147483646 h 27387"/>
                <a:gd name="T10" fmla="*/ 2147483646 w 20245"/>
                <a:gd name="T11" fmla="*/ 2147483646 h 27387"/>
                <a:gd name="T12" fmla="*/ 2147483646 w 20245"/>
                <a:gd name="T13" fmla="*/ 2147483646 h 27387"/>
                <a:gd name="T14" fmla="*/ 2147483646 w 20245"/>
                <a:gd name="T15" fmla="*/ 2147483646 h 273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45"/>
                <a:gd name="T25" fmla="*/ 0 h 27387"/>
                <a:gd name="T26" fmla="*/ 20245 w 20245"/>
                <a:gd name="T27" fmla="*/ 27387 h 273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69" name="Google Shape;286;p40"/>
            <p:cNvSpPr>
              <a:spLocks/>
            </p:cNvSpPr>
            <p:nvPr/>
          </p:nvSpPr>
          <p:spPr bwMode="auto">
            <a:xfrm>
              <a:off x="6747648" y="6277290"/>
              <a:ext cx="101844" cy="289810"/>
            </a:xfrm>
            <a:custGeom>
              <a:avLst/>
              <a:gdLst>
                <a:gd name="T0" fmla="*/ 2147483646 w 3861"/>
                <a:gd name="T1" fmla="*/ 0 h 10987"/>
                <a:gd name="T2" fmla="*/ 0 w 3861"/>
                <a:gd name="T3" fmla="*/ 2147483646 h 10987"/>
                <a:gd name="T4" fmla="*/ 2147483646 w 3861"/>
                <a:gd name="T5" fmla="*/ 2147483646 h 10987"/>
                <a:gd name="T6" fmla="*/ 2147483646 w 3861"/>
                <a:gd name="T7" fmla="*/ 2147483646 h 10987"/>
                <a:gd name="T8" fmla="*/ 2147483646 w 3861"/>
                <a:gd name="T9" fmla="*/ 2147483646 h 10987"/>
                <a:gd name="T10" fmla="*/ 2147483646 w 3861"/>
                <a:gd name="T11" fmla="*/ 0 h 109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1"/>
                <a:gd name="T19" fmla="*/ 0 h 10987"/>
                <a:gd name="T20" fmla="*/ 3861 w 3861"/>
                <a:gd name="T21" fmla="*/ 10987 h 109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70" name="Google Shape;287;p40"/>
            <p:cNvSpPr>
              <a:spLocks/>
            </p:cNvSpPr>
            <p:nvPr/>
          </p:nvSpPr>
          <p:spPr bwMode="auto">
            <a:xfrm>
              <a:off x="6216880" y="6776326"/>
              <a:ext cx="566061" cy="700771"/>
            </a:xfrm>
            <a:custGeom>
              <a:avLst/>
              <a:gdLst>
                <a:gd name="T0" fmla="*/ 2147483646 w 21460"/>
                <a:gd name="T1" fmla="*/ 2147483646 h 26567"/>
                <a:gd name="T2" fmla="*/ 2147483646 w 21460"/>
                <a:gd name="T3" fmla="*/ 2147483646 h 26567"/>
                <a:gd name="T4" fmla="*/ 2147483646 w 21460"/>
                <a:gd name="T5" fmla="*/ 2147483646 h 26567"/>
                <a:gd name="T6" fmla="*/ 2147483646 w 21460"/>
                <a:gd name="T7" fmla="*/ 2147483646 h 26567"/>
                <a:gd name="T8" fmla="*/ 2147483646 w 21460"/>
                <a:gd name="T9" fmla="*/ 2147483646 h 26567"/>
                <a:gd name="T10" fmla="*/ 2147483646 w 21460"/>
                <a:gd name="T11" fmla="*/ 2147483646 h 26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460"/>
                <a:gd name="T19" fmla="*/ 0 h 26567"/>
                <a:gd name="T20" fmla="*/ 21460 w 21460"/>
                <a:gd name="T21" fmla="*/ 26567 h 265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71" name="Google Shape;288;p40"/>
            <p:cNvSpPr>
              <a:spLocks/>
            </p:cNvSpPr>
            <p:nvPr/>
          </p:nvSpPr>
          <p:spPr bwMode="auto">
            <a:xfrm>
              <a:off x="6366809" y="6320945"/>
              <a:ext cx="376855" cy="513939"/>
            </a:xfrm>
            <a:custGeom>
              <a:avLst/>
              <a:gdLst>
                <a:gd name="T0" fmla="*/ 2147483646 w 14287"/>
                <a:gd name="T1" fmla="*/ 0 h 19484"/>
                <a:gd name="T2" fmla="*/ 0 w 14287"/>
                <a:gd name="T3" fmla="*/ 2147483646 h 19484"/>
                <a:gd name="T4" fmla="*/ 2147483646 w 14287"/>
                <a:gd name="T5" fmla="*/ 2147483646 h 19484"/>
                <a:gd name="T6" fmla="*/ 2147483646 w 14287"/>
                <a:gd name="T7" fmla="*/ 2147483646 h 19484"/>
                <a:gd name="T8" fmla="*/ 2147483646 w 14287"/>
                <a:gd name="T9" fmla="*/ 2147483646 h 19484"/>
                <a:gd name="T10" fmla="*/ 2147483646 w 14287"/>
                <a:gd name="T11" fmla="*/ 2147483646 h 19484"/>
                <a:gd name="T12" fmla="*/ 2147483646 w 14287"/>
                <a:gd name="T13" fmla="*/ 0 h 194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87"/>
                <a:gd name="T22" fmla="*/ 0 h 19484"/>
                <a:gd name="T23" fmla="*/ 14287 w 14287"/>
                <a:gd name="T24" fmla="*/ 19484 h 194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72" name="Google Shape;289;p40"/>
            <p:cNvSpPr>
              <a:spLocks/>
            </p:cNvSpPr>
            <p:nvPr/>
          </p:nvSpPr>
          <p:spPr bwMode="auto">
            <a:xfrm>
              <a:off x="6787742" y="7072993"/>
              <a:ext cx="160375" cy="404895"/>
            </a:xfrm>
            <a:custGeom>
              <a:avLst/>
              <a:gdLst>
                <a:gd name="T0" fmla="*/ 2147483646 w 6080"/>
                <a:gd name="T1" fmla="*/ 0 h 15350"/>
                <a:gd name="T2" fmla="*/ 2147483646 w 6080"/>
                <a:gd name="T3" fmla="*/ 0 h 15350"/>
                <a:gd name="T4" fmla="*/ 0 w 6080"/>
                <a:gd name="T5" fmla="*/ 2147483646 h 15350"/>
                <a:gd name="T6" fmla="*/ 2147483646 w 6080"/>
                <a:gd name="T7" fmla="*/ 2147483646 h 15350"/>
                <a:gd name="T8" fmla="*/ 2147483646 w 6080"/>
                <a:gd name="T9" fmla="*/ 2147483646 h 15350"/>
                <a:gd name="T10" fmla="*/ 2147483646 w 6080"/>
                <a:gd name="T11" fmla="*/ 0 h 15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80"/>
                <a:gd name="T19" fmla="*/ 0 h 15350"/>
                <a:gd name="T20" fmla="*/ 6080 w 6080"/>
                <a:gd name="T21" fmla="*/ 15350 h 153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73" name="Google Shape;290;p40"/>
            <p:cNvSpPr>
              <a:spLocks/>
            </p:cNvSpPr>
            <p:nvPr/>
          </p:nvSpPr>
          <p:spPr bwMode="auto">
            <a:xfrm>
              <a:off x="6808580" y="7444204"/>
              <a:ext cx="117881" cy="257392"/>
            </a:xfrm>
            <a:custGeom>
              <a:avLst/>
              <a:gdLst>
                <a:gd name="T0" fmla="*/ 2147483646 w 4469"/>
                <a:gd name="T1" fmla="*/ 0 h 9758"/>
                <a:gd name="T2" fmla="*/ 0 w 4469"/>
                <a:gd name="T3" fmla="*/ 2147483646 h 9758"/>
                <a:gd name="T4" fmla="*/ 2147483646 w 4469"/>
                <a:gd name="T5" fmla="*/ 2147483646 h 9758"/>
                <a:gd name="T6" fmla="*/ 2147483646 w 4469"/>
                <a:gd name="T7" fmla="*/ 2147483646 h 9758"/>
                <a:gd name="T8" fmla="*/ 2147483646 w 4469"/>
                <a:gd name="T9" fmla="*/ 0 h 9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69"/>
                <a:gd name="T16" fmla="*/ 0 h 9758"/>
                <a:gd name="T17" fmla="*/ 4469 w 4469"/>
                <a:gd name="T18" fmla="*/ 9758 h 97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74" name="Google Shape;291;p40"/>
            <p:cNvSpPr>
              <a:spLocks/>
            </p:cNvSpPr>
            <p:nvPr/>
          </p:nvSpPr>
          <p:spPr bwMode="auto">
            <a:xfrm>
              <a:off x="6758067" y="6494113"/>
              <a:ext cx="153965" cy="342380"/>
            </a:xfrm>
            <a:custGeom>
              <a:avLst/>
              <a:gdLst>
                <a:gd name="T0" fmla="*/ 2147483646 w 5837"/>
                <a:gd name="T1" fmla="*/ 2147483646 h 12980"/>
                <a:gd name="T2" fmla="*/ 0 w 5837"/>
                <a:gd name="T3" fmla="*/ 2147483646 h 12980"/>
                <a:gd name="T4" fmla="*/ 2147483646 w 5837"/>
                <a:gd name="T5" fmla="*/ 2147483646 h 12980"/>
                <a:gd name="T6" fmla="*/ 2147483646 w 5837"/>
                <a:gd name="T7" fmla="*/ 2147483646 h 12980"/>
                <a:gd name="T8" fmla="*/ 2147483646 w 5837"/>
                <a:gd name="T9" fmla="*/ 2147483646 h 129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7"/>
                <a:gd name="T16" fmla="*/ 0 h 12980"/>
                <a:gd name="T17" fmla="*/ 5837 w 5837"/>
                <a:gd name="T18" fmla="*/ 12980 h 129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75" name="Google Shape;292;p40"/>
            <p:cNvSpPr>
              <a:spLocks/>
            </p:cNvSpPr>
            <p:nvPr/>
          </p:nvSpPr>
          <p:spPr bwMode="auto">
            <a:xfrm>
              <a:off x="6771704" y="6769125"/>
              <a:ext cx="172403" cy="360000"/>
            </a:xfrm>
            <a:custGeom>
              <a:avLst/>
              <a:gdLst>
                <a:gd name="T0" fmla="*/ 2147483646 w 6536"/>
                <a:gd name="T1" fmla="*/ 0 h 13648"/>
                <a:gd name="T2" fmla="*/ 0 w 6536"/>
                <a:gd name="T3" fmla="*/ 2147483646 h 13648"/>
                <a:gd name="T4" fmla="*/ 2147483646 w 6536"/>
                <a:gd name="T5" fmla="*/ 2147483646 h 13648"/>
                <a:gd name="T6" fmla="*/ 2147483646 w 6536"/>
                <a:gd name="T7" fmla="*/ 2147483646 h 13648"/>
                <a:gd name="T8" fmla="*/ 2147483646 w 6536"/>
                <a:gd name="T9" fmla="*/ 2147483646 h 13648"/>
                <a:gd name="T10" fmla="*/ 2147483646 w 6536"/>
                <a:gd name="T11" fmla="*/ 0 h 136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36"/>
                <a:gd name="T19" fmla="*/ 0 h 13648"/>
                <a:gd name="T20" fmla="*/ 6536 w 6536"/>
                <a:gd name="T21" fmla="*/ 13648 h 136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76" name="Google Shape;293;p40"/>
            <p:cNvSpPr>
              <a:spLocks/>
            </p:cNvSpPr>
            <p:nvPr/>
          </p:nvSpPr>
          <p:spPr bwMode="auto">
            <a:xfrm>
              <a:off x="6821399" y="7710379"/>
              <a:ext cx="55340" cy="117881"/>
            </a:xfrm>
            <a:custGeom>
              <a:avLst/>
              <a:gdLst>
                <a:gd name="T0" fmla="*/ 2147483646 w 2098"/>
                <a:gd name="T1" fmla="*/ 2147483646 h 4469"/>
                <a:gd name="T2" fmla="*/ 2147483646 w 2098"/>
                <a:gd name="T3" fmla="*/ 2147483646 h 4469"/>
                <a:gd name="T4" fmla="*/ 2147483646 w 2098"/>
                <a:gd name="T5" fmla="*/ 2147483646 h 4469"/>
                <a:gd name="T6" fmla="*/ 2147483646 w 2098"/>
                <a:gd name="T7" fmla="*/ 2147483646 h 4469"/>
                <a:gd name="T8" fmla="*/ 2147483646 w 2098"/>
                <a:gd name="T9" fmla="*/ 2147483646 h 4469"/>
                <a:gd name="T10" fmla="*/ 2147483646 w 2098"/>
                <a:gd name="T11" fmla="*/ 2147483646 h 44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98"/>
                <a:gd name="T19" fmla="*/ 0 h 4469"/>
                <a:gd name="T20" fmla="*/ 2098 w 2098"/>
                <a:gd name="T21" fmla="*/ 4469 h 44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77" name="Google Shape;294;p40"/>
            <p:cNvSpPr>
              <a:spLocks/>
            </p:cNvSpPr>
            <p:nvPr/>
          </p:nvSpPr>
          <p:spPr bwMode="auto">
            <a:xfrm>
              <a:off x="6408486" y="7610171"/>
              <a:ext cx="395293" cy="217298"/>
            </a:xfrm>
            <a:custGeom>
              <a:avLst/>
              <a:gdLst>
                <a:gd name="T0" fmla="*/ 2147483646 w 14986"/>
                <a:gd name="T1" fmla="*/ 0 h 8238"/>
                <a:gd name="T2" fmla="*/ 2147483646 w 14986"/>
                <a:gd name="T3" fmla="*/ 0 h 8238"/>
                <a:gd name="T4" fmla="*/ 2147483646 w 14986"/>
                <a:gd name="T5" fmla="*/ 2147483646 h 8238"/>
                <a:gd name="T6" fmla="*/ 2147483646 w 14986"/>
                <a:gd name="T7" fmla="*/ 2147483646 h 8238"/>
                <a:gd name="T8" fmla="*/ 2147483646 w 14986"/>
                <a:gd name="T9" fmla="*/ 2147483646 h 8238"/>
                <a:gd name="T10" fmla="*/ 2147483646 w 14986"/>
                <a:gd name="T11" fmla="*/ 2147483646 h 8238"/>
                <a:gd name="T12" fmla="*/ 2147483646 w 14986"/>
                <a:gd name="T13" fmla="*/ 0 h 8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86"/>
                <a:gd name="T22" fmla="*/ 0 h 8238"/>
                <a:gd name="T23" fmla="*/ 14986 w 14986"/>
                <a:gd name="T24" fmla="*/ 8238 h 8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78" name="Google Shape;295;p40"/>
            <p:cNvSpPr>
              <a:spLocks/>
            </p:cNvSpPr>
            <p:nvPr/>
          </p:nvSpPr>
          <p:spPr bwMode="auto">
            <a:xfrm>
              <a:off x="6239327" y="7144345"/>
              <a:ext cx="558860" cy="582811"/>
            </a:xfrm>
            <a:custGeom>
              <a:avLst/>
              <a:gdLst>
                <a:gd name="T0" fmla="*/ 0 w 21187"/>
                <a:gd name="T1" fmla="*/ 0 h 22095"/>
                <a:gd name="T2" fmla="*/ 0 w 21187"/>
                <a:gd name="T3" fmla="*/ 0 h 22095"/>
                <a:gd name="T4" fmla="*/ 2147483646 w 21187"/>
                <a:gd name="T5" fmla="*/ 2147483646 h 22095"/>
                <a:gd name="T6" fmla="*/ 2147483646 w 21187"/>
                <a:gd name="T7" fmla="*/ 2147483646 h 22095"/>
                <a:gd name="T8" fmla="*/ 2147483646 w 21187"/>
                <a:gd name="T9" fmla="*/ 2147483646 h 22095"/>
                <a:gd name="T10" fmla="*/ 2147483646 w 21187"/>
                <a:gd name="T11" fmla="*/ 2147483646 h 22095"/>
                <a:gd name="T12" fmla="*/ 2147483646 w 21187"/>
                <a:gd name="T13" fmla="*/ 2147483646 h 22095"/>
                <a:gd name="T14" fmla="*/ 2147483646 w 21187"/>
                <a:gd name="T15" fmla="*/ 2147483646 h 22095"/>
                <a:gd name="T16" fmla="*/ 2147483646 w 21187"/>
                <a:gd name="T17" fmla="*/ 2147483646 h 22095"/>
                <a:gd name="T18" fmla="*/ 2147483646 w 21187"/>
                <a:gd name="T19" fmla="*/ 2147483646 h 22095"/>
                <a:gd name="T20" fmla="*/ 0 w 21187"/>
                <a:gd name="T21" fmla="*/ 0 h 220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187"/>
                <a:gd name="T34" fmla="*/ 0 h 22095"/>
                <a:gd name="T35" fmla="*/ 21187 w 21187"/>
                <a:gd name="T36" fmla="*/ 22095 h 220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79" name="Google Shape;296;p40"/>
            <p:cNvSpPr>
              <a:spLocks/>
            </p:cNvSpPr>
            <p:nvPr/>
          </p:nvSpPr>
          <p:spPr bwMode="auto">
            <a:xfrm>
              <a:off x="6859093" y="6338565"/>
              <a:ext cx="242145" cy="395293"/>
            </a:xfrm>
            <a:custGeom>
              <a:avLst/>
              <a:gdLst>
                <a:gd name="T0" fmla="*/ 2147483646 w 9180"/>
                <a:gd name="T1" fmla="*/ 2147483646 h 14986"/>
                <a:gd name="T2" fmla="*/ 2147483646 w 9180"/>
                <a:gd name="T3" fmla="*/ 2147483646 h 14986"/>
                <a:gd name="T4" fmla="*/ 0 w 9180"/>
                <a:gd name="T5" fmla="*/ 2147483646 h 14986"/>
                <a:gd name="T6" fmla="*/ 2147483646 w 9180"/>
                <a:gd name="T7" fmla="*/ 2147483646 h 14986"/>
                <a:gd name="T8" fmla="*/ 2147483646 w 9180"/>
                <a:gd name="T9" fmla="*/ 2147483646 h 14986"/>
                <a:gd name="T10" fmla="*/ 2147483646 w 9180"/>
                <a:gd name="T11" fmla="*/ 2147483646 h 149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80"/>
                <a:gd name="T19" fmla="*/ 0 h 14986"/>
                <a:gd name="T20" fmla="*/ 9180 w 9180"/>
                <a:gd name="T21" fmla="*/ 14986 h 149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80" name="Google Shape;297;p40"/>
            <p:cNvSpPr>
              <a:spLocks/>
            </p:cNvSpPr>
            <p:nvPr/>
          </p:nvSpPr>
          <p:spPr bwMode="auto">
            <a:xfrm>
              <a:off x="6788533" y="6277633"/>
              <a:ext cx="151565" cy="182849"/>
            </a:xfrm>
            <a:custGeom>
              <a:avLst/>
              <a:gdLst>
                <a:gd name="T0" fmla="*/ 0 w 5746"/>
                <a:gd name="T1" fmla="*/ 2147483646 h 6932"/>
                <a:gd name="T2" fmla="*/ 0 w 5746"/>
                <a:gd name="T3" fmla="*/ 2147483646 h 6932"/>
                <a:gd name="T4" fmla="*/ 2147483646 w 5746"/>
                <a:gd name="T5" fmla="*/ 2147483646 h 6932"/>
                <a:gd name="T6" fmla="*/ 2147483646 w 5746"/>
                <a:gd name="T7" fmla="*/ 2147483646 h 6932"/>
                <a:gd name="T8" fmla="*/ 2147483646 w 5746"/>
                <a:gd name="T9" fmla="*/ 2147483646 h 6932"/>
                <a:gd name="T10" fmla="*/ 0 w 5746"/>
                <a:gd name="T11" fmla="*/ 2147483646 h 69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6"/>
                <a:gd name="T19" fmla="*/ 0 h 6932"/>
                <a:gd name="T20" fmla="*/ 5746 w 5746"/>
                <a:gd name="T21" fmla="*/ 6932 h 69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81" name="Google Shape;298;p40"/>
            <p:cNvSpPr>
              <a:spLocks/>
            </p:cNvSpPr>
            <p:nvPr/>
          </p:nvSpPr>
          <p:spPr bwMode="auto">
            <a:xfrm>
              <a:off x="6883149" y="7133925"/>
              <a:ext cx="351981" cy="550024"/>
            </a:xfrm>
            <a:custGeom>
              <a:avLst/>
              <a:gdLst>
                <a:gd name="T0" fmla="*/ 2147483646 w 13344"/>
                <a:gd name="T1" fmla="*/ 0 h 20852"/>
                <a:gd name="T2" fmla="*/ 2147483646 w 13344"/>
                <a:gd name="T3" fmla="*/ 2147483646 h 20852"/>
                <a:gd name="T4" fmla="*/ 0 w 13344"/>
                <a:gd name="T5" fmla="*/ 2147483646 h 20852"/>
                <a:gd name="T6" fmla="*/ 2147483646 w 13344"/>
                <a:gd name="T7" fmla="*/ 2147483646 h 20852"/>
                <a:gd name="T8" fmla="*/ 2147483646 w 13344"/>
                <a:gd name="T9" fmla="*/ 2147483646 h 20852"/>
                <a:gd name="T10" fmla="*/ 2147483646 w 13344"/>
                <a:gd name="T11" fmla="*/ 2147483646 h 20852"/>
                <a:gd name="T12" fmla="*/ 2147483646 w 13344"/>
                <a:gd name="T13" fmla="*/ 0 h 208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44"/>
                <a:gd name="T22" fmla="*/ 0 h 20852"/>
                <a:gd name="T23" fmla="*/ 13344 w 13344"/>
                <a:gd name="T24" fmla="*/ 20852 h 208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82" name="Google Shape;299;p40"/>
            <p:cNvSpPr>
              <a:spLocks/>
            </p:cNvSpPr>
            <p:nvPr/>
          </p:nvSpPr>
          <p:spPr bwMode="auto">
            <a:xfrm>
              <a:off x="6917624" y="6529406"/>
              <a:ext cx="289440" cy="513939"/>
            </a:xfrm>
            <a:custGeom>
              <a:avLst/>
              <a:gdLst>
                <a:gd name="T0" fmla="*/ 2147483646 w 10973"/>
                <a:gd name="T1" fmla="*/ 0 h 19484"/>
                <a:gd name="T2" fmla="*/ 0 w 10973"/>
                <a:gd name="T3" fmla="*/ 2147483646 h 19484"/>
                <a:gd name="T4" fmla="*/ 2147483646 w 10973"/>
                <a:gd name="T5" fmla="*/ 2147483646 h 19484"/>
                <a:gd name="T6" fmla="*/ 2147483646 w 10973"/>
                <a:gd name="T7" fmla="*/ 2147483646 h 19484"/>
                <a:gd name="T8" fmla="*/ 2147483646 w 10973"/>
                <a:gd name="T9" fmla="*/ 0 h 19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73"/>
                <a:gd name="T16" fmla="*/ 0 h 19484"/>
                <a:gd name="T17" fmla="*/ 10973 w 10973"/>
                <a:gd name="T18" fmla="*/ 19484 h 19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83" name="Google Shape;300;p40"/>
            <p:cNvSpPr>
              <a:spLocks/>
            </p:cNvSpPr>
            <p:nvPr/>
          </p:nvSpPr>
          <p:spPr bwMode="auto">
            <a:xfrm>
              <a:off x="6844664" y="7513946"/>
              <a:ext cx="346363" cy="314314"/>
            </a:xfrm>
            <a:custGeom>
              <a:avLst/>
              <a:gdLst>
                <a:gd name="T0" fmla="*/ 2147483646 w 13131"/>
                <a:gd name="T1" fmla="*/ 2147483646 h 11916"/>
                <a:gd name="T2" fmla="*/ 2147483646 w 13131"/>
                <a:gd name="T3" fmla="*/ 2147483646 h 11916"/>
                <a:gd name="T4" fmla="*/ 2147483646 w 13131"/>
                <a:gd name="T5" fmla="*/ 2147483646 h 11916"/>
                <a:gd name="T6" fmla="*/ 2147483646 w 13131"/>
                <a:gd name="T7" fmla="*/ 2147483646 h 11916"/>
                <a:gd name="T8" fmla="*/ 0 w 13131"/>
                <a:gd name="T9" fmla="*/ 2147483646 h 11916"/>
                <a:gd name="T10" fmla="*/ 2147483646 w 13131"/>
                <a:gd name="T11" fmla="*/ 2147483646 h 11916"/>
                <a:gd name="T12" fmla="*/ 2147483646 w 13131"/>
                <a:gd name="T13" fmla="*/ 2147483646 h 119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31"/>
                <a:gd name="T22" fmla="*/ 0 h 11916"/>
                <a:gd name="T23" fmla="*/ 13131 w 13131"/>
                <a:gd name="T24" fmla="*/ 11916 h 119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84" name="Google Shape;301;p40"/>
            <p:cNvSpPr>
              <a:spLocks/>
            </p:cNvSpPr>
            <p:nvPr/>
          </p:nvSpPr>
          <p:spPr bwMode="auto">
            <a:xfrm>
              <a:off x="6930444" y="6857305"/>
              <a:ext cx="303895" cy="554059"/>
            </a:xfrm>
            <a:custGeom>
              <a:avLst/>
              <a:gdLst>
                <a:gd name="T0" fmla="*/ 2147483646 w 11521"/>
                <a:gd name="T1" fmla="*/ 2147483646 h 21005"/>
                <a:gd name="T2" fmla="*/ 2147483646 w 11521"/>
                <a:gd name="T3" fmla="*/ 2147483646 h 21005"/>
                <a:gd name="T4" fmla="*/ 0 w 11521"/>
                <a:gd name="T5" fmla="*/ 2147483646 h 21005"/>
                <a:gd name="T6" fmla="*/ 2147483646 w 11521"/>
                <a:gd name="T7" fmla="*/ 2147483646 h 21005"/>
                <a:gd name="T8" fmla="*/ 2147483646 w 11521"/>
                <a:gd name="T9" fmla="*/ 2147483646 h 21005"/>
                <a:gd name="T10" fmla="*/ 2147483646 w 11521"/>
                <a:gd name="T11" fmla="*/ 2147483646 h 210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1"/>
                <a:gd name="T19" fmla="*/ 0 h 21005"/>
                <a:gd name="T20" fmla="*/ 11521 w 11521"/>
                <a:gd name="T21" fmla="*/ 21005 h 210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85" name="Google Shape;302;p40"/>
            <p:cNvSpPr>
              <a:spLocks/>
            </p:cNvSpPr>
            <p:nvPr/>
          </p:nvSpPr>
          <p:spPr bwMode="auto">
            <a:xfrm>
              <a:off x="6761259" y="7152363"/>
              <a:ext cx="46530" cy="331143"/>
            </a:xfrm>
            <a:custGeom>
              <a:avLst/>
              <a:gdLst>
                <a:gd name="T0" fmla="*/ 2147483646 w 1764"/>
                <a:gd name="T1" fmla="*/ 0 h 12554"/>
                <a:gd name="T2" fmla="*/ 2147483646 w 1764"/>
                <a:gd name="T3" fmla="*/ 2147483646 h 12554"/>
                <a:gd name="T4" fmla="*/ 2147483646 w 1764"/>
                <a:gd name="T5" fmla="*/ 2147483646 h 12554"/>
                <a:gd name="T6" fmla="*/ 2147483646 w 1764"/>
                <a:gd name="T7" fmla="*/ 2147483646 h 12554"/>
                <a:gd name="T8" fmla="*/ 2147483646 w 1764"/>
                <a:gd name="T9" fmla="*/ 2147483646 h 12554"/>
                <a:gd name="T10" fmla="*/ 2147483646 w 1764"/>
                <a:gd name="T11" fmla="*/ 2147483646 h 12554"/>
                <a:gd name="T12" fmla="*/ 2147483646 w 1764"/>
                <a:gd name="T13" fmla="*/ 2147483646 h 12554"/>
                <a:gd name="T14" fmla="*/ 2147483646 w 1764"/>
                <a:gd name="T15" fmla="*/ 2147483646 h 12554"/>
                <a:gd name="T16" fmla="*/ 2147483646 w 1764"/>
                <a:gd name="T17" fmla="*/ 2147483646 h 12554"/>
                <a:gd name="T18" fmla="*/ 2147483646 w 1764"/>
                <a:gd name="T19" fmla="*/ 2147483646 h 12554"/>
                <a:gd name="T20" fmla="*/ 2147483646 w 1764"/>
                <a:gd name="T21" fmla="*/ 2147483646 h 12554"/>
                <a:gd name="T22" fmla="*/ 2147483646 w 1764"/>
                <a:gd name="T23" fmla="*/ 0 h 125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4"/>
                <a:gd name="T37" fmla="*/ 0 h 12554"/>
                <a:gd name="T38" fmla="*/ 1764 w 1764"/>
                <a:gd name="T39" fmla="*/ 12554 h 125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86" name="Google Shape;303;p40"/>
            <p:cNvSpPr>
              <a:spLocks/>
            </p:cNvSpPr>
            <p:nvPr/>
          </p:nvSpPr>
          <p:spPr bwMode="auto">
            <a:xfrm>
              <a:off x="6744430" y="6850895"/>
              <a:ext cx="42521" cy="293476"/>
            </a:xfrm>
            <a:custGeom>
              <a:avLst/>
              <a:gdLst>
                <a:gd name="T0" fmla="*/ 2147483646 w 1612"/>
                <a:gd name="T1" fmla="*/ 2147483646 h 11126"/>
                <a:gd name="T2" fmla="*/ 2147483646 w 1612"/>
                <a:gd name="T3" fmla="*/ 2147483646 h 11126"/>
                <a:gd name="T4" fmla="*/ 2147483646 w 1612"/>
                <a:gd name="T5" fmla="*/ 2147483646 h 11126"/>
                <a:gd name="T6" fmla="*/ 2147483646 w 1612"/>
                <a:gd name="T7" fmla="*/ 2147483646 h 11126"/>
                <a:gd name="T8" fmla="*/ 2147483646 w 1612"/>
                <a:gd name="T9" fmla="*/ 2147483646 h 11126"/>
                <a:gd name="T10" fmla="*/ 2147483646 w 1612"/>
                <a:gd name="T11" fmla="*/ 2147483646 h 11126"/>
                <a:gd name="T12" fmla="*/ 2147483646 w 1612"/>
                <a:gd name="T13" fmla="*/ 2147483646 h 11126"/>
                <a:gd name="T14" fmla="*/ 2147483646 w 1612"/>
                <a:gd name="T15" fmla="*/ 2147483646 h 11126"/>
                <a:gd name="T16" fmla="*/ 2147483646 w 1612"/>
                <a:gd name="T17" fmla="*/ 2147483646 h 11126"/>
                <a:gd name="T18" fmla="*/ 2147483646 w 1612"/>
                <a:gd name="T19" fmla="*/ 2147483646 h 11126"/>
                <a:gd name="T20" fmla="*/ 2147483646 w 1612"/>
                <a:gd name="T21" fmla="*/ 2147483646 h 11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12"/>
                <a:gd name="T34" fmla="*/ 0 h 11126"/>
                <a:gd name="T35" fmla="*/ 1612 w 1612"/>
                <a:gd name="T36" fmla="*/ 11126 h 11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87" name="Google Shape;304;p40"/>
            <p:cNvSpPr>
              <a:spLocks/>
            </p:cNvSpPr>
            <p:nvPr/>
          </p:nvSpPr>
          <p:spPr bwMode="auto">
            <a:xfrm>
              <a:off x="6717973" y="6278081"/>
              <a:ext cx="52940" cy="564821"/>
            </a:xfrm>
            <a:custGeom>
              <a:avLst/>
              <a:gdLst>
                <a:gd name="T0" fmla="*/ 2147483646 w 2007"/>
                <a:gd name="T1" fmla="*/ 2147483646 h 21413"/>
                <a:gd name="T2" fmla="*/ 2147483646 w 2007"/>
                <a:gd name="T3" fmla="*/ 2147483646 h 21413"/>
                <a:gd name="T4" fmla="*/ 2147483646 w 2007"/>
                <a:gd name="T5" fmla="*/ 2147483646 h 21413"/>
                <a:gd name="T6" fmla="*/ 2147483646 w 2007"/>
                <a:gd name="T7" fmla="*/ 2147483646 h 21413"/>
                <a:gd name="T8" fmla="*/ 2147483646 w 2007"/>
                <a:gd name="T9" fmla="*/ 2147483646 h 21413"/>
                <a:gd name="T10" fmla="*/ 2147483646 w 2007"/>
                <a:gd name="T11" fmla="*/ 2147483646 h 21413"/>
                <a:gd name="T12" fmla="*/ 2147483646 w 2007"/>
                <a:gd name="T13" fmla="*/ 2147483646 h 21413"/>
                <a:gd name="T14" fmla="*/ 2147483646 w 2007"/>
                <a:gd name="T15" fmla="*/ 2147483646 h 21413"/>
                <a:gd name="T16" fmla="*/ 2147483646 w 2007"/>
                <a:gd name="T17" fmla="*/ 2147483646 h 21413"/>
                <a:gd name="T18" fmla="*/ 2147483646 w 2007"/>
                <a:gd name="T19" fmla="*/ 2147483646 h 21413"/>
                <a:gd name="T20" fmla="*/ 2147483646 w 2007"/>
                <a:gd name="T21" fmla="*/ 2147483646 h 21413"/>
                <a:gd name="T22" fmla="*/ 2147483646 w 2007"/>
                <a:gd name="T23" fmla="*/ 2147483646 h 21413"/>
                <a:gd name="T24" fmla="*/ 2147483646 w 2007"/>
                <a:gd name="T25" fmla="*/ 2147483646 h 21413"/>
                <a:gd name="T26" fmla="*/ 2147483646 w 2007"/>
                <a:gd name="T27" fmla="*/ 2147483646 h 21413"/>
                <a:gd name="T28" fmla="*/ 2147483646 w 2007"/>
                <a:gd name="T29" fmla="*/ 2147483646 h 21413"/>
                <a:gd name="T30" fmla="*/ 2147483646 w 2007"/>
                <a:gd name="T31" fmla="*/ 2147483646 h 21413"/>
                <a:gd name="T32" fmla="*/ 2147483646 w 2007"/>
                <a:gd name="T33" fmla="*/ 2147483646 h 21413"/>
                <a:gd name="T34" fmla="*/ 2147483646 w 2007"/>
                <a:gd name="T35" fmla="*/ 2147483646 h 21413"/>
                <a:gd name="T36" fmla="*/ 2147483646 w 2007"/>
                <a:gd name="T37" fmla="*/ 2147483646 h 21413"/>
                <a:gd name="T38" fmla="*/ 2147483646 w 2007"/>
                <a:gd name="T39" fmla="*/ 2147483646 h 21413"/>
                <a:gd name="T40" fmla="*/ 2147483646 w 2007"/>
                <a:gd name="T41" fmla="*/ 2147483646 h 214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7"/>
                <a:gd name="T64" fmla="*/ 0 h 21413"/>
                <a:gd name="T65" fmla="*/ 2007 w 2007"/>
                <a:gd name="T66" fmla="*/ 21413 h 214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88" name="Google Shape;305;p40"/>
            <p:cNvSpPr>
              <a:spLocks/>
            </p:cNvSpPr>
            <p:nvPr/>
          </p:nvSpPr>
          <p:spPr bwMode="auto">
            <a:xfrm>
              <a:off x="6783732" y="7493899"/>
              <a:ext cx="42494" cy="334361"/>
            </a:xfrm>
            <a:custGeom>
              <a:avLst/>
              <a:gdLst>
                <a:gd name="T0" fmla="*/ 2147483646 w 1611"/>
                <a:gd name="T1" fmla="*/ 2147483646 h 12676"/>
                <a:gd name="T2" fmla="*/ 2147483646 w 1611"/>
                <a:gd name="T3" fmla="*/ 2147483646 h 12676"/>
                <a:gd name="T4" fmla="*/ 2147483646 w 1611"/>
                <a:gd name="T5" fmla="*/ 2147483646 h 12676"/>
                <a:gd name="T6" fmla="*/ 0 w 1611"/>
                <a:gd name="T7" fmla="*/ 2147483646 h 12676"/>
                <a:gd name="T8" fmla="*/ 0 w 1611"/>
                <a:gd name="T9" fmla="*/ 2147483646 h 12676"/>
                <a:gd name="T10" fmla="*/ 2147483646 w 1611"/>
                <a:gd name="T11" fmla="*/ 2147483646 h 12676"/>
                <a:gd name="T12" fmla="*/ 2147483646 w 1611"/>
                <a:gd name="T13" fmla="*/ 2147483646 h 12676"/>
                <a:gd name="T14" fmla="*/ 2147483646 w 1611"/>
                <a:gd name="T15" fmla="*/ 2147483646 h 12676"/>
                <a:gd name="T16" fmla="*/ 2147483646 w 1611"/>
                <a:gd name="T17" fmla="*/ 2147483646 h 12676"/>
                <a:gd name="T18" fmla="*/ 2147483646 w 1611"/>
                <a:gd name="T19" fmla="*/ 2147483646 h 12676"/>
                <a:gd name="T20" fmla="*/ 2147483646 w 1611"/>
                <a:gd name="T21" fmla="*/ 2147483646 h 12676"/>
                <a:gd name="T22" fmla="*/ 2147483646 w 1611"/>
                <a:gd name="T23" fmla="*/ 2147483646 h 12676"/>
                <a:gd name="T24" fmla="*/ 2147483646 w 1611"/>
                <a:gd name="T25" fmla="*/ 2147483646 h 12676"/>
                <a:gd name="T26" fmla="*/ 2147483646 w 1611"/>
                <a:gd name="T27" fmla="*/ 2147483646 h 12676"/>
                <a:gd name="T28" fmla="*/ 2147483646 w 1611"/>
                <a:gd name="T29" fmla="*/ 2147483646 h 12676"/>
                <a:gd name="T30" fmla="*/ 2147483646 w 1611"/>
                <a:gd name="T31" fmla="*/ 2147483646 h 126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11"/>
                <a:gd name="T49" fmla="*/ 0 h 12676"/>
                <a:gd name="T50" fmla="*/ 1611 w 1611"/>
                <a:gd name="T51" fmla="*/ 12676 h 126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89" name="Google Shape;306;p40"/>
            <p:cNvSpPr>
              <a:spLocks/>
            </p:cNvSpPr>
            <p:nvPr/>
          </p:nvSpPr>
          <p:spPr bwMode="auto">
            <a:xfrm>
              <a:off x="6351563" y="6417143"/>
              <a:ext cx="392893" cy="433778"/>
            </a:xfrm>
            <a:custGeom>
              <a:avLst/>
              <a:gdLst>
                <a:gd name="T0" fmla="*/ 2147483646 w 14895"/>
                <a:gd name="T1" fmla="*/ 2147483646 h 16445"/>
                <a:gd name="T2" fmla="*/ 2147483646 w 14895"/>
                <a:gd name="T3" fmla="*/ 2147483646 h 16445"/>
                <a:gd name="T4" fmla="*/ 2147483646 w 14895"/>
                <a:gd name="T5" fmla="*/ 2147483646 h 16445"/>
                <a:gd name="T6" fmla="*/ 2147483646 w 14895"/>
                <a:gd name="T7" fmla="*/ 2147483646 h 16445"/>
                <a:gd name="T8" fmla="*/ 2147483646 w 14895"/>
                <a:gd name="T9" fmla="*/ 2147483646 h 16445"/>
                <a:gd name="T10" fmla="*/ 2147483646 w 14895"/>
                <a:gd name="T11" fmla="*/ 2147483646 h 16445"/>
                <a:gd name="T12" fmla="*/ 2147483646 w 14895"/>
                <a:gd name="T13" fmla="*/ 2147483646 h 16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95"/>
                <a:gd name="T22" fmla="*/ 0 h 16445"/>
                <a:gd name="T23" fmla="*/ 14895 w 14895"/>
                <a:gd name="T24" fmla="*/ 16445 h 164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90" name="Google Shape;307;p40"/>
            <p:cNvSpPr>
              <a:spLocks/>
            </p:cNvSpPr>
            <p:nvPr/>
          </p:nvSpPr>
          <p:spPr bwMode="auto">
            <a:xfrm>
              <a:off x="6743638" y="6834857"/>
              <a:ext cx="16064" cy="17673"/>
            </a:xfrm>
            <a:custGeom>
              <a:avLst/>
              <a:gdLst>
                <a:gd name="T0" fmla="*/ 0 w 609"/>
                <a:gd name="T1" fmla="*/ 2147483646 h 670"/>
                <a:gd name="T2" fmla="*/ 2147483646 w 609"/>
                <a:gd name="T3" fmla="*/ 2147483646 h 670"/>
                <a:gd name="T4" fmla="*/ 2147483646 w 609"/>
                <a:gd name="T5" fmla="*/ 2147483646 h 670"/>
                <a:gd name="T6" fmla="*/ 2147483646 w 609"/>
                <a:gd name="T7" fmla="*/ 2147483646 h 670"/>
                <a:gd name="T8" fmla="*/ 2147483646 w 609"/>
                <a:gd name="T9" fmla="*/ 2147483646 h 670"/>
                <a:gd name="T10" fmla="*/ 2147483646 w 609"/>
                <a:gd name="T11" fmla="*/ 2147483646 h 670"/>
                <a:gd name="T12" fmla="*/ 0 w 609"/>
                <a:gd name="T13" fmla="*/ 2147483646 h 6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9"/>
                <a:gd name="T22" fmla="*/ 0 h 670"/>
                <a:gd name="T23" fmla="*/ 609 w 609"/>
                <a:gd name="T24" fmla="*/ 670 h 6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91" name="Google Shape;308;p40"/>
            <p:cNvSpPr>
              <a:spLocks/>
            </p:cNvSpPr>
            <p:nvPr/>
          </p:nvSpPr>
          <p:spPr bwMode="auto">
            <a:xfrm>
              <a:off x="6224898" y="6739450"/>
              <a:ext cx="537995" cy="431378"/>
            </a:xfrm>
            <a:custGeom>
              <a:avLst/>
              <a:gdLst>
                <a:gd name="T0" fmla="*/ 2147483646 w 20396"/>
                <a:gd name="T1" fmla="*/ 2147483646 h 16354"/>
                <a:gd name="T2" fmla="*/ 0 w 20396"/>
                <a:gd name="T3" fmla="*/ 2147483646 h 16354"/>
                <a:gd name="T4" fmla="*/ 2147483646 w 20396"/>
                <a:gd name="T5" fmla="*/ 2147483646 h 16354"/>
                <a:gd name="T6" fmla="*/ 2147483646 w 20396"/>
                <a:gd name="T7" fmla="*/ 2147483646 h 16354"/>
                <a:gd name="T8" fmla="*/ 2147483646 w 20396"/>
                <a:gd name="T9" fmla="*/ 2147483646 h 16354"/>
                <a:gd name="T10" fmla="*/ 2147483646 w 20396"/>
                <a:gd name="T11" fmla="*/ 2147483646 h 16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96"/>
                <a:gd name="T19" fmla="*/ 0 h 16354"/>
                <a:gd name="T20" fmla="*/ 20396 w 20396"/>
                <a:gd name="T21" fmla="*/ 16354 h 16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92" name="Google Shape;309;p40"/>
            <p:cNvSpPr>
              <a:spLocks/>
            </p:cNvSpPr>
            <p:nvPr/>
          </p:nvSpPr>
          <p:spPr bwMode="auto">
            <a:xfrm>
              <a:off x="6762076" y="7155581"/>
              <a:ext cx="8019" cy="14455"/>
            </a:xfrm>
            <a:custGeom>
              <a:avLst/>
              <a:gdLst>
                <a:gd name="T0" fmla="*/ 0 w 304"/>
                <a:gd name="T1" fmla="*/ 0 h 548"/>
                <a:gd name="T2" fmla="*/ 0 w 304"/>
                <a:gd name="T3" fmla="*/ 2147483646 h 548"/>
                <a:gd name="T4" fmla="*/ 2147483646 w 304"/>
                <a:gd name="T5" fmla="*/ 2147483646 h 548"/>
                <a:gd name="T6" fmla="*/ 2147483646 w 304"/>
                <a:gd name="T7" fmla="*/ 2147483646 h 548"/>
                <a:gd name="T8" fmla="*/ 0 w 304"/>
                <a:gd name="T9" fmla="*/ 0 h 548"/>
                <a:gd name="T10" fmla="*/ 2147483646 w 304"/>
                <a:gd name="T11" fmla="*/ 2147483646 h 548"/>
                <a:gd name="T12" fmla="*/ 2147483646 w 304"/>
                <a:gd name="T13" fmla="*/ 2147483646 h 548"/>
                <a:gd name="T14" fmla="*/ 2147483646 w 304"/>
                <a:gd name="T15" fmla="*/ 2147483646 h 5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"/>
                <a:gd name="T25" fmla="*/ 0 h 548"/>
                <a:gd name="T26" fmla="*/ 304 w 304"/>
                <a:gd name="T27" fmla="*/ 548 h 5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93" name="Google Shape;310;p40"/>
            <p:cNvSpPr>
              <a:spLocks/>
            </p:cNvSpPr>
            <p:nvPr/>
          </p:nvSpPr>
          <p:spPr bwMode="auto">
            <a:xfrm>
              <a:off x="6233709" y="7097050"/>
              <a:ext cx="550024" cy="394476"/>
            </a:xfrm>
            <a:custGeom>
              <a:avLst/>
              <a:gdLst>
                <a:gd name="T0" fmla="*/ 2147483646 w 20852"/>
                <a:gd name="T1" fmla="*/ 0 h 14955"/>
                <a:gd name="T2" fmla="*/ 2147483646 w 20852"/>
                <a:gd name="T3" fmla="*/ 0 h 14955"/>
                <a:gd name="T4" fmla="*/ 2147483646 w 20852"/>
                <a:gd name="T5" fmla="*/ 2147483646 h 14955"/>
                <a:gd name="T6" fmla="*/ 2147483646 w 20852"/>
                <a:gd name="T7" fmla="*/ 2147483646 h 14955"/>
                <a:gd name="T8" fmla="*/ 2147483646 w 20852"/>
                <a:gd name="T9" fmla="*/ 2147483646 h 14955"/>
                <a:gd name="T10" fmla="*/ 2147483646 w 20852"/>
                <a:gd name="T11" fmla="*/ 2147483646 h 14955"/>
                <a:gd name="T12" fmla="*/ 2147483646 w 20852"/>
                <a:gd name="T13" fmla="*/ 2147483646 h 14955"/>
                <a:gd name="T14" fmla="*/ 2147483646 w 20852"/>
                <a:gd name="T15" fmla="*/ 0 h 149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52"/>
                <a:gd name="T25" fmla="*/ 0 h 14955"/>
                <a:gd name="T26" fmla="*/ 20852 w 20852"/>
                <a:gd name="T27" fmla="*/ 14955 h 149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94" name="Google Shape;311;p40"/>
            <p:cNvSpPr>
              <a:spLocks/>
            </p:cNvSpPr>
            <p:nvPr/>
          </p:nvSpPr>
          <p:spPr bwMode="auto">
            <a:xfrm>
              <a:off x="6782123" y="7477070"/>
              <a:ext cx="13637" cy="12055"/>
            </a:xfrm>
            <a:custGeom>
              <a:avLst/>
              <a:gdLst>
                <a:gd name="T0" fmla="*/ 0 w 517"/>
                <a:gd name="T1" fmla="*/ 2147483646 h 457"/>
                <a:gd name="T2" fmla="*/ 0 w 517"/>
                <a:gd name="T3" fmla="*/ 2147483646 h 457"/>
                <a:gd name="T4" fmla="*/ 2147483646 w 517"/>
                <a:gd name="T5" fmla="*/ 2147483646 h 457"/>
                <a:gd name="T6" fmla="*/ 2147483646 w 517"/>
                <a:gd name="T7" fmla="*/ 2147483646 h 457"/>
                <a:gd name="T8" fmla="*/ 2147483646 w 517"/>
                <a:gd name="T9" fmla="*/ 2147483646 h 457"/>
                <a:gd name="T10" fmla="*/ 0 w 517"/>
                <a:gd name="T11" fmla="*/ 2147483646 h 4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457"/>
                <a:gd name="T20" fmla="*/ 517 w 517"/>
                <a:gd name="T21" fmla="*/ 457 h 4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95" name="Google Shape;312;p40"/>
            <p:cNvSpPr>
              <a:spLocks/>
            </p:cNvSpPr>
            <p:nvPr/>
          </p:nvSpPr>
          <p:spPr bwMode="auto">
            <a:xfrm>
              <a:off x="6363591" y="7549239"/>
              <a:ext cx="435387" cy="196064"/>
            </a:xfrm>
            <a:custGeom>
              <a:avLst/>
              <a:gdLst>
                <a:gd name="T0" fmla="*/ 2147483646 w 16506"/>
                <a:gd name="T1" fmla="*/ 0 h 7433"/>
                <a:gd name="T2" fmla="*/ 2147483646 w 16506"/>
                <a:gd name="T3" fmla="*/ 2147483646 h 7433"/>
                <a:gd name="T4" fmla="*/ 2147483646 w 16506"/>
                <a:gd name="T5" fmla="*/ 2147483646 h 7433"/>
                <a:gd name="T6" fmla="*/ 2147483646 w 16506"/>
                <a:gd name="T7" fmla="*/ 2147483646 h 7433"/>
                <a:gd name="T8" fmla="*/ 2147483646 w 16506"/>
                <a:gd name="T9" fmla="*/ 2147483646 h 7433"/>
                <a:gd name="T10" fmla="*/ 2147483646 w 16506"/>
                <a:gd name="T11" fmla="*/ 2147483646 h 7433"/>
                <a:gd name="T12" fmla="*/ 2147483646 w 16506"/>
                <a:gd name="T13" fmla="*/ 2147483646 h 7433"/>
                <a:gd name="T14" fmla="*/ 2147483646 w 16506"/>
                <a:gd name="T15" fmla="*/ 2147483646 h 7433"/>
                <a:gd name="T16" fmla="*/ 2147483646 w 16506"/>
                <a:gd name="T17" fmla="*/ 2147483646 h 7433"/>
                <a:gd name="T18" fmla="*/ 2147483646 w 16506"/>
                <a:gd name="T19" fmla="*/ 0 h 74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06"/>
                <a:gd name="T31" fmla="*/ 0 h 7433"/>
                <a:gd name="T32" fmla="*/ 16506 w 16506"/>
                <a:gd name="T33" fmla="*/ 7433 h 74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96" name="Google Shape;313;p40"/>
            <p:cNvSpPr>
              <a:spLocks/>
            </p:cNvSpPr>
            <p:nvPr/>
          </p:nvSpPr>
          <p:spPr bwMode="auto">
            <a:xfrm>
              <a:off x="6798161" y="7721616"/>
              <a:ext cx="4827" cy="11237"/>
            </a:xfrm>
            <a:custGeom>
              <a:avLst/>
              <a:gdLst>
                <a:gd name="T0" fmla="*/ 0 w 183"/>
                <a:gd name="T1" fmla="*/ 0 h 426"/>
                <a:gd name="T2" fmla="*/ 2147483646 w 183"/>
                <a:gd name="T3" fmla="*/ 2147483646 h 426"/>
                <a:gd name="T4" fmla="*/ 0 w 183"/>
                <a:gd name="T5" fmla="*/ 0 h 426"/>
                <a:gd name="T6" fmla="*/ 0 60000 65536"/>
                <a:gd name="T7" fmla="*/ 0 60000 65536"/>
                <a:gd name="T8" fmla="*/ 0 60000 65536"/>
                <a:gd name="T9" fmla="*/ 0 w 183"/>
                <a:gd name="T10" fmla="*/ 0 h 426"/>
                <a:gd name="T11" fmla="*/ 183 w 183"/>
                <a:gd name="T12" fmla="*/ 426 h 4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97" name="Google Shape;314;p40"/>
            <p:cNvSpPr>
              <a:spLocks/>
            </p:cNvSpPr>
            <p:nvPr/>
          </p:nvSpPr>
          <p:spPr bwMode="auto">
            <a:xfrm>
              <a:off x="6522357" y="6312926"/>
              <a:ext cx="209279" cy="297459"/>
            </a:xfrm>
            <a:custGeom>
              <a:avLst/>
              <a:gdLst>
                <a:gd name="T0" fmla="*/ 2147483646 w 7934"/>
                <a:gd name="T1" fmla="*/ 0 h 11277"/>
                <a:gd name="T2" fmla="*/ 0 w 7934"/>
                <a:gd name="T3" fmla="*/ 2147483646 h 11277"/>
                <a:gd name="T4" fmla="*/ 2147483646 w 7934"/>
                <a:gd name="T5" fmla="*/ 2147483646 h 11277"/>
                <a:gd name="T6" fmla="*/ 2147483646 w 7934"/>
                <a:gd name="T7" fmla="*/ 2147483646 h 11277"/>
                <a:gd name="T8" fmla="*/ 2147483646 w 7934"/>
                <a:gd name="T9" fmla="*/ 0 h 11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34"/>
                <a:gd name="T16" fmla="*/ 0 h 11277"/>
                <a:gd name="T17" fmla="*/ 7934 w 7934"/>
                <a:gd name="T18" fmla="*/ 11277 h 11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98" name="Google Shape;315;p40"/>
            <p:cNvSpPr>
              <a:spLocks/>
            </p:cNvSpPr>
            <p:nvPr/>
          </p:nvSpPr>
          <p:spPr bwMode="auto">
            <a:xfrm>
              <a:off x="6730792" y="6587911"/>
              <a:ext cx="19387" cy="27802"/>
            </a:xfrm>
            <a:custGeom>
              <a:avLst/>
              <a:gdLst>
                <a:gd name="T0" fmla="*/ 2147483646 w 735"/>
                <a:gd name="T1" fmla="*/ 2147483646 h 1054"/>
                <a:gd name="T2" fmla="*/ 2147483646 w 735"/>
                <a:gd name="T3" fmla="*/ 2147483646 h 1054"/>
                <a:gd name="T4" fmla="*/ 2147483646 w 735"/>
                <a:gd name="T5" fmla="*/ 2147483646 h 1054"/>
                <a:gd name="T6" fmla="*/ 2147483646 w 735"/>
                <a:gd name="T7" fmla="*/ 2147483646 h 1054"/>
                <a:gd name="T8" fmla="*/ 2147483646 w 735"/>
                <a:gd name="T9" fmla="*/ 2147483646 h 1054"/>
                <a:gd name="T10" fmla="*/ 2147483646 w 735"/>
                <a:gd name="T11" fmla="*/ 2147483646 h 10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5"/>
                <a:gd name="T19" fmla="*/ 0 h 1054"/>
                <a:gd name="T20" fmla="*/ 735 w 735"/>
                <a:gd name="T21" fmla="*/ 1054 h 10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99" name="Google Shape;316;p40"/>
            <p:cNvSpPr>
              <a:spLocks/>
            </p:cNvSpPr>
            <p:nvPr/>
          </p:nvSpPr>
          <p:spPr bwMode="auto">
            <a:xfrm>
              <a:off x="6756458" y="6460455"/>
              <a:ext cx="102661" cy="127482"/>
            </a:xfrm>
            <a:custGeom>
              <a:avLst/>
              <a:gdLst>
                <a:gd name="T0" fmla="*/ 2147483646 w 3892"/>
                <a:gd name="T1" fmla="*/ 0 h 4833"/>
                <a:gd name="T2" fmla="*/ 2147483646 w 3892"/>
                <a:gd name="T3" fmla="*/ 2147483646 h 4833"/>
                <a:gd name="T4" fmla="*/ 2147483646 w 3892"/>
                <a:gd name="T5" fmla="*/ 2147483646 h 4833"/>
                <a:gd name="T6" fmla="*/ 2147483646 w 3892"/>
                <a:gd name="T7" fmla="*/ 2147483646 h 4833"/>
                <a:gd name="T8" fmla="*/ 2147483646 w 3892"/>
                <a:gd name="T9" fmla="*/ 0 h 48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92"/>
                <a:gd name="T16" fmla="*/ 0 h 4833"/>
                <a:gd name="T17" fmla="*/ 3892 w 3892"/>
                <a:gd name="T18" fmla="*/ 4833 h 48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00" name="Google Shape;317;p40"/>
            <p:cNvSpPr>
              <a:spLocks/>
            </p:cNvSpPr>
            <p:nvPr/>
          </p:nvSpPr>
          <p:spPr bwMode="auto">
            <a:xfrm>
              <a:off x="6849465" y="6323345"/>
              <a:ext cx="113080" cy="170794"/>
            </a:xfrm>
            <a:custGeom>
              <a:avLst/>
              <a:gdLst>
                <a:gd name="T0" fmla="*/ 2147483646 w 4287"/>
                <a:gd name="T1" fmla="*/ 0 h 6475"/>
                <a:gd name="T2" fmla="*/ 2147483646 w 4287"/>
                <a:gd name="T3" fmla="*/ 2147483646 h 6475"/>
                <a:gd name="T4" fmla="*/ 0 w 4287"/>
                <a:gd name="T5" fmla="*/ 2147483646 h 6475"/>
                <a:gd name="T6" fmla="*/ 2147483646 w 4287"/>
                <a:gd name="T7" fmla="*/ 2147483646 h 6475"/>
                <a:gd name="T8" fmla="*/ 2147483646 w 4287"/>
                <a:gd name="T9" fmla="*/ 2147483646 h 6475"/>
                <a:gd name="T10" fmla="*/ 2147483646 w 4287"/>
                <a:gd name="T11" fmla="*/ 2147483646 h 6475"/>
                <a:gd name="T12" fmla="*/ 2147483646 w 4287"/>
                <a:gd name="T13" fmla="*/ 0 h 6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7"/>
                <a:gd name="T22" fmla="*/ 0 h 6475"/>
                <a:gd name="T23" fmla="*/ 4287 w 4287"/>
                <a:gd name="T24" fmla="*/ 6475 h 6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01" name="Google Shape;318;p40"/>
            <p:cNvSpPr>
              <a:spLocks/>
            </p:cNvSpPr>
            <p:nvPr/>
          </p:nvSpPr>
          <p:spPr bwMode="auto">
            <a:xfrm>
              <a:off x="6729711" y="6567073"/>
              <a:ext cx="28382" cy="25032"/>
            </a:xfrm>
            <a:custGeom>
              <a:avLst/>
              <a:gdLst>
                <a:gd name="T0" fmla="*/ 2147483646 w 1076"/>
                <a:gd name="T1" fmla="*/ 2147483646 h 949"/>
                <a:gd name="T2" fmla="*/ 2147483646 w 1076"/>
                <a:gd name="T3" fmla="*/ 2147483646 h 949"/>
                <a:gd name="T4" fmla="*/ 2147483646 w 1076"/>
                <a:gd name="T5" fmla="*/ 2147483646 h 949"/>
                <a:gd name="T6" fmla="*/ 2147483646 w 1076"/>
                <a:gd name="T7" fmla="*/ 2147483646 h 949"/>
                <a:gd name="T8" fmla="*/ 2147483646 w 1076"/>
                <a:gd name="T9" fmla="*/ 2147483646 h 949"/>
                <a:gd name="T10" fmla="*/ 2147483646 w 1076"/>
                <a:gd name="T11" fmla="*/ 2147483646 h 9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6"/>
                <a:gd name="T19" fmla="*/ 0 h 949"/>
                <a:gd name="T20" fmla="*/ 1076 w 1076"/>
                <a:gd name="T21" fmla="*/ 949 h 9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02" name="Google Shape;319;p40"/>
            <p:cNvSpPr>
              <a:spLocks/>
            </p:cNvSpPr>
            <p:nvPr/>
          </p:nvSpPr>
          <p:spPr bwMode="auto">
            <a:xfrm>
              <a:off x="6770886" y="6733832"/>
              <a:ext cx="146764" cy="121099"/>
            </a:xfrm>
            <a:custGeom>
              <a:avLst/>
              <a:gdLst>
                <a:gd name="T0" fmla="*/ 2147483646 w 5564"/>
                <a:gd name="T1" fmla="*/ 2147483646 h 4591"/>
                <a:gd name="T2" fmla="*/ 2147483646 w 5564"/>
                <a:gd name="T3" fmla="*/ 2147483646 h 4591"/>
                <a:gd name="T4" fmla="*/ 2147483646 w 5564"/>
                <a:gd name="T5" fmla="*/ 2147483646 h 4591"/>
                <a:gd name="T6" fmla="*/ 2147483646 w 5564"/>
                <a:gd name="T7" fmla="*/ 2147483646 h 4591"/>
                <a:gd name="T8" fmla="*/ 2147483646 w 5564"/>
                <a:gd name="T9" fmla="*/ 2147483646 h 4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64"/>
                <a:gd name="T16" fmla="*/ 0 h 4591"/>
                <a:gd name="T17" fmla="*/ 5564 w 5564"/>
                <a:gd name="T18" fmla="*/ 4591 h 4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03" name="Google Shape;320;p40"/>
            <p:cNvSpPr>
              <a:spLocks/>
            </p:cNvSpPr>
            <p:nvPr/>
          </p:nvSpPr>
          <p:spPr bwMode="auto">
            <a:xfrm>
              <a:off x="6911188" y="6499731"/>
              <a:ext cx="205296" cy="269420"/>
            </a:xfrm>
            <a:custGeom>
              <a:avLst/>
              <a:gdLst>
                <a:gd name="T0" fmla="*/ 2147483646 w 7783"/>
                <a:gd name="T1" fmla="*/ 0 h 10214"/>
                <a:gd name="T2" fmla="*/ 2147483646 w 7783"/>
                <a:gd name="T3" fmla="*/ 2147483646 h 10214"/>
                <a:gd name="T4" fmla="*/ 2147483646 w 7783"/>
                <a:gd name="T5" fmla="*/ 2147483646 h 10214"/>
                <a:gd name="T6" fmla="*/ 2147483646 w 7783"/>
                <a:gd name="T7" fmla="*/ 2147483646 h 10214"/>
                <a:gd name="T8" fmla="*/ 2147483646 w 7783"/>
                <a:gd name="T9" fmla="*/ 0 h 10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83"/>
                <a:gd name="T16" fmla="*/ 0 h 10214"/>
                <a:gd name="T17" fmla="*/ 7783 w 7783"/>
                <a:gd name="T18" fmla="*/ 10214 h 102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04" name="Google Shape;321;p40"/>
            <p:cNvSpPr>
              <a:spLocks/>
            </p:cNvSpPr>
            <p:nvPr/>
          </p:nvSpPr>
          <p:spPr bwMode="auto">
            <a:xfrm>
              <a:off x="6753266" y="6836466"/>
              <a:ext cx="18438" cy="22896"/>
            </a:xfrm>
            <a:custGeom>
              <a:avLst/>
              <a:gdLst>
                <a:gd name="T0" fmla="*/ 0 w 699"/>
                <a:gd name="T1" fmla="*/ 2147483646 h 868"/>
                <a:gd name="T2" fmla="*/ 0 w 699"/>
                <a:gd name="T3" fmla="*/ 2147483646 h 868"/>
                <a:gd name="T4" fmla="*/ 2147483646 w 699"/>
                <a:gd name="T5" fmla="*/ 2147483646 h 868"/>
                <a:gd name="T6" fmla="*/ 2147483646 w 699"/>
                <a:gd name="T7" fmla="*/ 2147483646 h 868"/>
                <a:gd name="T8" fmla="*/ 0 w 699"/>
                <a:gd name="T9" fmla="*/ 2147483646 h 868"/>
                <a:gd name="T10" fmla="*/ 2147483646 w 699"/>
                <a:gd name="T11" fmla="*/ 2147483646 h 868"/>
                <a:gd name="T12" fmla="*/ 2147483646 w 699"/>
                <a:gd name="T13" fmla="*/ 2147483646 h 868"/>
                <a:gd name="T14" fmla="*/ 2147483646 w 699"/>
                <a:gd name="T15" fmla="*/ 2147483646 h 868"/>
                <a:gd name="T16" fmla="*/ 2147483646 w 699"/>
                <a:gd name="T17" fmla="*/ 2147483646 h 868"/>
                <a:gd name="T18" fmla="*/ 2147483646 w 699"/>
                <a:gd name="T19" fmla="*/ 2147483646 h 868"/>
                <a:gd name="T20" fmla="*/ 2147483646 w 699"/>
                <a:gd name="T21" fmla="*/ 2147483646 h 868"/>
                <a:gd name="T22" fmla="*/ 2147483646 w 699"/>
                <a:gd name="T23" fmla="*/ 2147483646 h 868"/>
                <a:gd name="T24" fmla="*/ 2147483646 w 699"/>
                <a:gd name="T25" fmla="*/ 2147483646 h 868"/>
                <a:gd name="T26" fmla="*/ 2147483646 w 699"/>
                <a:gd name="T27" fmla="*/ 2147483646 h 8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9"/>
                <a:gd name="T43" fmla="*/ 0 h 868"/>
                <a:gd name="T44" fmla="*/ 699 w 699"/>
                <a:gd name="T45" fmla="*/ 868 h 8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05" name="Google Shape;322;p40"/>
            <p:cNvSpPr>
              <a:spLocks/>
            </p:cNvSpPr>
            <p:nvPr/>
          </p:nvSpPr>
          <p:spPr bwMode="auto">
            <a:xfrm>
              <a:off x="6752448" y="6842876"/>
              <a:ext cx="11079" cy="10525"/>
            </a:xfrm>
            <a:custGeom>
              <a:avLst/>
              <a:gdLst>
                <a:gd name="T0" fmla="*/ 2147483646 w 420"/>
                <a:gd name="T1" fmla="*/ 2147483646 h 399"/>
                <a:gd name="T2" fmla="*/ 2147483646 w 420"/>
                <a:gd name="T3" fmla="*/ 2147483646 h 399"/>
                <a:gd name="T4" fmla="*/ 2147483646 w 420"/>
                <a:gd name="T5" fmla="*/ 2147483646 h 399"/>
                <a:gd name="T6" fmla="*/ 2147483646 w 420"/>
                <a:gd name="T7" fmla="*/ 2147483646 h 399"/>
                <a:gd name="T8" fmla="*/ 2147483646 w 420"/>
                <a:gd name="T9" fmla="*/ 2147483646 h 399"/>
                <a:gd name="T10" fmla="*/ 2147483646 w 420"/>
                <a:gd name="T11" fmla="*/ 2147483646 h 399"/>
                <a:gd name="T12" fmla="*/ 2147483646 w 420"/>
                <a:gd name="T13" fmla="*/ 2147483646 h 3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0"/>
                <a:gd name="T22" fmla="*/ 0 h 399"/>
                <a:gd name="T23" fmla="*/ 420 w 420"/>
                <a:gd name="T24" fmla="*/ 399 h 3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06" name="Google Shape;323;p40"/>
            <p:cNvSpPr>
              <a:spLocks/>
            </p:cNvSpPr>
            <p:nvPr/>
          </p:nvSpPr>
          <p:spPr bwMode="auto">
            <a:xfrm>
              <a:off x="6759676" y="7144345"/>
              <a:ext cx="1609" cy="8836"/>
            </a:xfrm>
            <a:custGeom>
              <a:avLst/>
              <a:gdLst>
                <a:gd name="T0" fmla="*/ 2147483646 w 61"/>
                <a:gd name="T1" fmla="*/ 0 h 335"/>
                <a:gd name="T2" fmla="*/ 2147483646 w 61"/>
                <a:gd name="T3" fmla="*/ 2147483646 h 335"/>
                <a:gd name="T4" fmla="*/ 2147483646 w 61"/>
                <a:gd name="T5" fmla="*/ 0 h 335"/>
                <a:gd name="T6" fmla="*/ 0 60000 65536"/>
                <a:gd name="T7" fmla="*/ 0 60000 65536"/>
                <a:gd name="T8" fmla="*/ 0 60000 65536"/>
                <a:gd name="T9" fmla="*/ 0 w 61"/>
                <a:gd name="T10" fmla="*/ 0 h 335"/>
                <a:gd name="T11" fmla="*/ 61 w 61"/>
                <a:gd name="T12" fmla="*/ 335 h 3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07" name="Google Shape;324;p40"/>
            <p:cNvSpPr>
              <a:spLocks/>
            </p:cNvSpPr>
            <p:nvPr/>
          </p:nvSpPr>
          <p:spPr bwMode="auto">
            <a:xfrm>
              <a:off x="6786924" y="7043319"/>
              <a:ext cx="157975" cy="108253"/>
            </a:xfrm>
            <a:custGeom>
              <a:avLst/>
              <a:gdLst>
                <a:gd name="T0" fmla="*/ 2147483646 w 5989"/>
                <a:gd name="T1" fmla="*/ 2147483646 h 4104"/>
                <a:gd name="T2" fmla="*/ 2147483646 w 5989"/>
                <a:gd name="T3" fmla="*/ 2147483646 h 4104"/>
                <a:gd name="T4" fmla="*/ 2147483646 w 5989"/>
                <a:gd name="T5" fmla="*/ 2147483646 h 4104"/>
                <a:gd name="T6" fmla="*/ 2147483646 w 5989"/>
                <a:gd name="T7" fmla="*/ 2147483646 h 4104"/>
                <a:gd name="T8" fmla="*/ 2147483646 w 5989"/>
                <a:gd name="T9" fmla="*/ 2147483646 h 4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9"/>
                <a:gd name="T16" fmla="*/ 0 h 4104"/>
                <a:gd name="T17" fmla="*/ 5989 w 5989"/>
                <a:gd name="T18" fmla="*/ 4104 h 4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08" name="Google Shape;325;p40"/>
            <p:cNvSpPr>
              <a:spLocks/>
            </p:cNvSpPr>
            <p:nvPr/>
          </p:nvSpPr>
          <p:spPr bwMode="auto">
            <a:xfrm>
              <a:off x="6943263" y="6818820"/>
              <a:ext cx="270237" cy="254200"/>
            </a:xfrm>
            <a:custGeom>
              <a:avLst/>
              <a:gdLst>
                <a:gd name="T0" fmla="*/ 2147483646 w 10245"/>
                <a:gd name="T1" fmla="*/ 2147483646 h 9637"/>
                <a:gd name="T2" fmla="*/ 2147483646 w 10245"/>
                <a:gd name="T3" fmla="*/ 2147483646 h 9637"/>
                <a:gd name="T4" fmla="*/ 2147483646 w 10245"/>
                <a:gd name="T5" fmla="*/ 2147483646 h 9637"/>
                <a:gd name="T6" fmla="*/ 2147483646 w 10245"/>
                <a:gd name="T7" fmla="*/ 2147483646 h 9637"/>
                <a:gd name="T8" fmla="*/ 2147483646 w 10245"/>
                <a:gd name="T9" fmla="*/ 2147483646 h 9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45"/>
                <a:gd name="T16" fmla="*/ 0 h 9637"/>
                <a:gd name="T17" fmla="*/ 10245 w 10245"/>
                <a:gd name="T18" fmla="*/ 9637 h 9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09" name="Google Shape;326;p40"/>
            <p:cNvSpPr>
              <a:spLocks/>
            </p:cNvSpPr>
            <p:nvPr/>
          </p:nvSpPr>
          <p:spPr bwMode="auto">
            <a:xfrm>
              <a:off x="6761258" y="7129098"/>
              <a:ext cx="26483" cy="30123"/>
            </a:xfrm>
            <a:custGeom>
              <a:avLst/>
              <a:gdLst>
                <a:gd name="T0" fmla="*/ 2147483646 w 1004"/>
                <a:gd name="T1" fmla="*/ 2147483646 h 1142"/>
                <a:gd name="T2" fmla="*/ 2147483646 w 1004"/>
                <a:gd name="T3" fmla="*/ 2147483646 h 1142"/>
                <a:gd name="T4" fmla="*/ 2147483646 w 1004"/>
                <a:gd name="T5" fmla="*/ 2147483646 h 1142"/>
                <a:gd name="T6" fmla="*/ 2147483646 w 1004"/>
                <a:gd name="T7" fmla="*/ 2147483646 h 1142"/>
                <a:gd name="T8" fmla="*/ 2147483646 w 1004"/>
                <a:gd name="T9" fmla="*/ 2147483646 h 1142"/>
                <a:gd name="T10" fmla="*/ 2147483646 w 1004"/>
                <a:gd name="T11" fmla="*/ 2147483646 h 1142"/>
                <a:gd name="T12" fmla="*/ 2147483646 w 1004"/>
                <a:gd name="T13" fmla="*/ 2147483646 h 1142"/>
                <a:gd name="T14" fmla="*/ 2147483646 w 1004"/>
                <a:gd name="T15" fmla="*/ 2147483646 h 1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4"/>
                <a:gd name="T25" fmla="*/ 0 h 1142"/>
                <a:gd name="T26" fmla="*/ 1004 w 1004"/>
                <a:gd name="T27" fmla="*/ 1142 h 1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10" name="Google Shape;327;p40"/>
            <p:cNvSpPr>
              <a:spLocks/>
            </p:cNvSpPr>
            <p:nvPr/>
          </p:nvSpPr>
          <p:spPr bwMode="auto">
            <a:xfrm>
              <a:off x="6778114" y="7491499"/>
              <a:ext cx="5618" cy="8863"/>
            </a:xfrm>
            <a:custGeom>
              <a:avLst/>
              <a:gdLst>
                <a:gd name="T0" fmla="*/ 2147483646 w 213"/>
                <a:gd name="T1" fmla="*/ 2147483646 h 336"/>
                <a:gd name="T2" fmla="*/ 2147483646 w 213"/>
                <a:gd name="T3" fmla="*/ 2147483646 h 336"/>
                <a:gd name="T4" fmla="*/ 2147483646 w 213"/>
                <a:gd name="T5" fmla="*/ 2147483646 h 336"/>
                <a:gd name="T6" fmla="*/ 2147483646 w 213"/>
                <a:gd name="T7" fmla="*/ 214748364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3"/>
                <a:gd name="T13" fmla="*/ 0 h 336"/>
                <a:gd name="T14" fmla="*/ 213 w 213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11" name="Google Shape;328;p40"/>
            <p:cNvSpPr>
              <a:spLocks/>
            </p:cNvSpPr>
            <p:nvPr/>
          </p:nvSpPr>
          <p:spPr bwMode="auto">
            <a:xfrm>
              <a:off x="6807762" y="7412129"/>
              <a:ext cx="122708" cy="82614"/>
            </a:xfrm>
            <a:custGeom>
              <a:avLst/>
              <a:gdLst>
                <a:gd name="T0" fmla="*/ 2147483646 w 4652"/>
                <a:gd name="T1" fmla="*/ 2147483646 h 3132"/>
                <a:gd name="T2" fmla="*/ 2147483646 w 4652"/>
                <a:gd name="T3" fmla="*/ 2147483646 h 3132"/>
                <a:gd name="T4" fmla="*/ 2147483646 w 4652"/>
                <a:gd name="T5" fmla="*/ 2147483646 h 3132"/>
                <a:gd name="T6" fmla="*/ 2147483646 w 4652"/>
                <a:gd name="T7" fmla="*/ 2147483646 h 3132"/>
                <a:gd name="T8" fmla="*/ 2147483646 w 4652"/>
                <a:gd name="T9" fmla="*/ 2147483646 h 3132"/>
                <a:gd name="T10" fmla="*/ 2147483646 w 4652"/>
                <a:gd name="T11" fmla="*/ 2147483646 h 3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52"/>
                <a:gd name="T19" fmla="*/ 0 h 3132"/>
                <a:gd name="T20" fmla="*/ 4652 w 4652"/>
                <a:gd name="T21" fmla="*/ 3132 h 31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12" name="Google Shape;329;p40"/>
            <p:cNvSpPr>
              <a:spLocks/>
            </p:cNvSpPr>
            <p:nvPr/>
          </p:nvSpPr>
          <p:spPr bwMode="auto">
            <a:xfrm>
              <a:off x="6926434" y="7089822"/>
              <a:ext cx="307905" cy="354408"/>
            </a:xfrm>
            <a:custGeom>
              <a:avLst/>
              <a:gdLst>
                <a:gd name="T0" fmla="*/ 2147483646 w 11673"/>
                <a:gd name="T1" fmla="*/ 2147483646 h 13436"/>
                <a:gd name="T2" fmla="*/ 2147483646 w 11673"/>
                <a:gd name="T3" fmla="*/ 2147483646 h 13436"/>
                <a:gd name="T4" fmla="*/ 2147483646 w 11673"/>
                <a:gd name="T5" fmla="*/ 2147483646 h 13436"/>
                <a:gd name="T6" fmla="*/ 0 w 11673"/>
                <a:gd name="T7" fmla="*/ 2147483646 h 13436"/>
                <a:gd name="T8" fmla="*/ 2147483646 w 11673"/>
                <a:gd name="T9" fmla="*/ 2147483646 h 13436"/>
                <a:gd name="T10" fmla="*/ 2147483646 w 11673"/>
                <a:gd name="T11" fmla="*/ 2147483646 h 134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73"/>
                <a:gd name="T19" fmla="*/ 0 h 13436"/>
                <a:gd name="T20" fmla="*/ 11673 w 11673"/>
                <a:gd name="T21" fmla="*/ 13436 h 134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13" name="Google Shape;330;p40"/>
            <p:cNvSpPr>
              <a:spLocks/>
            </p:cNvSpPr>
            <p:nvPr/>
          </p:nvSpPr>
          <p:spPr bwMode="auto">
            <a:xfrm>
              <a:off x="6783732" y="7477888"/>
              <a:ext cx="24874" cy="23265"/>
            </a:xfrm>
            <a:custGeom>
              <a:avLst/>
              <a:gdLst>
                <a:gd name="T0" fmla="*/ 2147483646 w 943"/>
                <a:gd name="T1" fmla="*/ 0 h 882"/>
                <a:gd name="T2" fmla="*/ 2147483646 w 943"/>
                <a:gd name="T3" fmla="*/ 2147483646 h 882"/>
                <a:gd name="T4" fmla="*/ 2147483646 w 943"/>
                <a:gd name="T5" fmla="*/ 2147483646 h 882"/>
                <a:gd name="T6" fmla="*/ 0 w 943"/>
                <a:gd name="T7" fmla="*/ 2147483646 h 882"/>
                <a:gd name="T8" fmla="*/ 0 w 943"/>
                <a:gd name="T9" fmla="*/ 2147483646 h 882"/>
                <a:gd name="T10" fmla="*/ 2147483646 w 943"/>
                <a:gd name="T11" fmla="*/ 2147483646 h 882"/>
                <a:gd name="T12" fmla="*/ 2147483646 w 943"/>
                <a:gd name="T13" fmla="*/ 2147483646 h 882"/>
                <a:gd name="T14" fmla="*/ 2147483646 w 943"/>
                <a:gd name="T15" fmla="*/ 0 h 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3"/>
                <a:gd name="T25" fmla="*/ 0 h 882"/>
                <a:gd name="T26" fmla="*/ 943 w 943"/>
                <a:gd name="T27" fmla="*/ 882 h 8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14" name="Google Shape;331;p40"/>
            <p:cNvSpPr>
              <a:spLocks/>
            </p:cNvSpPr>
            <p:nvPr/>
          </p:nvSpPr>
          <p:spPr bwMode="auto">
            <a:xfrm>
              <a:off x="6780514" y="7489098"/>
              <a:ext cx="3218" cy="2427"/>
            </a:xfrm>
            <a:custGeom>
              <a:avLst/>
              <a:gdLst>
                <a:gd name="T0" fmla="*/ 2147483646 w 122"/>
                <a:gd name="T1" fmla="*/ 2147483646 h 92"/>
                <a:gd name="T2" fmla="*/ 2147483646 w 122"/>
                <a:gd name="T3" fmla="*/ 2147483646 h 92"/>
                <a:gd name="T4" fmla="*/ 0 w 122"/>
                <a:gd name="T5" fmla="*/ 2147483646 h 92"/>
                <a:gd name="T6" fmla="*/ 2147483646 w 122"/>
                <a:gd name="T7" fmla="*/ 2147483646 h 92"/>
                <a:gd name="T8" fmla="*/ 2147483646 w 122"/>
                <a:gd name="T9" fmla="*/ 2147483646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92"/>
                <a:gd name="T17" fmla="*/ 122 w 122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15" name="Google Shape;332;p40"/>
            <p:cNvSpPr>
              <a:spLocks/>
            </p:cNvSpPr>
            <p:nvPr/>
          </p:nvSpPr>
          <p:spPr bwMode="auto">
            <a:xfrm>
              <a:off x="6782914" y="7483480"/>
              <a:ext cx="13664" cy="8045"/>
            </a:xfrm>
            <a:custGeom>
              <a:avLst/>
              <a:gdLst>
                <a:gd name="T0" fmla="*/ 2147483646 w 518"/>
                <a:gd name="T1" fmla="*/ 2147483646 h 305"/>
                <a:gd name="T2" fmla="*/ 2147483646 w 518"/>
                <a:gd name="T3" fmla="*/ 2147483646 h 305"/>
                <a:gd name="T4" fmla="*/ 2147483646 w 518"/>
                <a:gd name="T5" fmla="*/ 2147483646 h 305"/>
                <a:gd name="T6" fmla="*/ 2147483646 w 518"/>
                <a:gd name="T7" fmla="*/ 2147483646 h 305"/>
                <a:gd name="T8" fmla="*/ 2147483646 w 518"/>
                <a:gd name="T9" fmla="*/ 2147483646 h 305"/>
                <a:gd name="T10" fmla="*/ 2147483646 w 518"/>
                <a:gd name="T11" fmla="*/ 2147483646 h 3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8"/>
                <a:gd name="T19" fmla="*/ 0 h 305"/>
                <a:gd name="T20" fmla="*/ 518 w 518"/>
                <a:gd name="T21" fmla="*/ 305 h 3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16" name="Google Shape;333;p40"/>
            <p:cNvSpPr>
              <a:spLocks/>
            </p:cNvSpPr>
            <p:nvPr/>
          </p:nvSpPr>
          <p:spPr bwMode="auto">
            <a:xfrm>
              <a:off x="6820608" y="7683923"/>
              <a:ext cx="62541" cy="33710"/>
            </a:xfrm>
            <a:custGeom>
              <a:avLst/>
              <a:gdLst>
                <a:gd name="T0" fmla="*/ 2147483646 w 2371"/>
                <a:gd name="T1" fmla="*/ 2147483646 h 1278"/>
                <a:gd name="T2" fmla="*/ 0 w 2371"/>
                <a:gd name="T3" fmla="*/ 2147483646 h 1278"/>
                <a:gd name="T4" fmla="*/ 2147483646 w 2371"/>
                <a:gd name="T5" fmla="*/ 2147483646 h 1278"/>
                <a:gd name="T6" fmla="*/ 2147483646 w 2371"/>
                <a:gd name="T7" fmla="*/ 2147483646 h 1278"/>
                <a:gd name="T8" fmla="*/ 2147483646 w 2371"/>
                <a:gd name="T9" fmla="*/ 2147483646 h 1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1"/>
                <a:gd name="T16" fmla="*/ 0 h 1278"/>
                <a:gd name="T17" fmla="*/ 2371 w 2371"/>
                <a:gd name="T18" fmla="*/ 1278 h 1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17" name="Google Shape;334;p40"/>
            <p:cNvSpPr>
              <a:spLocks/>
            </p:cNvSpPr>
            <p:nvPr/>
          </p:nvSpPr>
          <p:spPr bwMode="auto">
            <a:xfrm>
              <a:off x="6876713" y="7436185"/>
              <a:ext cx="332779" cy="274220"/>
            </a:xfrm>
            <a:custGeom>
              <a:avLst/>
              <a:gdLst>
                <a:gd name="T0" fmla="*/ 2147483646 w 12616"/>
                <a:gd name="T1" fmla="*/ 0 h 10396"/>
                <a:gd name="T2" fmla="*/ 2147483646 w 12616"/>
                <a:gd name="T3" fmla="*/ 0 h 10396"/>
                <a:gd name="T4" fmla="*/ 2147483646 w 12616"/>
                <a:gd name="T5" fmla="*/ 2147483646 h 10396"/>
                <a:gd name="T6" fmla="*/ 2147483646 w 12616"/>
                <a:gd name="T7" fmla="*/ 2147483646 h 10396"/>
                <a:gd name="T8" fmla="*/ 2147483646 w 12616"/>
                <a:gd name="T9" fmla="*/ 2147483646 h 10396"/>
                <a:gd name="T10" fmla="*/ 2147483646 w 12616"/>
                <a:gd name="T11" fmla="*/ 2147483646 h 10396"/>
                <a:gd name="T12" fmla="*/ 2147483646 w 12616"/>
                <a:gd name="T13" fmla="*/ 2147483646 h 10396"/>
                <a:gd name="T14" fmla="*/ 2147483646 w 12616"/>
                <a:gd name="T15" fmla="*/ 2147483646 h 10396"/>
                <a:gd name="T16" fmla="*/ 2147483646 w 12616"/>
                <a:gd name="T17" fmla="*/ 0 h 103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16"/>
                <a:gd name="T28" fmla="*/ 0 h 10396"/>
                <a:gd name="T29" fmla="*/ 12616 w 12616"/>
                <a:gd name="T30" fmla="*/ 10396 h 103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18" name="Google Shape;335;p40"/>
            <p:cNvSpPr>
              <a:spLocks/>
            </p:cNvSpPr>
            <p:nvPr/>
          </p:nvSpPr>
          <p:spPr bwMode="auto">
            <a:xfrm>
              <a:off x="6807129" y="7701569"/>
              <a:ext cx="14297" cy="16934"/>
            </a:xfrm>
            <a:custGeom>
              <a:avLst/>
              <a:gdLst>
                <a:gd name="T0" fmla="*/ 2147483646 w 542"/>
                <a:gd name="T1" fmla="*/ 0 h 642"/>
                <a:gd name="T2" fmla="*/ 2147483646 w 542"/>
                <a:gd name="T3" fmla="*/ 2147483646 h 642"/>
                <a:gd name="T4" fmla="*/ 2147483646 w 542"/>
                <a:gd name="T5" fmla="*/ 2147483646 h 642"/>
                <a:gd name="T6" fmla="*/ 2147483646 w 542"/>
                <a:gd name="T7" fmla="*/ 2147483646 h 642"/>
                <a:gd name="T8" fmla="*/ 2147483646 w 542"/>
                <a:gd name="T9" fmla="*/ 2147483646 h 642"/>
                <a:gd name="T10" fmla="*/ 2147483646 w 542"/>
                <a:gd name="T11" fmla="*/ 0 h 6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2"/>
                <a:gd name="T19" fmla="*/ 0 h 642"/>
                <a:gd name="T20" fmla="*/ 542 w 542"/>
                <a:gd name="T21" fmla="*/ 642 h 6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5124" name="Google Shape;336;p40"/>
          <p:cNvGrpSpPr>
            <a:grpSpLocks/>
          </p:cNvGrpSpPr>
          <p:nvPr/>
        </p:nvGrpSpPr>
        <p:grpSpPr bwMode="auto">
          <a:xfrm>
            <a:off x="8637589" y="3435351"/>
            <a:ext cx="2263775" cy="1033463"/>
            <a:chOff x="11016213" y="5853720"/>
            <a:chExt cx="2012471" cy="2391463"/>
          </a:xfrm>
        </p:grpSpPr>
        <p:sp>
          <p:nvSpPr>
            <p:cNvPr id="5303" name="Google Shape;337;p40"/>
            <p:cNvSpPr>
              <a:spLocks/>
            </p:cNvSpPr>
            <p:nvPr/>
          </p:nvSpPr>
          <p:spPr bwMode="auto">
            <a:xfrm>
              <a:off x="11596703" y="7707979"/>
              <a:ext cx="271820" cy="394502"/>
            </a:xfrm>
            <a:custGeom>
              <a:avLst/>
              <a:gdLst>
                <a:gd name="T0" fmla="*/ 2147483646 w 10305"/>
                <a:gd name="T1" fmla="*/ 2147483646 h 14956"/>
                <a:gd name="T2" fmla="*/ 2147483646 w 10305"/>
                <a:gd name="T3" fmla="*/ 2147483646 h 14956"/>
                <a:gd name="T4" fmla="*/ 0 w 10305"/>
                <a:gd name="T5" fmla="*/ 2147483646 h 14956"/>
                <a:gd name="T6" fmla="*/ 2147483646 w 10305"/>
                <a:gd name="T7" fmla="*/ 2147483646 h 14956"/>
                <a:gd name="T8" fmla="*/ 2147483646 w 10305"/>
                <a:gd name="T9" fmla="*/ 2147483646 h 14956"/>
                <a:gd name="T10" fmla="*/ 2147483646 w 10305"/>
                <a:gd name="T11" fmla="*/ 2147483646 h 149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05"/>
                <a:gd name="T19" fmla="*/ 0 h 14956"/>
                <a:gd name="T20" fmla="*/ 10305 w 10305"/>
                <a:gd name="T21" fmla="*/ 14956 h 149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04" name="Google Shape;338;p40"/>
            <p:cNvSpPr>
              <a:spLocks/>
            </p:cNvSpPr>
            <p:nvPr/>
          </p:nvSpPr>
          <p:spPr bwMode="auto">
            <a:xfrm>
              <a:off x="11579874" y="7529192"/>
              <a:ext cx="315897" cy="246973"/>
            </a:xfrm>
            <a:custGeom>
              <a:avLst/>
              <a:gdLst>
                <a:gd name="T0" fmla="*/ 2147483646 w 11976"/>
                <a:gd name="T1" fmla="*/ 0 h 9363"/>
                <a:gd name="T2" fmla="*/ 0 w 11976"/>
                <a:gd name="T3" fmla="*/ 2147483646 h 9363"/>
                <a:gd name="T4" fmla="*/ 2147483646 w 11976"/>
                <a:gd name="T5" fmla="*/ 2147483646 h 9363"/>
                <a:gd name="T6" fmla="*/ 2147483646 w 11976"/>
                <a:gd name="T7" fmla="*/ 2147483646 h 9363"/>
                <a:gd name="T8" fmla="*/ 2147483646 w 11976"/>
                <a:gd name="T9" fmla="*/ 0 h 9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76"/>
                <a:gd name="T16" fmla="*/ 0 h 9363"/>
                <a:gd name="T17" fmla="*/ 11976 w 11976"/>
                <a:gd name="T18" fmla="*/ 9363 h 93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05" name="Google Shape;339;p40"/>
            <p:cNvSpPr>
              <a:spLocks/>
            </p:cNvSpPr>
            <p:nvPr/>
          </p:nvSpPr>
          <p:spPr bwMode="auto">
            <a:xfrm>
              <a:off x="11400269" y="5856727"/>
              <a:ext cx="215689" cy="360000"/>
            </a:xfrm>
            <a:custGeom>
              <a:avLst/>
              <a:gdLst>
                <a:gd name="T0" fmla="*/ 2147483646 w 8177"/>
                <a:gd name="T1" fmla="*/ 0 h 13648"/>
                <a:gd name="T2" fmla="*/ 2147483646 w 8177"/>
                <a:gd name="T3" fmla="*/ 2147483646 h 13648"/>
                <a:gd name="T4" fmla="*/ 2147483646 w 8177"/>
                <a:gd name="T5" fmla="*/ 2147483646 h 13648"/>
                <a:gd name="T6" fmla="*/ 2147483646 w 8177"/>
                <a:gd name="T7" fmla="*/ 0 h 136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77"/>
                <a:gd name="T13" fmla="*/ 0 h 13648"/>
                <a:gd name="T14" fmla="*/ 8177 w 8177"/>
                <a:gd name="T15" fmla="*/ 13648 h 136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06" name="Google Shape;340;p40"/>
            <p:cNvSpPr>
              <a:spLocks/>
            </p:cNvSpPr>
            <p:nvPr/>
          </p:nvSpPr>
          <p:spPr bwMode="auto">
            <a:xfrm>
              <a:off x="11029059" y="6037123"/>
              <a:ext cx="623801" cy="843473"/>
            </a:xfrm>
            <a:custGeom>
              <a:avLst/>
              <a:gdLst>
                <a:gd name="T0" fmla="*/ 2147483646 w 23649"/>
                <a:gd name="T1" fmla="*/ 0 h 31977"/>
                <a:gd name="T2" fmla="*/ 0 w 23649"/>
                <a:gd name="T3" fmla="*/ 2147483646 h 31977"/>
                <a:gd name="T4" fmla="*/ 2147483646 w 23649"/>
                <a:gd name="T5" fmla="*/ 2147483646 h 31977"/>
                <a:gd name="T6" fmla="*/ 2147483646 w 23649"/>
                <a:gd name="T7" fmla="*/ 2147483646 h 31977"/>
                <a:gd name="T8" fmla="*/ 2147483646 w 23649"/>
                <a:gd name="T9" fmla="*/ 2147483646 h 31977"/>
                <a:gd name="T10" fmla="*/ 2147483646 w 23649"/>
                <a:gd name="T11" fmla="*/ 2147483646 h 31977"/>
                <a:gd name="T12" fmla="*/ 2147483646 w 23649"/>
                <a:gd name="T13" fmla="*/ 2147483646 h 31977"/>
                <a:gd name="T14" fmla="*/ 2147483646 w 23649"/>
                <a:gd name="T15" fmla="*/ 0 h 319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649"/>
                <a:gd name="T25" fmla="*/ 0 h 31977"/>
                <a:gd name="T26" fmla="*/ 23649 w 23649"/>
                <a:gd name="T27" fmla="*/ 31977 h 319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07" name="Google Shape;341;p40"/>
            <p:cNvSpPr>
              <a:spLocks/>
            </p:cNvSpPr>
            <p:nvPr/>
          </p:nvSpPr>
          <p:spPr bwMode="auto">
            <a:xfrm>
              <a:off x="11635979" y="5853720"/>
              <a:ext cx="119490" cy="338160"/>
            </a:xfrm>
            <a:custGeom>
              <a:avLst/>
              <a:gdLst>
                <a:gd name="T0" fmla="*/ 2147483646 w 4530"/>
                <a:gd name="T1" fmla="*/ 0 h 12820"/>
                <a:gd name="T2" fmla="*/ 2147483646 w 4530"/>
                <a:gd name="T3" fmla="*/ 2147483646 h 12820"/>
                <a:gd name="T4" fmla="*/ 2147483646 w 4530"/>
                <a:gd name="T5" fmla="*/ 2147483646 h 12820"/>
                <a:gd name="T6" fmla="*/ 2147483646 w 4530"/>
                <a:gd name="T7" fmla="*/ 2147483646 h 12820"/>
                <a:gd name="T8" fmla="*/ 2147483646 w 4530"/>
                <a:gd name="T9" fmla="*/ 2147483646 h 12820"/>
                <a:gd name="T10" fmla="*/ 2147483646 w 4530"/>
                <a:gd name="T11" fmla="*/ 0 h 128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30"/>
                <a:gd name="T19" fmla="*/ 0 h 12820"/>
                <a:gd name="T20" fmla="*/ 4530 w 4530"/>
                <a:gd name="T21" fmla="*/ 12820 h 128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08" name="Google Shape;342;p40"/>
            <p:cNvSpPr>
              <a:spLocks/>
            </p:cNvSpPr>
            <p:nvPr/>
          </p:nvSpPr>
          <p:spPr bwMode="auto">
            <a:xfrm>
              <a:off x="11016213" y="6437190"/>
              <a:ext cx="660677" cy="819417"/>
            </a:xfrm>
            <a:custGeom>
              <a:avLst/>
              <a:gdLst>
                <a:gd name="T0" fmla="*/ 2147483646 w 25047"/>
                <a:gd name="T1" fmla="*/ 2147483646 h 31065"/>
                <a:gd name="T2" fmla="*/ 2147483646 w 25047"/>
                <a:gd name="T3" fmla="*/ 2147483646 h 31065"/>
                <a:gd name="T4" fmla="*/ 2147483646 w 25047"/>
                <a:gd name="T5" fmla="*/ 2147483646 h 31065"/>
                <a:gd name="T6" fmla="*/ 2147483646 w 25047"/>
                <a:gd name="T7" fmla="*/ 2147483646 h 31065"/>
                <a:gd name="T8" fmla="*/ 2147483646 w 25047"/>
                <a:gd name="T9" fmla="*/ 2147483646 h 31065"/>
                <a:gd name="T10" fmla="*/ 2147483646 w 25047"/>
                <a:gd name="T11" fmla="*/ 2147483646 h 31065"/>
                <a:gd name="T12" fmla="*/ 2147483646 w 25047"/>
                <a:gd name="T13" fmla="*/ 2147483646 h 310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047"/>
                <a:gd name="T22" fmla="*/ 0 h 31065"/>
                <a:gd name="T23" fmla="*/ 25047 w 25047"/>
                <a:gd name="T24" fmla="*/ 31065 h 310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09" name="Google Shape;343;p40"/>
            <p:cNvSpPr>
              <a:spLocks/>
            </p:cNvSpPr>
            <p:nvPr/>
          </p:nvSpPr>
          <p:spPr bwMode="auto">
            <a:xfrm>
              <a:off x="11191017" y="5905631"/>
              <a:ext cx="440188" cy="600537"/>
            </a:xfrm>
            <a:custGeom>
              <a:avLst/>
              <a:gdLst>
                <a:gd name="T0" fmla="*/ 2147483646 w 16688"/>
                <a:gd name="T1" fmla="*/ 0 h 22767"/>
                <a:gd name="T2" fmla="*/ 0 w 16688"/>
                <a:gd name="T3" fmla="*/ 2147483646 h 22767"/>
                <a:gd name="T4" fmla="*/ 2147483646 w 16688"/>
                <a:gd name="T5" fmla="*/ 2147483646 h 22767"/>
                <a:gd name="T6" fmla="*/ 2147483646 w 16688"/>
                <a:gd name="T7" fmla="*/ 2147483646 h 22767"/>
                <a:gd name="T8" fmla="*/ 2147483646 w 16688"/>
                <a:gd name="T9" fmla="*/ 2147483646 h 22767"/>
                <a:gd name="T10" fmla="*/ 2147483646 w 16688"/>
                <a:gd name="T11" fmla="*/ 2147483646 h 22767"/>
                <a:gd name="T12" fmla="*/ 2147483646 w 16688"/>
                <a:gd name="T13" fmla="*/ 0 h 227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88"/>
                <a:gd name="T22" fmla="*/ 0 h 22767"/>
                <a:gd name="T23" fmla="*/ 16688 w 16688"/>
                <a:gd name="T24" fmla="*/ 22767 h 227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10" name="Google Shape;344;p40"/>
            <p:cNvSpPr>
              <a:spLocks/>
            </p:cNvSpPr>
            <p:nvPr/>
          </p:nvSpPr>
          <p:spPr bwMode="auto">
            <a:xfrm>
              <a:off x="11683300" y="6783553"/>
              <a:ext cx="186832" cy="473054"/>
            </a:xfrm>
            <a:custGeom>
              <a:avLst/>
              <a:gdLst>
                <a:gd name="T0" fmla="*/ 2147483646 w 7083"/>
                <a:gd name="T1" fmla="*/ 0 h 17934"/>
                <a:gd name="T2" fmla="*/ 2147483646 w 7083"/>
                <a:gd name="T3" fmla="*/ 0 h 17934"/>
                <a:gd name="T4" fmla="*/ 0 w 7083"/>
                <a:gd name="T5" fmla="*/ 2147483646 h 17934"/>
                <a:gd name="T6" fmla="*/ 2147483646 w 7083"/>
                <a:gd name="T7" fmla="*/ 2147483646 h 17934"/>
                <a:gd name="T8" fmla="*/ 2147483646 w 7083"/>
                <a:gd name="T9" fmla="*/ 2147483646 h 17934"/>
                <a:gd name="T10" fmla="*/ 2147483646 w 7083"/>
                <a:gd name="T11" fmla="*/ 0 h 179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83"/>
                <a:gd name="T19" fmla="*/ 0 h 17934"/>
                <a:gd name="T20" fmla="*/ 7083 w 7083"/>
                <a:gd name="T21" fmla="*/ 17934 h 179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11" name="Google Shape;345;p40"/>
            <p:cNvSpPr>
              <a:spLocks/>
            </p:cNvSpPr>
            <p:nvPr/>
          </p:nvSpPr>
          <p:spPr bwMode="auto">
            <a:xfrm>
              <a:off x="11707356" y="7217305"/>
              <a:ext cx="137902" cy="300677"/>
            </a:xfrm>
            <a:custGeom>
              <a:avLst/>
              <a:gdLst>
                <a:gd name="T0" fmla="*/ 2147483646 w 5228"/>
                <a:gd name="T1" fmla="*/ 0 h 11399"/>
                <a:gd name="T2" fmla="*/ 0 w 5228"/>
                <a:gd name="T3" fmla="*/ 2147483646 h 11399"/>
                <a:gd name="T4" fmla="*/ 2147483646 w 5228"/>
                <a:gd name="T5" fmla="*/ 2147483646 h 11399"/>
                <a:gd name="T6" fmla="*/ 2147483646 w 5228"/>
                <a:gd name="T7" fmla="*/ 2147483646 h 11399"/>
                <a:gd name="T8" fmla="*/ 2147483646 w 5228"/>
                <a:gd name="T9" fmla="*/ 0 h 113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8"/>
                <a:gd name="T16" fmla="*/ 0 h 11399"/>
                <a:gd name="T17" fmla="*/ 5228 w 5228"/>
                <a:gd name="T18" fmla="*/ 11399 h 113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12" name="Google Shape;346;p40"/>
            <p:cNvSpPr>
              <a:spLocks/>
            </p:cNvSpPr>
            <p:nvPr/>
          </p:nvSpPr>
          <p:spPr bwMode="auto">
            <a:xfrm>
              <a:off x="11648007" y="6106865"/>
              <a:ext cx="179631" cy="400094"/>
            </a:xfrm>
            <a:custGeom>
              <a:avLst/>
              <a:gdLst>
                <a:gd name="T0" fmla="*/ 2147483646 w 6810"/>
                <a:gd name="T1" fmla="*/ 2147483646 h 15168"/>
                <a:gd name="T2" fmla="*/ 2147483646 w 6810"/>
                <a:gd name="T3" fmla="*/ 2147483646 h 15168"/>
                <a:gd name="T4" fmla="*/ 2147483646 w 6810"/>
                <a:gd name="T5" fmla="*/ 2147483646 h 15168"/>
                <a:gd name="T6" fmla="*/ 2147483646 w 6810"/>
                <a:gd name="T7" fmla="*/ 2147483646 h 15168"/>
                <a:gd name="T8" fmla="*/ 2147483646 w 6810"/>
                <a:gd name="T9" fmla="*/ 2147483646 h 15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10"/>
                <a:gd name="T16" fmla="*/ 0 h 15168"/>
                <a:gd name="T17" fmla="*/ 6810 w 6810"/>
                <a:gd name="T18" fmla="*/ 15168 h 15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13" name="Google Shape;347;p40"/>
            <p:cNvSpPr>
              <a:spLocks/>
            </p:cNvSpPr>
            <p:nvPr/>
          </p:nvSpPr>
          <p:spPr bwMode="auto">
            <a:xfrm>
              <a:off x="11664044" y="6428380"/>
              <a:ext cx="201260" cy="420932"/>
            </a:xfrm>
            <a:custGeom>
              <a:avLst/>
              <a:gdLst>
                <a:gd name="T0" fmla="*/ 2147483646 w 7630"/>
                <a:gd name="T1" fmla="*/ 0 h 15958"/>
                <a:gd name="T2" fmla="*/ 2147483646 w 7630"/>
                <a:gd name="T3" fmla="*/ 2147483646 h 15958"/>
                <a:gd name="T4" fmla="*/ 2147483646 w 7630"/>
                <a:gd name="T5" fmla="*/ 2147483646 h 15958"/>
                <a:gd name="T6" fmla="*/ 2147483646 w 7630"/>
                <a:gd name="T7" fmla="*/ 2147483646 h 15958"/>
                <a:gd name="T8" fmla="*/ 2147483646 w 7630"/>
                <a:gd name="T9" fmla="*/ 2147483646 h 15958"/>
                <a:gd name="T10" fmla="*/ 2147483646 w 7630"/>
                <a:gd name="T11" fmla="*/ 0 h 159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30"/>
                <a:gd name="T19" fmla="*/ 0 h 15958"/>
                <a:gd name="T20" fmla="*/ 7630 w 7630"/>
                <a:gd name="T21" fmla="*/ 15958 h 159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14" name="Google Shape;348;p40"/>
            <p:cNvSpPr>
              <a:spLocks/>
            </p:cNvSpPr>
            <p:nvPr/>
          </p:nvSpPr>
          <p:spPr bwMode="auto">
            <a:xfrm>
              <a:off x="11722576" y="7529192"/>
              <a:ext cx="64176" cy="137480"/>
            </a:xfrm>
            <a:custGeom>
              <a:avLst/>
              <a:gdLst>
                <a:gd name="T0" fmla="*/ 2147483646 w 2433"/>
                <a:gd name="T1" fmla="*/ 0 h 5212"/>
                <a:gd name="T2" fmla="*/ 2147483646 w 2433"/>
                <a:gd name="T3" fmla="*/ 0 h 5212"/>
                <a:gd name="T4" fmla="*/ 2147483646 w 2433"/>
                <a:gd name="T5" fmla="*/ 2147483646 h 5212"/>
                <a:gd name="T6" fmla="*/ 2147483646 w 2433"/>
                <a:gd name="T7" fmla="*/ 2147483646 h 5212"/>
                <a:gd name="T8" fmla="*/ 2147483646 w 2433"/>
                <a:gd name="T9" fmla="*/ 2147483646 h 5212"/>
                <a:gd name="T10" fmla="*/ 2147483646 w 2433"/>
                <a:gd name="T11" fmla="*/ 2147483646 h 5212"/>
                <a:gd name="T12" fmla="*/ 2147483646 w 2433"/>
                <a:gd name="T13" fmla="*/ 0 h 52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33"/>
                <a:gd name="T22" fmla="*/ 0 h 5212"/>
                <a:gd name="T23" fmla="*/ 2433 w 2433"/>
                <a:gd name="T24" fmla="*/ 5212 h 52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15" name="Google Shape;349;p40"/>
            <p:cNvSpPr>
              <a:spLocks/>
            </p:cNvSpPr>
            <p:nvPr/>
          </p:nvSpPr>
          <p:spPr bwMode="auto">
            <a:xfrm>
              <a:off x="11239921" y="7411338"/>
              <a:ext cx="461844" cy="254174"/>
            </a:xfrm>
            <a:custGeom>
              <a:avLst/>
              <a:gdLst>
                <a:gd name="T0" fmla="*/ 0 w 17509"/>
                <a:gd name="T1" fmla="*/ 0 h 9636"/>
                <a:gd name="T2" fmla="*/ 0 w 17509"/>
                <a:gd name="T3" fmla="*/ 0 h 9636"/>
                <a:gd name="T4" fmla="*/ 2147483646 w 17509"/>
                <a:gd name="T5" fmla="*/ 2147483646 h 9636"/>
                <a:gd name="T6" fmla="*/ 2147483646 w 17509"/>
                <a:gd name="T7" fmla="*/ 2147483646 h 9636"/>
                <a:gd name="T8" fmla="*/ 2147483646 w 17509"/>
                <a:gd name="T9" fmla="*/ 2147483646 h 9636"/>
                <a:gd name="T10" fmla="*/ 2147483646 w 17509"/>
                <a:gd name="T11" fmla="*/ 2147483646 h 9636"/>
                <a:gd name="T12" fmla="*/ 0 w 17509"/>
                <a:gd name="T13" fmla="*/ 0 h 9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09"/>
                <a:gd name="T22" fmla="*/ 0 h 9636"/>
                <a:gd name="T23" fmla="*/ 17509 w 17509"/>
                <a:gd name="T24" fmla="*/ 9636 h 9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16" name="Google Shape;350;p40"/>
            <p:cNvSpPr>
              <a:spLocks/>
            </p:cNvSpPr>
            <p:nvPr/>
          </p:nvSpPr>
          <p:spPr bwMode="auto">
            <a:xfrm>
              <a:off x="11041878" y="6866932"/>
              <a:ext cx="653476" cy="681041"/>
            </a:xfrm>
            <a:custGeom>
              <a:avLst/>
              <a:gdLst>
                <a:gd name="T0" fmla="*/ 2147483646 w 24774"/>
                <a:gd name="T1" fmla="*/ 2147483646 h 25819"/>
                <a:gd name="T2" fmla="*/ 2147483646 w 24774"/>
                <a:gd name="T3" fmla="*/ 2147483646 h 25819"/>
                <a:gd name="T4" fmla="*/ 2147483646 w 24774"/>
                <a:gd name="T5" fmla="*/ 2147483646 h 25819"/>
                <a:gd name="T6" fmla="*/ 2147483646 w 24774"/>
                <a:gd name="T7" fmla="*/ 2147483646 h 25819"/>
                <a:gd name="T8" fmla="*/ 2147483646 w 24774"/>
                <a:gd name="T9" fmla="*/ 2147483646 h 25819"/>
                <a:gd name="T10" fmla="*/ 2147483646 w 24774"/>
                <a:gd name="T11" fmla="*/ 2147483646 h 25819"/>
                <a:gd name="T12" fmla="*/ 2147483646 w 24774"/>
                <a:gd name="T13" fmla="*/ 2147483646 h 25819"/>
                <a:gd name="T14" fmla="*/ 2147483646 w 24774"/>
                <a:gd name="T15" fmla="*/ 2147483646 h 25819"/>
                <a:gd name="T16" fmla="*/ 2147483646 w 24774"/>
                <a:gd name="T17" fmla="*/ 2147483646 h 25819"/>
                <a:gd name="T18" fmla="*/ 2147483646 w 24774"/>
                <a:gd name="T19" fmla="*/ 2147483646 h 258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774"/>
                <a:gd name="T31" fmla="*/ 0 h 25819"/>
                <a:gd name="T32" fmla="*/ 24774 w 24774"/>
                <a:gd name="T33" fmla="*/ 25819 h 258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17" name="Google Shape;351;p40"/>
            <p:cNvSpPr>
              <a:spLocks/>
            </p:cNvSpPr>
            <p:nvPr/>
          </p:nvSpPr>
          <p:spPr bwMode="auto">
            <a:xfrm>
              <a:off x="11765862" y="5924860"/>
              <a:ext cx="283057" cy="462661"/>
            </a:xfrm>
            <a:custGeom>
              <a:avLst/>
              <a:gdLst>
                <a:gd name="T0" fmla="*/ 2147483646 w 10731"/>
                <a:gd name="T1" fmla="*/ 2147483646 h 17540"/>
                <a:gd name="T2" fmla="*/ 2147483646 w 10731"/>
                <a:gd name="T3" fmla="*/ 2147483646 h 17540"/>
                <a:gd name="T4" fmla="*/ 2147483646 w 10731"/>
                <a:gd name="T5" fmla="*/ 2147483646 h 17540"/>
                <a:gd name="T6" fmla="*/ 2147483646 w 10731"/>
                <a:gd name="T7" fmla="*/ 2147483646 h 17540"/>
                <a:gd name="T8" fmla="*/ 2147483646 w 10731"/>
                <a:gd name="T9" fmla="*/ 2147483646 h 17540"/>
                <a:gd name="T10" fmla="*/ 2147483646 w 10731"/>
                <a:gd name="T11" fmla="*/ 2147483646 h 175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31"/>
                <a:gd name="T19" fmla="*/ 0 h 17540"/>
                <a:gd name="T20" fmla="*/ 10731 w 10731"/>
                <a:gd name="T21" fmla="*/ 17540 h 175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18" name="Google Shape;352;p40"/>
            <p:cNvSpPr>
              <a:spLocks/>
            </p:cNvSpPr>
            <p:nvPr/>
          </p:nvSpPr>
          <p:spPr bwMode="auto">
            <a:xfrm>
              <a:off x="11684091" y="5854327"/>
              <a:ext cx="177204" cy="213288"/>
            </a:xfrm>
            <a:custGeom>
              <a:avLst/>
              <a:gdLst>
                <a:gd name="T0" fmla="*/ 2147483646 w 6718"/>
                <a:gd name="T1" fmla="*/ 0 h 8086"/>
                <a:gd name="T2" fmla="*/ 2147483646 w 6718"/>
                <a:gd name="T3" fmla="*/ 0 h 8086"/>
                <a:gd name="T4" fmla="*/ 2147483646 w 6718"/>
                <a:gd name="T5" fmla="*/ 2147483646 h 8086"/>
                <a:gd name="T6" fmla="*/ 2147483646 w 6718"/>
                <a:gd name="T7" fmla="*/ 2147483646 h 8086"/>
                <a:gd name="T8" fmla="*/ 2147483646 w 6718"/>
                <a:gd name="T9" fmla="*/ 2147483646 h 8086"/>
                <a:gd name="T10" fmla="*/ 2147483646 w 6718"/>
                <a:gd name="T11" fmla="*/ 0 h 80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18"/>
                <a:gd name="T19" fmla="*/ 0 h 8086"/>
                <a:gd name="T20" fmla="*/ 6718 w 6718"/>
                <a:gd name="T21" fmla="*/ 8086 h 80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19" name="Google Shape;353;p40"/>
            <p:cNvSpPr>
              <a:spLocks/>
            </p:cNvSpPr>
            <p:nvPr/>
          </p:nvSpPr>
          <p:spPr bwMode="auto">
            <a:xfrm>
              <a:off x="11793927" y="6854904"/>
              <a:ext cx="411331" cy="643031"/>
            </a:xfrm>
            <a:custGeom>
              <a:avLst/>
              <a:gdLst>
                <a:gd name="T0" fmla="*/ 2147483646 w 15594"/>
                <a:gd name="T1" fmla="*/ 2147483646 h 24378"/>
                <a:gd name="T2" fmla="*/ 2147483646 w 15594"/>
                <a:gd name="T3" fmla="*/ 2147483646 h 24378"/>
                <a:gd name="T4" fmla="*/ 2147483646 w 15594"/>
                <a:gd name="T5" fmla="*/ 2147483646 h 24378"/>
                <a:gd name="T6" fmla="*/ 2147483646 w 15594"/>
                <a:gd name="T7" fmla="*/ 2147483646 h 24378"/>
                <a:gd name="T8" fmla="*/ 2147483646 w 15594"/>
                <a:gd name="T9" fmla="*/ 2147483646 h 24378"/>
                <a:gd name="T10" fmla="*/ 2147483646 w 15594"/>
                <a:gd name="T11" fmla="*/ 2147483646 h 24378"/>
                <a:gd name="T12" fmla="*/ 2147483646 w 15594"/>
                <a:gd name="T13" fmla="*/ 2147483646 h 243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594"/>
                <a:gd name="T22" fmla="*/ 0 h 24378"/>
                <a:gd name="T23" fmla="*/ 15594 w 15594"/>
                <a:gd name="T24" fmla="*/ 24378 h 243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20" name="Google Shape;354;p40"/>
            <p:cNvSpPr>
              <a:spLocks/>
            </p:cNvSpPr>
            <p:nvPr/>
          </p:nvSpPr>
          <p:spPr bwMode="auto">
            <a:xfrm>
              <a:off x="11834021" y="6147750"/>
              <a:ext cx="339162" cy="601354"/>
            </a:xfrm>
            <a:custGeom>
              <a:avLst/>
              <a:gdLst>
                <a:gd name="T0" fmla="*/ 2147483646 w 12858"/>
                <a:gd name="T1" fmla="*/ 2147483646 h 22798"/>
                <a:gd name="T2" fmla="*/ 2147483646 w 12858"/>
                <a:gd name="T3" fmla="*/ 2147483646 h 22798"/>
                <a:gd name="T4" fmla="*/ 2147483646 w 12858"/>
                <a:gd name="T5" fmla="*/ 2147483646 h 22798"/>
                <a:gd name="T6" fmla="*/ 2147483646 w 12858"/>
                <a:gd name="T7" fmla="*/ 2147483646 h 22798"/>
                <a:gd name="T8" fmla="*/ 2147483646 w 12858"/>
                <a:gd name="T9" fmla="*/ 2147483646 h 227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58"/>
                <a:gd name="T16" fmla="*/ 0 h 22798"/>
                <a:gd name="T17" fmla="*/ 12858 w 12858"/>
                <a:gd name="T18" fmla="*/ 22798 h 227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21" name="Google Shape;355;p40"/>
            <p:cNvSpPr>
              <a:spLocks/>
            </p:cNvSpPr>
            <p:nvPr/>
          </p:nvSpPr>
          <p:spPr bwMode="auto">
            <a:xfrm>
              <a:off x="11749033" y="7299075"/>
              <a:ext cx="405712" cy="367228"/>
            </a:xfrm>
            <a:custGeom>
              <a:avLst/>
              <a:gdLst>
                <a:gd name="T0" fmla="*/ 2147483646 w 15381"/>
                <a:gd name="T1" fmla="*/ 2147483646 h 13922"/>
                <a:gd name="T2" fmla="*/ 2147483646 w 15381"/>
                <a:gd name="T3" fmla="*/ 2147483646 h 13922"/>
                <a:gd name="T4" fmla="*/ 2147483646 w 15381"/>
                <a:gd name="T5" fmla="*/ 2147483646 h 13922"/>
                <a:gd name="T6" fmla="*/ 2147483646 w 15381"/>
                <a:gd name="T7" fmla="*/ 2147483646 h 13922"/>
                <a:gd name="T8" fmla="*/ 2147483646 w 15381"/>
                <a:gd name="T9" fmla="*/ 2147483646 h 13922"/>
                <a:gd name="T10" fmla="*/ 2147483646 w 15381"/>
                <a:gd name="T11" fmla="*/ 2147483646 h 13922"/>
                <a:gd name="T12" fmla="*/ 2147483646 w 15381"/>
                <a:gd name="T13" fmla="*/ 2147483646 h 139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81"/>
                <a:gd name="T22" fmla="*/ 0 h 13922"/>
                <a:gd name="T23" fmla="*/ 15381 w 15381"/>
                <a:gd name="T24" fmla="*/ 13922 h 139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22" name="Google Shape;356;p40"/>
            <p:cNvSpPr>
              <a:spLocks/>
            </p:cNvSpPr>
            <p:nvPr/>
          </p:nvSpPr>
          <p:spPr bwMode="auto">
            <a:xfrm>
              <a:off x="11849267" y="6531806"/>
              <a:ext cx="355199" cy="647831"/>
            </a:xfrm>
            <a:custGeom>
              <a:avLst/>
              <a:gdLst>
                <a:gd name="T0" fmla="*/ 2147483646 w 13466"/>
                <a:gd name="T1" fmla="*/ 0 h 24560"/>
                <a:gd name="T2" fmla="*/ 2147483646 w 13466"/>
                <a:gd name="T3" fmla="*/ 2147483646 h 24560"/>
                <a:gd name="T4" fmla="*/ 0 w 13466"/>
                <a:gd name="T5" fmla="*/ 2147483646 h 24560"/>
                <a:gd name="T6" fmla="*/ 2147483646 w 13466"/>
                <a:gd name="T7" fmla="*/ 2147483646 h 24560"/>
                <a:gd name="T8" fmla="*/ 2147483646 w 13466"/>
                <a:gd name="T9" fmla="*/ 2147483646 h 24560"/>
                <a:gd name="T10" fmla="*/ 2147483646 w 13466"/>
                <a:gd name="T11" fmla="*/ 0 h 245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66"/>
                <a:gd name="T19" fmla="*/ 0 h 24560"/>
                <a:gd name="T20" fmla="*/ 13466 w 13466"/>
                <a:gd name="T21" fmla="*/ 24560 h 245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23" name="Google Shape;357;p40"/>
            <p:cNvSpPr>
              <a:spLocks/>
            </p:cNvSpPr>
            <p:nvPr/>
          </p:nvSpPr>
          <p:spPr bwMode="auto">
            <a:xfrm>
              <a:off x="11652016" y="6875742"/>
              <a:ext cx="54549" cy="388092"/>
            </a:xfrm>
            <a:custGeom>
              <a:avLst/>
              <a:gdLst>
                <a:gd name="T0" fmla="*/ 2147483646 w 2068"/>
                <a:gd name="T1" fmla="*/ 2147483646 h 14713"/>
                <a:gd name="T2" fmla="*/ 2147483646 w 2068"/>
                <a:gd name="T3" fmla="*/ 2147483646 h 14713"/>
                <a:gd name="T4" fmla="*/ 2147483646 w 2068"/>
                <a:gd name="T5" fmla="*/ 2147483646 h 14713"/>
                <a:gd name="T6" fmla="*/ 2147483646 w 2068"/>
                <a:gd name="T7" fmla="*/ 2147483646 h 14713"/>
                <a:gd name="T8" fmla="*/ 2147483646 w 2068"/>
                <a:gd name="T9" fmla="*/ 2147483646 h 14713"/>
                <a:gd name="T10" fmla="*/ 2147483646 w 2068"/>
                <a:gd name="T11" fmla="*/ 2147483646 h 14713"/>
                <a:gd name="T12" fmla="*/ 2147483646 w 2068"/>
                <a:gd name="T13" fmla="*/ 2147483646 h 14713"/>
                <a:gd name="T14" fmla="*/ 2147483646 w 2068"/>
                <a:gd name="T15" fmla="*/ 2147483646 h 14713"/>
                <a:gd name="T16" fmla="*/ 2147483646 w 2068"/>
                <a:gd name="T17" fmla="*/ 2147483646 h 14713"/>
                <a:gd name="T18" fmla="*/ 2147483646 w 2068"/>
                <a:gd name="T19" fmla="*/ 2147483646 h 14713"/>
                <a:gd name="T20" fmla="*/ 2147483646 w 2068"/>
                <a:gd name="T21" fmla="*/ 2147483646 h 14713"/>
                <a:gd name="T22" fmla="*/ 2147483646 w 2068"/>
                <a:gd name="T23" fmla="*/ 2147483646 h 14713"/>
                <a:gd name="T24" fmla="*/ 2147483646 w 2068"/>
                <a:gd name="T25" fmla="*/ 2147483646 h 14713"/>
                <a:gd name="T26" fmla="*/ 2147483646 w 2068"/>
                <a:gd name="T27" fmla="*/ 2147483646 h 14713"/>
                <a:gd name="T28" fmla="*/ 2147483646 w 2068"/>
                <a:gd name="T29" fmla="*/ 2147483646 h 14713"/>
                <a:gd name="T30" fmla="*/ 2147483646 w 2068"/>
                <a:gd name="T31" fmla="*/ 2147483646 h 14713"/>
                <a:gd name="T32" fmla="*/ 2147483646 w 2068"/>
                <a:gd name="T33" fmla="*/ 2147483646 h 14713"/>
                <a:gd name="T34" fmla="*/ 2147483646 w 2068"/>
                <a:gd name="T35" fmla="*/ 2147483646 h 14713"/>
                <a:gd name="T36" fmla="*/ 2147483646 w 2068"/>
                <a:gd name="T37" fmla="*/ 2147483646 h 14713"/>
                <a:gd name="T38" fmla="*/ 2147483646 w 2068"/>
                <a:gd name="T39" fmla="*/ 2147483646 h 14713"/>
                <a:gd name="T40" fmla="*/ 2147483646 w 2068"/>
                <a:gd name="T41" fmla="*/ 2147483646 h 147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68"/>
                <a:gd name="T64" fmla="*/ 0 h 14713"/>
                <a:gd name="T65" fmla="*/ 2068 w 2068"/>
                <a:gd name="T66" fmla="*/ 14713 h 147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24" name="Google Shape;358;p40"/>
            <p:cNvSpPr>
              <a:spLocks/>
            </p:cNvSpPr>
            <p:nvPr/>
          </p:nvSpPr>
          <p:spPr bwMode="auto">
            <a:xfrm>
              <a:off x="11632787" y="6523788"/>
              <a:ext cx="48930" cy="343171"/>
            </a:xfrm>
            <a:custGeom>
              <a:avLst/>
              <a:gdLst>
                <a:gd name="T0" fmla="*/ 0 w 1855"/>
                <a:gd name="T1" fmla="*/ 0 h 13010"/>
                <a:gd name="T2" fmla="*/ 0 w 1855"/>
                <a:gd name="T3" fmla="*/ 0 h 13010"/>
                <a:gd name="T4" fmla="*/ 2147483646 w 1855"/>
                <a:gd name="T5" fmla="*/ 2147483646 h 13010"/>
                <a:gd name="T6" fmla="*/ 2147483646 w 1855"/>
                <a:gd name="T7" fmla="*/ 2147483646 h 13010"/>
                <a:gd name="T8" fmla="*/ 2147483646 w 1855"/>
                <a:gd name="T9" fmla="*/ 2147483646 h 13010"/>
                <a:gd name="T10" fmla="*/ 2147483646 w 1855"/>
                <a:gd name="T11" fmla="*/ 2147483646 h 13010"/>
                <a:gd name="T12" fmla="*/ 2147483646 w 1855"/>
                <a:gd name="T13" fmla="*/ 2147483646 h 13010"/>
                <a:gd name="T14" fmla="*/ 2147483646 w 1855"/>
                <a:gd name="T15" fmla="*/ 2147483646 h 13010"/>
                <a:gd name="T16" fmla="*/ 2147483646 w 1855"/>
                <a:gd name="T17" fmla="*/ 2147483646 h 13010"/>
                <a:gd name="T18" fmla="*/ 2147483646 w 1855"/>
                <a:gd name="T19" fmla="*/ 2147483646 h 13010"/>
                <a:gd name="T20" fmla="*/ 0 w 1855"/>
                <a:gd name="T21" fmla="*/ 0 h 130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5"/>
                <a:gd name="T34" fmla="*/ 0 h 13010"/>
                <a:gd name="T35" fmla="*/ 1855 w 1855"/>
                <a:gd name="T36" fmla="*/ 13010 h 130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25" name="Google Shape;359;p40"/>
            <p:cNvSpPr>
              <a:spLocks/>
            </p:cNvSpPr>
            <p:nvPr/>
          </p:nvSpPr>
          <p:spPr bwMode="auto">
            <a:xfrm>
              <a:off x="11601503" y="5854327"/>
              <a:ext cx="61776" cy="660651"/>
            </a:xfrm>
            <a:custGeom>
              <a:avLst/>
              <a:gdLst>
                <a:gd name="T0" fmla="*/ 2147483646 w 2342"/>
                <a:gd name="T1" fmla="*/ 0 h 25046"/>
                <a:gd name="T2" fmla="*/ 2147483646 w 2342"/>
                <a:gd name="T3" fmla="*/ 2147483646 h 25046"/>
                <a:gd name="T4" fmla="*/ 2147483646 w 2342"/>
                <a:gd name="T5" fmla="*/ 2147483646 h 25046"/>
                <a:gd name="T6" fmla="*/ 2147483646 w 2342"/>
                <a:gd name="T7" fmla="*/ 2147483646 h 25046"/>
                <a:gd name="T8" fmla="*/ 2147483646 w 2342"/>
                <a:gd name="T9" fmla="*/ 2147483646 h 25046"/>
                <a:gd name="T10" fmla="*/ 2147483646 w 2342"/>
                <a:gd name="T11" fmla="*/ 2147483646 h 25046"/>
                <a:gd name="T12" fmla="*/ 2147483646 w 2342"/>
                <a:gd name="T13" fmla="*/ 2147483646 h 25046"/>
                <a:gd name="T14" fmla="*/ 2147483646 w 2342"/>
                <a:gd name="T15" fmla="*/ 2147483646 h 25046"/>
                <a:gd name="T16" fmla="*/ 2147483646 w 2342"/>
                <a:gd name="T17" fmla="*/ 2147483646 h 25046"/>
                <a:gd name="T18" fmla="*/ 2147483646 w 2342"/>
                <a:gd name="T19" fmla="*/ 2147483646 h 25046"/>
                <a:gd name="T20" fmla="*/ 2147483646 w 2342"/>
                <a:gd name="T21" fmla="*/ 2147483646 h 25046"/>
                <a:gd name="T22" fmla="*/ 2147483646 w 2342"/>
                <a:gd name="T23" fmla="*/ 2147483646 h 25046"/>
                <a:gd name="T24" fmla="*/ 2147483646 w 2342"/>
                <a:gd name="T25" fmla="*/ 2147483646 h 25046"/>
                <a:gd name="T26" fmla="*/ 2147483646 w 2342"/>
                <a:gd name="T27" fmla="*/ 2147483646 h 25046"/>
                <a:gd name="T28" fmla="*/ 2147483646 w 2342"/>
                <a:gd name="T29" fmla="*/ 2147483646 h 25046"/>
                <a:gd name="T30" fmla="*/ 2147483646 w 2342"/>
                <a:gd name="T31" fmla="*/ 2147483646 h 25046"/>
                <a:gd name="T32" fmla="*/ 2147483646 w 2342"/>
                <a:gd name="T33" fmla="*/ 2147483646 h 25046"/>
                <a:gd name="T34" fmla="*/ 2147483646 w 2342"/>
                <a:gd name="T35" fmla="*/ 2147483646 h 25046"/>
                <a:gd name="T36" fmla="*/ 2147483646 w 2342"/>
                <a:gd name="T37" fmla="*/ 0 h 25046"/>
                <a:gd name="T38" fmla="*/ 2147483646 w 2342"/>
                <a:gd name="T39" fmla="*/ 0 h 250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42"/>
                <a:gd name="T61" fmla="*/ 0 h 25046"/>
                <a:gd name="T62" fmla="*/ 2342 w 2342"/>
                <a:gd name="T63" fmla="*/ 25046 h 250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lnTo>
                    <a:pt x="91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26" name="Google Shape;360;p40"/>
            <p:cNvSpPr>
              <a:spLocks/>
            </p:cNvSpPr>
            <p:nvPr/>
          </p:nvSpPr>
          <p:spPr bwMode="auto">
            <a:xfrm>
              <a:off x="11678473" y="7276628"/>
              <a:ext cx="49748" cy="389675"/>
            </a:xfrm>
            <a:custGeom>
              <a:avLst/>
              <a:gdLst>
                <a:gd name="T0" fmla="*/ 2147483646 w 1886"/>
                <a:gd name="T1" fmla="*/ 2147483646 h 14773"/>
                <a:gd name="T2" fmla="*/ 2147483646 w 1886"/>
                <a:gd name="T3" fmla="*/ 2147483646 h 14773"/>
                <a:gd name="T4" fmla="*/ 2147483646 w 1886"/>
                <a:gd name="T5" fmla="*/ 2147483646 h 14773"/>
                <a:gd name="T6" fmla="*/ 2147483646 w 1886"/>
                <a:gd name="T7" fmla="*/ 2147483646 h 14773"/>
                <a:gd name="T8" fmla="*/ 2147483646 w 1886"/>
                <a:gd name="T9" fmla="*/ 2147483646 h 14773"/>
                <a:gd name="T10" fmla="*/ 2147483646 w 1886"/>
                <a:gd name="T11" fmla="*/ 2147483646 h 14773"/>
                <a:gd name="T12" fmla="*/ 2147483646 w 1886"/>
                <a:gd name="T13" fmla="*/ 2147483646 h 14773"/>
                <a:gd name="T14" fmla="*/ 2147483646 w 1886"/>
                <a:gd name="T15" fmla="*/ 2147483646 h 14773"/>
                <a:gd name="T16" fmla="*/ 2147483646 w 1886"/>
                <a:gd name="T17" fmla="*/ 2147483646 h 14773"/>
                <a:gd name="T18" fmla="*/ 2147483646 w 1886"/>
                <a:gd name="T19" fmla="*/ 2147483646 h 14773"/>
                <a:gd name="T20" fmla="*/ 2147483646 w 1886"/>
                <a:gd name="T21" fmla="*/ 2147483646 h 14773"/>
                <a:gd name="T22" fmla="*/ 2147483646 w 1886"/>
                <a:gd name="T23" fmla="*/ 2147483646 h 14773"/>
                <a:gd name="T24" fmla="*/ 2147483646 w 1886"/>
                <a:gd name="T25" fmla="*/ 2147483646 h 14773"/>
                <a:gd name="T26" fmla="*/ 2147483646 w 1886"/>
                <a:gd name="T27" fmla="*/ 2147483646 h 147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6"/>
                <a:gd name="T43" fmla="*/ 0 h 14773"/>
                <a:gd name="T44" fmla="*/ 1886 w 1886"/>
                <a:gd name="T45" fmla="*/ 14773 h 147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27" name="Google Shape;361;p40"/>
            <p:cNvSpPr>
              <a:spLocks/>
            </p:cNvSpPr>
            <p:nvPr/>
          </p:nvSpPr>
          <p:spPr bwMode="auto">
            <a:xfrm>
              <a:off x="11172579" y="6017867"/>
              <a:ext cx="460235" cy="505947"/>
            </a:xfrm>
            <a:custGeom>
              <a:avLst/>
              <a:gdLst>
                <a:gd name="T0" fmla="*/ 2147483646 w 17448"/>
                <a:gd name="T1" fmla="*/ 2147483646 h 19181"/>
                <a:gd name="T2" fmla="*/ 0 w 17448"/>
                <a:gd name="T3" fmla="*/ 2147483646 h 19181"/>
                <a:gd name="T4" fmla="*/ 2147483646 w 17448"/>
                <a:gd name="T5" fmla="*/ 2147483646 h 19181"/>
                <a:gd name="T6" fmla="*/ 2147483646 w 17448"/>
                <a:gd name="T7" fmla="*/ 2147483646 h 19181"/>
                <a:gd name="T8" fmla="*/ 2147483646 w 17448"/>
                <a:gd name="T9" fmla="*/ 2147483646 h 19181"/>
                <a:gd name="T10" fmla="*/ 2147483646 w 17448"/>
                <a:gd name="T11" fmla="*/ 2147483646 h 19181"/>
                <a:gd name="T12" fmla="*/ 2147483646 w 17448"/>
                <a:gd name="T13" fmla="*/ 2147483646 h 19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48"/>
                <a:gd name="T22" fmla="*/ 0 h 19181"/>
                <a:gd name="T23" fmla="*/ 17448 w 17448"/>
                <a:gd name="T24" fmla="*/ 19181 h 19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28" name="Google Shape;362;p40"/>
            <p:cNvSpPr>
              <a:spLocks/>
            </p:cNvSpPr>
            <p:nvPr/>
          </p:nvSpPr>
          <p:spPr bwMode="auto">
            <a:xfrm>
              <a:off x="11631178" y="6506141"/>
              <a:ext cx="19256" cy="20865"/>
            </a:xfrm>
            <a:custGeom>
              <a:avLst/>
              <a:gdLst>
                <a:gd name="T0" fmla="*/ 0 w 730"/>
                <a:gd name="T1" fmla="*/ 2147483646 h 791"/>
                <a:gd name="T2" fmla="*/ 0 w 730"/>
                <a:gd name="T3" fmla="*/ 2147483646 h 791"/>
                <a:gd name="T4" fmla="*/ 2147483646 w 730"/>
                <a:gd name="T5" fmla="*/ 2147483646 h 791"/>
                <a:gd name="T6" fmla="*/ 2147483646 w 730"/>
                <a:gd name="T7" fmla="*/ 2147483646 h 791"/>
                <a:gd name="T8" fmla="*/ 2147483646 w 730"/>
                <a:gd name="T9" fmla="*/ 2147483646 h 791"/>
                <a:gd name="T10" fmla="*/ 2147483646 w 730"/>
                <a:gd name="T11" fmla="*/ 2147483646 h 791"/>
                <a:gd name="T12" fmla="*/ 2147483646 w 730"/>
                <a:gd name="T13" fmla="*/ 2147483646 h 791"/>
                <a:gd name="T14" fmla="*/ 0 w 730"/>
                <a:gd name="T15" fmla="*/ 2147483646 h 7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0"/>
                <a:gd name="T25" fmla="*/ 0 h 791"/>
                <a:gd name="T26" fmla="*/ 730 w 730"/>
                <a:gd name="T27" fmla="*/ 791 h 7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29" name="Google Shape;363;p40"/>
            <p:cNvSpPr>
              <a:spLocks/>
            </p:cNvSpPr>
            <p:nvPr/>
          </p:nvSpPr>
          <p:spPr bwMode="auto">
            <a:xfrm>
              <a:off x="11025049" y="6393905"/>
              <a:ext cx="628602" cy="504654"/>
            </a:xfrm>
            <a:custGeom>
              <a:avLst/>
              <a:gdLst>
                <a:gd name="T0" fmla="*/ 2147483646 w 23831"/>
                <a:gd name="T1" fmla="*/ 0 h 19132"/>
                <a:gd name="T2" fmla="*/ 0 w 23831"/>
                <a:gd name="T3" fmla="*/ 2147483646 h 19132"/>
                <a:gd name="T4" fmla="*/ 2147483646 w 23831"/>
                <a:gd name="T5" fmla="*/ 2147483646 h 19132"/>
                <a:gd name="T6" fmla="*/ 2147483646 w 23831"/>
                <a:gd name="T7" fmla="*/ 2147483646 h 19132"/>
                <a:gd name="T8" fmla="*/ 2147483646 w 23831"/>
                <a:gd name="T9" fmla="*/ 2147483646 h 19132"/>
                <a:gd name="T10" fmla="*/ 2147483646 w 23831"/>
                <a:gd name="T11" fmla="*/ 2147483646 h 19132"/>
                <a:gd name="T12" fmla="*/ 2147483646 w 23831"/>
                <a:gd name="T13" fmla="*/ 0 h 19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31"/>
                <a:gd name="T22" fmla="*/ 0 h 19132"/>
                <a:gd name="T23" fmla="*/ 23831 w 23831"/>
                <a:gd name="T24" fmla="*/ 19132 h 19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30" name="Google Shape;364;p40"/>
            <p:cNvSpPr>
              <a:spLocks/>
            </p:cNvSpPr>
            <p:nvPr/>
          </p:nvSpPr>
          <p:spPr bwMode="auto">
            <a:xfrm>
              <a:off x="11652834" y="6880570"/>
              <a:ext cx="9628" cy="16855"/>
            </a:xfrm>
            <a:custGeom>
              <a:avLst/>
              <a:gdLst>
                <a:gd name="T0" fmla="*/ 0 w 365"/>
                <a:gd name="T1" fmla="*/ 0 h 639"/>
                <a:gd name="T2" fmla="*/ 2147483646 w 365"/>
                <a:gd name="T3" fmla="*/ 2147483646 h 639"/>
                <a:gd name="T4" fmla="*/ 0 w 365"/>
                <a:gd name="T5" fmla="*/ 0 h 639"/>
                <a:gd name="T6" fmla="*/ 0 60000 65536"/>
                <a:gd name="T7" fmla="*/ 0 60000 65536"/>
                <a:gd name="T8" fmla="*/ 0 60000 65536"/>
                <a:gd name="T9" fmla="*/ 0 w 365"/>
                <a:gd name="T10" fmla="*/ 0 h 639"/>
                <a:gd name="T11" fmla="*/ 365 w 365"/>
                <a:gd name="T12" fmla="*/ 639 h 6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31" name="Google Shape;365;p40"/>
            <p:cNvSpPr>
              <a:spLocks/>
            </p:cNvSpPr>
            <p:nvPr/>
          </p:nvSpPr>
          <p:spPr bwMode="auto">
            <a:xfrm>
              <a:off x="11035469" y="6812410"/>
              <a:ext cx="642239" cy="460235"/>
            </a:xfrm>
            <a:custGeom>
              <a:avLst/>
              <a:gdLst>
                <a:gd name="T0" fmla="*/ 0 w 24348"/>
                <a:gd name="T1" fmla="*/ 2147483646 h 17448"/>
                <a:gd name="T2" fmla="*/ 0 w 24348"/>
                <a:gd name="T3" fmla="*/ 2147483646 h 17448"/>
                <a:gd name="T4" fmla="*/ 2147483646 w 24348"/>
                <a:gd name="T5" fmla="*/ 2147483646 h 17448"/>
                <a:gd name="T6" fmla="*/ 2147483646 w 24348"/>
                <a:gd name="T7" fmla="*/ 2147483646 h 17448"/>
                <a:gd name="T8" fmla="*/ 2147483646 w 24348"/>
                <a:gd name="T9" fmla="*/ 2147483646 h 17448"/>
                <a:gd name="T10" fmla="*/ 2147483646 w 24348"/>
                <a:gd name="T11" fmla="*/ 2147483646 h 17448"/>
                <a:gd name="T12" fmla="*/ 2147483646 w 24348"/>
                <a:gd name="T13" fmla="*/ 2147483646 h 17448"/>
                <a:gd name="T14" fmla="*/ 0 w 24348"/>
                <a:gd name="T15" fmla="*/ 2147483646 h 174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48"/>
                <a:gd name="T25" fmla="*/ 0 h 17448"/>
                <a:gd name="T26" fmla="*/ 24348 w 24348"/>
                <a:gd name="T27" fmla="*/ 17448 h 174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32" name="Google Shape;366;p40"/>
            <p:cNvSpPr>
              <a:spLocks/>
            </p:cNvSpPr>
            <p:nvPr/>
          </p:nvSpPr>
          <p:spPr bwMode="auto">
            <a:xfrm>
              <a:off x="11676890" y="7256581"/>
              <a:ext cx="15246" cy="13664"/>
            </a:xfrm>
            <a:custGeom>
              <a:avLst/>
              <a:gdLst>
                <a:gd name="T0" fmla="*/ 0 w 578"/>
                <a:gd name="T1" fmla="*/ 2147483646 h 518"/>
                <a:gd name="T2" fmla="*/ 2147483646 w 578"/>
                <a:gd name="T3" fmla="*/ 2147483646 h 518"/>
                <a:gd name="T4" fmla="*/ 2147483646 w 578"/>
                <a:gd name="T5" fmla="*/ 2147483646 h 518"/>
                <a:gd name="T6" fmla="*/ 2147483646 w 578"/>
                <a:gd name="T7" fmla="*/ 2147483646 h 518"/>
                <a:gd name="T8" fmla="*/ 0 w 578"/>
                <a:gd name="T9" fmla="*/ 2147483646 h 5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8"/>
                <a:gd name="T16" fmla="*/ 0 h 518"/>
                <a:gd name="T17" fmla="*/ 578 w 578"/>
                <a:gd name="T18" fmla="*/ 518 h 5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33" name="Google Shape;367;p40"/>
            <p:cNvSpPr>
              <a:spLocks/>
            </p:cNvSpPr>
            <p:nvPr/>
          </p:nvSpPr>
          <p:spPr bwMode="auto">
            <a:xfrm>
              <a:off x="11187799" y="7340778"/>
              <a:ext cx="508347" cy="228904"/>
            </a:xfrm>
            <a:custGeom>
              <a:avLst/>
              <a:gdLst>
                <a:gd name="T0" fmla="*/ 2147483646 w 19272"/>
                <a:gd name="T1" fmla="*/ 0 h 8678"/>
                <a:gd name="T2" fmla="*/ 2147483646 w 19272"/>
                <a:gd name="T3" fmla="*/ 2147483646 h 8678"/>
                <a:gd name="T4" fmla="*/ 2147483646 w 19272"/>
                <a:gd name="T5" fmla="*/ 2147483646 h 8678"/>
                <a:gd name="T6" fmla="*/ 2147483646 w 19272"/>
                <a:gd name="T7" fmla="*/ 2147483646 h 8678"/>
                <a:gd name="T8" fmla="*/ 2147483646 w 19272"/>
                <a:gd name="T9" fmla="*/ 2147483646 h 8678"/>
                <a:gd name="T10" fmla="*/ 2147483646 w 19272"/>
                <a:gd name="T11" fmla="*/ 2147483646 h 8678"/>
                <a:gd name="T12" fmla="*/ 2147483646 w 19272"/>
                <a:gd name="T13" fmla="*/ 2147483646 h 8678"/>
                <a:gd name="T14" fmla="*/ 2147483646 w 19272"/>
                <a:gd name="T15" fmla="*/ 2147483646 h 8678"/>
                <a:gd name="T16" fmla="*/ 2147483646 w 19272"/>
                <a:gd name="T17" fmla="*/ 0 h 86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72"/>
                <a:gd name="T28" fmla="*/ 0 h 8678"/>
                <a:gd name="T29" fmla="*/ 19272 w 19272"/>
                <a:gd name="T30" fmla="*/ 8678 h 86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34" name="Google Shape;368;p40"/>
            <p:cNvSpPr>
              <a:spLocks/>
            </p:cNvSpPr>
            <p:nvPr/>
          </p:nvSpPr>
          <p:spPr bwMode="auto">
            <a:xfrm>
              <a:off x="11695328" y="7542012"/>
              <a:ext cx="5618" cy="13664"/>
            </a:xfrm>
            <a:custGeom>
              <a:avLst/>
              <a:gdLst>
                <a:gd name="T0" fmla="*/ 0 w 213"/>
                <a:gd name="T1" fmla="*/ 2147483646 h 518"/>
                <a:gd name="T2" fmla="*/ 2147483646 w 213"/>
                <a:gd name="T3" fmla="*/ 2147483646 h 518"/>
                <a:gd name="T4" fmla="*/ 0 w 213"/>
                <a:gd name="T5" fmla="*/ 2147483646 h 518"/>
                <a:gd name="T6" fmla="*/ 0 60000 65536"/>
                <a:gd name="T7" fmla="*/ 0 60000 65536"/>
                <a:gd name="T8" fmla="*/ 0 60000 65536"/>
                <a:gd name="T9" fmla="*/ 0 w 213"/>
                <a:gd name="T10" fmla="*/ 0 h 518"/>
                <a:gd name="T11" fmla="*/ 213 w 213"/>
                <a:gd name="T12" fmla="*/ 518 h 5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35" name="Google Shape;369;p40"/>
            <p:cNvSpPr>
              <a:spLocks/>
            </p:cNvSpPr>
            <p:nvPr/>
          </p:nvSpPr>
          <p:spPr bwMode="auto">
            <a:xfrm>
              <a:off x="11373021" y="5896003"/>
              <a:ext cx="244546" cy="347181"/>
            </a:xfrm>
            <a:custGeom>
              <a:avLst/>
              <a:gdLst>
                <a:gd name="T0" fmla="*/ 2147483646 w 9271"/>
                <a:gd name="T1" fmla="*/ 2147483646 h 13162"/>
                <a:gd name="T2" fmla="*/ 0 w 9271"/>
                <a:gd name="T3" fmla="*/ 2147483646 h 13162"/>
                <a:gd name="T4" fmla="*/ 2147483646 w 9271"/>
                <a:gd name="T5" fmla="*/ 2147483646 h 13162"/>
                <a:gd name="T6" fmla="*/ 2147483646 w 9271"/>
                <a:gd name="T7" fmla="*/ 2147483646 h 13162"/>
                <a:gd name="T8" fmla="*/ 2147483646 w 9271"/>
                <a:gd name="T9" fmla="*/ 2147483646 h 13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71"/>
                <a:gd name="T16" fmla="*/ 0 h 13162"/>
                <a:gd name="T17" fmla="*/ 9271 w 9271"/>
                <a:gd name="T18" fmla="*/ 13162 h 13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36" name="Google Shape;370;p40"/>
            <p:cNvSpPr>
              <a:spLocks/>
            </p:cNvSpPr>
            <p:nvPr/>
          </p:nvSpPr>
          <p:spPr bwMode="auto">
            <a:xfrm>
              <a:off x="11615932" y="6216701"/>
              <a:ext cx="23186" cy="32919"/>
            </a:xfrm>
            <a:custGeom>
              <a:avLst/>
              <a:gdLst>
                <a:gd name="T0" fmla="*/ 2147483646 w 879"/>
                <a:gd name="T1" fmla="*/ 2147483646 h 1248"/>
                <a:gd name="T2" fmla="*/ 2147483646 w 879"/>
                <a:gd name="T3" fmla="*/ 2147483646 h 1248"/>
                <a:gd name="T4" fmla="*/ 2147483646 w 879"/>
                <a:gd name="T5" fmla="*/ 2147483646 h 1248"/>
                <a:gd name="T6" fmla="*/ 2147483646 w 879"/>
                <a:gd name="T7" fmla="*/ 2147483646 h 1248"/>
                <a:gd name="T8" fmla="*/ 2147483646 w 879"/>
                <a:gd name="T9" fmla="*/ 2147483646 h 1248"/>
                <a:gd name="T10" fmla="*/ 2147483646 w 879"/>
                <a:gd name="T11" fmla="*/ 2147483646 h 1248"/>
                <a:gd name="T12" fmla="*/ 2147483646 w 879"/>
                <a:gd name="T13" fmla="*/ 2147483646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9"/>
                <a:gd name="T22" fmla="*/ 0 h 1248"/>
                <a:gd name="T23" fmla="*/ 879 w 879"/>
                <a:gd name="T24" fmla="*/ 1248 h 1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37" name="Google Shape;371;p40"/>
            <p:cNvSpPr>
              <a:spLocks/>
            </p:cNvSpPr>
            <p:nvPr/>
          </p:nvSpPr>
          <p:spPr bwMode="auto">
            <a:xfrm>
              <a:off x="11646398" y="6067589"/>
              <a:ext cx="119490" cy="149138"/>
            </a:xfrm>
            <a:custGeom>
              <a:avLst/>
              <a:gdLst>
                <a:gd name="T0" fmla="*/ 2147483646 w 4530"/>
                <a:gd name="T1" fmla="*/ 0 h 5654"/>
                <a:gd name="T2" fmla="*/ 2147483646 w 4530"/>
                <a:gd name="T3" fmla="*/ 2147483646 h 5654"/>
                <a:gd name="T4" fmla="*/ 2147483646 w 4530"/>
                <a:gd name="T5" fmla="*/ 2147483646 h 5654"/>
                <a:gd name="T6" fmla="*/ 2147483646 w 4530"/>
                <a:gd name="T7" fmla="*/ 2147483646 h 5654"/>
                <a:gd name="T8" fmla="*/ 2147483646 w 4530"/>
                <a:gd name="T9" fmla="*/ 0 h 56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0"/>
                <a:gd name="T16" fmla="*/ 0 h 5654"/>
                <a:gd name="T17" fmla="*/ 4530 w 4530"/>
                <a:gd name="T18" fmla="*/ 5654 h 56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38" name="Google Shape;372;p40"/>
            <p:cNvSpPr>
              <a:spLocks/>
            </p:cNvSpPr>
            <p:nvPr/>
          </p:nvSpPr>
          <p:spPr bwMode="auto">
            <a:xfrm>
              <a:off x="11755442" y="5908031"/>
              <a:ext cx="131518" cy="198860"/>
            </a:xfrm>
            <a:custGeom>
              <a:avLst/>
              <a:gdLst>
                <a:gd name="T0" fmla="*/ 2147483646 w 4986"/>
                <a:gd name="T1" fmla="*/ 2147483646 h 7539"/>
                <a:gd name="T2" fmla="*/ 2147483646 w 4986"/>
                <a:gd name="T3" fmla="*/ 2147483646 h 7539"/>
                <a:gd name="T4" fmla="*/ 2147483646 w 4986"/>
                <a:gd name="T5" fmla="*/ 2147483646 h 7539"/>
                <a:gd name="T6" fmla="*/ 2147483646 w 4986"/>
                <a:gd name="T7" fmla="*/ 2147483646 h 7539"/>
                <a:gd name="T8" fmla="*/ 2147483646 w 4986"/>
                <a:gd name="T9" fmla="*/ 2147483646 h 7539"/>
                <a:gd name="T10" fmla="*/ 2147483646 w 4986"/>
                <a:gd name="T11" fmla="*/ 2147483646 h 7539"/>
                <a:gd name="T12" fmla="*/ 2147483646 w 4986"/>
                <a:gd name="T13" fmla="*/ 2147483646 h 75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86"/>
                <a:gd name="T22" fmla="*/ 0 h 7539"/>
                <a:gd name="T23" fmla="*/ 4986 w 4986"/>
                <a:gd name="T24" fmla="*/ 7539 h 75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39" name="Google Shape;373;p40"/>
            <p:cNvSpPr>
              <a:spLocks/>
            </p:cNvSpPr>
            <p:nvPr/>
          </p:nvSpPr>
          <p:spPr bwMode="auto">
            <a:xfrm>
              <a:off x="11614930" y="6191853"/>
              <a:ext cx="33104" cy="29807"/>
            </a:xfrm>
            <a:custGeom>
              <a:avLst/>
              <a:gdLst>
                <a:gd name="T0" fmla="*/ 2147483646 w 1255"/>
                <a:gd name="T1" fmla="*/ 2147483646 h 1130"/>
                <a:gd name="T2" fmla="*/ 2147483646 w 1255"/>
                <a:gd name="T3" fmla="*/ 2147483646 h 1130"/>
                <a:gd name="T4" fmla="*/ 2147483646 w 1255"/>
                <a:gd name="T5" fmla="*/ 2147483646 h 1130"/>
                <a:gd name="T6" fmla="*/ 2147483646 w 1255"/>
                <a:gd name="T7" fmla="*/ 2147483646 h 1130"/>
                <a:gd name="T8" fmla="*/ 2147483646 w 1255"/>
                <a:gd name="T9" fmla="*/ 2147483646 h 1130"/>
                <a:gd name="T10" fmla="*/ 2147483646 w 1255"/>
                <a:gd name="T11" fmla="*/ 2147483646 h 1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5"/>
                <a:gd name="T19" fmla="*/ 0 h 1130"/>
                <a:gd name="T20" fmla="*/ 1255 w 1255"/>
                <a:gd name="T21" fmla="*/ 1130 h 1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40" name="Google Shape;374;p40"/>
            <p:cNvSpPr>
              <a:spLocks/>
            </p:cNvSpPr>
            <p:nvPr/>
          </p:nvSpPr>
          <p:spPr bwMode="auto">
            <a:xfrm>
              <a:off x="11663253" y="6387495"/>
              <a:ext cx="170794" cy="141937"/>
            </a:xfrm>
            <a:custGeom>
              <a:avLst/>
              <a:gdLst>
                <a:gd name="T0" fmla="*/ 2147483646 w 6475"/>
                <a:gd name="T1" fmla="*/ 0 h 5381"/>
                <a:gd name="T2" fmla="*/ 0 w 6475"/>
                <a:gd name="T3" fmla="*/ 2147483646 h 5381"/>
                <a:gd name="T4" fmla="*/ 2147483646 w 6475"/>
                <a:gd name="T5" fmla="*/ 2147483646 h 5381"/>
                <a:gd name="T6" fmla="*/ 2147483646 w 6475"/>
                <a:gd name="T7" fmla="*/ 2147483646 h 5381"/>
                <a:gd name="T8" fmla="*/ 2147483646 w 6475"/>
                <a:gd name="T9" fmla="*/ 0 h 5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75"/>
                <a:gd name="T16" fmla="*/ 0 h 5381"/>
                <a:gd name="T17" fmla="*/ 6475 w 6475"/>
                <a:gd name="T18" fmla="*/ 5381 h 53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41" name="Google Shape;375;p40"/>
            <p:cNvSpPr>
              <a:spLocks/>
            </p:cNvSpPr>
            <p:nvPr/>
          </p:nvSpPr>
          <p:spPr bwMode="auto">
            <a:xfrm>
              <a:off x="11827611" y="6114092"/>
              <a:ext cx="239745" cy="314314"/>
            </a:xfrm>
            <a:custGeom>
              <a:avLst/>
              <a:gdLst>
                <a:gd name="T0" fmla="*/ 2147483646 w 9089"/>
                <a:gd name="T1" fmla="*/ 0 h 11916"/>
                <a:gd name="T2" fmla="*/ 0 w 9089"/>
                <a:gd name="T3" fmla="*/ 2147483646 h 11916"/>
                <a:gd name="T4" fmla="*/ 2147483646 w 9089"/>
                <a:gd name="T5" fmla="*/ 2147483646 h 11916"/>
                <a:gd name="T6" fmla="*/ 2147483646 w 9089"/>
                <a:gd name="T7" fmla="*/ 2147483646 h 11916"/>
                <a:gd name="T8" fmla="*/ 2147483646 w 9089"/>
                <a:gd name="T9" fmla="*/ 0 h 119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89"/>
                <a:gd name="T16" fmla="*/ 0 h 11916"/>
                <a:gd name="T17" fmla="*/ 9089 w 9089"/>
                <a:gd name="T18" fmla="*/ 11916 h 119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42" name="Google Shape;376;p40"/>
            <p:cNvSpPr>
              <a:spLocks/>
            </p:cNvSpPr>
            <p:nvPr/>
          </p:nvSpPr>
          <p:spPr bwMode="auto">
            <a:xfrm>
              <a:off x="11642415" y="6506959"/>
              <a:ext cx="21656" cy="27644"/>
            </a:xfrm>
            <a:custGeom>
              <a:avLst/>
              <a:gdLst>
                <a:gd name="T0" fmla="*/ 2147483646 w 821"/>
                <a:gd name="T1" fmla="*/ 0 h 1048"/>
                <a:gd name="T2" fmla="*/ 2147483646 w 821"/>
                <a:gd name="T3" fmla="*/ 2147483646 h 1048"/>
                <a:gd name="T4" fmla="*/ 2147483646 w 821"/>
                <a:gd name="T5" fmla="*/ 2147483646 h 1048"/>
                <a:gd name="T6" fmla="*/ 2147483646 w 821"/>
                <a:gd name="T7" fmla="*/ 2147483646 h 1048"/>
                <a:gd name="T8" fmla="*/ 0 w 821"/>
                <a:gd name="T9" fmla="*/ 2147483646 h 1048"/>
                <a:gd name="T10" fmla="*/ 2147483646 w 821"/>
                <a:gd name="T11" fmla="*/ 2147483646 h 1048"/>
                <a:gd name="T12" fmla="*/ 2147483646 w 821"/>
                <a:gd name="T13" fmla="*/ 2147483646 h 1048"/>
                <a:gd name="T14" fmla="*/ 2147483646 w 821"/>
                <a:gd name="T15" fmla="*/ 2147483646 h 1048"/>
                <a:gd name="T16" fmla="*/ 2147483646 w 821"/>
                <a:gd name="T17" fmla="*/ 0 h 10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1"/>
                <a:gd name="T28" fmla="*/ 0 h 1048"/>
                <a:gd name="T29" fmla="*/ 821 w 821"/>
                <a:gd name="T30" fmla="*/ 1048 h 10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43" name="Google Shape;377;p40"/>
            <p:cNvSpPr>
              <a:spLocks/>
            </p:cNvSpPr>
            <p:nvPr/>
          </p:nvSpPr>
          <p:spPr bwMode="auto">
            <a:xfrm>
              <a:off x="11641597" y="6514951"/>
              <a:ext cx="12661" cy="12107"/>
            </a:xfrm>
            <a:custGeom>
              <a:avLst/>
              <a:gdLst>
                <a:gd name="T0" fmla="*/ 2147483646 w 480"/>
                <a:gd name="T1" fmla="*/ 2147483646 h 459"/>
                <a:gd name="T2" fmla="*/ 2147483646 w 480"/>
                <a:gd name="T3" fmla="*/ 2147483646 h 459"/>
                <a:gd name="T4" fmla="*/ 2147483646 w 480"/>
                <a:gd name="T5" fmla="*/ 2147483646 h 459"/>
                <a:gd name="T6" fmla="*/ 2147483646 w 480"/>
                <a:gd name="T7" fmla="*/ 2147483646 h 459"/>
                <a:gd name="T8" fmla="*/ 2147483646 w 480"/>
                <a:gd name="T9" fmla="*/ 2147483646 h 459"/>
                <a:gd name="T10" fmla="*/ 2147483646 w 480"/>
                <a:gd name="T11" fmla="*/ 2147483646 h 4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0"/>
                <a:gd name="T19" fmla="*/ 0 h 459"/>
                <a:gd name="T20" fmla="*/ 480 w 480"/>
                <a:gd name="T21" fmla="*/ 459 h 4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44" name="Google Shape;378;p40"/>
            <p:cNvSpPr>
              <a:spLocks/>
            </p:cNvSpPr>
            <p:nvPr/>
          </p:nvSpPr>
          <p:spPr bwMode="auto">
            <a:xfrm>
              <a:off x="11650407" y="6866932"/>
              <a:ext cx="1635" cy="10445"/>
            </a:xfrm>
            <a:custGeom>
              <a:avLst/>
              <a:gdLst>
                <a:gd name="T0" fmla="*/ 2147483646 w 62"/>
                <a:gd name="T1" fmla="*/ 2147483646 h 396"/>
                <a:gd name="T2" fmla="*/ 2147483646 w 62"/>
                <a:gd name="T3" fmla="*/ 2147483646 h 396"/>
                <a:gd name="T4" fmla="*/ 2147483646 w 62"/>
                <a:gd name="T5" fmla="*/ 2147483646 h 396"/>
                <a:gd name="T6" fmla="*/ 0 60000 65536"/>
                <a:gd name="T7" fmla="*/ 0 60000 65536"/>
                <a:gd name="T8" fmla="*/ 0 60000 65536"/>
                <a:gd name="T9" fmla="*/ 0 w 62"/>
                <a:gd name="T10" fmla="*/ 0 h 396"/>
                <a:gd name="T11" fmla="*/ 62 w 62"/>
                <a:gd name="T12" fmla="*/ 396 h 3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45" name="Google Shape;379;p40"/>
            <p:cNvSpPr>
              <a:spLocks/>
            </p:cNvSpPr>
            <p:nvPr/>
          </p:nvSpPr>
          <p:spPr bwMode="auto">
            <a:xfrm>
              <a:off x="11681691" y="6749078"/>
              <a:ext cx="184431" cy="126691"/>
            </a:xfrm>
            <a:custGeom>
              <a:avLst/>
              <a:gdLst>
                <a:gd name="T0" fmla="*/ 2147483646 w 6992"/>
                <a:gd name="T1" fmla="*/ 0 h 4803"/>
                <a:gd name="T2" fmla="*/ 0 w 6992"/>
                <a:gd name="T3" fmla="*/ 2147483646 h 4803"/>
                <a:gd name="T4" fmla="*/ 2147483646 w 6992"/>
                <a:gd name="T5" fmla="*/ 2147483646 h 4803"/>
                <a:gd name="T6" fmla="*/ 2147483646 w 6992"/>
                <a:gd name="T7" fmla="*/ 2147483646 h 4803"/>
                <a:gd name="T8" fmla="*/ 2147483646 w 6992"/>
                <a:gd name="T9" fmla="*/ 0 h 48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92"/>
                <a:gd name="T16" fmla="*/ 0 h 4803"/>
                <a:gd name="T17" fmla="*/ 6992 w 6992"/>
                <a:gd name="T18" fmla="*/ 4803 h 48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46" name="Google Shape;380;p40"/>
            <p:cNvSpPr>
              <a:spLocks/>
            </p:cNvSpPr>
            <p:nvPr/>
          </p:nvSpPr>
          <p:spPr bwMode="auto">
            <a:xfrm>
              <a:off x="11865305" y="6486912"/>
              <a:ext cx="315106" cy="297459"/>
            </a:xfrm>
            <a:custGeom>
              <a:avLst/>
              <a:gdLst>
                <a:gd name="T0" fmla="*/ 2147483646 w 11946"/>
                <a:gd name="T1" fmla="*/ 0 h 11277"/>
                <a:gd name="T2" fmla="*/ 0 w 11946"/>
                <a:gd name="T3" fmla="*/ 2147483646 h 11277"/>
                <a:gd name="T4" fmla="*/ 2147483646 w 11946"/>
                <a:gd name="T5" fmla="*/ 2147483646 h 11277"/>
                <a:gd name="T6" fmla="*/ 2147483646 w 11946"/>
                <a:gd name="T7" fmla="*/ 2147483646 h 11277"/>
                <a:gd name="T8" fmla="*/ 2147483646 w 11946"/>
                <a:gd name="T9" fmla="*/ 0 h 11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46"/>
                <a:gd name="T16" fmla="*/ 0 h 11277"/>
                <a:gd name="T17" fmla="*/ 11946 w 11946"/>
                <a:gd name="T18" fmla="*/ 11277 h 11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47" name="Google Shape;381;p40"/>
            <p:cNvSpPr>
              <a:spLocks/>
            </p:cNvSpPr>
            <p:nvPr/>
          </p:nvSpPr>
          <p:spPr bwMode="auto">
            <a:xfrm>
              <a:off x="11651225" y="6849286"/>
              <a:ext cx="32101" cy="35319"/>
            </a:xfrm>
            <a:custGeom>
              <a:avLst/>
              <a:gdLst>
                <a:gd name="T0" fmla="*/ 2147483646 w 1217"/>
                <a:gd name="T1" fmla="*/ 2147483646 h 1339"/>
                <a:gd name="T2" fmla="*/ 2147483646 w 1217"/>
                <a:gd name="T3" fmla="*/ 2147483646 h 1339"/>
                <a:gd name="T4" fmla="*/ 0 w 1217"/>
                <a:gd name="T5" fmla="*/ 2147483646 h 1339"/>
                <a:gd name="T6" fmla="*/ 2147483646 w 1217"/>
                <a:gd name="T7" fmla="*/ 2147483646 h 1339"/>
                <a:gd name="T8" fmla="*/ 2147483646 w 1217"/>
                <a:gd name="T9" fmla="*/ 2147483646 h 1339"/>
                <a:gd name="T10" fmla="*/ 2147483646 w 1217"/>
                <a:gd name="T11" fmla="*/ 2147483646 h 1339"/>
                <a:gd name="T12" fmla="*/ 2147483646 w 1217"/>
                <a:gd name="T13" fmla="*/ 2147483646 h 1339"/>
                <a:gd name="T14" fmla="*/ 2147483646 w 1217"/>
                <a:gd name="T15" fmla="*/ 2147483646 h 1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7"/>
                <a:gd name="T25" fmla="*/ 0 h 1339"/>
                <a:gd name="T26" fmla="*/ 1217 w 1217"/>
                <a:gd name="T27" fmla="*/ 1339 h 13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48" name="Google Shape;382;p40"/>
            <p:cNvSpPr>
              <a:spLocks/>
            </p:cNvSpPr>
            <p:nvPr/>
          </p:nvSpPr>
          <p:spPr bwMode="auto">
            <a:xfrm>
              <a:off x="11671272" y="7272618"/>
              <a:ext cx="7227" cy="10445"/>
            </a:xfrm>
            <a:custGeom>
              <a:avLst/>
              <a:gdLst>
                <a:gd name="T0" fmla="*/ 2147483646 w 274"/>
                <a:gd name="T1" fmla="*/ 2147483646 h 396"/>
                <a:gd name="T2" fmla="*/ 2147483646 w 274"/>
                <a:gd name="T3" fmla="*/ 2147483646 h 396"/>
                <a:gd name="T4" fmla="*/ 2147483646 w 274"/>
                <a:gd name="T5" fmla="*/ 2147483646 h 396"/>
                <a:gd name="T6" fmla="*/ 2147483646 w 274"/>
                <a:gd name="T7" fmla="*/ 2147483646 h 3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4"/>
                <a:gd name="T13" fmla="*/ 0 h 396"/>
                <a:gd name="T14" fmla="*/ 274 w 274"/>
                <a:gd name="T15" fmla="*/ 396 h 3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49" name="Google Shape;383;p40"/>
            <p:cNvSpPr>
              <a:spLocks/>
            </p:cNvSpPr>
            <p:nvPr/>
          </p:nvSpPr>
          <p:spPr bwMode="auto">
            <a:xfrm>
              <a:off x="11706539" y="7179611"/>
              <a:ext cx="142729" cy="97043"/>
            </a:xfrm>
            <a:custGeom>
              <a:avLst/>
              <a:gdLst>
                <a:gd name="T0" fmla="*/ 2147483646 w 5411"/>
                <a:gd name="T1" fmla="*/ 2147483646 h 3679"/>
                <a:gd name="T2" fmla="*/ 2147483646 w 5411"/>
                <a:gd name="T3" fmla="*/ 2147483646 h 3679"/>
                <a:gd name="T4" fmla="*/ 2147483646 w 5411"/>
                <a:gd name="T5" fmla="*/ 2147483646 h 3679"/>
                <a:gd name="T6" fmla="*/ 2147483646 w 5411"/>
                <a:gd name="T7" fmla="*/ 2147483646 h 3679"/>
                <a:gd name="T8" fmla="*/ 2147483646 w 5411"/>
                <a:gd name="T9" fmla="*/ 2147483646 h 3679"/>
                <a:gd name="T10" fmla="*/ 2147483646 w 5411"/>
                <a:gd name="T11" fmla="*/ 2147483646 h 3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11"/>
                <a:gd name="T19" fmla="*/ 0 h 3679"/>
                <a:gd name="T20" fmla="*/ 5411 w 5411"/>
                <a:gd name="T21" fmla="*/ 3679 h 36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50" name="Google Shape;384;p40"/>
            <p:cNvSpPr>
              <a:spLocks/>
            </p:cNvSpPr>
            <p:nvPr/>
          </p:nvSpPr>
          <p:spPr bwMode="auto">
            <a:xfrm>
              <a:off x="11845258" y="6803600"/>
              <a:ext cx="360000" cy="413731"/>
            </a:xfrm>
            <a:custGeom>
              <a:avLst/>
              <a:gdLst>
                <a:gd name="T0" fmla="*/ 2147483646 w 13648"/>
                <a:gd name="T1" fmla="*/ 0 h 15685"/>
                <a:gd name="T2" fmla="*/ 2147483646 w 13648"/>
                <a:gd name="T3" fmla="*/ 2147483646 h 15685"/>
                <a:gd name="T4" fmla="*/ 2147483646 w 13648"/>
                <a:gd name="T5" fmla="*/ 2147483646 h 15685"/>
                <a:gd name="T6" fmla="*/ 0 w 13648"/>
                <a:gd name="T7" fmla="*/ 2147483646 h 15685"/>
                <a:gd name="T8" fmla="*/ 2147483646 w 13648"/>
                <a:gd name="T9" fmla="*/ 2147483646 h 15685"/>
                <a:gd name="T10" fmla="*/ 2147483646 w 13648"/>
                <a:gd name="T11" fmla="*/ 0 h 15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48"/>
                <a:gd name="T19" fmla="*/ 0 h 15685"/>
                <a:gd name="T20" fmla="*/ 13648 w 13648"/>
                <a:gd name="T21" fmla="*/ 15685 h 156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51" name="Google Shape;385;p40"/>
            <p:cNvSpPr>
              <a:spLocks/>
            </p:cNvSpPr>
            <p:nvPr/>
          </p:nvSpPr>
          <p:spPr bwMode="auto">
            <a:xfrm>
              <a:off x="11677682" y="7256581"/>
              <a:ext cx="29675" cy="27301"/>
            </a:xfrm>
            <a:custGeom>
              <a:avLst/>
              <a:gdLst>
                <a:gd name="T0" fmla="*/ 2147483646 w 1125"/>
                <a:gd name="T1" fmla="*/ 2147483646 h 1035"/>
                <a:gd name="T2" fmla="*/ 2147483646 w 1125"/>
                <a:gd name="T3" fmla="*/ 2147483646 h 1035"/>
                <a:gd name="T4" fmla="*/ 2147483646 w 1125"/>
                <a:gd name="T5" fmla="*/ 2147483646 h 1035"/>
                <a:gd name="T6" fmla="*/ 0 w 1125"/>
                <a:gd name="T7" fmla="*/ 2147483646 h 1035"/>
                <a:gd name="T8" fmla="*/ 2147483646 w 1125"/>
                <a:gd name="T9" fmla="*/ 2147483646 h 1035"/>
                <a:gd name="T10" fmla="*/ 2147483646 w 1125"/>
                <a:gd name="T11" fmla="*/ 2147483646 h 1035"/>
                <a:gd name="T12" fmla="*/ 2147483646 w 1125"/>
                <a:gd name="T13" fmla="*/ 2147483646 h 1035"/>
                <a:gd name="T14" fmla="*/ 2147483646 w 1125"/>
                <a:gd name="T15" fmla="*/ 2147483646 h 10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5"/>
                <a:gd name="T25" fmla="*/ 0 h 1035"/>
                <a:gd name="T26" fmla="*/ 1125 w 1125"/>
                <a:gd name="T27" fmla="*/ 1035 h 10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52" name="Google Shape;386;p40"/>
            <p:cNvSpPr>
              <a:spLocks/>
            </p:cNvSpPr>
            <p:nvPr/>
          </p:nvSpPr>
          <p:spPr bwMode="auto">
            <a:xfrm>
              <a:off x="11674464" y="7270218"/>
              <a:ext cx="3244" cy="2427"/>
            </a:xfrm>
            <a:custGeom>
              <a:avLst/>
              <a:gdLst>
                <a:gd name="T0" fmla="*/ 2147483646 w 123"/>
                <a:gd name="T1" fmla="*/ 2147483646 h 92"/>
                <a:gd name="T2" fmla="*/ 2147483646 w 123"/>
                <a:gd name="T3" fmla="*/ 2147483646 h 92"/>
                <a:gd name="T4" fmla="*/ 2147483646 w 123"/>
                <a:gd name="T5" fmla="*/ 2147483646 h 92"/>
                <a:gd name="T6" fmla="*/ 2147483646 w 123"/>
                <a:gd name="T7" fmla="*/ 2147483646 h 92"/>
                <a:gd name="T8" fmla="*/ 2147483646 w 123"/>
                <a:gd name="T9" fmla="*/ 2147483646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92"/>
                <a:gd name="T17" fmla="*/ 123 w 12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53" name="Google Shape;387;p40"/>
            <p:cNvSpPr>
              <a:spLocks/>
            </p:cNvSpPr>
            <p:nvPr/>
          </p:nvSpPr>
          <p:spPr bwMode="auto">
            <a:xfrm>
              <a:off x="11677682" y="7263808"/>
              <a:ext cx="16064" cy="9654"/>
            </a:xfrm>
            <a:custGeom>
              <a:avLst/>
              <a:gdLst>
                <a:gd name="T0" fmla="*/ 2147483646 w 609"/>
                <a:gd name="T1" fmla="*/ 0 h 366"/>
                <a:gd name="T2" fmla="*/ 2147483646 w 609"/>
                <a:gd name="T3" fmla="*/ 0 h 366"/>
                <a:gd name="T4" fmla="*/ 0 w 609"/>
                <a:gd name="T5" fmla="*/ 2147483646 h 366"/>
                <a:gd name="T6" fmla="*/ 0 w 609"/>
                <a:gd name="T7" fmla="*/ 2147483646 h 366"/>
                <a:gd name="T8" fmla="*/ 2147483646 w 609"/>
                <a:gd name="T9" fmla="*/ 2147483646 h 366"/>
                <a:gd name="T10" fmla="*/ 2147483646 w 609"/>
                <a:gd name="T11" fmla="*/ 0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9"/>
                <a:gd name="T19" fmla="*/ 0 h 366"/>
                <a:gd name="T20" fmla="*/ 609 w 609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54" name="Google Shape;388;p40"/>
            <p:cNvSpPr>
              <a:spLocks/>
            </p:cNvSpPr>
            <p:nvPr/>
          </p:nvSpPr>
          <p:spPr bwMode="auto">
            <a:xfrm>
              <a:off x="11720967" y="7497909"/>
              <a:ext cx="72987" cy="40120"/>
            </a:xfrm>
            <a:custGeom>
              <a:avLst/>
              <a:gdLst>
                <a:gd name="T0" fmla="*/ 2147483646 w 2767"/>
                <a:gd name="T1" fmla="*/ 2147483646 h 1521"/>
                <a:gd name="T2" fmla="*/ 2147483646 w 2767"/>
                <a:gd name="T3" fmla="*/ 2147483646 h 1521"/>
                <a:gd name="T4" fmla="*/ 2147483646 w 2767"/>
                <a:gd name="T5" fmla="*/ 2147483646 h 1521"/>
                <a:gd name="T6" fmla="*/ 2147483646 w 2767"/>
                <a:gd name="T7" fmla="*/ 2147483646 h 1521"/>
                <a:gd name="T8" fmla="*/ 2147483646 w 2767"/>
                <a:gd name="T9" fmla="*/ 2147483646 h 15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7"/>
                <a:gd name="T16" fmla="*/ 0 h 1521"/>
                <a:gd name="T17" fmla="*/ 2767 w 2767"/>
                <a:gd name="T18" fmla="*/ 1521 h 15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55" name="Google Shape;389;p40"/>
            <p:cNvSpPr>
              <a:spLocks/>
            </p:cNvSpPr>
            <p:nvPr/>
          </p:nvSpPr>
          <p:spPr bwMode="auto">
            <a:xfrm>
              <a:off x="11786726" y="7208495"/>
              <a:ext cx="388883" cy="320724"/>
            </a:xfrm>
            <a:custGeom>
              <a:avLst/>
              <a:gdLst>
                <a:gd name="T0" fmla="*/ 2147483646 w 14743"/>
                <a:gd name="T1" fmla="*/ 0 h 12159"/>
                <a:gd name="T2" fmla="*/ 2147483646 w 14743"/>
                <a:gd name="T3" fmla="*/ 0 h 12159"/>
                <a:gd name="T4" fmla="*/ 2147483646 w 14743"/>
                <a:gd name="T5" fmla="*/ 2147483646 h 12159"/>
                <a:gd name="T6" fmla="*/ 2147483646 w 14743"/>
                <a:gd name="T7" fmla="*/ 2147483646 h 12159"/>
                <a:gd name="T8" fmla="*/ 2147483646 w 14743"/>
                <a:gd name="T9" fmla="*/ 2147483646 h 12159"/>
                <a:gd name="T10" fmla="*/ 0 w 14743"/>
                <a:gd name="T11" fmla="*/ 2147483646 h 12159"/>
                <a:gd name="T12" fmla="*/ 2147483646 w 14743"/>
                <a:gd name="T13" fmla="*/ 2147483646 h 12159"/>
                <a:gd name="T14" fmla="*/ 2147483646 w 14743"/>
                <a:gd name="T15" fmla="*/ 2147483646 h 12159"/>
                <a:gd name="T16" fmla="*/ 2147483646 w 14743"/>
                <a:gd name="T17" fmla="*/ 0 h 12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43"/>
                <a:gd name="T28" fmla="*/ 0 h 12159"/>
                <a:gd name="T29" fmla="*/ 14743 w 14743"/>
                <a:gd name="T30" fmla="*/ 12159 h 12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56" name="Google Shape;390;p40"/>
            <p:cNvSpPr>
              <a:spLocks/>
            </p:cNvSpPr>
            <p:nvPr/>
          </p:nvSpPr>
          <p:spPr bwMode="auto">
            <a:xfrm>
              <a:off x="11704930" y="7517955"/>
              <a:ext cx="17673" cy="20891"/>
            </a:xfrm>
            <a:custGeom>
              <a:avLst/>
              <a:gdLst>
                <a:gd name="T0" fmla="*/ 2147483646 w 670"/>
                <a:gd name="T1" fmla="*/ 2147483646 h 792"/>
                <a:gd name="T2" fmla="*/ 2147483646 w 670"/>
                <a:gd name="T3" fmla="*/ 2147483646 h 792"/>
                <a:gd name="T4" fmla="*/ 2147483646 w 670"/>
                <a:gd name="T5" fmla="*/ 2147483646 h 792"/>
                <a:gd name="T6" fmla="*/ 2147483646 w 670"/>
                <a:gd name="T7" fmla="*/ 2147483646 h 792"/>
                <a:gd name="T8" fmla="*/ 2147483646 w 670"/>
                <a:gd name="T9" fmla="*/ 214748364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0"/>
                <a:gd name="T16" fmla="*/ 0 h 792"/>
                <a:gd name="T17" fmla="*/ 670 w 67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57" name="Google Shape;391;p40"/>
            <p:cNvSpPr>
              <a:spLocks/>
            </p:cNvSpPr>
            <p:nvPr/>
          </p:nvSpPr>
          <p:spPr bwMode="auto">
            <a:xfrm>
              <a:off x="12508309" y="7907630"/>
              <a:ext cx="232518" cy="337553"/>
            </a:xfrm>
            <a:custGeom>
              <a:avLst/>
              <a:gdLst>
                <a:gd name="T0" fmla="*/ 2147483646 w 8815"/>
                <a:gd name="T1" fmla="*/ 0 h 12797"/>
                <a:gd name="T2" fmla="*/ 0 w 8815"/>
                <a:gd name="T3" fmla="*/ 2147483646 h 12797"/>
                <a:gd name="T4" fmla="*/ 2147483646 w 8815"/>
                <a:gd name="T5" fmla="*/ 2147483646 h 12797"/>
                <a:gd name="T6" fmla="*/ 2147483646 w 8815"/>
                <a:gd name="T7" fmla="*/ 2147483646 h 12797"/>
                <a:gd name="T8" fmla="*/ 2147483646 w 8815"/>
                <a:gd name="T9" fmla="*/ 0 h 127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15"/>
                <a:gd name="T16" fmla="*/ 0 h 12797"/>
                <a:gd name="T17" fmla="*/ 8815 w 8815"/>
                <a:gd name="T18" fmla="*/ 12797 h 127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58" name="Google Shape;392;p40"/>
            <p:cNvSpPr>
              <a:spLocks/>
            </p:cNvSpPr>
            <p:nvPr/>
          </p:nvSpPr>
          <p:spPr bwMode="auto">
            <a:xfrm>
              <a:off x="12493881" y="7753691"/>
              <a:ext cx="270211" cy="211679"/>
            </a:xfrm>
            <a:custGeom>
              <a:avLst/>
              <a:gdLst>
                <a:gd name="T0" fmla="*/ 2147483646 w 10244"/>
                <a:gd name="T1" fmla="*/ 0 h 8025"/>
                <a:gd name="T2" fmla="*/ 0 w 10244"/>
                <a:gd name="T3" fmla="*/ 2147483646 h 8025"/>
                <a:gd name="T4" fmla="*/ 2147483646 w 10244"/>
                <a:gd name="T5" fmla="*/ 2147483646 h 8025"/>
                <a:gd name="T6" fmla="*/ 2147483646 w 10244"/>
                <a:gd name="T7" fmla="*/ 2147483646 h 8025"/>
                <a:gd name="T8" fmla="*/ 2147483646 w 10244"/>
                <a:gd name="T9" fmla="*/ 0 h 80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44"/>
                <a:gd name="T16" fmla="*/ 0 h 8025"/>
                <a:gd name="T17" fmla="*/ 10244 w 10244"/>
                <a:gd name="T18" fmla="*/ 8025 h 80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59" name="Google Shape;393;p40"/>
            <p:cNvSpPr>
              <a:spLocks/>
            </p:cNvSpPr>
            <p:nvPr/>
          </p:nvSpPr>
          <p:spPr bwMode="auto">
            <a:xfrm>
              <a:off x="12340733" y="6323345"/>
              <a:ext cx="183640" cy="307905"/>
            </a:xfrm>
            <a:custGeom>
              <a:avLst/>
              <a:gdLst>
                <a:gd name="T0" fmla="*/ 2147483646 w 6962"/>
                <a:gd name="T1" fmla="*/ 0 h 11673"/>
                <a:gd name="T2" fmla="*/ 2147483646 w 6962"/>
                <a:gd name="T3" fmla="*/ 2147483646 h 11673"/>
                <a:gd name="T4" fmla="*/ 2147483646 w 6962"/>
                <a:gd name="T5" fmla="*/ 2147483646 h 11673"/>
                <a:gd name="T6" fmla="*/ 2147483646 w 6962"/>
                <a:gd name="T7" fmla="*/ 0 h 116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62"/>
                <a:gd name="T13" fmla="*/ 0 h 11673"/>
                <a:gd name="T14" fmla="*/ 6962 w 6962"/>
                <a:gd name="T15" fmla="*/ 11673 h 116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60" name="Google Shape;394;p40"/>
            <p:cNvSpPr>
              <a:spLocks/>
            </p:cNvSpPr>
            <p:nvPr/>
          </p:nvSpPr>
          <p:spPr bwMode="auto">
            <a:xfrm>
              <a:off x="12022436" y="6477284"/>
              <a:ext cx="533195" cy="721609"/>
            </a:xfrm>
            <a:custGeom>
              <a:avLst/>
              <a:gdLst>
                <a:gd name="T0" fmla="*/ 2147483646 w 20214"/>
                <a:gd name="T1" fmla="*/ 0 h 27357"/>
                <a:gd name="T2" fmla="*/ 2147483646 w 20214"/>
                <a:gd name="T3" fmla="*/ 2147483646 h 27357"/>
                <a:gd name="T4" fmla="*/ 2147483646 w 20214"/>
                <a:gd name="T5" fmla="*/ 2147483646 h 27357"/>
                <a:gd name="T6" fmla="*/ 2147483646 w 20214"/>
                <a:gd name="T7" fmla="*/ 2147483646 h 27357"/>
                <a:gd name="T8" fmla="*/ 2147483646 w 20214"/>
                <a:gd name="T9" fmla="*/ 2147483646 h 27357"/>
                <a:gd name="T10" fmla="*/ 2147483646 w 20214"/>
                <a:gd name="T11" fmla="*/ 2147483646 h 27357"/>
                <a:gd name="T12" fmla="*/ 2147483646 w 20214"/>
                <a:gd name="T13" fmla="*/ 2147483646 h 27357"/>
                <a:gd name="T14" fmla="*/ 2147483646 w 20214"/>
                <a:gd name="T15" fmla="*/ 0 h 27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214"/>
                <a:gd name="T25" fmla="*/ 0 h 27357"/>
                <a:gd name="T26" fmla="*/ 20214 w 20214"/>
                <a:gd name="T27" fmla="*/ 27357 h 27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61" name="Google Shape;395;p40"/>
            <p:cNvSpPr>
              <a:spLocks/>
            </p:cNvSpPr>
            <p:nvPr/>
          </p:nvSpPr>
          <p:spPr bwMode="auto">
            <a:xfrm>
              <a:off x="12541967" y="6320575"/>
              <a:ext cx="101870" cy="289810"/>
            </a:xfrm>
            <a:custGeom>
              <a:avLst/>
              <a:gdLst>
                <a:gd name="T0" fmla="*/ 2147483646 w 3862"/>
                <a:gd name="T1" fmla="*/ 2147483646 h 10987"/>
                <a:gd name="T2" fmla="*/ 2147483646 w 3862"/>
                <a:gd name="T3" fmla="*/ 2147483646 h 10987"/>
                <a:gd name="T4" fmla="*/ 2147483646 w 3862"/>
                <a:gd name="T5" fmla="*/ 2147483646 h 10987"/>
                <a:gd name="T6" fmla="*/ 2147483646 w 3862"/>
                <a:gd name="T7" fmla="*/ 2147483646 h 10987"/>
                <a:gd name="T8" fmla="*/ 2147483646 w 3862"/>
                <a:gd name="T9" fmla="*/ 2147483646 h 10987"/>
                <a:gd name="T10" fmla="*/ 2147483646 w 3862"/>
                <a:gd name="T11" fmla="*/ 2147483646 h 109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2"/>
                <a:gd name="T19" fmla="*/ 0 h 10987"/>
                <a:gd name="T20" fmla="*/ 3862 w 3862"/>
                <a:gd name="T21" fmla="*/ 10987 h 109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62" name="Google Shape;396;p40"/>
            <p:cNvSpPr>
              <a:spLocks/>
            </p:cNvSpPr>
            <p:nvPr/>
          </p:nvSpPr>
          <p:spPr bwMode="auto">
            <a:xfrm>
              <a:off x="12011225" y="6819638"/>
              <a:ext cx="565243" cy="701562"/>
            </a:xfrm>
            <a:custGeom>
              <a:avLst/>
              <a:gdLst>
                <a:gd name="T0" fmla="*/ 2147483646 w 21429"/>
                <a:gd name="T1" fmla="*/ 0 h 26597"/>
                <a:gd name="T2" fmla="*/ 2147483646 w 21429"/>
                <a:gd name="T3" fmla="*/ 0 h 26597"/>
                <a:gd name="T4" fmla="*/ 2147483646 w 21429"/>
                <a:gd name="T5" fmla="*/ 2147483646 h 26597"/>
                <a:gd name="T6" fmla="*/ 2147483646 w 21429"/>
                <a:gd name="T7" fmla="*/ 2147483646 h 26597"/>
                <a:gd name="T8" fmla="*/ 2147483646 w 21429"/>
                <a:gd name="T9" fmla="*/ 2147483646 h 26597"/>
                <a:gd name="T10" fmla="*/ 2147483646 w 21429"/>
                <a:gd name="T11" fmla="*/ 2147483646 h 26597"/>
                <a:gd name="T12" fmla="*/ 2147483646 w 21429"/>
                <a:gd name="T13" fmla="*/ 2147483646 h 26597"/>
                <a:gd name="T14" fmla="*/ 2147483646 w 21429"/>
                <a:gd name="T15" fmla="*/ 0 h 265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29"/>
                <a:gd name="T25" fmla="*/ 0 h 26597"/>
                <a:gd name="T26" fmla="*/ 21429 w 21429"/>
                <a:gd name="T27" fmla="*/ 26597 h 265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63" name="Google Shape;397;p40"/>
            <p:cNvSpPr>
              <a:spLocks/>
            </p:cNvSpPr>
            <p:nvPr/>
          </p:nvSpPr>
          <p:spPr bwMode="auto">
            <a:xfrm>
              <a:off x="12161155" y="6365021"/>
              <a:ext cx="376829" cy="513966"/>
            </a:xfrm>
            <a:custGeom>
              <a:avLst/>
              <a:gdLst>
                <a:gd name="T0" fmla="*/ 2147483646 w 14286"/>
                <a:gd name="T1" fmla="*/ 2147483646 h 19485"/>
                <a:gd name="T2" fmla="*/ 0 w 14286"/>
                <a:gd name="T3" fmla="*/ 2147483646 h 19485"/>
                <a:gd name="T4" fmla="*/ 2147483646 w 14286"/>
                <a:gd name="T5" fmla="*/ 2147483646 h 19485"/>
                <a:gd name="T6" fmla="*/ 2147483646 w 14286"/>
                <a:gd name="T7" fmla="*/ 2147483646 h 19485"/>
                <a:gd name="T8" fmla="*/ 2147483646 w 14286"/>
                <a:gd name="T9" fmla="*/ 2147483646 h 19485"/>
                <a:gd name="T10" fmla="*/ 2147483646 w 14286"/>
                <a:gd name="T11" fmla="*/ 2147483646 h 19485"/>
                <a:gd name="T12" fmla="*/ 2147483646 w 14286"/>
                <a:gd name="T13" fmla="*/ 2147483646 h 194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86"/>
                <a:gd name="T22" fmla="*/ 0 h 19485"/>
                <a:gd name="T23" fmla="*/ 14286 w 14286"/>
                <a:gd name="T24" fmla="*/ 19485 h 194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64" name="Google Shape;398;p40"/>
            <p:cNvSpPr>
              <a:spLocks/>
            </p:cNvSpPr>
            <p:nvPr/>
          </p:nvSpPr>
          <p:spPr bwMode="auto">
            <a:xfrm>
              <a:off x="12582061" y="7116279"/>
              <a:ext cx="159584" cy="404921"/>
            </a:xfrm>
            <a:custGeom>
              <a:avLst/>
              <a:gdLst>
                <a:gd name="T0" fmla="*/ 2147483646 w 6050"/>
                <a:gd name="T1" fmla="*/ 2147483646 h 15351"/>
                <a:gd name="T2" fmla="*/ 2147483646 w 6050"/>
                <a:gd name="T3" fmla="*/ 2147483646 h 15351"/>
                <a:gd name="T4" fmla="*/ 2147483646 w 6050"/>
                <a:gd name="T5" fmla="*/ 2147483646 h 15351"/>
                <a:gd name="T6" fmla="*/ 2147483646 w 6050"/>
                <a:gd name="T7" fmla="*/ 2147483646 h 15351"/>
                <a:gd name="T8" fmla="*/ 2147483646 w 6050"/>
                <a:gd name="T9" fmla="*/ 2147483646 h 15351"/>
                <a:gd name="T10" fmla="*/ 2147483646 w 6050"/>
                <a:gd name="T11" fmla="*/ 2147483646 h 153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50"/>
                <a:gd name="T19" fmla="*/ 0 h 15351"/>
                <a:gd name="T20" fmla="*/ 6050 w 6050"/>
                <a:gd name="T21" fmla="*/ 15351 h 153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65" name="Google Shape;399;p40"/>
            <p:cNvSpPr>
              <a:spLocks/>
            </p:cNvSpPr>
            <p:nvPr/>
          </p:nvSpPr>
          <p:spPr bwMode="auto">
            <a:xfrm>
              <a:off x="12602925" y="7487489"/>
              <a:ext cx="117881" cy="257392"/>
            </a:xfrm>
            <a:custGeom>
              <a:avLst/>
              <a:gdLst>
                <a:gd name="T0" fmla="*/ 2147483646 w 4469"/>
                <a:gd name="T1" fmla="*/ 2147483646 h 9758"/>
                <a:gd name="T2" fmla="*/ 2147483646 w 4469"/>
                <a:gd name="T3" fmla="*/ 2147483646 h 9758"/>
                <a:gd name="T4" fmla="*/ 0 w 4469"/>
                <a:gd name="T5" fmla="*/ 2147483646 h 9758"/>
                <a:gd name="T6" fmla="*/ 2147483646 w 4469"/>
                <a:gd name="T7" fmla="*/ 2147483646 h 9758"/>
                <a:gd name="T8" fmla="*/ 2147483646 w 4469"/>
                <a:gd name="T9" fmla="*/ 2147483646 h 9758"/>
                <a:gd name="T10" fmla="*/ 2147483646 w 4469"/>
                <a:gd name="T11" fmla="*/ 2147483646 h 97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9"/>
                <a:gd name="T19" fmla="*/ 0 h 9758"/>
                <a:gd name="T20" fmla="*/ 4469 w 4469"/>
                <a:gd name="T21" fmla="*/ 9758 h 97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66" name="Google Shape;400;p40"/>
            <p:cNvSpPr>
              <a:spLocks/>
            </p:cNvSpPr>
            <p:nvPr/>
          </p:nvSpPr>
          <p:spPr bwMode="auto">
            <a:xfrm>
              <a:off x="12551595" y="6537425"/>
              <a:ext cx="153965" cy="342354"/>
            </a:xfrm>
            <a:custGeom>
              <a:avLst/>
              <a:gdLst>
                <a:gd name="T0" fmla="*/ 2147483646 w 5837"/>
                <a:gd name="T1" fmla="*/ 0 h 12979"/>
                <a:gd name="T2" fmla="*/ 2147483646 w 5837"/>
                <a:gd name="T3" fmla="*/ 2147483646 h 12979"/>
                <a:gd name="T4" fmla="*/ 2147483646 w 5837"/>
                <a:gd name="T5" fmla="*/ 2147483646 h 12979"/>
                <a:gd name="T6" fmla="*/ 2147483646 w 5837"/>
                <a:gd name="T7" fmla="*/ 2147483646 h 12979"/>
                <a:gd name="T8" fmla="*/ 2147483646 w 5837"/>
                <a:gd name="T9" fmla="*/ 0 h 129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37"/>
                <a:gd name="T16" fmla="*/ 0 h 12979"/>
                <a:gd name="T17" fmla="*/ 5837 w 5837"/>
                <a:gd name="T18" fmla="*/ 12979 h 129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67" name="Google Shape;401;p40"/>
            <p:cNvSpPr>
              <a:spLocks/>
            </p:cNvSpPr>
            <p:nvPr/>
          </p:nvSpPr>
          <p:spPr bwMode="auto">
            <a:xfrm>
              <a:off x="12566023" y="6812410"/>
              <a:ext cx="171612" cy="360026"/>
            </a:xfrm>
            <a:custGeom>
              <a:avLst/>
              <a:gdLst>
                <a:gd name="T0" fmla="*/ 2147483646 w 6506"/>
                <a:gd name="T1" fmla="*/ 2147483646 h 13649"/>
                <a:gd name="T2" fmla="*/ 2147483646 w 6506"/>
                <a:gd name="T3" fmla="*/ 2147483646 h 13649"/>
                <a:gd name="T4" fmla="*/ 2147483646 w 6506"/>
                <a:gd name="T5" fmla="*/ 2147483646 h 13649"/>
                <a:gd name="T6" fmla="*/ 2147483646 w 6506"/>
                <a:gd name="T7" fmla="*/ 2147483646 h 13649"/>
                <a:gd name="T8" fmla="*/ 2147483646 w 6506"/>
                <a:gd name="T9" fmla="*/ 2147483646 h 13649"/>
                <a:gd name="T10" fmla="*/ 2147483646 w 6506"/>
                <a:gd name="T11" fmla="*/ 2147483646 h 136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06"/>
                <a:gd name="T19" fmla="*/ 0 h 13649"/>
                <a:gd name="T20" fmla="*/ 6506 w 6506"/>
                <a:gd name="T21" fmla="*/ 13649 h 136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68" name="Google Shape;402;p40"/>
            <p:cNvSpPr>
              <a:spLocks/>
            </p:cNvSpPr>
            <p:nvPr/>
          </p:nvSpPr>
          <p:spPr bwMode="auto">
            <a:xfrm>
              <a:off x="12615745" y="7753691"/>
              <a:ext cx="55340" cy="117881"/>
            </a:xfrm>
            <a:custGeom>
              <a:avLst/>
              <a:gdLst>
                <a:gd name="T0" fmla="*/ 2147483646 w 2098"/>
                <a:gd name="T1" fmla="*/ 0 h 4469"/>
                <a:gd name="T2" fmla="*/ 0 w 2098"/>
                <a:gd name="T3" fmla="*/ 2147483646 h 4469"/>
                <a:gd name="T4" fmla="*/ 2147483646 w 2098"/>
                <a:gd name="T5" fmla="*/ 2147483646 h 4469"/>
                <a:gd name="T6" fmla="*/ 2147483646 w 2098"/>
                <a:gd name="T7" fmla="*/ 2147483646 h 4469"/>
                <a:gd name="T8" fmla="*/ 2147483646 w 2098"/>
                <a:gd name="T9" fmla="*/ 0 h 4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8"/>
                <a:gd name="T16" fmla="*/ 0 h 4469"/>
                <a:gd name="T17" fmla="*/ 2098 w 2098"/>
                <a:gd name="T18" fmla="*/ 4469 h 4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69" name="Google Shape;403;p40"/>
            <p:cNvSpPr>
              <a:spLocks/>
            </p:cNvSpPr>
            <p:nvPr/>
          </p:nvSpPr>
          <p:spPr bwMode="auto">
            <a:xfrm>
              <a:off x="12202831" y="7653457"/>
              <a:ext cx="395293" cy="217298"/>
            </a:xfrm>
            <a:custGeom>
              <a:avLst/>
              <a:gdLst>
                <a:gd name="T0" fmla="*/ 2147483646 w 14986"/>
                <a:gd name="T1" fmla="*/ 2147483646 h 8238"/>
                <a:gd name="T2" fmla="*/ 2147483646 w 14986"/>
                <a:gd name="T3" fmla="*/ 2147483646 h 8238"/>
                <a:gd name="T4" fmla="*/ 2147483646 w 14986"/>
                <a:gd name="T5" fmla="*/ 2147483646 h 8238"/>
                <a:gd name="T6" fmla="*/ 2147483646 w 14986"/>
                <a:gd name="T7" fmla="*/ 2147483646 h 8238"/>
                <a:gd name="T8" fmla="*/ 2147483646 w 14986"/>
                <a:gd name="T9" fmla="*/ 2147483646 h 8238"/>
                <a:gd name="T10" fmla="*/ 2147483646 w 14986"/>
                <a:gd name="T11" fmla="*/ 2147483646 h 8238"/>
                <a:gd name="T12" fmla="*/ 2147483646 w 14986"/>
                <a:gd name="T13" fmla="*/ 2147483646 h 8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86"/>
                <a:gd name="T22" fmla="*/ 0 h 8238"/>
                <a:gd name="T23" fmla="*/ 14986 w 14986"/>
                <a:gd name="T24" fmla="*/ 8238 h 8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70" name="Google Shape;404;p40"/>
            <p:cNvSpPr>
              <a:spLocks/>
            </p:cNvSpPr>
            <p:nvPr/>
          </p:nvSpPr>
          <p:spPr bwMode="auto">
            <a:xfrm>
              <a:off x="12032855" y="7187630"/>
              <a:ext cx="559651" cy="582811"/>
            </a:xfrm>
            <a:custGeom>
              <a:avLst/>
              <a:gdLst>
                <a:gd name="T0" fmla="*/ 2147483646 w 21217"/>
                <a:gd name="T1" fmla="*/ 2147483646 h 22095"/>
                <a:gd name="T2" fmla="*/ 2147483646 w 21217"/>
                <a:gd name="T3" fmla="*/ 2147483646 h 22095"/>
                <a:gd name="T4" fmla="*/ 2147483646 w 21217"/>
                <a:gd name="T5" fmla="*/ 2147483646 h 22095"/>
                <a:gd name="T6" fmla="*/ 2147483646 w 21217"/>
                <a:gd name="T7" fmla="*/ 2147483646 h 22095"/>
                <a:gd name="T8" fmla="*/ 2147483646 w 21217"/>
                <a:gd name="T9" fmla="*/ 2147483646 h 22095"/>
                <a:gd name="T10" fmla="*/ 2147483646 w 21217"/>
                <a:gd name="T11" fmla="*/ 2147483646 h 22095"/>
                <a:gd name="T12" fmla="*/ 2147483646 w 21217"/>
                <a:gd name="T13" fmla="*/ 2147483646 h 22095"/>
                <a:gd name="T14" fmla="*/ 2147483646 w 21217"/>
                <a:gd name="T15" fmla="*/ 2147483646 h 22095"/>
                <a:gd name="T16" fmla="*/ 2147483646 w 21217"/>
                <a:gd name="T17" fmla="*/ 2147483646 h 22095"/>
                <a:gd name="T18" fmla="*/ 2147483646 w 21217"/>
                <a:gd name="T19" fmla="*/ 2147483646 h 220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217"/>
                <a:gd name="T31" fmla="*/ 0 h 22095"/>
                <a:gd name="T32" fmla="*/ 21217 w 21217"/>
                <a:gd name="T33" fmla="*/ 22095 h 220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71" name="Google Shape;405;p40"/>
            <p:cNvSpPr>
              <a:spLocks/>
            </p:cNvSpPr>
            <p:nvPr/>
          </p:nvSpPr>
          <p:spPr bwMode="auto">
            <a:xfrm>
              <a:off x="12653412" y="6381877"/>
              <a:ext cx="242172" cy="395293"/>
            </a:xfrm>
            <a:custGeom>
              <a:avLst/>
              <a:gdLst>
                <a:gd name="T0" fmla="*/ 2147483646 w 9181"/>
                <a:gd name="T1" fmla="*/ 0 h 14986"/>
                <a:gd name="T2" fmla="*/ 2147483646 w 9181"/>
                <a:gd name="T3" fmla="*/ 2147483646 h 14986"/>
                <a:gd name="T4" fmla="*/ 2147483646 w 9181"/>
                <a:gd name="T5" fmla="*/ 2147483646 h 14986"/>
                <a:gd name="T6" fmla="*/ 2147483646 w 9181"/>
                <a:gd name="T7" fmla="*/ 2147483646 h 14986"/>
                <a:gd name="T8" fmla="*/ 2147483646 w 9181"/>
                <a:gd name="T9" fmla="*/ 2147483646 h 14986"/>
                <a:gd name="T10" fmla="*/ 2147483646 w 9181"/>
                <a:gd name="T11" fmla="*/ 0 h 149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81"/>
                <a:gd name="T19" fmla="*/ 0 h 14986"/>
                <a:gd name="T20" fmla="*/ 9181 w 9181"/>
                <a:gd name="T21" fmla="*/ 14986 h 149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72" name="Google Shape;406;p40"/>
            <p:cNvSpPr>
              <a:spLocks/>
            </p:cNvSpPr>
            <p:nvPr/>
          </p:nvSpPr>
          <p:spPr bwMode="auto">
            <a:xfrm>
              <a:off x="12582878" y="6320945"/>
              <a:ext cx="151539" cy="182822"/>
            </a:xfrm>
            <a:custGeom>
              <a:avLst/>
              <a:gdLst>
                <a:gd name="T0" fmla="*/ 0 w 5745"/>
                <a:gd name="T1" fmla="*/ 0 h 6931"/>
                <a:gd name="T2" fmla="*/ 0 w 5745"/>
                <a:gd name="T3" fmla="*/ 0 h 6931"/>
                <a:gd name="T4" fmla="*/ 2147483646 w 5745"/>
                <a:gd name="T5" fmla="*/ 2147483646 h 6931"/>
                <a:gd name="T6" fmla="*/ 2147483646 w 5745"/>
                <a:gd name="T7" fmla="*/ 2147483646 h 6931"/>
                <a:gd name="T8" fmla="*/ 2147483646 w 5745"/>
                <a:gd name="T9" fmla="*/ 2147483646 h 6931"/>
                <a:gd name="T10" fmla="*/ 0 w 5745"/>
                <a:gd name="T11" fmla="*/ 0 h 69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5"/>
                <a:gd name="T19" fmla="*/ 0 h 6931"/>
                <a:gd name="T20" fmla="*/ 5745 w 5745"/>
                <a:gd name="T21" fmla="*/ 6931 h 69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73" name="Google Shape;407;p40"/>
            <p:cNvSpPr>
              <a:spLocks/>
            </p:cNvSpPr>
            <p:nvPr/>
          </p:nvSpPr>
          <p:spPr bwMode="auto">
            <a:xfrm>
              <a:off x="12676677" y="7177211"/>
              <a:ext cx="352008" cy="550050"/>
            </a:xfrm>
            <a:custGeom>
              <a:avLst/>
              <a:gdLst>
                <a:gd name="T0" fmla="*/ 2147483646 w 13345"/>
                <a:gd name="T1" fmla="*/ 2147483646 h 20853"/>
                <a:gd name="T2" fmla="*/ 2147483646 w 13345"/>
                <a:gd name="T3" fmla="*/ 2147483646 h 20853"/>
                <a:gd name="T4" fmla="*/ 0 w 13345"/>
                <a:gd name="T5" fmla="*/ 2147483646 h 20853"/>
                <a:gd name="T6" fmla="*/ 2147483646 w 13345"/>
                <a:gd name="T7" fmla="*/ 2147483646 h 20853"/>
                <a:gd name="T8" fmla="*/ 2147483646 w 13345"/>
                <a:gd name="T9" fmla="*/ 2147483646 h 20853"/>
                <a:gd name="T10" fmla="*/ 2147483646 w 13345"/>
                <a:gd name="T11" fmla="*/ 2147483646 h 20853"/>
                <a:gd name="T12" fmla="*/ 2147483646 w 13345"/>
                <a:gd name="T13" fmla="*/ 2147483646 h 208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45"/>
                <a:gd name="T22" fmla="*/ 0 h 20853"/>
                <a:gd name="T23" fmla="*/ 13345 w 13345"/>
                <a:gd name="T24" fmla="*/ 20853 h 208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74" name="Google Shape;408;p40"/>
            <p:cNvSpPr>
              <a:spLocks/>
            </p:cNvSpPr>
            <p:nvPr/>
          </p:nvSpPr>
          <p:spPr bwMode="auto">
            <a:xfrm>
              <a:off x="12711152" y="6572691"/>
              <a:ext cx="290258" cy="513939"/>
            </a:xfrm>
            <a:custGeom>
              <a:avLst/>
              <a:gdLst>
                <a:gd name="T0" fmla="*/ 2147483646 w 11004"/>
                <a:gd name="T1" fmla="*/ 0 h 19484"/>
                <a:gd name="T2" fmla="*/ 0 w 11004"/>
                <a:gd name="T3" fmla="*/ 2147483646 h 19484"/>
                <a:gd name="T4" fmla="*/ 2147483646 w 11004"/>
                <a:gd name="T5" fmla="*/ 2147483646 h 19484"/>
                <a:gd name="T6" fmla="*/ 2147483646 w 11004"/>
                <a:gd name="T7" fmla="*/ 2147483646 h 19484"/>
                <a:gd name="T8" fmla="*/ 2147483646 w 11004"/>
                <a:gd name="T9" fmla="*/ 0 h 19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04"/>
                <a:gd name="T16" fmla="*/ 0 h 19484"/>
                <a:gd name="T17" fmla="*/ 11004 w 11004"/>
                <a:gd name="T18" fmla="*/ 19484 h 19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75" name="Google Shape;409;p40"/>
            <p:cNvSpPr>
              <a:spLocks/>
            </p:cNvSpPr>
            <p:nvPr/>
          </p:nvSpPr>
          <p:spPr bwMode="auto">
            <a:xfrm>
              <a:off x="12638192" y="7557258"/>
              <a:ext cx="347181" cy="314314"/>
            </a:xfrm>
            <a:custGeom>
              <a:avLst/>
              <a:gdLst>
                <a:gd name="T0" fmla="*/ 2147483646 w 13162"/>
                <a:gd name="T1" fmla="*/ 0 h 11916"/>
                <a:gd name="T2" fmla="*/ 2147483646 w 13162"/>
                <a:gd name="T3" fmla="*/ 0 h 11916"/>
                <a:gd name="T4" fmla="*/ 2147483646 w 13162"/>
                <a:gd name="T5" fmla="*/ 2147483646 h 11916"/>
                <a:gd name="T6" fmla="*/ 2147483646 w 13162"/>
                <a:gd name="T7" fmla="*/ 2147483646 h 11916"/>
                <a:gd name="T8" fmla="*/ 0 w 13162"/>
                <a:gd name="T9" fmla="*/ 2147483646 h 11916"/>
                <a:gd name="T10" fmla="*/ 2147483646 w 13162"/>
                <a:gd name="T11" fmla="*/ 2147483646 h 11916"/>
                <a:gd name="T12" fmla="*/ 2147483646 w 13162"/>
                <a:gd name="T13" fmla="*/ 0 h 119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62"/>
                <a:gd name="T22" fmla="*/ 0 h 11916"/>
                <a:gd name="T23" fmla="*/ 13162 w 13162"/>
                <a:gd name="T24" fmla="*/ 11916 h 119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76" name="Google Shape;410;p40"/>
            <p:cNvSpPr>
              <a:spLocks/>
            </p:cNvSpPr>
            <p:nvPr/>
          </p:nvSpPr>
          <p:spPr bwMode="auto">
            <a:xfrm>
              <a:off x="12723972" y="6900616"/>
              <a:ext cx="303895" cy="554824"/>
            </a:xfrm>
            <a:custGeom>
              <a:avLst/>
              <a:gdLst>
                <a:gd name="T0" fmla="*/ 2147483646 w 11521"/>
                <a:gd name="T1" fmla="*/ 0 h 21034"/>
                <a:gd name="T2" fmla="*/ 2147483646 w 11521"/>
                <a:gd name="T3" fmla="*/ 2147483646 h 21034"/>
                <a:gd name="T4" fmla="*/ 2147483646 w 11521"/>
                <a:gd name="T5" fmla="*/ 2147483646 h 21034"/>
                <a:gd name="T6" fmla="*/ 2147483646 w 11521"/>
                <a:gd name="T7" fmla="*/ 2147483646 h 21034"/>
                <a:gd name="T8" fmla="*/ 2147483646 w 11521"/>
                <a:gd name="T9" fmla="*/ 2147483646 h 21034"/>
                <a:gd name="T10" fmla="*/ 2147483646 w 11521"/>
                <a:gd name="T11" fmla="*/ 0 h 210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1"/>
                <a:gd name="T19" fmla="*/ 0 h 21034"/>
                <a:gd name="T20" fmla="*/ 11521 w 11521"/>
                <a:gd name="T21" fmla="*/ 21034 h 210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77" name="Google Shape;411;p40"/>
            <p:cNvSpPr>
              <a:spLocks/>
            </p:cNvSpPr>
            <p:nvPr/>
          </p:nvSpPr>
          <p:spPr bwMode="auto">
            <a:xfrm>
              <a:off x="12555604" y="7195649"/>
              <a:ext cx="46530" cy="331170"/>
            </a:xfrm>
            <a:custGeom>
              <a:avLst/>
              <a:gdLst>
                <a:gd name="T0" fmla="*/ 2147483646 w 1764"/>
                <a:gd name="T1" fmla="*/ 2147483646 h 12555"/>
                <a:gd name="T2" fmla="*/ 2147483646 w 1764"/>
                <a:gd name="T3" fmla="*/ 2147483646 h 12555"/>
                <a:gd name="T4" fmla="*/ 2147483646 w 1764"/>
                <a:gd name="T5" fmla="*/ 2147483646 h 12555"/>
                <a:gd name="T6" fmla="*/ 2147483646 w 1764"/>
                <a:gd name="T7" fmla="*/ 2147483646 h 12555"/>
                <a:gd name="T8" fmla="*/ 2147483646 w 1764"/>
                <a:gd name="T9" fmla="*/ 2147483646 h 12555"/>
                <a:gd name="T10" fmla="*/ 2147483646 w 1764"/>
                <a:gd name="T11" fmla="*/ 2147483646 h 12555"/>
                <a:gd name="T12" fmla="*/ 2147483646 w 1764"/>
                <a:gd name="T13" fmla="*/ 2147483646 h 12555"/>
                <a:gd name="T14" fmla="*/ 2147483646 w 1764"/>
                <a:gd name="T15" fmla="*/ 2147483646 h 12555"/>
                <a:gd name="T16" fmla="*/ 2147483646 w 1764"/>
                <a:gd name="T17" fmla="*/ 2147483646 h 12555"/>
                <a:gd name="T18" fmla="*/ 2147483646 w 1764"/>
                <a:gd name="T19" fmla="*/ 2147483646 h 12555"/>
                <a:gd name="T20" fmla="*/ 2147483646 w 1764"/>
                <a:gd name="T21" fmla="*/ 2147483646 h 12555"/>
                <a:gd name="T22" fmla="*/ 2147483646 w 1764"/>
                <a:gd name="T23" fmla="*/ 2147483646 h 12555"/>
                <a:gd name="T24" fmla="*/ 2147483646 w 1764"/>
                <a:gd name="T25" fmla="*/ 2147483646 h 12555"/>
                <a:gd name="T26" fmla="*/ 2147483646 w 1764"/>
                <a:gd name="T27" fmla="*/ 2147483646 h 12555"/>
                <a:gd name="T28" fmla="*/ 2147483646 w 1764"/>
                <a:gd name="T29" fmla="*/ 2147483646 h 12555"/>
                <a:gd name="T30" fmla="*/ 2147483646 w 1764"/>
                <a:gd name="T31" fmla="*/ 2147483646 h 12555"/>
                <a:gd name="T32" fmla="*/ 2147483646 w 1764"/>
                <a:gd name="T33" fmla="*/ 2147483646 h 12555"/>
                <a:gd name="T34" fmla="*/ 2147483646 w 1764"/>
                <a:gd name="T35" fmla="*/ 2147483646 h 12555"/>
                <a:gd name="T36" fmla="*/ 2147483646 w 1764"/>
                <a:gd name="T37" fmla="*/ 2147483646 h 12555"/>
                <a:gd name="T38" fmla="*/ 2147483646 w 1764"/>
                <a:gd name="T39" fmla="*/ 2147483646 h 12555"/>
                <a:gd name="T40" fmla="*/ 2147483646 w 1764"/>
                <a:gd name="T41" fmla="*/ 2147483646 h 125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64"/>
                <a:gd name="T64" fmla="*/ 0 h 12555"/>
                <a:gd name="T65" fmla="*/ 1764 w 1764"/>
                <a:gd name="T66" fmla="*/ 12555 h 125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78" name="Google Shape;412;p40"/>
            <p:cNvSpPr>
              <a:spLocks/>
            </p:cNvSpPr>
            <p:nvPr/>
          </p:nvSpPr>
          <p:spPr bwMode="auto">
            <a:xfrm>
              <a:off x="12538775" y="6894207"/>
              <a:ext cx="42521" cy="293450"/>
            </a:xfrm>
            <a:custGeom>
              <a:avLst/>
              <a:gdLst>
                <a:gd name="T0" fmla="*/ 0 w 1612"/>
                <a:gd name="T1" fmla="*/ 0 h 11125"/>
                <a:gd name="T2" fmla="*/ 0 w 1612"/>
                <a:gd name="T3" fmla="*/ 0 h 11125"/>
                <a:gd name="T4" fmla="*/ 2147483646 w 1612"/>
                <a:gd name="T5" fmla="*/ 2147483646 h 11125"/>
                <a:gd name="T6" fmla="*/ 2147483646 w 1612"/>
                <a:gd name="T7" fmla="*/ 2147483646 h 11125"/>
                <a:gd name="T8" fmla="*/ 2147483646 w 1612"/>
                <a:gd name="T9" fmla="*/ 2147483646 h 11125"/>
                <a:gd name="T10" fmla="*/ 2147483646 w 1612"/>
                <a:gd name="T11" fmla="*/ 2147483646 h 11125"/>
                <a:gd name="T12" fmla="*/ 2147483646 w 1612"/>
                <a:gd name="T13" fmla="*/ 2147483646 h 11125"/>
                <a:gd name="T14" fmla="*/ 2147483646 w 1612"/>
                <a:gd name="T15" fmla="*/ 2147483646 h 11125"/>
                <a:gd name="T16" fmla="*/ 2147483646 w 1612"/>
                <a:gd name="T17" fmla="*/ 2147483646 h 11125"/>
                <a:gd name="T18" fmla="*/ 2147483646 w 1612"/>
                <a:gd name="T19" fmla="*/ 2147483646 h 11125"/>
                <a:gd name="T20" fmla="*/ 0 w 1612"/>
                <a:gd name="T21" fmla="*/ 0 h 111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12"/>
                <a:gd name="T34" fmla="*/ 0 h 11125"/>
                <a:gd name="T35" fmla="*/ 1612 w 1612"/>
                <a:gd name="T36" fmla="*/ 11125 h 111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79" name="Google Shape;413;p40"/>
            <p:cNvSpPr>
              <a:spLocks/>
            </p:cNvSpPr>
            <p:nvPr/>
          </p:nvSpPr>
          <p:spPr bwMode="auto">
            <a:xfrm>
              <a:off x="12512318" y="6321393"/>
              <a:ext cx="52940" cy="564821"/>
            </a:xfrm>
            <a:custGeom>
              <a:avLst/>
              <a:gdLst>
                <a:gd name="T0" fmla="*/ 2147483646 w 2007"/>
                <a:gd name="T1" fmla="*/ 0 h 21413"/>
                <a:gd name="T2" fmla="*/ 2147483646 w 2007"/>
                <a:gd name="T3" fmla="*/ 2147483646 h 21413"/>
                <a:gd name="T4" fmla="*/ 0 w 2007"/>
                <a:gd name="T5" fmla="*/ 2147483646 h 21413"/>
                <a:gd name="T6" fmla="*/ 2147483646 w 2007"/>
                <a:gd name="T7" fmla="*/ 2147483646 h 21413"/>
                <a:gd name="T8" fmla="*/ 2147483646 w 2007"/>
                <a:gd name="T9" fmla="*/ 2147483646 h 21413"/>
                <a:gd name="T10" fmla="*/ 2147483646 w 2007"/>
                <a:gd name="T11" fmla="*/ 2147483646 h 21413"/>
                <a:gd name="T12" fmla="*/ 2147483646 w 2007"/>
                <a:gd name="T13" fmla="*/ 2147483646 h 21413"/>
                <a:gd name="T14" fmla="*/ 2147483646 w 2007"/>
                <a:gd name="T15" fmla="*/ 2147483646 h 21413"/>
                <a:gd name="T16" fmla="*/ 2147483646 w 2007"/>
                <a:gd name="T17" fmla="*/ 2147483646 h 21413"/>
                <a:gd name="T18" fmla="*/ 2147483646 w 2007"/>
                <a:gd name="T19" fmla="*/ 2147483646 h 21413"/>
                <a:gd name="T20" fmla="*/ 2147483646 w 2007"/>
                <a:gd name="T21" fmla="*/ 2147483646 h 21413"/>
                <a:gd name="T22" fmla="*/ 2147483646 w 2007"/>
                <a:gd name="T23" fmla="*/ 2147483646 h 21413"/>
                <a:gd name="T24" fmla="*/ 2147483646 w 2007"/>
                <a:gd name="T25" fmla="*/ 2147483646 h 21413"/>
                <a:gd name="T26" fmla="*/ 2147483646 w 2007"/>
                <a:gd name="T27" fmla="*/ 2147483646 h 21413"/>
                <a:gd name="T28" fmla="*/ 2147483646 w 2007"/>
                <a:gd name="T29" fmla="*/ 2147483646 h 21413"/>
                <a:gd name="T30" fmla="*/ 2147483646 w 2007"/>
                <a:gd name="T31" fmla="*/ 2147483646 h 21413"/>
                <a:gd name="T32" fmla="*/ 2147483646 w 2007"/>
                <a:gd name="T33" fmla="*/ 2147483646 h 21413"/>
                <a:gd name="T34" fmla="*/ 2147483646 w 2007"/>
                <a:gd name="T35" fmla="*/ 2147483646 h 21413"/>
                <a:gd name="T36" fmla="*/ 2147483646 w 2007"/>
                <a:gd name="T37" fmla="*/ 2147483646 h 21413"/>
                <a:gd name="T38" fmla="*/ 2147483646 w 2007"/>
                <a:gd name="T39" fmla="*/ 2147483646 h 21413"/>
                <a:gd name="T40" fmla="*/ 2147483646 w 2007"/>
                <a:gd name="T41" fmla="*/ 0 h 214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7"/>
                <a:gd name="T64" fmla="*/ 0 h 21413"/>
                <a:gd name="T65" fmla="*/ 2007 w 2007"/>
                <a:gd name="T66" fmla="*/ 21413 h 214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80" name="Google Shape;414;p40"/>
            <p:cNvSpPr>
              <a:spLocks/>
            </p:cNvSpPr>
            <p:nvPr/>
          </p:nvSpPr>
          <p:spPr bwMode="auto">
            <a:xfrm>
              <a:off x="12578051" y="7538002"/>
              <a:ext cx="42521" cy="333570"/>
            </a:xfrm>
            <a:custGeom>
              <a:avLst/>
              <a:gdLst>
                <a:gd name="T0" fmla="*/ 2147483646 w 1612"/>
                <a:gd name="T1" fmla="*/ 2147483646 h 12646"/>
                <a:gd name="T2" fmla="*/ 2147483646 w 1612"/>
                <a:gd name="T3" fmla="*/ 2147483646 h 12646"/>
                <a:gd name="T4" fmla="*/ 2147483646 w 1612"/>
                <a:gd name="T5" fmla="*/ 2147483646 h 12646"/>
                <a:gd name="T6" fmla="*/ 2147483646 w 1612"/>
                <a:gd name="T7" fmla="*/ 2147483646 h 12646"/>
                <a:gd name="T8" fmla="*/ 2147483646 w 1612"/>
                <a:gd name="T9" fmla="*/ 2147483646 h 12646"/>
                <a:gd name="T10" fmla="*/ 2147483646 w 1612"/>
                <a:gd name="T11" fmla="*/ 2147483646 h 12646"/>
                <a:gd name="T12" fmla="*/ 2147483646 w 1612"/>
                <a:gd name="T13" fmla="*/ 2147483646 h 12646"/>
                <a:gd name="T14" fmla="*/ 2147483646 w 1612"/>
                <a:gd name="T15" fmla="*/ 2147483646 h 12646"/>
                <a:gd name="T16" fmla="*/ 2147483646 w 1612"/>
                <a:gd name="T17" fmla="*/ 2147483646 h 12646"/>
                <a:gd name="T18" fmla="*/ 2147483646 w 1612"/>
                <a:gd name="T19" fmla="*/ 2147483646 h 12646"/>
                <a:gd name="T20" fmla="*/ 2147483646 w 1612"/>
                <a:gd name="T21" fmla="*/ 2147483646 h 12646"/>
                <a:gd name="T22" fmla="*/ 2147483646 w 1612"/>
                <a:gd name="T23" fmla="*/ 2147483646 h 12646"/>
                <a:gd name="T24" fmla="*/ 2147483646 w 1612"/>
                <a:gd name="T25" fmla="*/ 2147483646 h 12646"/>
                <a:gd name="T26" fmla="*/ 2147483646 w 1612"/>
                <a:gd name="T27" fmla="*/ 2147483646 h 12646"/>
                <a:gd name="T28" fmla="*/ 2147483646 w 1612"/>
                <a:gd name="T29" fmla="*/ 2147483646 h 12646"/>
                <a:gd name="T30" fmla="*/ 2147483646 w 1612"/>
                <a:gd name="T31" fmla="*/ 2147483646 h 126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12"/>
                <a:gd name="T49" fmla="*/ 0 h 12646"/>
                <a:gd name="T50" fmla="*/ 1612 w 1612"/>
                <a:gd name="T51" fmla="*/ 12646 h 126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81" name="Google Shape;415;p40"/>
            <p:cNvSpPr>
              <a:spLocks/>
            </p:cNvSpPr>
            <p:nvPr/>
          </p:nvSpPr>
          <p:spPr bwMode="auto">
            <a:xfrm>
              <a:off x="12145117" y="6460455"/>
              <a:ext cx="393684" cy="433778"/>
            </a:xfrm>
            <a:custGeom>
              <a:avLst/>
              <a:gdLst>
                <a:gd name="T0" fmla="*/ 2147483646 w 14925"/>
                <a:gd name="T1" fmla="*/ 0 h 16445"/>
                <a:gd name="T2" fmla="*/ 0 w 14925"/>
                <a:gd name="T3" fmla="*/ 2147483646 h 16445"/>
                <a:gd name="T4" fmla="*/ 2147483646 w 14925"/>
                <a:gd name="T5" fmla="*/ 2147483646 h 16445"/>
                <a:gd name="T6" fmla="*/ 2147483646 w 14925"/>
                <a:gd name="T7" fmla="*/ 2147483646 h 16445"/>
                <a:gd name="T8" fmla="*/ 2147483646 w 14925"/>
                <a:gd name="T9" fmla="*/ 2147483646 h 16445"/>
                <a:gd name="T10" fmla="*/ 2147483646 w 14925"/>
                <a:gd name="T11" fmla="*/ 2147483646 h 16445"/>
                <a:gd name="T12" fmla="*/ 2147483646 w 14925"/>
                <a:gd name="T13" fmla="*/ 0 h 16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925"/>
                <a:gd name="T22" fmla="*/ 0 h 16445"/>
                <a:gd name="T23" fmla="*/ 14925 w 14925"/>
                <a:gd name="T24" fmla="*/ 16445 h 164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82" name="Google Shape;416;p40"/>
            <p:cNvSpPr>
              <a:spLocks/>
            </p:cNvSpPr>
            <p:nvPr/>
          </p:nvSpPr>
          <p:spPr bwMode="auto">
            <a:xfrm>
              <a:off x="12537984" y="6878169"/>
              <a:ext cx="16038" cy="17647"/>
            </a:xfrm>
            <a:custGeom>
              <a:avLst/>
              <a:gdLst>
                <a:gd name="T0" fmla="*/ 0 w 608"/>
                <a:gd name="T1" fmla="*/ 0 h 669"/>
                <a:gd name="T2" fmla="*/ 2147483646 w 608"/>
                <a:gd name="T3" fmla="*/ 2147483646 h 669"/>
                <a:gd name="T4" fmla="*/ 2147483646 w 608"/>
                <a:gd name="T5" fmla="*/ 2147483646 h 669"/>
                <a:gd name="T6" fmla="*/ 2147483646 w 608"/>
                <a:gd name="T7" fmla="*/ 2147483646 h 669"/>
                <a:gd name="T8" fmla="*/ 2147483646 w 608"/>
                <a:gd name="T9" fmla="*/ 2147483646 h 669"/>
                <a:gd name="T10" fmla="*/ 2147483646 w 608"/>
                <a:gd name="T11" fmla="*/ 2147483646 h 669"/>
                <a:gd name="T12" fmla="*/ 0 w 608"/>
                <a:gd name="T13" fmla="*/ 0 h 6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8"/>
                <a:gd name="T22" fmla="*/ 0 h 669"/>
                <a:gd name="T23" fmla="*/ 608 w 608"/>
                <a:gd name="T24" fmla="*/ 669 h 6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83" name="Google Shape;417;p40"/>
            <p:cNvSpPr>
              <a:spLocks/>
            </p:cNvSpPr>
            <p:nvPr/>
          </p:nvSpPr>
          <p:spPr bwMode="auto">
            <a:xfrm>
              <a:off x="12019217" y="6782762"/>
              <a:ext cx="537204" cy="431694"/>
            </a:xfrm>
            <a:custGeom>
              <a:avLst/>
              <a:gdLst>
                <a:gd name="T0" fmla="*/ 2147483646 w 20366"/>
                <a:gd name="T1" fmla="*/ 0 h 16366"/>
                <a:gd name="T2" fmla="*/ 2147483646 w 20366"/>
                <a:gd name="T3" fmla="*/ 2147483646 h 16366"/>
                <a:gd name="T4" fmla="*/ 2147483646 w 20366"/>
                <a:gd name="T5" fmla="*/ 2147483646 h 16366"/>
                <a:gd name="T6" fmla="*/ 2147483646 w 20366"/>
                <a:gd name="T7" fmla="*/ 2147483646 h 16366"/>
                <a:gd name="T8" fmla="*/ 2147483646 w 20366"/>
                <a:gd name="T9" fmla="*/ 2147483646 h 16366"/>
                <a:gd name="T10" fmla="*/ 2147483646 w 20366"/>
                <a:gd name="T11" fmla="*/ 2147483646 h 16366"/>
                <a:gd name="T12" fmla="*/ 2147483646 w 20366"/>
                <a:gd name="T13" fmla="*/ 0 h 16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66"/>
                <a:gd name="T22" fmla="*/ 0 h 16366"/>
                <a:gd name="T23" fmla="*/ 20366 w 20366"/>
                <a:gd name="T24" fmla="*/ 16366 h 163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84" name="Google Shape;418;p40"/>
            <p:cNvSpPr>
              <a:spLocks/>
            </p:cNvSpPr>
            <p:nvPr/>
          </p:nvSpPr>
          <p:spPr bwMode="auto">
            <a:xfrm>
              <a:off x="12555604" y="7198867"/>
              <a:ext cx="8836" cy="14455"/>
            </a:xfrm>
            <a:custGeom>
              <a:avLst/>
              <a:gdLst>
                <a:gd name="T0" fmla="*/ 2147483646 w 335"/>
                <a:gd name="T1" fmla="*/ 0 h 548"/>
                <a:gd name="T2" fmla="*/ 2147483646 w 335"/>
                <a:gd name="T3" fmla="*/ 2147483646 h 548"/>
                <a:gd name="T4" fmla="*/ 2147483646 w 335"/>
                <a:gd name="T5" fmla="*/ 2147483646 h 548"/>
                <a:gd name="T6" fmla="*/ 2147483646 w 335"/>
                <a:gd name="T7" fmla="*/ 0 h 548"/>
                <a:gd name="T8" fmla="*/ 2147483646 w 335"/>
                <a:gd name="T9" fmla="*/ 2147483646 h 548"/>
                <a:gd name="T10" fmla="*/ 2147483646 w 335"/>
                <a:gd name="T11" fmla="*/ 2147483646 h 548"/>
                <a:gd name="T12" fmla="*/ 2147483646 w 335"/>
                <a:gd name="T13" fmla="*/ 2147483646 h 548"/>
                <a:gd name="T14" fmla="*/ 2147483646 w 335"/>
                <a:gd name="T15" fmla="*/ 2147483646 h 5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5"/>
                <a:gd name="T25" fmla="*/ 0 h 548"/>
                <a:gd name="T26" fmla="*/ 335 w 335"/>
                <a:gd name="T27" fmla="*/ 548 h 5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85" name="Google Shape;419;p40"/>
            <p:cNvSpPr>
              <a:spLocks/>
            </p:cNvSpPr>
            <p:nvPr/>
          </p:nvSpPr>
          <p:spPr bwMode="auto">
            <a:xfrm>
              <a:off x="12028054" y="7140335"/>
              <a:ext cx="549232" cy="394502"/>
            </a:xfrm>
            <a:custGeom>
              <a:avLst/>
              <a:gdLst>
                <a:gd name="T0" fmla="*/ 0 w 20822"/>
                <a:gd name="T1" fmla="*/ 2147483646 h 14956"/>
                <a:gd name="T2" fmla="*/ 0 w 20822"/>
                <a:gd name="T3" fmla="*/ 2147483646 h 14956"/>
                <a:gd name="T4" fmla="*/ 2147483646 w 20822"/>
                <a:gd name="T5" fmla="*/ 2147483646 h 14956"/>
                <a:gd name="T6" fmla="*/ 2147483646 w 20822"/>
                <a:gd name="T7" fmla="*/ 2147483646 h 14956"/>
                <a:gd name="T8" fmla="*/ 2147483646 w 20822"/>
                <a:gd name="T9" fmla="*/ 2147483646 h 14956"/>
                <a:gd name="T10" fmla="*/ 2147483646 w 20822"/>
                <a:gd name="T11" fmla="*/ 2147483646 h 14956"/>
                <a:gd name="T12" fmla="*/ 2147483646 w 20822"/>
                <a:gd name="T13" fmla="*/ 2147483646 h 14956"/>
                <a:gd name="T14" fmla="*/ 0 w 20822"/>
                <a:gd name="T15" fmla="*/ 2147483646 h 149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822"/>
                <a:gd name="T25" fmla="*/ 0 h 14956"/>
                <a:gd name="T26" fmla="*/ 20822 w 20822"/>
                <a:gd name="T27" fmla="*/ 14956 h 149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86" name="Google Shape;420;p40"/>
            <p:cNvSpPr>
              <a:spLocks/>
            </p:cNvSpPr>
            <p:nvPr/>
          </p:nvSpPr>
          <p:spPr bwMode="auto">
            <a:xfrm>
              <a:off x="12576469" y="7520382"/>
              <a:ext cx="13637" cy="12028"/>
            </a:xfrm>
            <a:custGeom>
              <a:avLst/>
              <a:gdLst>
                <a:gd name="T0" fmla="*/ 0 w 517"/>
                <a:gd name="T1" fmla="*/ 0 h 456"/>
                <a:gd name="T2" fmla="*/ 2147483646 w 517"/>
                <a:gd name="T3" fmla="*/ 2147483646 h 456"/>
                <a:gd name="T4" fmla="*/ 2147483646 w 517"/>
                <a:gd name="T5" fmla="*/ 2147483646 h 456"/>
                <a:gd name="T6" fmla="*/ 2147483646 w 517"/>
                <a:gd name="T7" fmla="*/ 2147483646 h 456"/>
                <a:gd name="T8" fmla="*/ 0 w 517"/>
                <a:gd name="T9" fmla="*/ 0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7"/>
                <a:gd name="T16" fmla="*/ 0 h 456"/>
                <a:gd name="T17" fmla="*/ 517 w 517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87" name="Google Shape;421;p40"/>
            <p:cNvSpPr>
              <a:spLocks/>
            </p:cNvSpPr>
            <p:nvPr/>
          </p:nvSpPr>
          <p:spPr bwMode="auto">
            <a:xfrm>
              <a:off x="12157937" y="7592525"/>
              <a:ext cx="435387" cy="196512"/>
            </a:xfrm>
            <a:custGeom>
              <a:avLst/>
              <a:gdLst>
                <a:gd name="T0" fmla="*/ 0 w 16506"/>
                <a:gd name="T1" fmla="*/ 2147483646 h 7450"/>
                <a:gd name="T2" fmla="*/ 2147483646 w 16506"/>
                <a:gd name="T3" fmla="*/ 2147483646 h 7450"/>
                <a:gd name="T4" fmla="*/ 2147483646 w 16506"/>
                <a:gd name="T5" fmla="*/ 2147483646 h 7450"/>
                <a:gd name="T6" fmla="*/ 2147483646 w 16506"/>
                <a:gd name="T7" fmla="*/ 2147483646 h 7450"/>
                <a:gd name="T8" fmla="*/ 2147483646 w 16506"/>
                <a:gd name="T9" fmla="*/ 2147483646 h 7450"/>
                <a:gd name="T10" fmla="*/ 2147483646 w 16506"/>
                <a:gd name="T11" fmla="*/ 2147483646 h 7450"/>
                <a:gd name="T12" fmla="*/ 2147483646 w 16506"/>
                <a:gd name="T13" fmla="*/ 2147483646 h 7450"/>
                <a:gd name="T14" fmla="*/ 2147483646 w 16506"/>
                <a:gd name="T15" fmla="*/ 2147483646 h 7450"/>
                <a:gd name="T16" fmla="*/ 2147483646 w 16506"/>
                <a:gd name="T17" fmla="*/ 2147483646 h 7450"/>
                <a:gd name="T18" fmla="*/ 0 w 16506"/>
                <a:gd name="T19" fmla="*/ 2147483646 h 74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506"/>
                <a:gd name="T31" fmla="*/ 0 h 7450"/>
                <a:gd name="T32" fmla="*/ 16506 w 16506"/>
                <a:gd name="T33" fmla="*/ 7450 h 74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88" name="Google Shape;422;p40"/>
            <p:cNvSpPr>
              <a:spLocks/>
            </p:cNvSpPr>
            <p:nvPr/>
          </p:nvSpPr>
          <p:spPr bwMode="auto">
            <a:xfrm>
              <a:off x="12592480" y="7764902"/>
              <a:ext cx="4853" cy="12055"/>
            </a:xfrm>
            <a:custGeom>
              <a:avLst/>
              <a:gdLst>
                <a:gd name="T0" fmla="*/ 2147483646 w 184"/>
                <a:gd name="T1" fmla="*/ 2147483646 h 457"/>
                <a:gd name="T2" fmla="*/ 2147483646 w 184"/>
                <a:gd name="T3" fmla="*/ 2147483646 h 457"/>
                <a:gd name="T4" fmla="*/ 2147483646 w 184"/>
                <a:gd name="T5" fmla="*/ 2147483646 h 457"/>
                <a:gd name="T6" fmla="*/ 0 60000 65536"/>
                <a:gd name="T7" fmla="*/ 0 60000 65536"/>
                <a:gd name="T8" fmla="*/ 0 60000 65536"/>
                <a:gd name="T9" fmla="*/ 0 w 184"/>
                <a:gd name="T10" fmla="*/ 0 h 457"/>
                <a:gd name="T11" fmla="*/ 184 w 184"/>
                <a:gd name="T12" fmla="*/ 457 h 4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89" name="Google Shape;423;p40"/>
            <p:cNvSpPr>
              <a:spLocks/>
            </p:cNvSpPr>
            <p:nvPr/>
          </p:nvSpPr>
          <p:spPr bwMode="auto">
            <a:xfrm>
              <a:off x="12316677" y="6357029"/>
              <a:ext cx="209279" cy="296668"/>
            </a:xfrm>
            <a:custGeom>
              <a:avLst/>
              <a:gdLst>
                <a:gd name="T0" fmla="*/ 2147483646 w 7934"/>
                <a:gd name="T1" fmla="*/ 0 h 11247"/>
                <a:gd name="T2" fmla="*/ 2147483646 w 7934"/>
                <a:gd name="T3" fmla="*/ 2147483646 h 11247"/>
                <a:gd name="T4" fmla="*/ 2147483646 w 7934"/>
                <a:gd name="T5" fmla="*/ 2147483646 h 11247"/>
                <a:gd name="T6" fmla="*/ 2147483646 w 7934"/>
                <a:gd name="T7" fmla="*/ 2147483646 h 11247"/>
                <a:gd name="T8" fmla="*/ 2147483646 w 7934"/>
                <a:gd name="T9" fmla="*/ 0 h 11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34"/>
                <a:gd name="T16" fmla="*/ 0 h 11247"/>
                <a:gd name="T17" fmla="*/ 7934 w 7934"/>
                <a:gd name="T18" fmla="*/ 11247 h 112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90" name="Google Shape;424;p40"/>
            <p:cNvSpPr>
              <a:spLocks/>
            </p:cNvSpPr>
            <p:nvPr/>
          </p:nvSpPr>
          <p:spPr bwMode="auto">
            <a:xfrm>
              <a:off x="12524347" y="6631223"/>
              <a:ext cx="20232" cy="28250"/>
            </a:xfrm>
            <a:custGeom>
              <a:avLst/>
              <a:gdLst>
                <a:gd name="T0" fmla="*/ 0 w 767"/>
                <a:gd name="T1" fmla="*/ 0 h 1071"/>
                <a:gd name="T2" fmla="*/ 2147483646 w 767"/>
                <a:gd name="T3" fmla="*/ 2147483646 h 1071"/>
                <a:gd name="T4" fmla="*/ 2147483646 w 767"/>
                <a:gd name="T5" fmla="*/ 2147483646 h 1071"/>
                <a:gd name="T6" fmla="*/ 2147483646 w 767"/>
                <a:gd name="T7" fmla="*/ 2147483646 h 1071"/>
                <a:gd name="T8" fmla="*/ 2147483646 w 767"/>
                <a:gd name="T9" fmla="*/ 2147483646 h 1071"/>
                <a:gd name="T10" fmla="*/ 0 w 767"/>
                <a:gd name="T11" fmla="*/ 0 h 10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7"/>
                <a:gd name="T19" fmla="*/ 0 h 1071"/>
                <a:gd name="T20" fmla="*/ 767 w 767"/>
                <a:gd name="T21" fmla="*/ 1071 h 10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91" name="Google Shape;425;p40"/>
            <p:cNvSpPr>
              <a:spLocks/>
            </p:cNvSpPr>
            <p:nvPr/>
          </p:nvSpPr>
          <p:spPr bwMode="auto">
            <a:xfrm>
              <a:off x="12550803" y="6503741"/>
              <a:ext cx="102635" cy="127509"/>
            </a:xfrm>
            <a:custGeom>
              <a:avLst/>
              <a:gdLst>
                <a:gd name="T0" fmla="*/ 2147483646 w 3891"/>
                <a:gd name="T1" fmla="*/ 0 h 4834"/>
                <a:gd name="T2" fmla="*/ 0 w 3891"/>
                <a:gd name="T3" fmla="*/ 2147483646 h 4834"/>
                <a:gd name="T4" fmla="*/ 2147483646 w 3891"/>
                <a:gd name="T5" fmla="*/ 2147483646 h 4834"/>
                <a:gd name="T6" fmla="*/ 2147483646 w 3891"/>
                <a:gd name="T7" fmla="*/ 2147483646 h 4834"/>
                <a:gd name="T8" fmla="*/ 2147483646 w 3891"/>
                <a:gd name="T9" fmla="*/ 0 h 48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91"/>
                <a:gd name="T16" fmla="*/ 0 h 4834"/>
                <a:gd name="T17" fmla="*/ 3891 w 3891"/>
                <a:gd name="T18" fmla="*/ 4834 h 48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92" name="Google Shape;426;p40"/>
            <p:cNvSpPr>
              <a:spLocks/>
            </p:cNvSpPr>
            <p:nvPr/>
          </p:nvSpPr>
          <p:spPr bwMode="auto">
            <a:xfrm>
              <a:off x="12643810" y="6366630"/>
              <a:ext cx="113054" cy="170794"/>
            </a:xfrm>
            <a:custGeom>
              <a:avLst/>
              <a:gdLst>
                <a:gd name="T0" fmla="*/ 2147483646 w 4286"/>
                <a:gd name="T1" fmla="*/ 2147483646 h 6475"/>
                <a:gd name="T2" fmla="*/ 2147483646 w 4286"/>
                <a:gd name="T3" fmla="*/ 2147483646 h 6475"/>
                <a:gd name="T4" fmla="*/ 0 w 4286"/>
                <a:gd name="T5" fmla="*/ 2147483646 h 6475"/>
                <a:gd name="T6" fmla="*/ 2147483646 w 4286"/>
                <a:gd name="T7" fmla="*/ 2147483646 h 6475"/>
                <a:gd name="T8" fmla="*/ 2147483646 w 4286"/>
                <a:gd name="T9" fmla="*/ 2147483646 h 6475"/>
                <a:gd name="T10" fmla="*/ 2147483646 w 4286"/>
                <a:gd name="T11" fmla="*/ 2147483646 h 6475"/>
                <a:gd name="T12" fmla="*/ 2147483646 w 4286"/>
                <a:gd name="T13" fmla="*/ 2147483646 h 6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6"/>
                <a:gd name="T22" fmla="*/ 0 h 6475"/>
                <a:gd name="T23" fmla="*/ 4286 w 4286"/>
                <a:gd name="T24" fmla="*/ 6475 h 64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93" name="Google Shape;427;p40"/>
            <p:cNvSpPr>
              <a:spLocks/>
            </p:cNvSpPr>
            <p:nvPr/>
          </p:nvSpPr>
          <p:spPr bwMode="auto">
            <a:xfrm>
              <a:off x="12523291" y="6610385"/>
              <a:ext cx="28329" cy="25006"/>
            </a:xfrm>
            <a:custGeom>
              <a:avLst/>
              <a:gdLst>
                <a:gd name="T0" fmla="*/ 2147483646 w 1074"/>
                <a:gd name="T1" fmla="*/ 0 h 948"/>
                <a:gd name="T2" fmla="*/ 2147483646 w 1074"/>
                <a:gd name="T3" fmla="*/ 2147483646 h 948"/>
                <a:gd name="T4" fmla="*/ 2147483646 w 1074"/>
                <a:gd name="T5" fmla="*/ 2147483646 h 948"/>
                <a:gd name="T6" fmla="*/ 2147483646 w 1074"/>
                <a:gd name="T7" fmla="*/ 2147483646 h 948"/>
                <a:gd name="T8" fmla="*/ 2147483646 w 1074"/>
                <a:gd name="T9" fmla="*/ 2147483646 h 948"/>
                <a:gd name="T10" fmla="*/ 2147483646 w 1074"/>
                <a:gd name="T11" fmla="*/ 0 h 9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4"/>
                <a:gd name="T19" fmla="*/ 0 h 948"/>
                <a:gd name="T20" fmla="*/ 1074 w 1074"/>
                <a:gd name="T21" fmla="*/ 948 h 9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94" name="Google Shape;428;p40"/>
            <p:cNvSpPr>
              <a:spLocks/>
            </p:cNvSpPr>
            <p:nvPr/>
          </p:nvSpPr>
          <p:spPr bwMode="auto">
            <a:xfrm>
              <a:off x="12564440" y="6777143"/>
              <a:ext cx="146738" cy="121890"/>
            </a:xfrm>
            <a:custGeom>
              <a:avLst/>
              <a:gdLst>
                <a:gd name="T0" fmla="*/ 2147483646 w 5563"/>
                <a:gd name="T1" fmla="*/ 0 h 4621"/>
                <a:gd name="T2" fmla="*/ 0 w 5563"/>
                <a:gd name="T3" fmla="*/ 2147483646 h 4621"/>
                <a:gd name="T4" fmla="*/ 2147483646 w 5563"/>
                <a:gd name="T5" fmla="*/ 2147483646 h 4621"/>
                <a:gd name="T6" fmla="*/ 2147483646 w 5563"/>
                <a:gd name="T7" fmla="*/ 2147483646 h 4621"/>
                <a:gd name="T8" fmla="*/ 2147483646 w 5563"/>
                <a:gd name="T9" fmla="*/ 0 h 4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63"/>
                <a:gd name="T16" fmla="*/ 0 h 4621"/>
                <a:gd name="T17" fmla="*/ 5563 w 5563"/>
                <a:gd name="T18" fmla="*/ 4621 h 4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95" name="Google Shape;429;p40"/>
            <p:cNvSpPr>
              <a:spLocks/>
            </p:cNvSpPr>
            <p:nvPr/>
          </p:nvSpPr>
          <p:spPr bwMode="auto">
            <a:xfrm>
              <a:off x="12705534" y="6543017"/>
              <a:ext cx="205270" cy="269420"/>
            </a:xfrm>
            <a:custGeom>
              <a:avLst/>
              <a:gdLst>
                <a:gd name="T0" fmla="*/ 2147483646 w 7782"/>
                <a:gd name="T1" fmla="*/ 2147483646 h 10214"/>
                <a:gd name="T2" fmla="*/ 2147483646 w 7782"/>
                <a:gd name="T3" fmla="*/ 2147483646 h 10214"/>
                <a:gd name="T4" fmla="*/ 2147483646 w 7782"/>
                <a:gd name="T5" fmla="*/ 2147483646 h 10214"/>
                <a:gd name="T6" fmla="*/ 2147483646 w 7782"/>
                <a:gd name="T7" fmla="*/ 2147483646 h 10214"/>
                <a:gd name="T8" fmla="*/ 2147483646 w 7782"/>
                <a:gd name="T9" fmla="*/ 2147483646 h 10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82"/>
                <a:gd name="T16" fmla="*/ 0 h 10214"/>
                <a:gd name="T17" fmla="*/ 7782 w 7782"/>
                <a:gd name="T18" fmla="*/ 10214 h 102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96" name="Google Shape;430;p40"/>
            <p:cNvSpPr>
              <a:spLocks/>
            </p:cNvSpPr>
            <p:nvPr/>
          </p:nvSpPr>
          <p:spPr bwMode="auto">
            <a:xfrm>
              <a:off x="12547585" y="6879752"/>
              <a:ext cx="18464" cy="22896"/>
            </a:xfrm>
            <a:custGeom>
              <a:avLst/>
              <a:gdLst>
                <a:gd name="T0" fmla="*/ 2147483646 w 700"/>
                <a:gd name="T1" fmla="*/ 2147483646 h 868"/>
                <a:gd name="T2" fmla="*/ 2147483646 w 700"/>
                <a:gd name="T3" fmla="*/ 2147483646 h 868"/>
                <a:gd name="T4" fmla="*/ 2147483646 w 700"/>
                <a:gd name="T5" fmla="*/ 2147483646 h 868"/>
                <a:gd name="T6" fmla="*/ 2147483646 w 700"/>
                <a:gd name="T7" fmla="*/ 2147483646 h 868"/>
                <a:gd name="T8" fmla="*/ 2147483646 w 700"/>
                <a:gd name="T9" fmla="*/ 2147483646 h 868"/>
                <a:gd name="T10" fmla="*/ 2147483646 w 700"/>
                <a:gd name="T11" fmla="*/ 2147483646 h 868"/>
                <a:gd name="T12" fmla="*/ 2147483646 w 700"/>
                <a:gd name="T13" fmla="*/ 2147483646 h 868"/>
                <a:gd name="T14" fmla="*/ 2147483646 w 700"/>
                <a:gd name="T15" fmla="*/ 2147483646 h 868"/>
                <a:gd name="T16" fmla="*/ 2147483646 w 700"/>
                <a:gd name="T17" fmla="*/ 2147483646 h 8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0"/>
                <a:gd name="T28" fmla="*/ 0 h 868"/>
                <a:gd name="T29" fmla="*/ 700 w 700"/>
                <a:gd name="T30" fmla="*/ 868 h 8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97" name="Google Shape;431;p40"/>
            <p:cNvSpPr>
              <a:spLocks/>
            </p:cNvSpPr>
            <p:nvPr/>
          </p:nvSpPr>
          <p:spPr bwMode="auto">
            <a:xfrm>
              <a:off x="12546794" y="6886188"/>
              <a:ext cx="10287" cy="10498"/>
            </a:xfrm>
            <a:custGeom>
              <a:avLst/>
              <a:gdLst>
                <a:gd name="T0" fmla="*/ 2147483646 w 390"/>
                <a:gd name="T1" fmla="*/ 0 h 398"/>
                <a:gd name="T2" fmla="*/ 2147483646 w 390"/>
                <a:gd name="T3" fmla="*/ 2147483646 h 398"/>
                <a:gd name="T4" fmla="*/ 2147483646 w 390"/>
                <a:gd name="T5" fmla="*/ 2147483646 h 398"/>
                <a:gd name="T6" fmla="*/ 2147483646 w 390"/>
                <a:gd name="T7" fmla="*/ 2147483646 h 398"/>
                <a:gd name="T8" fmla="*/ 2147483646 w 390"/>
                <a:gd name="T9" fmla="*/ 0 h 3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398"/>
                <a:gd name="T17" fmla="*/ 390 w 390"/>
                <a:gd name="T18" fmla="*/ 398 h 3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98" name="Google Shape;432;p40"/>
            <p:cNvSpPr>
              <a:spLocks/>
            </p:cNvSpPr>
            <p:nvPr/>
          </p:nvSpPr>
          <p:spPr bwMode="auto">
            <a:xfrm>
              <a:off x="12553995" y="7187630"/>
              <a:ext cx="1635" cy="8863"/>
            </a:xfrm>
            <a:custGeom>
              <a:avLst/>
              <a:gdLst>
                <a:gd name="T0" fmla="*/ 2147483646 w 62"/>
                <a:gd name="T1" fmla="*/ 2147483646 h 336"/>
                <a:gd name="T2" fmla="*/ 2147483646 w 62"/>
                <a:gd name="T3" fmla="*/ 2147483646 h 336"/>
                <a:gd name="T4" fmla="*/ 2147483646 w 62"/>
                <a:gd name="T5" fmla="*/ 2147483646 h 336"/>
                <a:gd name="T6" fmla="*/ 0 60000 65536"/>
                <a:gd name="T7" fmla="*/ 0 60000 65536"/>
                <a:gd name="T8" fmla="*/ 0 60000 65536"/>
                <a:gd name="T9" fmla="*/ 0 w 62"/>
                <a:gd name="T10" fmla="*/ 0 h 336"/>
                <a:gd name="T11" fmla="*/ 62 w 6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99" name="Google Shape;433;p40"/>
            <p:cNvSpPr>
              <a:spLocks/>
            </p:cNvSpPr>
            <p:nvPr/>
          </p:nvSpPr>
          <p:spPr bwMode="auto">
            <a:xfrm>
              <a:off x="12581269" y="7086631"/>
              <a:ext cx="157975" cy="109045"/>
            </a:xfrm>
            <a:custGeom>
              <a:avLst/>
              <a:gdLst>
                <a:gd name="T0" fmla="*/ 2147483646 w 5989"/>
                <a:gd name="T1" fmla="*/ 0 h 4134"/>
                <a:gd name="T2" fmla="*/ 0 w 5989"/>
                <a:gd name="T3" fmla="*/ 2147483646 h 4134"/>
                <a:gd name="T4" fmla="*/ 2147483646 w 5989"/>
                <a:gd name="T5" fmla="*/ 2147483646 h 4134"/>
                <a:gd name="T6" fmla="*/ 2147483646 w 5989"/>
                <a:gd name="T7" fmla="*/ 2147483646 h 4134"/>
                <a:gd name="T8" fmla="*/ 2147483646 w 5989"/>
                <a:gd name="T9" fmla="*/ 0 h 4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89"/>
                <a:gd name="T16" fmla="*/ 0 h 4134"/>
                <a:gd name="T17" fmla="*/ 5989 w 5989"/>
                <a:gd name="T18" fmla="*/ 4134 h 4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00" name="Google Shape;434;p40"/>
            <p:cNvSpPr>
              <a:spLocks/>
            </p:cNvSpPr>
            <p:nvPr/>
          </p:nvSpPr>
          <p:spPr bwMode="auto">
            <a:xfrm>
              <a:off x="12737609" y="6862132"/>
              <a:ext cx="270211" cy="254174"/>
            </a:xfrm>
            <a:custGeom>
              <a:avLst/>
              <a:gdLst>
                <a:gd name="T0" fmla="*/ 2147483646 w 10244"/>
                <a:gd name="T1" fmla="*/ 0 h 9636"/>
                <a:gd name="T2" fmla="*/ 2147483646 w 10244"/>
                <a:gd name="T3" fmla="*/ 2147483646 h 9636"/>
                <a:gd name="T4" fmla="*/ 2147483646 w 10244"/>
                <a:gd name="T5" fmla="*/ 2147483646 h 9636"/>
                <a:gd name="T6" fmla="*/ 2147483646 w 10244"/>
                <a:gd name="T7" fmla="*/ 2147483646 h 9636"/>
                <a:gd name="T8" fmla="*/ 2147483646 w 10244"/>
                <a:gd name="T9" fmla="*/ 0 h 9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44"/>
                <a:gd name="T16" fmla="*/ 0 h 9636"/>
                <a:gd name="T17" fmla="*/ 10244 w 10244"/>
                <a:gd name="T18" fmla="*/ 9636 h 9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01" name="Google Shape;435;p40"/>
            <p:cNvSpPr>
              <a:spLocks/>
            </p:cNvSpPr>
            <p:nvPr/>
          </p:nvSpPr>
          <p:spPr bwMode="auto">
            <a:xfrm>
              <a:off x="12554813" y="7172410"/>
              <a:ext cx="27274" cy="30176"/>
            </a:xfrm>
            <a:custGeom>
              <a:avLst/>
              <a:gdLst>
                <a:gd name="T0" fmla="*/ 2147483646 w 1034"/>
                <a:gd name="T1" fmla="*/ 0 h 1144"/>
                <a:gd name="T2" fmla="*/ 2147483646 w 1034"/>
                <a:gd name="T3" fmla="*/ 2147483646 h 1144"/>
                <a:gd name="T4" fmla="*/ 0 w 1034"/>
                <a:gd name="T5" fmla="*/ 2147483646 h 1144"/>
                <a:gd name="T6" fmla="*/ 2147483646 w 1034"/>
                <a:gd name="T7" fmla="*/ 2147483646 h 1144"/>
                <a:gd name="T8" fmla="*/ 2147483646 w 1034"/>
                <a:gd name="T9" fmla="*/ 2147483646 h 1144"/>
                <a:gd name="T10" fmla="*/ 2147483646 w 1034"/>
                <a:gd name="T11" fmla="*/ 2147483646 h 1144"/>
                <a:gd name="T12" fmla="*/ 2147483646 w 1034"/>
                <a:gd name="T13" fmla="*/ 2147483646 h 1144"/>
                <a:gd name="T14" fmla="*/ 2147483646 w 1034"/>
                <a:gd name="T15" fmla="*/ 0 h 1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4"/>
                <a:gd name="T25" fmla="*/ 0 h 1144"/>
                <a:gd name="T26" fmla="*/ 1034 w 1034"/>
                <a:gd name="T27" fmla="*/ 1144 h 11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02" name="Google Shape;436;p40"/>
            <p:cNvSpPr>
              <a:spLocks/>
            </p:cNvSpPr>
            <p:nvPr/>
          </p:nvSpPr>
          <p:spPr bwMode="auto">
            <a:xfrm>
              <a:off x="12571641" y="7534811"/>
              <a:ext cx="6436" cy="8836"/>
            </a:xfrm>
            <a:custGeom>
              <a:avLst/>
              <a:gdLst>
                <a:gd name="T0" fmla="*/ 2147483646 w 244"/>
                <a:gd name="T1" fmla="*/ 0 h 335"/>
                <a:gd name="T2" fmla="*/ 2147483646 w 244"/>
                <a:gd name="T3" fmla="*/ 2147483646 h 335"/>
                <a:gd name="T4" fmla="*/ 2147483646 w 244"/>
                <a:gd name="T5" fmla="*/ 0 h 335"/>
                <a:gd name="T6" fmla="*/ 2147483646 w 244"/>
                <a:gd name="T7" fmla="*/ 0 h 3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335"/>
                <a:gd name="T14" fmla="*/ 244 w 244"/>
                <a:gd name="T15" fmla="*/ 335 h 3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03" name="Google Shape;437;p40"/>
            <p:cNvSpPr>
              <a:spLocks/>
            </p:cNvSpPr>
            <p:nvPr/>
          </p:nvSpPr>
          <p:spPr bwMode="auto">
            <a:xfrm>
              <a:off x="12602107" y="7455414"/>
              <a:ext cx="121890" cy="82614"/>
            </a:xfrm>
            <a:custGeom>
              <a:avLst/>
              <a:gdLst>
                <a:gd name="T0" fmla="*/ 2147483646 w 4621"/>
                <a:gd name="T1" fmla="*/ 2147483646 h 3132"/>
                <a:gd name="T2" fmla="*/ 2147483646 w 4621"/>
                <a:gd name="T3" fmla="*/ 2147483646 h 3132"/>
                <a:gd name="T4" fmla="*/ 2147483646 w 4621"/>
                <a:gd name="T5" fmla="*/ 2147483646 h 3132"/>
                <a:gd name="T6" fmla="*/ 2147483646 w 4621"/>
                <a:gd name="T7" fmla="*/ 2147483646 h 3132"/>
                <a:gd name="T8" fmla="*/ 2147483646 w 4621"/>
                <a:gd name="T9" fmla="*/ 2147483646 h 3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1"/>
                <a:gd name="T16" fmla="*/ 0 h 3132"/>
                <a:gd name="T17" fmla="*/ 4621 w 4621"/>
                <a:gd name="T18" fmla="*/ 3132 h 3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04" name="Google Shape;438;p40"/>
            <p:cNvSpPr>
              <a:spLocks/>
            </p:cNvSpPr>
            <p:nvPr/>
          </p:nvSpPr>
          <p:spPr bwMode="auto">
            <a:xfrm>
              <a:off x="12720780" y="7133108"/>
              <a:ext cx="307905" cy="354408"/>
            </a:xfrm>
            <a:custGeom>
              <a:avLst/>
              <a:gdLst>
                <a:gd name="T0" fmla="*/ 2147483646 w 11673"/>
                <a:gd name="T1" fmla="*/ 2147483646 h 13436"/>
                <a:gd name="T2" fmla="*/ 2147483646 w 11673"/>
                <a:gd name="T3" fmla="*/ 2147483646 h 13436"/>
                <a:gd name="T4" fmla="*/ 2147483646 w 11673"/>
                <a:gd name="T5" fmla="*/ 2147483646 h 13436"/>
                <a:gd name="T6" fmla="*/ 0 w 11673"/>
                <a:gd name="T7" fmla="*/ 2147483646 h 13436"/>
                <a:gd name="T8" fmla="*/ 2147483646 w 11673"/>
                <a:gd name="T9" fmla="*/ 2147483646 h 13436"/>
                <a:gd name="T10" fmla="*/ 2147483646 w 11673"/>
                <a:gd name="T11" fmla="*/ 2147483646 h 134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73"/>
                <a:gd name="T19" fmla="*/ 0 h 13436"/>
                <a:gd name="T20" fmla="*/ 11673 w 11673"/>
                <a:gd name="T21" fmla="*/ 13436 h 134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05" name="Google Shape;439;p40"/>
            <p:cNvSpPr>
              <a:spLocks/>
            </p:cNvSpPr>
            <p:nvPr/>
          </p:nvSpPr>
          <p:spPr bwMode="auto">
            <a:xfrm>
              <a:off x="12577260" y="7521174"/>
              <a:ext cx="25665" cy="23265"/>
            </a:xfrm>
            <a:custGeom>
              <a:avLst/>
              <a:gdLst>
                <a:gd name="T0" fmla="*/ 2147483646 w 973"/>
                <a:gd name="T1" fmla="*/ 0 h 882"/>
                <a:gd name="T2" fmla="*/ 2147483646 w 973"/>
                <a:gd name="T3" fmla="*/ 2147483646 h 882"/>
                <a:gd name="T4" fmla="*/ 2147483646 w 973"/>
                <a:gd name="T5" fmla="*/ 2147483646 h 882"/>
                <a:gd name="T6" fmla="*/ 0 w 973"/>
                <a:gd name="T7" fmla="*/ 2147483646 h 882"/>
                <a:gd name="T8" fmla="*/ 2147483646 w 973"/>
                <a:gd name="T9" fmla="*/ 2147483646 h 882"/>
                <a:gd name="T10" fmla="*/ 2147483646 w 973"/>
                <a:gd name="T11" fmla="*/ 2147483646 h 882"/>
                <a:gd name="T12" fmla="*/ 2147483646 w 973"/>
                <a:gd name="T13" fmla="*/ 2147483646 h 882"/>
                <a:gd name="T14" fmla="*/ 2147483646 w 973"/>
                <a:gd name="T15" fmla="*/ 0 h 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3"/>
                <a:gd name="T25" fmla="*/ 0 h 882"/>
                <a:gd name="T26" fmla="*/ 973 w 973"/>
                <a:gd name="T27" fmla="*/ 882 h 8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06" name="Google Shape;440;p40"/>
            <p:cNvSpPr>
              <a:spLocks/>
            </p:cNvSpPr>
            <p:nvPr/>
          </p:nvSpPr>
          <p:spPr bwMode="auto">
            <a:xfrm>
              <a:off x="12574860" y="7532384"/>
              <a:ext cx="2427" cy="2453"/>
            </a:xfrm>
            <a:custGeom>
              <a:avLst/>
              <a:gdLst>
                <a:gd name="T0" fmla="*/ 2147483646 w 92"/>
                <a:gd name="T1" fmla="*/ 2147483646 h 93"/>
                <a:gd name="T2" fmla="*/ 2147483646 w 92"/>
                <a:gd name="T3" fmla="*/ 2147483646 h 93"/>
                <a:gd name="T4" fmla="*/ 0 w 92"/>
                <a:gd name="T5" fmla="*/ 2147483646 h 93"/>
                <a:gd name="T6" fmla="*/ 2147483646 w 92"/>
                <a:gd name="T7" fmla="*/ 2147483646 h 93"/>
                <a:gd name="T8" fmla="*/ 2147483646 w 92"/>
                <a:gd name="T9" fmla="*/ 214748364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93"/>
                <a:gd name="T17" fmla="*/ 92 w 92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07" name="Google Shape;441;p40"/>
            <p:cNvSpPr>
              <a:spLocks/>
            </p:cNvSpPr>
            <p:nvPr/>
          </p:nvSpPr>
          <p:spPr bwMode="auto">
            <a:xfrm>
              <a:off x="12577260" y="7526792"/>
              <a:ext cx="13637" cy="8836"/>
            </a:xfrm>
            <a:custGeom>
              <a:avLst/>
              <a:gdLst>
                <a:gd name="T0" fmla="*/ 2147483646 w 517"/>
                <a:gd name="T1" fmla="*/ 0 h 335"/>
                <a:gd name="T2" fmla="*/ 2147483646 w 517"/>
                <a:gd name="T3" fmla="*/ 0 h 335"/>
                <a:gd name="T4" fmla="*/ 0 w 517"/>
                <a:gd name="T5" fmla="*/ 2147483646 h 335"/>
                <a:gd name="T6" fmla="*/ 0 w 517"/>
                <a:gd name="T7" fmla="*/ 2147483646 h 335"/>
                <a:gd name="T8" fmla="*/ 2147483646 w 517"/>
                <a:gd name="T9" fmla="*/ 2147483646 h 335"/>
                <a:gd name="T10" fmla="*/ 2147483646 w 517"/>
                <a:gd name="T11" fmla="*/ 0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335"/>
                <a:gd name="T20" fmla="*/ 517 w 517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08" name="Google Shape;442;p40"/>
            <p:cNvSpPr>
              <a:spLocks/>
            </p:cNvSpPr>
            <p:nvPr/>
          </p:nvSpPr>
          <p:spPr bwMode="auto">
            <a:xfrm>
              <a:off x="12614927" y="7727235"/>
              <a:ext cx="61776" cy="34502"/>
            </a:xfrm>
            <a:custGeom>
              <a:avLst/>
              <a:gdLst>
                <a:gd name="T0" fmla="*/ 2147483646 w 2342"/>
                <a:gd name="T1" fmla="*/ 0 h 1308"/>
                <a:gd name="T2" fmla="*/ 2147483646 w 2342"/>
                <a:gd name="T3" fmla="*/ 0 h 1308"/>
                <a:gd name="T4" fmla="*/ 2147483646 w 2342"/>
                <a:gd name="T5" fmla="*/ 2147483646 h 1308"/>
                <a:gd name="T6" fmla="*/ 2147483646 w 2342"/>
                <a:gd name="T7" fmla="*/ 2147483646 h 1308"/>
                <a:gd name="T8" fmla="*/ 2147483646 w 2342"/>
                <a:gd name="T9" fmla="*/ 2147483646 h 1308"/>
                <a:gd name="T10" fmla="*/ 2147483646 w 2342"/>
                <a:gd name="T11" fmla="*/ 0 h 13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2"/>
                <a:gd name="T19" fmla="*/ 0 h 1308"/>
                <a:gd name="T20" fmla="*/ 2342 w 2342"/>
                <a:gd name="T21" fmla="*/ 1308 h 13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09" name="Google Shape;443;p40"/>
            <p:cNvSpPr>
              <a:spLocks/>
            </p:cNvSpPr>
            <p:nvPr/>
          </p:nvSpPr>
          <p:spPr bwMode="auto">
            <a:xfrm>
              <a:off x="12671058" y="7479471"/>
              <a:ext cx="332752" cy="274247"/>
            </a:xfrm>
            <a:custGeom>
              <a:avLst/>
              <a:gdLst>
                <a:gd name="T0" fmla="*/ 2147483646 w 12615"/>
                <a:gd name="T1" fmla="*/ 2147483646 h 10397"/>
                <a:gd name="T2" fmla="*/ 2147483646 w 12615"/>
                <a:gd name="T3" fmla="*/ 2147483646 h 10397"/>
                <a:gd name="T4" fmla="*/ 2147483646 w 12615"/>
                <a:gd name="T5" fmla="*/ 2147483646 h 10397"/>
                <a:gd name="T6" fmla="*/ 2147483646 w 12615"/>
                <a:gd name="T7" fmla="*/ 2147483646 h 10397"/>
                <a:gd name="T8" fmla="*/ 2147483646 w 12615"/>
                <a:gd name="T9" fmla="*/ 2147483646 h 10397"/>
                <a:gd name="T10" fmla="*/ 2147483646 w 12615"/>
                <a:gd name="T11" fmla="*/ 2147483646 h 10397"/>
                <a:gd name="T12" fmla="*/ 2147483646 w 12615"/>
                <a:gd name="T13" fmla="*/ 2147483646 h 10397"/>
                <a:gd name="T14" fmla="*/ 2147483646 w 12615"/>
                <a:gd name="T15" fmla="*/ 2147483646 h 10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15"/>
                <a:gd name="T25" fmla="*/ 0 h 10397"/>
                <a:gd name="T26" fmla="*/ 12615 w 12615"/>
                <a:gd name="T27" fmla="*/ 10397 h 103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10" name="Google Shape;444;p40"/>
            <p:cNvSpPr>
              <a:spLocks/>
            </p:cNvSpPr>
            <p:nvPr/>
          </p:nvSpPr>
          <p:spPr bwMode="auto">
            <a:xfrm>
              <a:off x="12600709" y="7744855"/>
              <a:ext cx="15062" cy="16934"/>
            </a:xfrm>
            <a:custGeom>
              <a:avLst/>
              <a:gdLst>
                <a:gd name="T0" fmla="*/ 2147483646 w 571"/>
                <a:gd name="T1" fmla="*/ 2147483646 h 642"/>
                <a:gd name="T2" fmla="*/ 2147483646 w 571"/>
                <a:gd name="T3" fmla="*/ 2147483646 h 642"/>
                <a:gd name="T4" fmla="*/ 2147483646 w 571"/>
                <a:gd name="T5" fmla="*/ 2147483646 h 642"/>
                <a:gd name="T6" fmla="*/ 2147483646 w 571"/>
                <a:gd name="T7" fmla="*/ 2147483646 h 642"/>
                <a:gd name="T8" fmla="*/ 2147483646 w 571"/>
                <a:gd name="T9" fmla="*/ 2147483646 h 642"/>
                <a:gd name="T10" fmla="*/ 2147483646 w 571"/>
                <a:gd name="T11" fmla="*/ 2147483646 h 6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1"/>
                <a:gd name="T19" fmla="*/ 0 h 642"/>
                <a:gd name="T20" fmla="*/ 571 w 571"/>
                <a:gd name="T21" fmla="*/ 642 h 6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125" name="Google Shape;445;p40"/>
          <p:cNvSpPr>
            <a:spLocks/>
          </p:cNvSpPr>
          <p:nvPr/>
        </p:nvSpPr>
        <p:spPr bwMode="auto">
          <a:xfrm>
            <a:off x="2014539" y="1306514"/>
            <a:ext cx="1169987" cy="681037"/>
          </a:xfrm>
          <a:custGeom>
            <a:avLst/>
            <a:gdLst>
              <a:gd name="T0" fmla="*/ 2147483646 w 61218"/>
              <a:gd name="T1" fmla="*/ 2147483646 h 35554"/>
              <a:gd name="T2" fmla="*/ 2147483646 w 61218"/>
              <a:gd name="T3" fmla="*/ 2147483646 h 35554"/>
              <a:gd name="T4" fmla="*/ 2147483646 w 61218"/>
              <a:gd name="T5" fmla="*/ 2147483646 h 35554"/>
              <a:gd name="T6" fmla="*/ 2147483646 w 61218"/>
              <a:gd name="T7" fmla="*/ 2147483646 h 35554"/>
              <a:gd name="T8" fmla="*/ 2147483646 w 61218"/>
              <a:gd name="T9" fmla="*/ 2147483646 h 35554"/>
              <a:gd name="T10" fmla="*/ 2147483646 w 61218"/>
              <a:gd name="T11" fmla="*/ 2147483646 h 35554"/>
              <a:gd name="T12" fmla="*/ 2147483646 w 61218"/>
              <a:gd name="T13" fmla="*/ 2147483646 h 35554"/>
              <a:gd name="T14" fmla="*/ 2147483646 w 61218"/>
              <a:gd name="T15" fmla="*/ 2147483646 h 35554"/>
              <a:gd name="T16" fmla="*/ 2147483646 w 61218"/>
              <a:gd name="T17" fmla="*/ 2147483646 h 35554"/>
              <a:gd name="T18" fmla="*/ 2147483646 w 61218"/>
              <a:gd name="T19" fmla="*/ 2147483646 h 35554"/>
              <a:gd name="T20" fmla="*/ 2147483646 w 61218"/>
              <a:gd name="T21" fmla="*/ 2147483646 h 35554"/>
              <a:gd name="T22" fmla="*/ 2147483646 w 61218"/>
              <a:gd name="T23" fmla="*/ 2147483646 h 35554"/>
              <a:gd name="T24" fmla="*/ 2147483646 w 61218"/>
              <a:gd name="T25" fmla="*/ 2147483646 h 35554"/>
              <a:gd name="T26" fmla="*/ 2147483646 w 61218"/>
              <a:gd name="T27" fmla="*/ 2147483646 h 35554"/>
              <a:gd name="T28" fmla="*/ 2147483646 w 61218"/>
              <a:gd name="T29" fmla="*/ 2147483646 h 35554"/>
              <a:gd name="T30" fmla="*/ 2147483646 w 61218"/>
              <a:gd name="T31" fmla="*/ 2147483646 h 35554"/>
              <a:gd name="T32" fmla="*/ 2147483646 w 61218"/>
              <a:gd name="T33" fmla="*/ 2147483646 h 35554"/>
              <a:gd name="T34" fmla="*/ 2147483646 w 61218"/>
              <a:gd name="T35" fmla="*/ 2147483646 h 35554"/>
              <a:gd name="T36" fmla="*/ 2147483646 w 61218"/>
              <a:gd name="T37" fmla="*/ 2147483646 h 35554"/>
              <a:gd name="T38" fmla="*/ 2147483646 w 61218"/>
              <a:gd name="T39" fmla="*/ 2147483646 h 35554"/>
              <a:gd name="T40" fmla="*/ 2147483646 w 61218"/>
              <a:gd name="T41" fmla="*/ 2147483646 h 35554"/>
              <a:gd name="T42" fmla="*/ 2147483646 w 61218"/>
              <a:gd name="T43" fmla="*/ 2147483646 h 35554"/>
              <a:gd name="T44" fmla="*/ 2147483646 w 61218"/>
              <a:gd name="T45" fmla="*/ 2147483646 h 35554"/>
              <a:gd name="T46" fmla="*/ 2147483646 w 61218"/>
              <a:gd name="T47" fmla="*/ 2147483646 h 35554"/>
              <a:gd name="T48" fmla="*/ 2147483646 w 61218"/>
              <a:gd name="T49" fmla="*/ 2147483646 h 35554"/>
              <a:gd name="T50" fmla="*/ 2147483646 w 61218"/>
              <a:gd name="T51" fmla="*/ 2147483646 h 35554"/>
              <a:gd name="T52" fmla="*/ 2147483646 w 61218"/>
              <a:gd name="T53" fmla="*/ 2147483646 h 35554"/>
              <a:gd name="T54" fmla="*/ 2147483646 w 61218"/>
              <a:gd name="T55" fmla="*/ 2147483646 h 355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1218"/>
              <a:gd name="T85" fmla="*/ 0 h 35554"/>
              <a:gd name="T86" fmla="*/ 61218 w 61218"/>
              <a:gd name="T87" fmla="*/ 35554 h 3555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5126" name="Google Shape;446;p40"/>
          <p:cNvGrpSpPr>
            <a:grpSpLocks/>
          </p:cNvGrpSpPr>
          <p:nvPr/>
        </p:nvGrpSpPr>
        <p:grpSpPr bwMode="auto">
          <a:xfrm>
            <a:off x="1579563" y="4619625"/>
            <a:ext cx="8996362" cy="1930400"/>
            <a:chOff x="6554550" y="3707188"/>
            <a:chExt cx="7127831" cy="1637222"/>
          </a:xfrm>
        </p:grpSpPr>
        <p:sp>
          <p:nvSpPr>
            <p:cNvPr id="5299" name="Google Shape;447;p40"/>
            <p:cNvSpPr>
              <a:spLocks/>
            </p:cNvSpPr>
            <p:nvPr/>
          </p:nvSpPr>
          <p:spPr bwMode="auto">
            <a:xfrm>
              <a:off x="6554550" y="3707188"/>
              <a:ext cx="7122500" cy="468875"/>
            </a:xfrm>
            <a:custGeom>
              <a:avLst/>
              <a:gdLst>
                <a:gd name="T0" fmla="*/ 2147483646 w 284900"/>
                <a:gd name="T1" fmla="*/ 0 h 18755"/>
                <a:gd name="T2" fmla="*/ 2147483646 w 284900"/>
                <a:gd name="T3" fmla="*/ 2147483646 h 18755"/>
                <a:gd name="T4" fmla="*/ 2147483646 w 284900"/>
                <a:gd name="T5" fmla="*/ 2147483646 h 18755"/>
                <a:gd name="T6" fmla="*/ 2147483646 w 284900"/>
                <a:gd name="T7" fmla="*/ 0 h 18755"/>
                <a:gd name="T8" fmla="*/ 2147483646 w 284900"/>
                <a:gd name="T9" fmla="*/ 0 h 187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900"/>
                <a:gd name="T16" fmla="*/ 0 h 18755"/>
                <a:gd name="T17" fmla="*/ 284900 w 284900"/>
                <a:gd name="T18" fmla="*/ 18755 h 187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00" name="Google Shape;449;p40"/>
            <p:cNvSpPr>
              <a:spLocks/>
            </p:cNvSpPr>
            <p:nvPr/>
          </p:nvSpPr>
          <p:spPr bwMode="auto">
            <a:xfrm>
              <a:off x="6554556" y="4217140"/>
              <a:ext cx="7124025" cy="635279"/>
            </a:xfrm>
            <a:custGeom>
              <a:avLst/>
              <a:gdLst>
                <a:gd name="T0" fmla="*/ 2147483646 w 284961"/>
                <a:gd name="T1" fmla="*/ 2147483646 h 6476"/>
                <a:gd name="T2" fmla="*/ 2147483646 w 284961"/>
                <a:gd name="T3" fmla="*/ 2147483646 h 6476"/>
                <a:gd name="T4" fmla="*/ 2147483646 w 284961"/>
                <a:gd name="T5" fmla="*/ 2147483646 h 6476"/>
                <a:gd name="T6" fmla="*/ 2147483646 w 284961"/>
                <a:gd name="T7" fmla="*/ 2147483646 h 6476"/>
                <a:gd name="T8" fmla="*/ 2147483646 w 284961"/>
                <a:gd name="T9" fmla="*/ 2147483646 h 64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961"/>
                <a:gd name="T16" fmla="*/ 0 h 6476"/>
                <a:gd name="T17" fmla="*/ 284961 w 284961"/>
                <a:gd name="T18" fmla="*/ 6476 h 64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01" name="Google Shape;450;p40"/>
            <p:cNvSpPr>
              <a:spLocks/>
            </p:cNvSpPr>
            <p:nvPr/>
          </p:nvSpPr>
          <p:spPr bwMode="auto">
            <a:xfrm>
              <a:off x="6554556" y="4623505"/>
              <a:ext cx="7127825" cy="588345"/>
            </a:xfrm>
            <a:custGeom>
              <a:avLst/>
              <a:gdLst>
                <a:gd name="T0" fmla="*/ 2147483646 w 285113"/>
                <a:gd name="T1" fmla="*/ 0 h 18815"/>
                <a:gd name="T2" fmla="*/ 2147483646 w 285113"/>
                <a:gd name="T3" fmla="*/ 2147483646 h 18815"/>
                <a:gd name="T4" fmla="*/ 2147483646 w 285113"/>
                <a:gd name="T5" fmla="*/ 2147483646 h 18815"/>
                <a:gd name="T6" fmla="*/ 2147483646 w 285113"/>
                <a:gd name="T7" fmla="*/ 2147483646 h 18815"/>
                <a:gd name="T8" fmla="*/ 2147483646 w 285113"/>
                <a:gd name="T9" fmla="*/ 0 h 18815"/>
                <a:gd name="T10" fmla="*/ 2147483646 w 285113"/>
                <a:gd name="T11" fmla="*/ 0 h 188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113"/>
                <a:gd name="T19" fmla="*/ 0 h 18815"/>
                <a:gd name="T20" fmla="*/ 285113 w 285113"/>
                <a:gd name="T21" fmla="*/ 18815 h 188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02" name="Google Shape;451;p40"/>
            <p:cNvSpPr>
              <a:spLocks/>
            </p:cNvSpPr>
            <p:nvPr/>
          </p:nvSpPr>
          <p:spPr bwMode="auto">
            <a:xfrm>
              <a:off x="6554556" y="4761756"/>
              <a:ext cx="7127825" cy="582654"/>
            </a:xfrm>
            <a:custGeom>
              <a:avLst/>
              <a:gdLst>
                <a:gd name="T0" fmla="*/ 2147483646 w 285113"/>
                <a:gd name="T1" fmla="*/ 0 h 18633"/>
                <a:gd name="T2" fmla="*/ 2147483646 w 285113"/>
                <a:gd name="T3" fmla="*/ 2147483646 h 18633"/>
                <a:gd name="T4" fmla="*/ 2147483646 w 285113"/>
                <a:gd name="T5" fmla="*/ 2147483646 h 18633"/>
                <a:gd name="T6" fmla="*/ 2147483646 w 285113"/>
                <a:gd name="T7" fmla="*/ 2147483646 h 18633"/>
                <a:gd name="T8" fmla="*/ 2147483646 w 285113"/>
                <a:gd name="T9" fmla="*/ 2147483646 h 18633"/>
                <a:gd name="T10" fmla="*/ 2147483646 w 285113"/>
                <a:gd name="T11" fmla="*/ 0 h 18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5113"/>
                <a:gd name="T19" fmla="*/ 0 h 18633"/>
                <a:gd name="T20" fmla="*/ 285113 w 285113"/>
                <a:gd name="T21" fmla="*/ 18633 h 186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5127" name="Google Shape;452;p40"/>
          <p:cNvGrpSpPr>
            <a:grpSpLocks/>
          </p:cNvGrpSpPr>
          <p:nvPr/>
        </p:nvGrpSpPr>
        <p:grpSpPr bwMode="auto">
          <a:xfrm>
            <a:off x="5638800" y="4478338"/>
            <a:ext cx="1487488" cy="361950"/>
            <a:chOff x="1313950" y="2027925"/>
            <a:chExt cx="6516100" cy="3115575"/>
          </a:xfrm>
        </p:grpSpPr>
        <p:sp>
          <p:nvSpPr>
            <p:cNvPr id="5263" name="Google Shape;453;p40"/>
            <p:cNvSpPr>
              <a:spLocks/>
            </p:cNvSpPr>
            <p:nvPr/>
          </p:nvSpPr>
          <p:spPr bwMode="auto">
            <a:xfrm>
              <a:off x="6738075" y="4060625"/>
              <a:ext cx="1039550" cy="1050950"/>
            </a:xfrm>
            <a:custGeom>
              <a:avLst/>
              <a:gdLst>
                <a:gd name="T0" fmla="*/ 2147483646 w 41582"/>
                <a:gd name="T1" fmla="*/ 2147483646 h 42038"/>
                <a:gd name="T2" fmla="*/ 0 w 41582"/>
                <a:gd name="T3" fmla="*/ 2147483646 h 42038"/>
                <a:gd name="T4" fmla="*/ 2147483646 w 41582"/>
                <a:gd name="T5" fmla="*/ 2147483646 h 42038"/>
                <a:gd name="T6" fmla="*/ 2147483646 w 41582"/>
                <a:gd name="T7" fmla="*/ 2147483646 h 42038"/>
                <a:gd name="T8" fmla="*/ 2147483646 w 41582"/>
                <a:gd name="T9" fmla="*/ 2147483646 h 42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82"/>
                <a:gd name="T16" fmla="*/ 0 h 42038"/>
                <a:gd name="T17" fmla="*/ 41582 w 41582"/>
                <a:gd name="T18" fmla="*/ 42038 h 420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64" name="Google Shape;454;p40"/>
            <p:cNvSpPr>
              <a:spLocks/>
            </p:cNvSpPr>
            <p:nvPr/>
          </p:nvSpPr>
          <p:spPr bwMode="auto">
            <a:xfrm>
              <a:off x="6437150" y="3809875"/>
              <a:ext cx="1351125" cy="1313100"/>
            </a:xfrm>
            <a:custGeom>
              <a:avLst/>
              <a:gdLst>
                <a:gd name="T0" fmla="*/ 2147483646 w 54045"/>
                <a:gd name="T1" fmla="*/ 0 h 52524"/>
                <a:gd name="T2" fmla="*/ 2147483646 w 54045"/>
                <a:gd name="T3" fmla="*/ 2147483646 h 52524"/>
                <a:gd name="T4" fmla="*/ 2147483646 w 54045"/>
                <a:gd name="T5" fmla="*/ 2147483646 h 52524"/>
                <a:gd name="T6" fmla="*/ 2147483646 w 54045"/>
                <a:gd name="T7" fmla="*/ 2147483646 h 52524"/>
                <a:gd name="T8" fmla="*/ 2147483646 w 54045"/>
                <a:gd name="T9" fmla="*/ 2147483646 h 52524"/>
                <a:gd name="T10" fmla="*/ 2147483646 w 54045"/>
                <a:gd name="T11" fmla="*/ 2147483646 h 52524"/>
                <a:gd name="T12" fmla="*/ 2147483646 w 54045"/>
                <a:gd name="T13" fmla="*/ 0 h 525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045"/>
                <a:gd name="T22" fmla="*/ 0 h 52524"/>
                <a:gd name="T23" fmla="*/ 54045 w 54045"/>
                <a:gd name="T24" fmla="*/ 52524 h 525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65" name="Google Shape;455;p40"/>
            <p:cNvSpPr>
              <a:spLocks/>
            </p:cNvSpPr>
            <p:nvPr/>
          </p:nvSpPr>
          <p:spPr bwMode="auto">
            <a:xfrm>
              <a:off x="6475150" y="3328100"/>
              <a:ext cx="1354900" cy="525100"/>
            </a:xfrm>
            <a:custGeom>
              <a:avLst/>
              <a:gdLst>
                <a:gd name="T0" fmla="*/ 2147483646 w 54196"/>
                <a:gd name="T1" fmla="*/ 0 h 21004"/>
                <a:gd name="T2" fmla="*/ 0 w 54196"/>
                <a:gd name="T3" fmla="*/ 2147483646 h 21004"/>
                <a:gd name="T4" fmla="*/ 2147483646 w 54196"/>
                <a:gd name="T5" fmla="*/ 2147483646 h 21004"/>
                <a:gd name="T6" fmla="*/ 2147483646 w 54196"/>
                <a:gd name="T7" fmla="*/ 2147483646 h 21004"/>
                <a:gd name="T8" fmla="*/ 2147483646 w 54196"/>
                <a:gd name="T9" fmla="*/ 2147483646 h 21004"/>
                <a:gd name="T10" fmla="*/ 2147483646 w 54196"/>
                <a:gd name="T11" fmla="*/ 0 h 210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196"/>
                <a:gd name="T19" fmla="*/ 0 h 21004"/>
                <a:gd name="T20" fmla="*/ 54196 w 54196"/>
                <a:gd name="T21" fmla="*/ 21004 h 210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66" name="Google Shape;456;p40"/>
            <p:cNvSpPr>
              <a:spLocks/>
            </p:cNvSpPr>
            <p:nvPr/>
          </p:nvSpPr>
          <p:spPr bwMode="auto">
            <a:xfrm>
              <a:off x="6468300" y="3809875"/>
              <a:ext cx="1361750" cy="100325"/>
            </a:xfrm>
            <a:custGeom>
              <a:avLst/>
              <a:gdLst>
                <a:gd name="T0" fmla="*/ 2147483646 w 54470"/>
                <a:gd name="T1" fmla="*/ 0 h 4013"/>
                <a:gd name="T2" fmla="*/ 2147483646 w 54470"/>
                <a:gd name="T3" fmla="*/ 2147483646 h 4013"/>
                <a:gd name="T4" fmla="*/ 2147483646 w 54470"/>
                <a:gd name="T5" fmla="*/ 2147483646 h 4013"/>
                <a:gd name="T6" fmla="*/ 2147483646 w 54470"/>
                <a:gd name="T7" fmla="*/ 2147483646 h 4013"/>
                <a:gd name="T8" fmla="*/ 2147483646 w 54470"/>
                <a:gd name="T9" fmla="*/ 0 h 40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70"/>
                <a:gd name="T16" fmla="*/ 0 h 4013"/>
                <a:gd name="T17" fmla="*/ 54470 w 54470"/>
                <a:gd name="T18" fmla="*/ 4013 h 40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67" name="Google Shape;457;p40"/>
            <p:cNvSpPr>
              <a:spLocks/>
            </p:cNvSpPr>
            <p:nvPr/>
          </p:nvSpPr>
          <p:spPr bwMode="auto">
            <a:xfrm>
              <a:off x="2639200" y="2169275"/>
              <a:ext cx="3892200" cy="955950"/>
            </a:xfrm>
            <a:custGeom>
              <a:avLst/>
              <a:gdLst>
                <a:gd name="T0" fmla="*/ 2147483646 w 155688"/>
                <a:gd name="T1" fmla="*/ 0 h 38238"/>
                <a:gd name="T2" fmla="*/ 2147483646 w 155688"/>
                <a:gd name="T3" fmla="*/ 2147483646 h 38238"/>
                <a:gd name="T4" fmla="*/ 2147483646 w 155688"/>
                <a:gd name="T5" fmla="*/ 2147483646 h 38238"/>
                <a:gd name="T6" fmla="*/ 2147483646 w 155688"/>
                <a:gd name="T7" fmla="*/ 2147483646 h 38238"/>
                <a:gd name="T8" fmla="*/ 2147483646 w 155688"/>
                <a:gd name="T9" fmla="*/ 2147483646 h 38238"/>
                <a:gd name="T10" fmla="*/ 2147483646 w 155688"/>
                <a:gd name="T11" fmla="*/ 0 h 38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688"/>
                <a:gd name="T19" fmla="*/ 0 h 38238"/>
                <a:gd name="T20" fmla="*/ 155688 w 155688"/>
                <a:gd name="T21" fmla="*/ 38238 h 38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68" name="Google Shape;458;p40"/>
            <p:cNvSpPr>
              <a:spLocks/>
            </p:cNvSpPr>
            <p:nvPr/>
          </p:nvSpPr>
          <p:spPr bwMode="auto">
            <a:xfrm>
              <a:off x="2812475" y="2277925"/>
              <a:ext cx="3559350" cy="705975"/>
            </a:xfrm>
            <a:custGeom>
              <a:avLst/>
              <a:gdLst>
                <a:gd name="T0" fmla="*/ 2147483646 w 142374"/>
                <a:gd name="T1" fmla="*/ 2147483646 h 28239"/>
                <a:gd name="T2" fmla="*/ 2147483646 w 142374"/>
                <a:gd name="T3" fmla="*/ 2147483646 h 28239"/>
                <a:gd name="T4" fmla="*/ 0 w 142374"/>
                <a:gd name="T5" fmla="*/ 2147483646 h 28239"/>
                <a:gd name="T6" fmla="*/ 2147483646 w 142374"/>
                <a:gd name="T7" fmla="*/ 2147483646 h 28239"/>
                <a:gd name="T8" fmla="*/ 2147483646 w 142374"/>
                <a:gd name="T9" fmla="*/ 2147483646 h 28239"/>
                <a:gd name="T10" fmla="*/ 2147483646 w 142374"/>
                <a:gd name="T11" fmla="*/ 2147483646 h 28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2374"/>
                <a:gd name="T19" fmla="*/ 0 h 28239"/>
                <a:gd name="T20" fmla="*/ 142374 w 142374"/>
                <a:gd name="T21" fmla="*/ 28239 h 28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69" name="Google Shape;459;p40"/>
            <p:cNvSpPr>
              <a:spLocks/>
            </p:cNvSpPr>
            <p:nvPr/>
          </p:nvSpPr>
          <p:spPr bwMode="auto">
            <a:xfrm>
              <a:off x="2646800" y="3064425"/>
              <a:ext cx="3871675" cy="2079075"/>
            </a:xfrm>
            <a:custGeom>
              <a:avLst/>
              <a:gdLst>
                <a:gd name="T0" fmla="*/ 2147483646 w 154867"/>
                <a:gd name="T1" fmla="*/ 0 h 83163"/>
                <a:gd name="T2" fmla="*/ 2147483646 w 154867"/>
                <a:gd name="T3" fmla="*/ 2147483646 h 83163"/>
                <a:gd name="T4" fmla="*/ 2147483646 w 154867"/>
                <a:gd name="T5" fmla="*/ 2147483646 h 83163"/>
                <a:gd name="T6" fmla="*/ 2147483646 w 154867"/>
                <a:gd name="T7" fmla="*/ 2147483646 h 83163"/>
                <a:gd name="T8" fmla="*/ 2147483646 w 154867"/>
                <a:gd name="T9" fmla="*/ 2147483646 h 83163"/>
                <a:gd name="T10" fmla="*/ 2147483646 w 154867"/>
                <a:gd name="T11" fmla="*/ 2147483646 h 83163"/>
                <a:gd name="T12" fmla="*/ 2147483646 w 154867"/>
                <a:gd name="T13" fmla="*/ 0 h 83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867"/>
                <a:gd name="T22" fmla="*/ 0 h 83163"/>
                <a:gd name="T23" fmla="*/ 154867 w 154867"/>
                <a:gd name="T24" fmla="*/ 83163 h 83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70" name="Google Shape;460;p40"/>
            <p:cNvSpPr>
              <a:spLocks/>
            </p:cNvSpPr>
            <p:nvPr/>
          </p:nvSpPr>
          <p:spPr bwMode="auto">
            <a:xfrm>
              <a:off x="3114900" y="3576575"/>
              <a:ext cx="3385350" cy="1560850"/>
            </a:xfrm>
            <a:custGeom>
              <a:avLst/>
              <a:gdLst>
                <a:gd name="T0" fmla="*/ 2147483646 w 135414"/>
                <a:gd name="T1" fmla="*/ 2147483646 h 62434"/>
                <a:gd name="T2" fmla="*/ 2147483646 w 135414"/>
                <a:gd name="T3" fmla="*/ 2147483646 h 62434"/>
                <a:gd name="T4" fmla="*/ 2147483646 w 135414"/>
                <a:gd name="T5" fmla="*/ 2147483646 h 62434"/>
                <a:gd name="T6" fmla="*/ 2147483646 w 135414"/>
                <a:gd name="T7" fmla="*/ 2147483646 h 62434"/>
                <a:gd name="T8" fmla="*/ 2147483646 w 135414"/>
                <a:gd name="T9" fmla="*/ 2147483646 h 624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414"/>
                <a:gd name="T16" fmla="*/ 0 h 62434"/>
                <a:gd name="T17" fmla="*/ 135414 w 135414"/>
                <a:gd name="T18" fmla="*/ 62434 h 624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71" name="Google Shape;461;p40"/>
            <p:cNvSpPr>
              <a:spLocks/>
            </p:cNvSpPr>
            <p:nvPr/>
          </p:nvSpPr>
          <p:spPr bwMode="auto">
            <a:xfrm>
              <a:off x="3618700" y="3787075"/>
              <a:ext cx="1823775" cy="1345775"/>
            </a:xfrm>
            <a:custGeom>
              <a:avLst/>
              <a:gdLst>
                <a:gd name="T0" fmla="*/ 2147483646 w 72951"/>
                <a:gd name="T1" fmla="*/ 0 h 53831"/>
                <a:gd name="T2" fmla="*/ 2147483646 w 72951"/>
                <a:gd name="T3" fmla="*/ 2147483646 h 53831"/>
                <a:gd name="T4" fmla="*/ 2147483646 w 72951"/>
                <a:gd name="T5" fmla="*/ 2147483646 h 53831"/>
                <a:gd name="T6" fmla="*/ 2147483646 w 72951"/>
                <a:gd name="T7" fmla="*/ 2147483646 h 53831"/>
                <a:gd name="T8" fmla="*/ 2147483646 w 72951"/>
                <a:gd name="T9" fmla="*/ 2147483646 h 53831"/>
                <a:gd name="T10" fmla="*/ 2147483646 w 72951"/>
                <a:gd name="T11" fmla="*/ 2147483646 h 53831"/>
                <a:gd name="T12" fmla="*/ 2147483646 w 72951"/>
                <a:gd name="T13" fmla="*/ 0 h 538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951"/>
                <a:gd name="T22" fmla="*/ 0 h 53831"/>
                <a:gd name="T23" fmla="*/ 72951 w 72951"/>
                <a:gd name="T24" fmla="*/ 53831 h 538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72" name="Google Shape;462;p40"/>
            <p:cNvSpPr>
              <a:spLocks/>
            </p:cNvSpPr>
            <p:nvPr/>
          </p:nvSpPr>
          <p:spPr bwMode="auto">
            <a:xfrm>
              <a:off x="3756250" y="3931450"/>
              <a:ext cx="1567675" cy="807025"/>
            </a:xfrm>
            <a:custGeom>
              <a:avLst/>
              <a:gdLst>
                <a:gd name="T0" fmla="*/ 2147483646 w 62707"/>
                <a:gd name="T1" fmla="*/ 0 h 32281"/>
                <a:gd name="T2" fmla="*/ 2147483646 w 62707"/>
                <a:gd name="T3" fmla="*/ 2147483646 h 32281"/>
                <a:gd name="T4" fmla="*/ 2147483646 w 62707"/>
                <a:gd name="T5" fmla="*/ 2147483646 h 32281"/>
                <a:gd name="T6" fmla="*/ 2147483646 w 62707"/>
                <a:gd name="T7" fmla="*/ 2147483646 h 32281"/>
                <a:gd name="T8" fmla="*/ 2147483646 w 62707"/>
                <a:gd name="T9" fmla="*/ 0 h 32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707"/>
                <a:gd name="T16" fmla="*/ 0 h 32281"/>
                <a:gd name="T17" fmla="*/ 62707 w 62707"/>
                <a:gd name="T18" fmla="*/ 32281 h 32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73" name="Google Shape;463;p40"/>
            <p:cNvSpPr>
              <a:spLocks/>
            </p:cNvSpPr>
            <p:nvPr/>
          </p:nvSpPr>
          <p:spPr bwMode="auto">
            <a:xfrm>
              <a:off x="1355750" y="3830375"/>
              <a:ext cx="1325275" cy="1286525"/>
            </a:xfrm>
            <a:custGeom>
              <a:avLst/>
              <a:gdLst>
                <a:gd name="T0" fmla="*/ 2147483646 w 53011"/>
                <a:gd name="T1" fmla="*/ 2147483646 h 51461"/>
                <a:gd name="T2" fmla="*/ 2147483646 w 53011"/>
                <a:gd name="T3" fmla="*/ 2147483646 h 51461"/>
                <a:gd name="T4" fmla="*/ 2147483646 w 53011"/>
                <a:gd name="T5" fmla="*/ 2147483646 h 51461"/>
                <a:gd name="T6" fmla="*/ 2147483646 w 53011"/>
                <a:gd name="T7" fmla="*/ 2147483646 h 51461"/>
                <a:gd name="T8" fmla="*/ 2147483646 w 53011"/>
                <a:gd name="T9" fmla="*/ 2147483646 h 51461"/>
                <a:gd name="T10" fmla="*/ 2147483646 w 53011"/>
                <a:gd name="T11" fmla="*/ 2147483646 h 51461"/>
                <a:gd name="T12" fmla="*/ 2147483646 w 53011"/>
                <a:gd name="T13" fmla="*/ 2147483646 h 51461"/>
                <a:gd name="T14" fmla="*/ 2147483646 w 53011"/>
                <a:gd name="T15" fmla="*/ 2147483646 h 514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011"/>
                <a:gd name="T25" fmla="*/ 0 h 51461"/>
                <a:gd name="T26" fmla="*/ 53011 w 53011"/>
                <a:gd name="T27" fmla="*/ 51461 h 514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74" name="Google Shape;464;p40"/>
            <p:cNvSpPr>
              <a:spLocks/>
            </p:cNvSpPr>
            <p:nvPr/>
          </p:nvSpPr>
          <p:spPr bwMode="auto">
            <a:xfrm>
              <a:off x="1639200" y="4186775"/>
              <a:ext cx="1066900" cy="956725"/>
            </a:xfrm>
            <a:custGeom>
              <a:avLst/>
              <a:gdLst>
                <a:gd name="T0" fmla="*/ 0 w 42676"/>
                <a:gd name="T1" fmla="*/ 0 h 38269"/>
                <a:gd name="T2" fmla="*/ 2147483646 w 42676"/>
                <a:gd name="T3" fmla="*/ 2147483646 h 38269"/>
                <a:gd name="T4" fmla="*/ 2147483646 w 42676"/>
                <a:gd name="T5" fmla="*/ 2147483646 h 38269"/>
                <a:gd name="T6" fmla="*/ 2147483646 w 42676"/>
                <a:gd name="T7" fmla="*/ 2147483646 h 38269"/>
                <a:gd name="T8" fmla="*/ 2147483646 w 42676"/>
                <a:gd name="T9" fmla="*/ 2147483646 h 38269"/>
                <a:gd name="T10" fmla="*/ 0 w 42676"/>
                <a:gd name="T11" fmla="*/ 0 h 38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676"/>
                <a:gd name="T19" fmla="*/ 0 h 38269"/>
                <a:gd name="T20" fmla="*/ 42676 w 42676"/>
                <a:gd name="T21" fmla="*/ 38269 h 38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75" name="Google Shape;465;p40"/>
            <p:cNvSpPr>
              <a:spLocks/>
            </p:cNvSpPr>
            <p:nvPr/>
          </p:nvSpPr>
          <p:spPr bwMode="auto">
            <a:xfrm>
              <a:off x="1313950" y="3349375"/>
              <a:ext cx="1354925" cy="525100"/>
            </a:xfrm>
            <a:custGeom>
              <a:avLst/>
              <a:gdLst>
                <a:gd name="T0" fmla="*/ 2147483646 w 54197"/>
                <a:gd name="T1" fmla="*/ 0 h 21004"/>
                <a:gd name="T2" fmla="*/ 2147483646 w 54197"/>
                <a:gd name="T3" fmla="*/ 2147483646 h 21004"/>
                <a:gd name="T4" fmla="*/ 2147483646 w 54197"/>
                <a:gd name="T5" fmla="*/ 2147483646 h 21004"/>
                <a:gd name="T6" fmla="*/ 2147483646 w 54197"/>
                <a:gd name="T7" fmla="*/ 2147483646 h 21004"/>
                <a:gd name="T8" fmla="*/ 2147483646 w 54197"/>
                <a:gd name="T9" fmla="*/ 0 h 210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197"/>
                <a:gd name="T16" fmla="*/ 0 h 21004"/>
                <a:gd name="T17" fmla="*/ 54197 w 54197"/>
                <a:gd name="T18" fmla="*/ 21004 h 210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76" name="Google Shape;466;p40"/>
            <p:cNvSpPr>
              <a:spLocks/>
            </p:cNvSpPr>
            <p:nvPr/>
          </p:nvSpPr>
          <p:spPr bwMode="auto">
            <a:xfrm>
              <a:off x="2579175" y="2983875"/>
              <a:ext cx="3990975" cy="243950"/>
            </a:xfrm>
            <a:custGeom>
              <a:avLst/>
              <a:gdLst>
                <a:gd name="T0" fmla="*/ 2147483646 w 159639"/>
                <a:gd name="T1" fmla="*/ 0 h 9758"/>
                <a:gd name="T2" fmla="*/ 2147483646 w 159639"/>
                <a:gd name="T3" fmla="*/ 2147483646 h 9758"/>
                <a:gd name="T4" fmla="*/ 2147483646 w 159639"/>
                <a:gd name="T5" fmla="*/ 2147483646 h 9758"/>
                <a:gd name="T6" fmla="*/ 2147483646 w 159639"/>
                <a:gd name="T7" fmla="*/ 2147483646 h 9758"/>
                <a:gd name="T8" fmla="*/ 2147483646 w 159639"/>
                <a:gd name="T9" fmla="*/ 0 h 97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639"/>
                <a:gd name="T16" fmla="*/ 0 h 9758"/>
                <a:gd name="T17" fmla="*/ 159639 w 159639"/>
                <a:gd name="T18" fmla="*/ 9758 h 97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77" name="Google Shape;467;p40"/>
            <p:cNvSpPr>
              <a:spLocks/>
            </p:cNvSpPr>
            <p:nvPr/>
          </p:nvSpPr>
          <p:spPr bwMode="auto">
            <a:xfrm>
              <a:off x="2599700" y="3227800"/>
              <a:ext cx="3970450" cy="76000"/>
            </a:xfrm>
            <a:custGeom>
              <a:avLst/>
              <a:gdLst>
                <a:gd name="T0" fmla="*/ 0 w 158818"/>
                <a:gd name="T1" fmla="*/ 0 h 3040"/>
                <a:gd name="T2" fmla="*/ 2147483646 w 158818"/>
                <a:gd name="T3" fmla="*/ 2147483646 h 3040"/>
                <a:gd name="T4" fmla="*/ 2147483646 w 158818"/>
                <a:gd name="T5" fmla="*/ 2147483646 h 3040"/>
                <a:gd name="T6" fmla="*/ 2147483646 w 158818"/>
                <a:gd name="T7" fmla="*/ 0 h 3040"/>
                <a:gd name="T8" fmla="*/ 0 w 158818"/>
                <a:gd name="T9" fmla="*/ 0 h 30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818"/>
                <a:gd name="T16" fmla="*/ 0 h 3040"/>
                <a:gd name="T17" fmla="*/ 158818 w 158818"/>
                <a:gd name="T18" fmla="*/ 3040 h 30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78" name="Google Shape;468;p40"/>
            <p:cNvSpPr>
              <a:spLocks/>
            </p:cNvSpPr>
            <p:nvPr/>
          </p:nvSpPr>
          <p:spPr bwMode="auto">
            <a:xfrm>
              <a:off x="2535875" y="2055275"/>
              <a:ext cx="4089000" cy="860225"/>
            </a:xfrm>
            <a:custGeom>
              <a:avLst/>
              <a:gdLst>
                <a:gd name="T0" fmla="*/ 2147483646 w 163560"/>
                <a:gd name="T1" fmla="*/ 2147483646 h 34409"/>
                <a:gd name="T2" fmla="*/ 0 w 163560"/>
                <a:gd name="T3" fmla="*/ 2147483646 h 34409"/>
                <a:gd name="T4" fmla="*/ 2147483646 w 163560"/>
                <a:gd name="T5" fmla="*/ 2147483646 h 34409"/>
                <a:gd name="T6" fmla="*/ 2147483646 w 163560"/>
                <a:gd name="T7" fmla="*/ 2147483646 h 34409"/>
                <a:gd name="T8" fmla="*/ 2147483646 w 163560"/>
                <a:gd name="T9" fmla="*/ 2147483646 h 34409"/>
                <a:gd name="T10" fmla="*/ 2147483646 w 163560"/>
                <a:gd name="T11" fmla="*/ 2147483646 h 34409"/>
                <a:gd name="T12" fmla="*/ 2147483646 w 163560"/>
                <a:gd name="T13" fmla="*/ 2147483646 h 34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560"/>
                <a:gd name="T22" fmla="*/ 0 h 34409"/>
                <a:gd name="T23" fmla="*/ 163560 w 163560"/>
                <a:gd name="T24" fmla="*/ 34409 h 34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79" name="Google Shape;469;p40"/>
            <p:cNvSpPr>
              <a:spLocks/>
            </p:cNvSpPr>
            <p:nvPr/>
          </p:nvSpPr>
          <p:spPr bwMode="auto">
            <a:xfrm>
              <a:off x="2520675" y="2027925"/>
              <a:ext cx="4104200" cy="860225"/>
            </a:xfrm>
            <a:custGeom>
              <a:avLst/>
              <a:gdLst>
                <a:gd name="T0" fmla="*/ 2147483646 w 164168"/>
                <a:gd name="T1" fmla="*/ 2147483646 h 34409"/>
                <a:gd name="T2" fmla="*/ 0 w 164168"/>
                <a:gd name="T3" fmla="*/ 2147483646 h 34409"/>
                <a:gd name="T4" fmla="*/ 2147483646 w 164168"/>
                <a:gd name="T5" fmla="*/ 2147483646 h 34409"/>
                <a:gd name="T6" fmla="*/ 2147483646 w 164168"/>
                <a:gd name="T7" fmla="*/ 2147483646 h 34409"/>
                <a:gd name="T8" fmla="*/ 2147483646 w 164168"/>
                <a:gd name="T9" fmla="*/ 2147483646 h 34409"/>
                <a:gd name="T10" fmla="*/ 2147483646 w 164168"/>
                <a:gd name="T11" fmla="*/ 2147483646 h 34409"/>
                <a:gd name="T12" fmla="*/ 2147483646 w 164168"/>
                <a:gd name="T13" fmla="*/ 2147483646 h 34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4168"/>
                <a:gd name="T22" fmla="*/ 0 h 34409"/>
                <a:gd name="T23" fmla="*/ 164168 w 164168"/>
                <a:gd name="T24" fmla="*/ 34409 h 344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80" name="Google Shape;470;p40"/>
            <p:cNvSpPr>
              <a:spLocks/>
            </p:cNvSpPr>
            <p:nvPr/>
          </p:nvSpPr>
          <p:spPr bwMode="auto">
            <a:xfrm>
              <a:off x="5776800" y="3874450"/>
              <a:ext cx="336650" cy="114025"/>
            </a:xfrm>
            <a:custGeom>
              <a:avLst/>
              <a:gdLst>
                <a:gd name="T0" fmla="*/ 2147483646 w 13466"/>
                <a:gd name="T1" fmla="*/ 2147483646 h 4561"/>
                <a:gd name="T2" fmla="*/ 2147483646 w 13466"/>
                <a:gd name="T3" fmla="*/ 2147483646 h 4561"/>
                <a:gd name="T4" fmla="*/ 2147483646 w 13466"/>
                <a:gd name="T5" fmla="*/ 2147483646 h 4561"/>
                <a:gd name="T6" fmla="*/ 2147483646 w 13466"/>
                <a:gd name="T7" fmla="*/ 2147483646 h 4561"/>
                <a:gd name="T8" fmla="*/ 2147483646 w 13466"/>
                <a:gd name="T9" fmla="*/ 2147483646 h 4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66"/>
                <a:gd name="T16" fmla="*/ 0 h 4561"/>
                <a:gd name="T17" fmla="*/ 13466 w 13466"/>
                <a:gd name="T18" fmla="*/ 4561 h 4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81" name="Google Shape;471;p40"/>
            <p:cNvSpPr>
              <a:spLocks/>
            </p:cNvSpPr>
            <p:nvPr/>
          </p:nvSpPr>
          <p:spPr bwMode="auto">
            <a:xfrm>
              <a:off x="3091350" y="3977050"/>
              <a:ext cx="337425" cy="114000"/>
            </a:xfrm>
            <a:custGeom>
              <a:avLst/>
              <a:gdLst>
                <a:gd name="T0" fmla="*/ 0 w 13497"/>
                <a:gd name="T1" fmla="*/ 0 h 4560"/>
                <a:gd name="T2" fmla="*/ 0 w 13497"/>
                <a:gd name="T3" fmla="*/ 2147483646 h 4560"/>
                <a:gd name="T4" fmla="*/ 2147483646 w 13497"/>
                <a:gd name="T5" fmla="*/ 2147483646 h 4560"/>
                <a:gd name="T6" fmla="*/ 2147483646 w 13497"/>
                <a:gd name="T7" fmla="*/ 0 h 4560"/>
                <a:gd name="T8" fmla="*/ 0 w 13497"/>
                <a:gd name="T9" fmla="*/ 0 h 4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97"/>
                <a:gd name="T16" fmla="*/ 0 h 4560"/>
                <a:gd name="T17" fmla="*/ 13497 w 13497"/>
                <a:gd name="T18" fmla="*/ 4560 h 4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82" name="Google Shape;472;p40"/>
            <p:cNvSpPr>
              <a:spLocks/>
            </p:cNvSpPr>
            <p:nvPr/>
          </p:nvSpPr>
          <p:spPr bwMode="auto">
            <a:xfrm>
              <a:off x="6062525" y="4135850"/>
              <a:ext cx="337425" cy="114025"/>
            </a:xfrm>
            <a:custGeom>
              <a:avLst/>
              <a:gdLst>
                <a:gd name="T0" fmla="*/ 2147483646 w 13497"/>
                <a:gd name="T1" fmla="*/ 2147483646 h 4561"/>
                <a:gd name="T2" fmla="*/ 2147483646 w 13497"/>
                <a:gd name="T3" fmla="*/ 2147483646 h 4561"/>
                <a:gd name="T4" fmla="*/ 2147483646 w 13497"/>
                <a:gd name="T5" fmla="*/ 2147483646 h 4561"/>
                <a:gd name="T6" fmla="*/ 2147483646 w 13497"/>
                <a:gd name="T7" fmla="*/ 2147483646 h 4561"/>
                <a:gd name="T8" fmla="*/ 2147483646 w 13497"/>
                <a:gd name="T9" fmla="*/ 2147483646 h 4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97"/>
                <a:gd name="T16" fmla="*/ 0 h 4561"/>
                <a:gd name="T17" fmla="*/ 13497 w 13497"/>
                <a:gd name="T18" fmla="*/ 4561 h 4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83" name="Google Shape;473;p40"/>
            <p:cNvSpPr>
              <a:spLocks/>
            </p:cNvSpPr>
            <p:nvPr/>
          </p:nvSpPr>
          <p:spPr bwMode="auto">
            <a:xfrm>
              <a:off x="7330800" y="4139650"/>
              <a:ext cx="337400" cy="114025"/>
            </a:xfrm>
            <a:custGeom>
              <a:avLst/>
              <a:gdLst>
                <a:gd name="T0" fmla="*/ 0 w 13496"/>
                <a:gd name="T1" fmla="*/ 2147483646 h 4561"/>
                <a:gd name="T2" fmla="*/ 0 w 13496"/>
                <a:gd name="T3" fmla="*/ 2147483646 h 4561"/>
                <a:gd name="T4" fmla="*/ 2147483646 w 13496"/>
                <a:gd name="T5" fmla="*/ 2147483646 h 4561"/>
                <a:gd name="T6" fmla="*/ 2147483646 w 13496"/>
                <a:gd name="T7" fmla="*/ 2147483646 h 4561"/>
                <a:gd name="T8" fmla="*/ 0 w 13496"/>
                <a:gd name="T9" fmla="*/ 2147483646 h 45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96"/>
                <a:gd name="T16" fmla="*/ 0 h 4561"/>
                <a:gd name="T17" fmla="*/ 13496 w 13496"/>
                <a:gd name="T18" fmla="*/ 4561 h 45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84" name="Google Shape;474;p40"/>
            <p:cNvSpPr>
              <a:spLocks/>
            </p:cNvSpPr>
            <p:nvPr/>
          </p:nvSpPr>
          <p:spPr bwMode="auto">
            <a:xfrm>
              <a:off x="5656750" y="4588750"/>
              <a:ext cx="336650" cy="114000"/>
            </a:xfrm>
            <a:custGeom>
              <a:avLst/>
              <a:gdLst>
                <a:gd name="T0" fmla="*/ 0 w 13466"/>
                <a:gd name="T1" fmla="*/ 2147483646 h 4560"/>
                <a:gd name="T2" fmla="*/ 0 w 13466"/>
                <a:gd name="T3" fmla="*/ 2147483646 h 4560"/>
                <a:gd name="T4" fmla="*/ 2147483646 w 13466"/>
                <a:gd name="T5" fmla="*/ 2147483646 h 4560"/>
                <a:gd name="T6" fmla="*/ 2147483646 w 13466"/>
                <a:gd name="T7" fmla="*/ 2147483646 h 4560"/>
                <a:gd name="T8" fmla="*/ 0 w 13466"/>
                <a:gd name="T9" fmla="*/ 2147483646 h 4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66"/>
                <a:gd name="T16" fmla="*/ 0 h 4560"/>
                <a:gd name="T17" fmla="*/ 13466 w 13466"/>
                <a:gd name="T18" fmla="*/ 4560 h 4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85" name="Google Shape;475;p40"/>
            <p:cNvSpPr>
              <a:spLocks/>
            </p:cNvSpPr>
            <p:nvPr/>
          </p:nvSpPr>
          <p:spPr bwMode="auto">
            <a:xfrm>
              <a:off x="2114875" y="4312925"/>
              <a:ext cx="337425" cy="114000"/>
            </a:xfrm>
            <a:custGeom>
              <a:avLst/>
              <a:gdLst>
                <a:gd name="T0" fmla="*/ 2147483646 w 13497"/>
                <a:gd name="T1" fmla="*/ 0 h 4560"/>
                <a:gd name="T2" fmla="*/ 2147483646 w 13497"/>
                <a:gd name="T3" fmla="*/ 2147483646 h 4560"/>
                <a:gd name="T4" fmla="*/ 2147483646 w 13497"/>
                <a:gd name="T5" fmla="*/ 2147483646 h 4560"/>
                <a:gd name="T6" fmla="*/ 2147483646 w 13497"/>
                <a:gd name="T7" fmla="*/ 0 h 4560"/>
                <a:gd name="T8" fmla="*/ 2147483646 w 13497"/>
                <a:gd name="T9" fmla="*/ 0 h 4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97"/>
                <a:gd name="T16" fmla="*/ 0 h 4560"/>
                <a:gd name="T17" fmla="*/ 13497 w 13497"/>
                <a:gd name="T18" fmla="*/ 4560 h 4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86" name="Google Shape;476;p40"/>
            <p:cNvSpPr>
              <a:spLocks/>
            </p:cNvSpPr>
            <p:nvPr/>
          </p:nvSpPr>
          <p:spPr bwMode="auto">
            <a:xfrm>
              <a:off x="5331500" y="2713350"/>
              <a:ext cx="336675" cy="114000"/>
            </a:xfrm>
            <a:custGeom>
              <a:avLst/>
              <a:gdLst>
                <a:gd name="T0" fmla="*/ 2147483646 w 13467"/>
                <a:gd name="T1" fmla="*/ 0 h 4560"/>
                <a:gd name="T2" fmla="*/ 2147483646 w 13467"/>
                <a:gd name="T3" fmla="*/ 2147483646 h 4560"/>
                <a:gd name="T4" fmla="*/ 2147483646 w 13467"/>
                <a:gd name="T5" fmla="*/ 2147483646 h 4560"/>
                <a:gd name="T6" fmla="*/ 2147483646 w 13467"/>
                <a:gd name="T7" fmla="*/ 0 h 4560"/>
                <a:gd name="T8" fmla="*/ 2147483646 w 13467"/>
                <a:gd name="T9" fmla="*/ 0 h 4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67"/>
                <a:gd name="T16" fmla="*/ 0 h 4560"/>
                <a:gd name="T17" fmla="*/ 13467 w 13467"/>
                <a:gd name="T18" fmla="*/ 4560 h 4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87" name="Google Shape;477;p40"/>
            <p:cNvSpPr>
              <a:spLocks/>
            </p:cNvSpPr>
            <p:nvPr/>
          </p:nvSpPr>
          <p:spPr bwMode="auto">
            <a:xfrm>
              <a:off x="3770700" y="2573525"/>
              <a:ext cx="337400" cy="114000"/>
            </a:xfrm>
            <a:custGeom>
              <a:avLst/>
              <a:gdLst>
                <a:gd name="T0" fmla="*/ 0 w 13496"/>
                <a:gd name="T1" fmla="*/ 2147483646 h 4560"/>
                <a:gd name="T2" fmla="*/ 0 w 13496"/>
                <a:gd name="T3" fmla="*/ 2147483646 h 4560"/>
                <a:gd name="T4" fmla="*/ 2147483646 w 13496"/>
                <a:gd name="T5" fmla="*/ 2147483646 h 4560"/>
                <a:gd name="T6" fmla="*/ 2147483646 w 13496"/>
                <a:gd name="T7" fmla="*/ 2147483646 h 4560"/>
                <a:gd name="T8" fmla="*/ 0 w 13496"/>
                <a:gd name="T9" fmla="*/ 2147483646 h 4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96"/>
                <a:gd name="T16" fmla="*/ 0 h 4560"/>
                <a:gd name="T17" fmla="*/ 13496 w 13496"/>
                <a:gd name="T18" fmla="*/ 4560 h 4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88" name="Google Shape;478;p40"/>
            <p:cNvSpPr>
              <a:spLocks/>
            </p:cNvSpPr>
            <p:nvPr/>
          </p:nvSpPr>
          <p:spPr bwMode="auto">
            <a:xfrm>
              <a:off x="3560950" y="3746025"/>
              <a:ext cx="1938525" cy="1391400"/>
            </a:xfrm>
            <a:custGeom>
              <a:avLst/>
              <a:gdLst>
                <a:gd name="T0" fmla="*/ 2147483646 w 77541"/>
                <a:gd name="T1" fmla="*/ 2147483646 h 55656"/>
                <a:gd name="T2" fmla="*/ 2147483646 w 77541"/>
                <a:gd name="T3" fmla="*/ 2147483646 h 55656"/>
                <a:gd name="T4" fmla="*/ 2147483646 w 77541"/>
                <a:gd name="T5" fmla="*/ 2147483646 h 55656"/>
                <a:gd name="T6" fmla="*/ 2147483646 w 77541"/>
                <a:gd name="T7" fmla="*/ 2147483646 h 55656"/>
                <a:gd name="T8" fmla="*/ 2147483646 w 77541"/>
                <a:gd name="T9" fmla="*/ 2147483646 h 55656"/>
                <a:gd name="T10" fmla="*/ 2147483646 w 77541"/>
                <a:gd name="T11" fmla="*/ 2147483646 h 55656"/>
                <a:gd name="T12" fmla="*/ 2147483646 w 77541"/>
                <a:gd name="T13" fmla="*/ 2147483646 h 55656"/>
                <a:gd name="T14" fmla="*/ 2147483646 w 77541"/>
                <a:gd name="T15" fmla="*/ 2147483646 h 55656"/>
                <a:gd name="T16" fmla="*/ 2147483646 w 77541"/>
                <a:gd name="T17" fmla="*/ 2147483646 h 55656"/>
                <a:gd name="T18" fmla="*/ 2147483646 w 77541"/>
                <a:gd name="T19" fmla="*/ 2147483646 h 556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541"/>
                <a:gd name="T31" fmla="*/ 0 h 55656"/>
                <a:gd name="T32" fmla="*/ 77541 w 77541"/>
                <a:gd name="T33" fmla="*/ 55656 h 556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89" name="Google Shape;479;p40"/>
            <p:cNvSpPr>
              <a:spLocks/>
            </p:cNvSpPr>
            <p:nvPr/>
          </p:nvSpPr>
          <p:spPr bwMode="auto">
            <a:xfrm>
              <a:off x="4445475" y="3801225"/>
              <a:ext cx="110125" cy="1322525"/>
            </a:xfrm>
            <a:custGeom>
              <a:avLst/>
              <a:gdLst>
                <a:gd name="T0" fmla="*/ 2147483646 w 4405"/>
                <a:gd name="T1" fmla="*/ 0 h 52901"/>
                <a:gd name="T2" fmla="*/ 2147483646 w 4405"/>
                <a:gd name="T3" fmla="*/ 0 h 52901"/>
                <a:gd name="T4" fmla="*/ 2147483646 w 4405"/>
                <a:gd name="T5" fmla="*/ 2147483646 h 52901"/>
                <a:gd name="T6" fmla="*/ 2147483646 w 4405"/>
                <a:gd name="T7" fmla="*/ 2147483646 h 52901"/>
                <a:gd name="T8" fmla="*/ 2147483646 w 4405"/>
                <a:gd name="T9" fmla="*/ 2147483646 h 52901"/>
                <a:gd name="T10" fmla="*/ 2147483646 w 4405"/>
                <a:gd name="T11" fmla="*/ 2147483646 h 52901"/>
                <a:gd name="T12" fmla="*/ 2147483646 w 4405"/>
                <a:gd name="T13" fmla="*/ 2147483646 h 52901"/>
                <a:gd name="T14" fmla="*/ 2147483646 w 4405"/>
                <a:gd name="T15" fmla="*/ 0 h 529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05"/>
                <a:gd name="T25" fmla="*/ 0 h 52901"/>
                <a:gd name="T26" fmla="*/ 4405 w 4405"/>
                <a:gd name="T27" fmla="*/ 52901 h 529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90" name="Google Shape;480;p40"/>
            <p:cNvSpPr>
              <a:spLocks/>
            </p:cNvSpPr>
            <p:nvPr/>
          </p:nvSpPr>
          <p:spPr bwMode="auto">
            <a:xfrm>
              <a:off x="6518475" y="2882050"/>
              <a:ext cx="106400" cy="137550"/>
            </a:xfrm>
            <a:custGeom>
              <a:avLst/>
              <a:gdLst>
                <a:gd name="T0" fmla="*/ 2147483646 w 4256"/>
                <a:gd name="T1" fmla="*/ 0 h 5502"/>
                <a:gd name="T2" fmla="*/ 0 w 4256"/>
                <a:gd name="T3" fmla="*/ 2147483646 h 5502"/>
                <a:gd name="T4" fmla="*/ 2147483646 w 4256"/>
                <a:gd name="T5" fmla="*/ 2147483646 h 5502"/>
                <a:gd name="T6" fmla="*/ 2147483646 w 4256"/>
                <a:gd name="T7" fmla="*/ 0 h 55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56"/>
                <a:gd name="T13" fmla="*/ 0 h 5502"/>
                <a:gd name="T14" fmla="*/ 4256 w 4256"/>
                <a:gd name="T15" fmla="*/ 5502 h 55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91" name="Google Shape;481;p40"/>
            <p:cNvSpPr>
              <a:spLocks/>
            </p:cNvSpPr>
            <p:nvPr/>
          </p:nvSpPr>
          <p:spPr bwMode="auto">
            <a:xfrm>
              <a:off x="2546500" y="2845575"/>
              <a:ext cx="98825" cy="139075"/>
            </a:xfrm>
            <a:custGeom>
              <a:avLst/>
              <a:gdLst>
                <a:gd name="T0" fmla="*/ 2147483646 w 3953"/>
                <a:gd name="T1" fmla="*/ 0 h 5563"/>
                <a:gd name="T2" fmla="*/ 2147483646 w 3953"/>
                <a:gd name="T3" fmla="*/ 2147483646 h 5563"/>
                <a:gd name="T4" fmla="*/ 2147483646 w 3953"/>
                <a:gd name="T5" fmla="*/ 2147483646 h 5563"/>
                <a:gd name="T6" fmla="*/ 2147483646 w 3953"/>
                <a:gd name="T7" fmla="*/ 0 h 55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53"/>
                <a:gd name="T13" fmla="*/ 0 h 5563"/>
                <a:gd name="T14" fmla="*/ 3953 w 3953"/>
                <a:gd name="T15" fmla="*/ 5563 h 55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92" name="Google Shape;482;p40"/>
            <p:cNvSpPr>
              <a:spLocks/>
            </p:cNvSpPr>
            <p:nvPr/>
          </p:nvSpPr>
          <p:spPr bwMode="auto">
            <a:xfrm>
              <a:off x="4265375" y="2362275"/>
              <a:ext cx="636050" cy="598050"/>
            </a:xfrm>
            <a:custGeom>
              <a:avLst/>
              <a:gdLst>
                <a:gd name="T0" fmla="*/ 2147483646 w 25442"/>
                <a:gd name="T1" fmla="*/ 2147483646 h 23922"/>
                <a:gd name="T2" fmla="*/ 2147483646 w 25442"/>
                <a:gd name="T3" fmla="*/ 2147483646 h 23922"/>
                <a:gd name="T4" fmla="*/ 2147483646 w 25442"/>
                <a:gd name="T5" fmla="*/ 2147483646 h 23922"/>
                <a:gd name="T6" fmla="*/ 2147483646 w 25442"/>
                <a:gd name="T7" fmla="*/ 2147483646 h 23922"/>
                <a:gd name="T8" fmla="*/ 2147483646 w 25442"/>
                <a:gd name="T9" fmla="*/ 2147483646 h 239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42"/>
                <a:gd name="T16" fmla="*/ 0 h 23922"/>
                <a:gd name="T17" fmla="*/ 25442 w 25442"/>
                <a:gd name="T18" fmla="*/ 23922 h 239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93" name="Google Shape;483;p40"/>
            <p:cNvSpPr>
              <a:spLocks/>
            </p:cNvSpPr>
            <p:nvPr/>
          </p:nvSpPr>
          <p:spPr bwMode="auto">
            <a:xfrm>
              <a:off x="4247150" y="2353150"/>
              <a:ext cx="636050" cy="598075"/>
            </a:xfrm>
            <a:custGeom>
              <a:avLst/>
              <a:gdLst>
                <a:gd name="T0" fmla="*/ 2147483646 w 25442"/>
                <a:gd name="T1" fmla="*/ 2147483646 h 23923"/>
                <a:gd name="T2" fmla="*/ 0 w 25442"/>
                <a:gd name="T3" fmla="*/ 2147483646 h 23923"/>
                <a:gd name="T4" fmla="*/ 2147483646 w 25442"/>
                <a:gd name="T5" fmla="*/ 2147483646 h 23923"/>
                <a:gd name="T6" fmla="*/ 2147483646 w 25442"/>
                <a:gd name="T7" fmla="*/ 2147483646 h 23923"/>
                <a:gd name="T8" fmla="*/ 2147483646 w 25442"/>
                <a:gd name="T9" fmla="*/ 2147483646 h 239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442"/>
                <a:gd name="T16" fmla="*/ 0 h 23923"/>
                <a:gd name="T17" fmla="*/ 25442 w 25442"/>
                <a:gd name="T18" fmla="*/ 23923 h 239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94" name="Google Shape;484;p40"/>
            <p:cNvSpPr>
              <a:spLocks/>
            </p:cNvSpPr>
            <p:nvPr/>
          </p:nvSpPr>
          <p:spPr bwMode="auto">
            <a:xfrm>
              <a:off x="4331500" y="2385825"/>
              <a:ext cx="516750" cy="322225"/>
            </a:xfrm>
            <a:custGeom>
              <a:avLst/>
              <a:gdLst>
                <a:gd name="T0" fmla="*/ 2147483646 w 20670"/>
                <a:gd name="T1" fmla="*/ 2147483646 h 12889"/>
                <a:gd name="T2" fmla="*/ 0 w 20670"/>
                <a:gd name="T3" fmla="*/ 2147483646 h 12889"/>
                <a:gd name="T4" fmla="*/ 2147483646 w 20670"/>
                <a:gd name="T5" fmla="*/ 2147483646 h 12889"/>
                <a:gd name="T6" fmla="*/ 2147483646 w 20670"/>
                <a:gd name="T7" fmla="*/ 2147483646 h 12889"/>
                <a:gd name="T8" fmla="*/ 2147483646 w 20670"/>
                <a:gd name="T9" fmla="*/ 2147483646 h 128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70"/>
                <a:gd name="T16" fmla="*/ 0 h 12889"/>
                <a:gd name="T17" fmla="*/ 20670 w 20670"/>
                <a:gd name="T18" fmla="*/ 12889 h 128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95" name="Google Shape;485;p40"/>
            <p:cNvSpPr>
              <a:spLocks/>
            </p:cNvSpPr>
            <p:nvPr/>
          </p:nvSpPr>
          <p:spPr bwMode="auto">
            <a:xfrm>
              <a:off x="4281350" y="2500575"/>
              <a:ext cx="556250" cy="417975"/>
            </a:xfrm>
            <a:custGeom>
              <a:avLst/>
              <a:gdLst>
                <a:gd name="T0" fmla="*/ 2147483646 w 22250"/>
                <a:gd name="T1" fmla="*/ 2147483646 h 16719"/>
                <a:gd name="T2" fmla="*/ 0 w 22250"/>
                <a:gd name="T3" fmla="*/ 2147483646 h 16719"/>
                <a:gd name="T4" fmla="*/ 2147483646 w 22250"/>
                <a:gd name="T5" fmla="*/ 2147483646 h 16719"/>
                <a:gd name="T6" fmla="*/ 2147483646 w 22250"/>
                <a:gd name="T7" fmla="*/ 2147483646 h 16719"/>
                <a:gd name="T8" fmla="*/ 2147483646 w 22250"/>
                <a:gd name="T9" fmla="*/ 2147483646 h 167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0"/>
                <a:gd name="T16" fmla="*/ 0 h 16719"/>
                <a:gd name="T17" fmla="*/ 22250 w 22250"/>
                <a:gd name="T18" fmla="*/ 16719 h 167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96" name="Google Shape;486;p40"/>
            <p:cNvSpPr>
              <a:spLocks/>
            </p:cNvSpPr>
            <p:nvPr/>
          </p:nvSpPr>
          <p:spPr bwMode="auto">
            <a:xfrm>
              <a:off x="4525275" y="2515775"/>
              <a:ext cx="79800" cy="160350"/>
            </a:xfrm>
            <a:custGeom>
              <a:avLst/>
              <a:gdLst>
                <a:gd name="T0" fmla="*/ 2147483646 w 3192"/>
                <a:gd name="T1" fmla="*/ 2147483646 h 6414"/>
                <a:gd name="T2" fmla="*/ 0 w 3192"/>
                <a:gd name="T3" fmla="*/ 2147483646 h 6414"/>
                <a:gd name="T4" fmla="*/ 2147483646 w 3192"/>
                <a:gd name="T5" fmla="*/ 2147483646 h 6414"/>
                <a:gd name="T6" fmla="*/ 2147483646 w 3192"/>
                <a:gd name="T7" fmla="*/ 2147483646 h 6414"/>
                <a:gd name="T8" fmla="*/ 2147483646 w 3192"/>
                <a:gd name="T9" fmla="*/ 2147483646 h 6414"/>
                <a:gd name="T10" fmla="*/ 2147483646 w 3192"/>
                <a:gd name="T11" fmla="*/ 2147483646 h 6414"/>
                <a:gd name="T12" fmla="*/ 2147483646 w 3192"/>
                <a:gd name="T13" fmla="*/ 2147483646 h 6414"/>
                <a:gd name="T14" fmla="*/ 2147483646 w 3192"/>
                <a:gd name="T15" fmla="*/ 2147483646 h 64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92"/>
                <a:gd name="T25" fmla="*/ 0 h 6414"/>
                <a:gd name="T26" fmla="*/ 3192 w 3192"/>
                <a:gd name="T27" fmla="*/ 6414 h 64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97" name="Google Shape;487;p40"/>
            <p:cNvSpPr>
              <a:spLocks/>
            </p:cNvSpPr>
            <p:nvPr/>
          </p:nvSpPr>
          <p:spPr bwMode="auto">
            <a:xfrm>
              <a:off x="4553375" y="2593275"/>
              <a:ext cx="252325" cy="88175"/>
            </a:xfrm>
            <a:custGeom>
              <a:avLst/>
              <a:gdLst>
                <a:gd name="T0" fmla="*/ 2147483646 w 10093"/>
                <a:gd name="T1" fmla="*/ 2147483646 h 3527"/>
                <a:gd name="T2" fmla="*/ 2147483646 w 10093"/>
                <a:gd name="T3" fmla="*/ 2147483646 h 3527"/>
                <a:gd name="T4" fmla="*/ 2147483646 w 10093"/>
                <a:gd name="T5" fmla="*/ 2147483646 h 3527"/>
                <a:gd name="T6" fmla="*/ 2147483646 w 10093"/>
                <a:gd name="T7" fmla="*/ 2147483646 h 3527"/>
                <a:gd name="T8" fmla="*/ 2147483646 w 10093"/>
                <a:gd name="T9" fmla="*/ 2147483646 h 3527"/>
                <a:gd name="T10" fmla="*/ 2147483646 w 10093"/>
                <a:gd name="T11" fmla="*/ 2147483646 h 3527"/>
                <a:gd name="T12" fmla="*/ 2147483646 w 10093"/>
                <a:gd name="T13" fmla="*/ 2147483646 h 3527"/>
                <a:gd name="T14" fmla="*/ 2147483646 w 10093"/>
                <a:gd name="T15" fmla="*/ 2147483646 h 35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93"/>
                <a:gd name="T25" fmla="*/ 0 h 3527"/>
                <a:gd name="T26" fmla="*/ 10093 w 10093"/>
                <a:gd name="T27" fmla="*/ 3527 h 35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98" name="Google Shape;488;p40"/>
            <p:cNvSpPr>
              <a:spLocks/>
            </p:cNvSpPr>
            <p:nvPr/>
          </p:nvSpPr>
          <p:spPr bwMode="auto">
            <a:xfrm>
              <a:off x="1313950" y="3830375"/>
              <a:ext cx="1361750" cy="101100"/>
            </a:xfrm>
            <a:custGeom>
              <a:avLst/>
              <a:gdLst>
                <a:gd name="T0" fmla="*/ 2147483646 w 54470"/>
                <a:gd name="T1" fmla="*/ 2147483646 h 4044"/>
                <a:gd name="T2" fmla="*/ 2147483646 w 54470"/>
                <a:gd name="T3" fmla="*/ 2147483646 h 4044"/>
                <a:gd name="T4" fmla="*/ 2147483646 w 54470"/>
                <a:gd name="T5" fmla="*/ 2147483646 h 4044"/>
                <a:gd name="T6" fmla="*/ 2147483646 w 54470"/>
                <a:gd name="T7" fmla="*/ 2147483646 h 4044"/>
                <a:gd name="T8" fmla="*/ 2147483646 w 54470"/>
                <a:gd name="T9" fmla="*/ 2147483646 h 40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70"/>
                <a:gd name="T16" fmla="*/ 0 h 4044"/>
                <a:gd name="T17" fmla="*/ 54470 w 54470"/>
                <a:gd name="T18" fmla="*/ 4044 h 40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128" name="Google Shape;490;p40"/>
          <p:cNvSpPr>
            <a:spLocks/>
          </p:cNvSpPr>
          <p:nvPr/>
        </p:nvSpPr>
        <p:spPr bwMode="auto">
          <a:xfrm>
            <a:off x="8058151" y="4371975"/>
            <a:ext cx="2614613" cy="889000"/>
          </a:xfrm>
          <a:custGeom>
            <a:avLst/>
            <a:gdLst>
              <a:gd name="T0" fmla="*/ 0 w 119304"/>
              <a:gd name="T1" fmla="*/ 2147483646 h 39911"/>
              <a:gd name="T2" fmla="*/ 0 w 119304"/>
              <a:gd name="T3" fmla="*/ 2147483646 h 39911"/>
              <a:gd name="T4" fmla="*/ 2147483646 w 119304"/>
              <a:gd name="T5" fmla="*/ 2147483646 h 39911"/>
              <a:gd name="T6" fmla="*/ 2147483646 w 119304"/>
              <a:gd name="T7" fmla="*/ 2147483646 h 39911"/>
              <a:gd name="T8" fmla="*/ 0 w 119304"/>
              <a:gd name="T9" fmla="*/ 2147483646 h 39911"/>
              <a:gd name="T10" fmla="*/ 0 w 119304"/>
              <a:gd name="T11" fmla="*/ 2147483646 h 399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9304"/>
              <a:gd name="T19" fmla="*/ 0 h 39911"/>
              <a:gd name="T20" fmla="*/ 119304 w 119304"/>
              <a:gd name="T21" fmla="*/ 39911 h 399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lnTo>
                  <a:pt x="0" y="79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5129" name="Google Shape;492;p40"/>
          <p:cNvGrpSpPr>
            <a:grpSpLocks/>
          </p:cNvGrpSpPr>
          <p:nvPr/>
        </p:nvGrpSpPr>
        <p:grpSpPr bwMode="auto">
          <a:xfrm>
            <a:off x="8691563" y="4494214"/>
            <a:ext cx="1370012" cy="2033587"/>
            <a:chOff x="35658225" y="12492275"/>
            <a:chExt cx="1104150" cy="2065350"/>
          </a:xfrm>
        </p:grpSpPr>
        <p:sp>
          <p:nvSpPr>
            <p:cNvPr id="5200" name="Google Shape;493;p40"/>
            <p:cNvSpPr>
              <a:spLocks/>
            </p:cNvSpPr>
            <p:nvPr/>
          </p:nvSpPr>
          <p:spPr bwMode="auto">
            <a:xfrm>
              <a:off x="35658225" y="12736025"/>
              <a:ext cx="1104150" cy="1000175"/>
            </a:xfrm>
            <a:custGeom>
              <a:avLst/>
              <a:gdLst>
                <a:gd name="T0" fmla="*/ 2147483646 w 44166"/>
                <a:gd name="T1" fmla="*/ 2147483646 h 40007"/>
                <a:gd name="T2" fmla="*/ 2147483646 w 44166"/>
                <a:gd name="T3" fmla="*/ 2147483646 h 40007"/>
                <a:gd name="T4" fmla="*/ 2147483646 w 44166"/>
                <a:gd name="T5" fmla="*/ 2147483646 h 40007"/>
                <a:gd name="T6" fmla="*/ 2147483646 w 44166"/>
                <a:gd name="T7" fmla="*/ 2147483646 h 40007"/>
                <a:gd name="T8" fmla="*/ 2147483646 w 44166"/>
                <a:gd name="T9" fmla="*/ 2147483646 h 40007"/>
                <a:gd name="T10" fmla="*/ 2147483646 w 44166"/>
                <a:gd name="T11" fmla="*/ 2147483646 h 40007"/>
                <a:gd name="T12" fmla="*/ 2147483646 w 44166"/>
                <a:gd name="T13" fmla="*/ 2147483646 h 40007"/>
                <a:gd name="T14" fmla="*/ 2147483646 w 44166"/>
                <a:gd name="T15" fmla="*/ 2147483646 h 40007"/>
                <a:gd name="T16" fmla="*/ 2147483646 w 44166"/>
                <a:gd name="T17" fmla="*/ 2147483646 h 40007"/>
                <a:gd name="T18" fmla="*/ 2147483646 w 44166"/>
                <a:gd name="T19" fmla="*/ 2147483646 h 400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166"/>
                <a:gd name="T31" fmla="*/ 0 h 40007"/>
                <a:gd name="T32" fmla="*/ 44166 w 44166"/>
                <a:gd name="T33" fmla="*/ 40007 h 400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01" name="Google Shape;494;p40"/>
            <p:cNvSpPr>
              <a:spLocks/>
            </p:cNvSpPr>
            <p:nvPr/>
          </p:nvSpPr>
          <p:spPr bwMode="auto">
            <a:xfrm>
              <a:off x="35897600" y="13187750"/>
              <a:ext cx="551700" cy="602400"/>
            </a:xfrm>
            <a:custGeom>
              <a:avLst/>
              <a:gdLst>
                <a:gd name="T0" fmla="*/ 2147483646 w 22068"/>
                <a:gd name="T1" fmla="*/ 0 h 24096"/>
                <a:gd name="T2" fmla="*/ 2147483646 w 22068"/>
                <a:gd name="T3" fmla="*/ 2147483646 h 24096"/>
                <a:gd name="T4" fmla="*/ 2147483646 w 22068"/>
                <a:gd name="T5" fmla="*/ 2147483646 h 24096"/>
                <a:gd name="T6" fmla="*/ 2147483646 w 22068"/>
                <a:gd name="T7" fmla="*/ 2147483646 h 24096"/>
                <a:gd name="T8" fmla="*/ 2147483646 w 22068"/>
                <a:gd name="T9" fmla="*/ 2147483646 h 24096"/>
                <a:gd name="T10" fmla="*/ 2147483646 w 22068"/>
                <a:gd name="T11" fmla="*/ 2147483646 h 24096"/>
                <a:gd name="T12" fmla="*/ 2147483646 w 22068"/>
                <a:gd name="T13" fmla="*/ 2147483646 h 24096"/>
                <a:gd name="T14" fmla="*/ 2147483646 w 22068"/>
                <a:gd name="T15" fmla="*/ 2147483646 h 24096"/>
                <a:gd name="T16" fmla="*/ 2147483646 w 22068"/>
                <a:gd name="T17" fmla="*/ 0 h 2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68"/>
                <a:gd name="T28" fmla="*/ 0 h 24096"/>
                <a:gd name="T29" fmla="*/ 22068 w 22068"/>
                <a:gd name="T30" fmla="*/ 24096 h 240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02" name="Google Shape;495;p40"/>
            <p:cNvSpPr>
              <a:spLocks/>
            </p:cNvSpPr>
            <p:nvPr/>
          </p:nvSpPr>
          <p:spPr bwMode="auto">
            <a:xfrm>
              <a:off x="35917350" y="13186300"/>
              <a:ext cx="551700" cy="602325"/>
            </a:xfrm>
            <a:custGeom>
              <a:avLst/>
              <a:gdLst>
                <a:gd name="T0" fmla="*/ 2147483646 w 22068"/>
                <a:gd name="T1" fmla="*/ 2147483646 h 24093"/>
                <a:gd name="T2" fmla="*/ 2147483646 w 22068"/>
                <a:gd name="T3" fmla="*/ 2147483646 h 24093"/>
                <a:gd name="T4" fmla="*/ 2147483646 w 22068"/>
                <a:gd name="T5" fmla="*/ 2147483646 h 24093"/>
                <a:gd name="T6" fmla="*/ 2147483646 w 22068"/>
                <a:gd name="T7" fmla="*/ 2147483646 h 24093"/>
                <a:gd name="T8" fmla="*/ 2147483646 w 22068"/>
                <a:gd name="T9" fmla="*/ 2147483646 h 24093"/>
                <a:gd name="T10" fmla="*/ 2147483646 w 22068"/>
                <a:gd name="T11" fmla="*/ 2147483646 h 24093"/>
                <a:gd name="T12" fmla="*/ 2147483646 w 22068"/>
                <a:gd name="T13" fmla="*/ 2147483646 h 24093"/>
                <a:gd name="T14" fmla="*/ 2147483646 w 22068"/>
                <a:gd name="T15" fmla="*/ 2147483646 h 24093"/>
                <a:gd name="T16" fmla="*/ 2147483646 w 22068"/>
                <a:gd name="T17" fmla="*/ 2147483646 h 240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68"/>
                <a:gd name="T28" fmla="*/ 0 h 24093"/>
                <a:gd name="T29" fmla="*/ 22068 w 22068"/>
                <a:gd name="T30" fmla="*/ 24093 h 240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03" name="Google Shape;496;p40"/>
            <p:cNvSpPr>
              <a:spLocks/>
            </p:cNvSpPr>
            <p:nvPr/>
          </p:nvSpPr>
          <p:spPr bwMode="auto">
            <a:xfrm>
              <a:off x="35978900" y="14042275"/>
              <a:ext cx="208225" cy="222675"/>
            </a:xfrm>
            <a:custGeom>
              <a:avLst/>
              <a:gdLst>
                <a:gd name="T0" fmla="*/ 2147483646 w 8329"/>
                <a:gd name="T1" fmla="*/ 2147483646 h 8907"/>
                <a:gd name="T2" fmla="*/ 2147483646 w 8329"/>
                <a:gd name="T3" fmla="*/ 2147483646 h 8907"/>
                <a:gd name="T4" fmla="*/ 2147483646 w 8329"/>
                <a:gd name="T5" fmla="*/ 2147483646 h 8907"/>
                <a:gd name="T6" fmla="*/ 2147483646 w 8329"/>
                <a:gd name="T7" fmla="*/ 2147483646 h 8907"/>
                <a:gd name="T8" fmla="*/ 2147483646 w 8329"/>
                <a:gd name="T9" fmla="*/ 2147483646 h 89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29"/>
                <a:gd name="T16" fmla="*/ 0 h 8907"/>
                <a:gd name="T17" fmla="*/ 8329 w 8329"/>
                <a:gd name="T18" fmla="*/ 8907 h 89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04" name="Google Shape;497;p40"/>
            <p:cNvSpPr>
              <a:spLocks/>
            </p:cNvSpPr>
            <p:nvPr/>
          </p:nvSpPr>
          <p:spPr bwMode="auto">
            <a:xfrm>
              <a:off x="35991825" y="14145625"/>
              <a:ext cx="193800" cy="328000"/>
            </a:xfrm>
            <a:custGeom>
              <a:avLst/>
              <a:gdLst>
                <a:gd name="T0" fmla="*/ 0 w 7752"/>
                <a:gd name="T1" fmla="*/ 2147483646 h 13120"/>
                <a:gd name="T2" fmla="*/ 2147483646 w 7752"/>
                <a:gd name="T3" fmla="*/ 2147483646 h 13120"/>
                <a:gd name="T4" fmla="*/ 2147483646 w 7752"/>
                <a:gd name="T5" fmla="*/ 2147483646 h 13120"/>
                <a:gd name="T6" fmla="*/ 2147483646 w 7752"/>
                <a:gd name="T7" fmla="*/ 2147483646 h 13120"/>
                <a:gd name="T8" fmla="*/ 2147483646 w 7752"/>
                <a:gd name="T9" fmla="*/ 2147483646 h 13120"/>
                <a:gd name="T10" fmla="*/ 0 w 7752"/>
                <a:gd name="T11" fmla="*/ 2147483646 h 13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52"/>
                <a:gd name="T19" fmla="*/ 0 h 13120"/>
                <a:gd name="T20" fmla="*/ 7752 w 7752"/>
                <a:gd name="T21" fmla="*/ 13120 h 13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05" name="Google Shape;498;p40"/>
            <p:cNvSpPr>
              <a:spLocks/>
            </p:cNvSpPr>
            <p:nvPr/>
          </p:nvSpPr>
          <p:spPr bwMode="auto">
            <a:xfrm>
              <a:off x="35929500" y="14512100"/>
              <a:ext cx="257875" cy="45525"/>
            </a:xfrm>
            <a:custGeom>
              <a:avLst/>
              <a:gdLst>
                <a:gd name="T0" fmla="*/ 2147483646 w 10315"/>
                <a:gd name="T1" fmla="*/ 0 h 1821"/>
                <a:gd name="T2" fmla="*/ 2147483646 w 10315"/>
                <a:gd name="T3" fmla="*/ 2147483646 h 1821"/>
                <a:gd name="T4" fmla="*/ 2147483646 w 10315"/>
                <a:gd name="T5" fmla="*/ 2147483646 h 1821"/>
                <a:gd name="T6" fmla="*/ 2147483646 w 10315"/>
                <a:gd name="T7" fmla="*/ 2147483646 h 1821"/>
                <a:gd name="T8" fmla="*/ 2147483646 w 10315"/>
                <a:gd name="T9" fmla="*/ 2147483646 h 1821"/>
                <a:gd name="T10" fmla="*/ 2147483646 w 10315"/>
                <a:gd name="T11" fmla="*/ 2147483646 h 1821"/>
                <a:gd name="T12" fmla="*/ 2147483646 w 10315"/>
                <a:gd name="T13" fmla="*/ 2147483646 h 1821"/>
                <a:gd name="T14" fmla="*/ 2147483646 w 10315"/>
                <a:gd name="T15" fmla="*/ 0 h 18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315"/>
                <a:gd name="T25" fmla="*/ 0 h 1821"/>
                <a:gd name="T26" fmla="*/ 10315 w 10315"/>
                <a:gd name="T27" fmla="*/ 1821 h 18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06" name="Google Shape;499;p40"/>
            <p:cNvSpPr>
              <a:spLocks/>
            </p:cNvSpPr>
            <p:nvPr/>
          </p:nvSpPr>
          <p:spPr bwMode="auto">
            <a:xfrm>
              <a:off x="35928750" y="14478475"/>
              <a:ext cx="96525" cy="67650"/>
            </a:xfrm>
            <a:custGeom>
              <a:avLst/>
              <a:gdLst>
                <a:gd name="T0" fmla="*/ 2147483646 w 3861"/>
                <a:gd name="T1" fmla="*/ 0 h 2706"/>
                <a:gd name="T2" fmla="*/ 2147483646 w 3861"/>
                <a:gd name="T3" fmla="*/ 2147483646 h 2706"/>
                <a:gd name="T4" fmla="*/ 2147483646 w 3861"/>
                <a:gd name="T5" fmla="*/ 2147483646 h 2706"/>
                <a:gd name="T6" fmla="*/ 2147483646 w 3861"/>
                <a:gd name="T7" fmla="*/ 0 h 27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1"/>
                <a:gd name="T13" fmla="*/ 0 h 2706"/>
                <a:gd name="T14" fmla="*/ 3861 w 3861"/>
                <a:gd name="T15" fmla="*/ 2706 h 27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07" name="Google Shape;500;p40"/>
            <p:cNvSpPr>
              <a:spLocks/>
            </p:cNvSpPr>
            <p:nvPr/>
          </p:nvSpPr>
          <p:spPr bwMode="auto">
            <a:xfrm>
              <a:off x="35989550" y="14457175"/>
              <a:ext cx="203675" cy="89850"/>
            </a:xfrm>
            <a:custGeom>
              <a:avLst/>
              <a:gdLst>
                <a:gd name="T0" fmla="*/ 2147483646 w 8147"/>
                <a:gd name="T1" fmla="*/ 2147483646 h 3594"/>
                <a:gd name="T2" fmla="*/ 2147483646 w 8147"/>
                <a:gd name="T3" fmla="*/ 2147483646 h 3594"/>
                <a:gd name="T4" fmla="*/ 2147483646 w 8147"/>
                <a:gd name="T5" fmla="*/ 2147483646 h 3594"/>
                <a:gd name="T6" fmla="*/ 0 w 8147"/>
                <a:gd name="T7" fmla="*/ 2147483646 h 3594"/>
                <a:gd name="T8" fmla="*/ 2147483646 w 8147"/>
                <a:gd name="T9" fmla="*/ 2147483646 h 3594"/>
                <a:gd name="T10" fmla="*/ 2147483646 w 8147"/>
                <a:gd name="T11" fmla="*/ 2147483646 h 3594"/>
                <a:gd name="T12" fmla="*/ 2147483646 w 8147"/>
                <a:gd name="T13" fmla="*/ 2147483646 h 3594"/>
                <a:gd name="T14" fmla="*/ 2147483646 w 8147"/>
                <a:gd name="T15" fmla="*/ 2147483646 h 35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47"/>
                <a:gd name="T25" fmla="*/ 0 h 3594"/>
                <a:gd name="T26" fmla="*/ 8147 w 8147"/>
                <a:gd name="T27" fmla="*/ 3594 h 35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08" name="Google Shape;501;p40"/>
            <p:cNvSpPr>
              <a:spLocks/>
            </p:cNvSpPr>
            <p:nvPr/>
          </p:nvSpPr>
          <p:spPr bwMode="auto">
            <a:xfrm>
              <a:off x="35981825" y="14422225"/>
              <a:ext cx="51750" cy="56650"/>
            </a:xfrm>
            <a:custGeom>
              <a:avLst/>
              <a:gdLst>
                <a:gd name="T0" fmla="*/ 2147483646 w 2070"/>
                <a:gd name="T1" fmla="*/ 2147483646 h 2266"/>
                <a:gd name="T2" fmla="*/ 2147483646 w 2070"/>
                <a:gd name="T3" fmla="*/ 2147483646 h 2266"/>
                <a:gd name="T4" fmla="*/ 2147483646 w 2070"/>
                <a:gd name="T5" fmla="*/ 2147483646 h 2266"/>
                <a:gd name="T6" fmla="*/ 2147483646 w 2070"/>
                <a:gd name="T7" fmla="*/ 2147483646 h 2266"/>
                <a:gd name="T8" fmla="*/ 2147483646 w 2070"/>
                <a:gd name="T9" fmla="*/ 2147483646 h 2266"/>
                <a:gd name="T10" fmla="*/ 2147483646 w 2070"/>
                <a:gd name="T11" fmla="*/ 2147483646 h 2266"/>
                <a:gd name="T12" fmla="*/ 2147483646 w 2070"/>
                <a:gd name="T13" fmla="*/ 2147483646 h 2266"/>
                <a:gd name="T14" fmla="*/ 2147483646 w 2070"/>
                <a:gd name="T15" fmla="*/ 2147483646 h 2266"/>
                <a:gd name="T16" fmla="*/ 2147483646 w 2070"/>
                <a:gd name="T17" fmla="*/ 2147483646 h 2266"/>
                <a:gd name="T18" fmla="*/ 2147483646 w 2070"/>
                <a:gd name="T19" fmla="*/ 2147483646 h 2266"/>
                <a:gd name="T20" fmla="*/ 2147483646 w 2070"/>
                <a:gd name="T21" fmla="*/ 2147483646 h 2266"/>
                <a:gd name="T22" fmla="*/ 2147483646 w 2070"/>
                <a:gd name="T23" fmla="*/ 2147483646 h 2266"/>
                <a:gd name="T24" fmla="*/ 2147483646 w 2070"/>
                <a:gd name="T25" fmla="*/ 2147483646 h 2266"/>
                <a:gd name="T26" fmla="*/ 2147483646 w 2070"/>
                <a:gd name="T27" fmla="*/ 2147483646 h 2266"/>
                <a:gd name="T28" fmla="*/ 2147483646 w 2070"/>
                <a:gd name="T29" fmla="*/ 2147483646 h 2266"/>
                <a:gd name="T30" fmla="*/ 2147483646 w 2070"/>
                <a:gd name="T31" fmla="*/ 2147483646 h 2266"/>
                <a:gd name="T32" fmla="*/ 2147483646 w 2070"/>
                <a:gd name="T33" fmla="*/ 0 h 2266"/>
                <a:gd name="T34" fmla="*/ 2147483646 w 2070"/>
                <a:gd name="T35" fmla="*/ 2147483646 h 2266"/>
                <a:gd name="T36" fmla="*/ 2147483646 w 2070"/>
                <a:gd name="T37" fmla="*/ 2147483646 h 2266"/>
                <a:gd name="T38" fmla="*/ 2147483646 w 2070"/>
                <a:gd name="T39" fmla="*/ 2147483646 h 2266"/>
                <a:gd name="T40" fmla="*/ 2147483646 w 2070"/>
                <a:gd name="T41" fmla="*/ 2147483646 h 2266"/>
                <a:gd name="T42" fmla="*/ 2147483646 w 2070"/>
                <a:gd name="T43" fmla="*/ 2147483646 h 2266"/>
                <a:gd name="T44" fmla="*/ 2147483646 w 2070"/>
                <a:gd name="T45" fmla="*/ 2147483646 h 2266"/>
                <a:gd name="T46" fmla="*/ 2147483646 w 2070"/>
                <a:gd name="T47" fmla="*/ 2147483646 h 2266"/>
                <a:gd name="T48" fmla="*/ 2147483646 w 2070"/>
                <a:gd name="T49" fmla="*/ 2147483646 h 2266"/>
                <a:gd name="T50" fmla="*/ 2147483646 w 2070"/>
                <a:gd name="T51" fmla="*/ 2147483646 h 2266"/>
                <a:gd name="T52" fmla="*/ 2147483646 w 2070"/>
                <a:gd name="T53" fmla="*/ 2147483646 h 2266"/>
                <a:gd name="T54" fmla="*/ 2147483646 w 2070"/>
                <a:gd name="T55" fmla="*/ 0 h 226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70"/>
                <a:gd name="T85" fmla="*/ 0 h 2266"/>
                <a:gd name="T86" fmla="*/ 2070 w 2070"/>
                <a:gd name="T87" fmla="*/ 2266 h 226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cubicBezTo>
                    <a:pt x="1517" y="1924"/>
                    <a:pt x="1541" y="1965"/>
                    <a:pt x="1563" y="2002"/>
                  </a:cubicBez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09" name="Google Shape;502;p40"/>
            <p:cNvSpPr>
              <a:spLocks/>
            </p:cNvSpPr>
            <p:nvPr/>
          </p:nvSpPr>
          <p:spPr bwMode="auto">
            <a:xfrm>
              <a:off x="36273750" y="13928200"/>
              <a:ext cx="315375" cy="280675"/>
            </a:xfrm>
            <a:custGeom>
              <a:avLst/>
              <a:gdLst>
                <a:gd name="T0" fmla="*/ 2147483646 w 12615"/>
                <a:gd name="T1" fmla="*/ 0 h 11227"/>
                <a:gd name="T2" fmla="*/ 2147483646 w 12615"/>
                <a:gd name="T3" fmla="*/ 2147483646 h 11227"/>
                <a:gd name="T4" fmla="*/ 2147483646 w 12615"/>
                <a:gd name="T5" fmla="*/ 2147483646 h 11227"/>
                <a:gd name="T6" fmla="*/ 2147483646 w 12615"/>
                <a:gd name="T7" fmla="*/ 2147483646 h 11227"/>
                <a:gd name="T8" fmla="*/ 2147483646 w 12615"/>
                <a:gd name="T9" fmla="*/ 2147483646 h 11227"/>
                <a:gd name="T10" fmla="*/ 2147483646 w 12615"/>
                <a:gd name="T11" fmla="*/ 2147483646 h 11227"/>
                <a:gd name="T12" fmla="*/ 2147483646 w 12615"/>
                <a:gd name="T13" fmla="*/ 0 h 11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15"/>
                <a:gd name="T22" fmla="*/ 0 h 11227"/>
                <a:gd name="T23" fmla="*/ 12615 w 12615"/>
                <a:gd name="T24" fmla="*/ 11227 h 112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10" name="Google Shape;503;p40"/>
            <p:cNvSpPr>
              <a:spLocks/>
            </p:cNvSpPr>
            <p:nvPr/>
          </p:nvSpPr>
          <p:spPr bwMode="auto">
            <a:xfrm>
              <a:off x="36347450" y="14194275"/>
              <a:ext cx="304750" cy="189225"/>
            </a:xfrm>
            <a:custGeom>
              <a:avLst/>
              <a:gdLst>
                <a:gd name="T0" fmla="*/ 0 w 12190"/>
                <a:gd name="T1" fmla="*/ 0 h 7569"/>
                <a:gd name="T2" fmla="*/ 0 w 12190"/>
                <a:gd name="T3" fmla="*/ 0 h 7569"/>
                <a:gd name="T4" fmla="*/ 2147483646 w 12190"/>
                <a:gd name="T5" fmla="*/ 2147483646 h 7569"/>
                <a:gd name="T6" fmla="*/ 2147483646 w 12190"/>
                <a:gd name="T7" fmla="*/ 2147483646 h 7569"/>
                <a:gd name="T8" fmla="*/ 2147483646 w 12190"/>
                <a:gd name="T9" fmla="*/ 2147483646 h 7569"/>
                <a:gd name="T10" fmla="*/ 2147483646 w 12190"/>
                <a:gd name="T11" fmla="*/ 2147483646 h 7569"/>
                <a:gd name="T12" fmla="*/ 0 w 12190"/>
                <a:gd name="T13" fmla="*/ 0 h 75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190"/>
                <a:gd name="T22" fmla="*/ 0 h 7569"/>
                <a:gd name="T23" fmla="*/ 12190 w 12190"/>
                <a:gd name="T24" fmla="*/ 7569 h 75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11" name="Google Shape;504;p40"/>
            <p:cNvSpPr>
              <a:spLocks/>
            </p:cNvSpPr>
            <p:nvPr/>
          </p:nvSpPr>
          <p:spPr bwMode="auto">
            <a:xfrm>
              <a:off x="36459925" y="14357525"/>
              <a:ext cx="231775" cy="136275"/>
            </a:xfrm>
            <a:custGeom>
              <a:avLst/>
              <a:gdLst>
                <a:gd name="T0" fmla="*/ 2147483646 w 9271"/>
                <a:gd name="T1" fmla="*/ 2147483646 h 5451"/>
                <a:gd name="T2" fmla="*/ 0 w 9271"/>
                <a:gd name="T3" fmla="*/ 2147483646 h 5451"/>
                <a:gd name="T4" fmla="*/ 2147483646 w 9271"/>
                <a:gd name="T5" fmla="*/ 2147483646 h 5451"/>
                <a:gd name="T6" fmla="*/ 2147483646 w 9271"/>
                <a:gd name="T7" fmla="*/ 2147483646 h 5451"/>
                <a:gd name="T8" fmla="*/ 2147483646 w 9271"/>
                <a:gd name="T9" fmla="*/ 2147483646 h 5451"/>
                <a:gd name="T10" fmla="*/ 2147483646 w 9271"/>
                <a:gd name="T11" fmla="*/ 2147483646 h 5451"/>
                <a:gd name="T12" fmla="*/ 2147483646 w 9271"/>
                <a:gd name="T13" fmla="*/ 2147483646 h 5451"/>
                <a:gd name="T14" fmla="*/ 2147483646 w 9271"/>
                <a:gd name="T15" fmla="*/ 2147483646 h 54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71"/>
                <a:gd name="T25" fmla="*/ 0 h 5451"/>
                <a:gd name="T26" fmla="*/ 9271 w 9271"/>
                <a:gd name="T27" fmla="*/ 5451 h 54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12" name="Google Shape;505;p40"/>
            <p:cNvSpPr>
              <a:spLocks/>
            </p:cNvSpPr>
            <p:nvPr/>
          </p:nvSpPr>
          <p:spPr bwMode="auto">
            <a:xfrm>
              <a:off x="36455350" y="14418425"/>
              <a:ext cx="99575" cy="69075"/>
            </a:xfrm>
            <a:custGeom>
              <a:avLst/>
              <a:gdLst>
                <a:gd name="T0" fmla="*/ 2147483646 w 3983"/>
                <a:gd name="T1" fmla="*/ 2147483646 h 2763"/>
                <a:gd name="T2" fmla="*/ 2147483646 w 3983"/>
                <a:gd name="T3" fmla="*/ 2147483646 h 2763"/>
                <a:gd name="T4" fmla="*/ 2147483646 w 3983"/>
                <a:gd name="T5" fmla="*/ 2147483646 h 2763"/>
                <a:gd name="T6" fmla="*/ 2147483646 w 3983"/>
                <a:gd name="T7" fmla="*/ 2147483646 h 2763"/>
                <a:gd name="T8" fmla="*/ 2147483646 w 3983"/>
                <a:gd name="T9" fmla="*/ 2147483646 h 27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83"/>
                <a:gd name="T16" fmla="*/ 0 h 2763"/>
                <a:gd name="T17" fmla="*/ 3983 w 3983"/>
                <a:gd name="T18" fmla="*/ 2763 h 27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13" name="Google Shape;506;p40"/>
            <p:cNvSpPr>
              <a:spLocks/>
            </p:cNvSpPr>
            <p:nvPr/>
          </p:nvSpPr>
          <p:spPr bwMode="auto">
            <a:xfrm>
              <a:off x="36491075" y="14305200"/>
              <a:ext cx="197575" cy="155050"/>
            </a:xfrm>
            <a:custGeom>
              <a:avLst/>
              <a:gdLst>
                <a:gd name="T0" fmla="*/ 2147483646 w 7903"/>
                <a:gd name="T1" fmla="*/ 2147483646 h 6202"/>
                <a:gd name="T2" fmla="*/ 2147483646 w 7903"/>
                <a:gd name="T3" fmla="*/ 2147483646 h 6202"/>
                <a:gd name="T4" fmla="*/ 0 w 7903"/>
                <a:gd name="T5" fmla="*/ 2147483646 h 6202"/>
                <a:gd name="T6" fmla="*/ 2147483646 w 7903"/>
                <a:gd name="T7" fmla="*/ 2147483646 h 6202"/>
                <a:gd name="T8" fmla="*/ 2147483646 w 7903"/>
                <a:gd name="T9" fmla="*/ 2147483646 h 6202"/>
                <a:gd name="T10" fmla="*/ 2147483646 w 7903"/>
                <a:gd name="T11" fmla="*/ 2147483646 h 6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03"/>
                <a:gd name="T19" fmla="*/ 0 h 6202"/>
                <a:gd name="T20" fmla="*/ 7903 w 7903"/>
                <a:gd name="T21" fmla="*/ 6202 h 62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14" name="Google Shape;507;p40"/>
            <p:cNvSpPr>
              <a:spLocks/>
            </p:cNvSpPr>
            <p:nvPr/>
          </p:nvSpPr>
          <p:spPr bwMode="auto">
            <a:xfrm>
              <a:off x="36474800" y="14355275"/>
              <a:ext cx="51525" cy="50275"/>
            </a:xfrm>
            <a:custGeom>
              <a:avLst/>
              <a:gdLst>
                <a:gd name="T0" fmla="*/ 2147483646 w 2061"/>
                <a:gd name="T1" fmla="*/ 2147483646 h 2011"/>
                <a:gd name="T2" fmla="*/ 2147483646 w 2061"/>
                <a:gd name="T3" fmla="*/ 2147483646 h 2011"/>
                <a:gd name="T4" fmla="*/ 2147483646 w 2061"/>
                <a:gd name="T5" fmla="*/ 2147483646 h 2011"/>
                <a:gd name="T6" fmla="*/ 2147483646 w 2061"/>
                <a:gd name="T7" fmla="*/ 2147483646 h 2011"/>
                <a:gd name="T8" fmla="*/ 2147483646 w 2061"/>
                <a:gd name="T9" fmla="*/ 2147483646 h 2011"/>
                <a:gd name="T10" fmla="*/ 2147483646 w 2061"/>
                <a:gd name="T11" fmla="*/ 2147483646 h 2011"/>
                <a:gd name="T12" fmla="*/ 2147483646 w 2061"/>
                <a:gd name="T13" fmla="*/ 2147483646 h 2011"/>
                <a:gd name="T14" fmla="*/ 2147483646 w 2061"/>
                <a:gd name="T15" fmla="*/ 2147483646 h 2011"/>
                <a:gd name="T16" fmla="*/ 2147483646 w 2061"/>
                <a:gd name="T17" fmla="*/ 2147483646 h 2011"/>
                <a:gd name="T18" fmla="*/ 2147483646 w 2061"/>
                <a:gd name="T19" fmla="*/ 2147483646 h 2011"/>
                <a:gd name="T20" fmla="*/ 2147483646 w 2061"/>
                <a:gd name="T21" fmla="*/ 2147483646 h 2011"/>
                <a:gd name="T22" fmla="*/ 2147483646 w 2061"/>
                <a:gd name="T23" fmla="*/ 2147483646 h 2011"/>
                <a:gd name="T24" fmla="*/ 2147483646 w 2061"/>
                <a:gd name="T25" fmla="*/ 2147483646 h 2011"/>
                <a:gd name="T26" fmla="*/ 2147483646 w 2061"/>
                <a:gd name="T27" fmla="*/ 2147483646 h 2011"/>
                <a:gd name="T28" fmla="*/ 2147483646 w 2061"/>
                <a:gd name="T29" fmla="*/ 2147483646 h 2011"/>
                <a:gd name="T30" fmla="*/ 2147483646 w 2061"/>
                <a:gd name="T31" fmla="*/ 2147483646 h 2011"/>
                <a:gd name="T32" fmla="*/ 2147483646 w 2061"/>
                <a:gd name="T33" fmla="*/ 2147483646 h 2011"/>
                <a:gd name="T34" fmla="*/ 2147483646 w 2061"/>
                <a:gd name="T35" fmla="*/ 2147483646 h 2011"/>
                <a:gd name="T36" fmla="*/ 2147483646 w 2061"/>
                <a:gd name="T37" fmla="*/ 2147483646 h 2011"/>
                <a:gd name="T38" fmla="*/ 2147483646 w 2061"/>
                <a:gd name="T39" fmla="*/ 2147483646 h 2011"/>
                <a:gd name="T40" fmla="*/ 2147483646 w 2061"/>
                <a:gd name="T41" fmla="*/ 2147483646 h 2011"/>
                <a:gd name="T42" fmla="*/ 2147483646 w 2061"/>
                <a:gd name="T43" fmla="*/ 2147483646 h 2011"/>
                <a:gd name="T44" fmla="*/ 2147483646 w 2061"/>
                <a:gd name="T45" fmla="*/ 2147483646 h 2011"/>
                <a:gd name="T46" fmla="*/ 2147483646 w 2061"/>
                <a:gd name="T47" fmla="*/ 2147483646 h 2011"/>
                <a:gd name="T48" fmla="*/ 2147483646 w 2061"/>
                <a:gd name="T49" fmla="*/ 2147483646 h 2011"/>
                <a:gd name="T50" fmla="*/ 2147483646 w 2061"/>
                <a:gd name="T51" fmla="*/ 2147483646 h 2011"/>
                <a:gd name="T52" fmla="*/ 2147483646 w 2061"/>
                <a:gd name="T53" fmla="*/ 2147483646 h 2011"/>
                <a:gd name="T54" fmla="*/ 2147483646 w 2061"/>
                <a:gd name="T55" fmla="*/ 2147483646 h 20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61"/>
                <a:gd name="T85" fmla="*/ 0 h 2011"/>
                <a:gd name="T86" fmla="*/ 2061 w 2061"/>
                <a:gd name="T87" fmla="*/ 2011 h 20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cubicBezTo>
                    <a:pt x="1587" y="1659"/>
                    <a:pt x="1608" y="1670"/>
                    <a:pt x="1627" y="1681"/>
                  </a:cubicBez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15" name="Google Shape;508;p40"/>
            <p:cNvSpPr>
              <a:spLocks/>
            </p:cNvSpPr>
            <p:nvPr/>
          </p:nvSpPr>
          <p:spPr bwMode="auto">
            <a:xfrm>
              <a:off x="36457625" y="12735950"/>
              <a:ext cx="205950" cy="377525"/>
            </a:xfrm>
            <a:custGeom>
              <a:avLst/>
              <a:gdLst>
                <a:gd name="T0" fmla="*/ 2147483646 w 8238"/>
                <a:gd name="T1" fmla="*/ 0 h 15101"/>
                <a:gd name="T2" fmla="*/ 2147483646 w 8238"/>
                <a:gd name="T3" fmla="*/ 2147483646 h 15101"/>
                <a:gd name="T4" fmla="*/ 2147483646 w 8238"/>
                <a:gd name="T5" fmla="*/ 2147483646 h 15101"/>
                <a:gd name="T6" fmla="*/ 2147483646 w 8238"/>
                <a:gd name="T7" fmla="*/ 2147483646 h 15101"/>
                <a:gd name="T8" fmla="*/ 2147483646 w 8238"/>
                <a:gd name="T9" fmla="*/ 2147483646 h 15101"/>
                <a:gd name="T10" fmla="*/ 2147483646 w 8238"/>
                <a:gd name="T11" fmla="*/ 2147483646 h 15101"/>
                <a:gd name="T12" fmla="*/ 2147483646 w 8238"/>
                <a:gd name="T13" fmla="*/ 2147483646 h 15101"/>
                <a:gd name="T14" fmla="*/ 2147483646 w 8238"/>
                <a:gd name="T15" fmla="*/ 2147483646 h 15101"/>
                <a:gd name="T16" fmla="*/ 2147483646 w 8238"/>
                <a:gd name="T17" fmla="*/ 2147483646 h 15101"/>
                <a:gd name="T18" fmla="*/ 2147483646 w 8238"/>
                <a:gd name="T19" fmla="*/ 2147483646 h 15101"/>
                <a:gd name="T20" fmla="*/ 2147483646 w 8238"/>
                <a:gd name="T21" fmla="*/ 2147483646 h 15101"/>
                <a:gd name="T22" fmla="*/ 2147483646 w 8238"/>
                <a:gd name="T23" fmla="*/ 2147483646 h 15101"/>
                <a:gd name="T24" fmla="*/ 2147483646 w 8238"/>
                <a:gd name="T25" fmla="*/ 2147483646 h 15101"/>
                <a:gd name="T26" fmla="*/ 2147483646 w 8238"/>
                <a:gd name="T27" fmla="*/ 2147483646 h 15101"/>
                <a:gd name="T28" fmla="*/ 2147483646 w 8238"/>
                <a:gd name="T29" fmla="*/ 2147483646 h 15101"/>
                <a:gd name="T30" fmla="*/ 2147483646 w 8238"/>
                <a:gd name="T31" fmla="*/ 2147483646 h 15101"/>
                <a:gd name="T32" fmla="*/ 2147483646 w 8238"/>
                <a:gd name="T33" fmla="*/ 2147483646 h 15101"/>
                <a:gd name="T34" fmla="*/ 2147483646 w 8238"/>
                <a:gd name="T35" fmla="*/ 0 h 1510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38"/>
                <a:gd name="T55" fmla="*/ 0 h 15101"/>
                <a:gd name="T56" fmla="*/ 8238 w 8238"/>
                <a:gd name="T57" fmla="*/ 15101 h 1510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16" name="Google Shape;509;p40"/>
            <p:cNvSpPr>
              <a:spLocks/>
            </p:cNvSpPr>
            <p:nvPr/>
          </p:nvSpPr>
          <p:spPr bwMode="auto">
            <a:xfrm>
              <a:off x="36404450" y="13086350"/>
              <a:ext cx="199100" cy="307775"/>
            </a:xfrm>
            <a:custGeom>
              <a:avLst/>
              <a:gdLst>
                <a:gd name="T0" fmla="*/ 2147483646 w 7964"/>
                <a:gd name="T1" fmla="*/ 0 h 12311"/>
                <a:gd name="T2" fmla="*/ 2147483646 w 7964"/>
                <a:gd name="T3" fmla="*/ 0 h 12311"/>
                <a:gd name="T4" fmla="*/ 2147483646 w 7964"/>
                <a:gd name="T5" fmla="*/ 2147483646 h 12311"/>
                <a:gd name="T6" fmla="*/ 2147483646 w 7964"/>
                <a:gd name="T7" fmla="*/ 2147483646 h 12311"/>
                <a:gd name="T8" fmla="*/ 0 w 7964"/>
                <a:gd name="T9" fmla="*/ 2147483646 h 12311"/>
                <a:gd name="T10" fmla="*/ 2147483646 w 7964"/>
                <a:gd name="T11" fmla="*/ 2147483646 h 12311"/>
                <a:gd name="T12" fmla="*/ 2147483646 w 7964"/>
                <a:gd name="T13" fmla="*/ 2147483646 h 12311"/>
                <a:gd name="T14" fmla="*/ 2147483646 w 7964"/>
                <a:gd name="T15" fmla="*/ 0 h 123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64"/>
                <a:gd name="T25" fmla="*/ 0 h 12311"/>
                <a:gd name="T26" fmla="*/ 7964 w 7964"/>
                <a:gd name="T27" fmla="*/ 12311 h 123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17" name="Google Shape;510;p40"/>
            <p:cNvSpPr>
              <a:spLocks/>
            </p:cNvSpPr>
            <p:nvPr/>
          </p:nvSpPr>
          <p:spPr bwMode="auto">
            <a:xfrm>
              <a:off x="35836800" y="13675250"/>
              <a:ext cx="717350" cy="455825"/>
            </a:xfrm>
            <a:custGeom>
              <a:avLst/>
              <a:gdLst>
                <a:gd name="T0" fmla="*/ 2147483646 w 28694"/>
                <a:gd name="T1" fmla="*/ 2147483646 h 18233"/>
                <a:gd name="T2" fmla="*/ 2147483646 w 28694"/>
                <a:gd name="T3" fmla="*/ 2147483646 h 18233"/>
                <a:gd name="T4" fmla="*/ 2147483646 w 28694"/>
                <a:gd name="T5" fmla="*/ 2147483646 h 18233"/>
                <a:gd name="T6" fmla="*/ 2147483646 w 28694"/>
                <a:gd name="T7" fmla="*/ 2147483646 h 18233"/>
                <a:gd name="T8" fmla="*/ 2147483646 w 28694"/>
                <a:gd name="T9" fmla="*/ 2147483646 h 18233"/>
                <a:gd name="T10" fmla="*/ 2147483646 w 28694"/>
                <a:gd name="T11" fmla="*/ 2147483646 h 18233"/>
                <a:gd name="T12" fmla="*/ 2147483646 w 28694"/>
                <a:gd name="T13" fmla="*/ 2147483646 h 18233"/>
                <a:gd name="T14" fmla="*/ 2147483646 w 28694"/>
                <a:gd name="T15" fmla="*/ 2147483646 h 18233"/>
                <a:gd name="T16" fmla="*/ 2147483646 w 28694"/>
                <a:gd name="T17" fmla="*/ 2147483646 h 18233"/>
                <a:gd name="T18" fmla="*/ 2147483646 w 28694"/>
                <a:gd name="T19" fmla="*/ 2147483646 h 18233"/>
                <a:gd name="T20" fmla="*/ 2147483646 w 28694"/>
                <a:gd name="T21" fmla="*/ 2147483646 h 18233"/>
                <a:gd name="T22" fmla="*/ 2147483646 w 28694"/>
                <a:gd name="T23" fmla="*/ 2147483646 h 182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694"/>
                <a:gd name="T37" fmla="*/ 0 h 18233"/>
                <a:gd name="T38" fmla="*/ 28694 w 28694"/>
                <a:gd name="T39" fmla="*/ 18233 h 182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18" name="Google Shape;511;p40"/>
            <p:cNvSpPr>
              <a:spLocks/>
            </p:cNvSpPr>
            <p:nvPr/>
          </p:nvSpPr>
          <p:spPr bwMode="auto">
            <a:xfrm>
              <a:off x="35890750" y="13159300"/>
              <a:ext cx="612500" cy="496975"/>
            </a:xfrm>
            <a:custGeom>
              <a:avLst/>
              <a:gdLst>
                <a:gd name="T0" fmla="*/ 2147483646 w 24500"/>
                <a:gd name="T1" fmla="*/ 0 h 19879"/>
                <a:gd name="T2" fmla="*/ 2147483646 w 24500"/>
                <a:gd name="T3" fmla="*/ 2147483646 h 19879"/>
                <a:gd name="T4" fmla="*/ 2147483646 w 24500"/>
                <a:gd name="T5" fmla="*/ 2147483646 h 19879"/>
                <a:gd name="T6" fmla="*/ 2147483646 w 24500"/>
                <a:gd name="T7" fmla="*/ 2147483646 h 19879"/>
                <a:gd name="T8" fmla="*/ 2147483646 w 24500"/>
                <a:gd name="T9" fmla="*/ 2147483646 h 19879"/>
                <a:gd name="T10" fmla="*/ 2147483646 w 24500"/>
                <a:gd name="T11" fmla="*/ 2147483646 h 19879"/>
                <a:gd name="T12" fmla="*/ 2147483646 w 24500"/>
                <a:gd name="T13" fmla="*/ 2147483646 h 19879"/>
                <a:gd name="T14" fmla="*/ 2147483646 w 24500"/>
                <a:gd name="T15" fmla="*/ 2147483646 h 19879"/>
                <a:gd name="T16" fmla="*/ 2147483646 w 24500"/>
                <a:gd name="T17" fmla="*/ 2147483646 h 19879"/>
                <a:gd name="T18" fmla="*/ 2147483646 w 24500"/>
                <a:gd name="T19" fmla="*/ 2147483646 h 19879"/>
                <a:gd name="T20" fmla="*/ 2147483646 w 24500"/>
                <a:gd name="T21" fmla="*/ 2147483646 h 19879"/>
                <a:gd name="T22" fmla="*/ 2147483646 w 24500"/>
                <a:gd name="T23" fmla="*/ 2147483646 h 19879"/>
                <a:gd name="T24" fmla="*/ 2147483646 w 24500"/>
                <a:gd name="T25" fmla="*/ 2147483646 h 19879"/>
                <a:gd name="T26" fmla="*/ 2147483646 w 24500"/>
                <a:gd name="T27" fmla="*/ 0 h 198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00"/>
                <a:gd name="T43" fmla="*/ 0 h 19879"/>
                <a:gd name="T44" fmla="*/ 24500 w 24500"/>
                <a:gd name="T45" fmla="*/ 19879 h 198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19" name="Google Shape;512;p40"/>
            <p:cNvSpPr>
              <a:spLocks/>
            </p:cNvSpPr>
            <p:nvPr/>
          </p:nvSpPr>
          <p:spPr bwMode="auto">
            <a:xfrm>
              <a:off x="35850475" y="13375875"/>
              <a:ext cx="554750" cy="328225"/>
            </a:xfrm>
            <a:custGeom>
              <a:avLst/>
              <a:gdLst>
                <a:gd name="T0" fmla="*/ 2147483646 w 22190"/>
                <a:gd name="T1" fmla="*/ 0 h 13129"/>
                <a:gd name="T2" fmla="*/ 2147483646 w 22190"/>
                <a:gd name="T3" fmla="*/ 2147483646 h 13129"/>
                <a:gd name="T4" fmla="*/ 2147483646 w 22190"/>
                <a:gd name="T5" fmla="*/ 2147483646 h 13129"/>
                <a:gd name="T6" fmla="*/ 2147483646 w 22190"/>
                <a:gd name="T7" fmla="*/ 2147483646 h 13129"/>
                <a:gd name="T8" fmla="*/ 2147483646 w 22190"/>
                <a:gd name="T9" fmla="*/ 2147483646 h 13129"/>
                <a:gd name="T10" fmla="*/ 2147483646 w 22190"/>
                <a:gd name="T11" fmla="*/ 2147483646 h 13129"/>
                <a:gd name="T12" fmla="*/ 2147483646 w 22190"/>
                <a:gd name="T13" fmla="*/ 2147483646 h 13129"/>
                <a:gd name="T14" fmla="*/ 2147483646 w 22190"/>
                <a:gd name="T15" fmla="*/ 2147483646 h 13129"/>
                <a:gd name="T16" fmla="*/ 2147483646 w 22190"/>
                <a:gd name="T17" fmla="*/ 2147483646 h 13129"/>
                <a:gd name="T18" fmla="*/ 2147483646 w 22190"/>
                <a:gd name="T19" fmla="*/ 0 h 131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190"/>
                <a:gd name="T31" fmla="*/ 0 h 13129"/>
                <a:gd name="T32" fmla="*/ 22190 w 22190"/>
                <a:gd name="T33" fmla="*/ 13129 h 131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20" name="Google Shape;513;p40"/>
            <p:cNvSpPr>
              <a:spLocks/>
            </p:cNvSpPr>
            <p:nvPr/>
          </p:nvSpPr>
          <p:spPr bwMode="auto">
            <a:xfrm>
              <a:off x="35988775" y="13655500"/>
              <a:ext cx="602625" cy="338950"/>
            </a:xfrm>
            <a:custGeom>
              <a:avLst/>
              <a:gdLst>
                <a:gd name="T0" fmla="*/ 2147483646 w 24105"/>
                <a:gd name="T1" fmla="*/ 2147483646 h 13558"/>
                <a:gd name="T2" fmla="*/ 2147483646 w 24105"/>
                <a:gd name="T3" fmla="*/ 2147483646 h 13558"/>
                <a:gd name="T4" fmla="*/ 2147483646 w 24105"/>
                <a:gd name="T5" fmla="*/ 2147483646 h 13558"/>
                <a:gd name="T6" fmla="*/ 2147483646 w 24105"/>
                <a:gd name="T7" fmla="*/ 2147483646 h 13558"/>
                <a:gd name="T8" fmla="*/ 2147483646 w 24105"/>
                <a:gd name="T9" fmla="*/ 2147483646 h 13558"/>
                <a:gd name="T10" fmla="*/ 2147483646 w 24105"/>
                <a:gd name="T11" fmla="*/ 2147483646 h 13558"/>
                <a:gd name="T12" fmla="*/ 2147483646 w 24105"/>
                <a:gd name="T13" fmla="*/ 2147483646 h 13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05"/>
                <a:gd name="T22" fmla="*/ 0 h 13558"/>
                <a:gd name="T23" fmla="*/ 24105 w 24105"/>
                <a:gd name="T24" fmla="*/ 13558 h 13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21" name="Google Shape;514;p40"/>
            <p:cNvSpPr>
              <a:spLocks/>
            </p:cNvSpPr>
            <p:nvPr/>
          </p:nvSpPr>
          <p:spPr bwMode="auto">
            <a:xfrm>
              <a:off x="36259300" y="13205750"/>
              <a:ext cx="198350" cy="489300"/>
            </a:xfrm>
            <a:custGeom>
              <a:avLst/>
              <a:gdLst>
                <a:gd name="T0" fmla="*/ 2147483646 w 7934"/>
                <a:gd name="T1" fmla="*/ 0 h 19572"/>
                <a:gd name="T2" fmla="*/ 2147483646 w 7934"/>
                <a:gd name="T3" fmla="*/ 2147483646 h 19572"/>
                <a:gd name="T4" fmla="*/ 2147483646 w 7934"/>
                <a:gd name="T5" fmla="*/ 2147483646 h 19572"/>
                <a:gd name="T6" fmla="*/ 2147483646 w 7934"/>
                <a:gd name="T7" fmla="*/ 2147483646 h 19572"/>
                <a:gd name="T8" fmla="*/ 2147483646 w 7934"/>
                <a:gd name="T9" fmla="*/ 2147483646 h 19572"/>
                <a:gd name="T10" fmla="*/ 2147483646 w 7934"/>
                <a:gd name="T11" fmla="*/ 2147483646 h 19572"/>
                <a:gd name="T12" fmla="*/ 2147483646 w 7934"/>
                <a:gd name="T13" fmla="*/ 2147483646 h 19572"/>
                <a:gd name="T14" fmla="*/ 2147483646 w 7934"/>
                <a:gd name="T15" fmla="*/ 0 h 19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34"/>
                <a:gd name="T25" fmla="*/ 0 h 19572"/>
                <a:gd name="T26" fmla="*/ 7934 w 7934"/>
                <a:gd name="T27" fmla="*/ 19572 h 19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22" name="Google Shape;515;p40"/>
            <p:cNvSpPr>
              <a:spLocks/>
            </p:cNvSpPr>
            <p:nvPr/>
          </p:nvSpPr>
          <p:spPr bwMode="auto">
            <a:xfrm>
              <a:off x="36228900" y="13233775"/>
              <a:ext cx="230275" cy="484075"/>
            </a:xfrm>
            <a:custGeom>
              <a:avLst/>
              <a:gdLst>
                <a:gd name="T0" fmla="*/ 2147483646 w 9211"/>
                <a:gd name="T1" fmla="*/ 0 h 19363"/>
                <a:gd name="T2" fmla="*/ 2147483646 w 9211"/>
                <a:gd name="T3" fmla="*/ 0 h 19363"/>
                <a:gd name="T4" fmla="*/ 2147483646 w 9211"/>
                <a:gd name="T5" fmla="*/ 2147483646 h 19363"/>
                <a:gd name="T6" fmla="*/ 2147483646 w 9211"/>
                <a:gd name="T7" fmla="*/ 2147483646 h 19363"/>
                <a:gd name="T8" fmla="*/ 2147483646 w 9211"/>
                <a:gd name="T9" fmla="*/ 2147483646 h 19363"/>
                <a:gd name="T10" fmla="*/ 2147483646 w 9211"/>
                <a:gd name="T11" fmla="*/ 2147483646 h 19363"/>
                <a:gd name="T12" fmla="*/ 2147483646 w 9211"/>
                <a:gd name="T13" fmla="*/ 2147483646 h 19363"/>
                <a:gd name="T14" fmla="*/ 2147483646 w 9211"/>
                <a:gd name="T15" fmla="*/ 0 h 19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11"/>
                <a:gd name="T25" fmla="*/ 0 h 19363"/>
                <a:gd name="T26" fmla="*/ 9211 w 9211"/>
                <a:gd name="T27" fmla="*/ 19363 h 193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23" name="Google Shape;516;p40"/>
            <p:cNvSpPr>
              <a:spLocks/>
            </p:cNvSpPr>
            <p:nvPr/>
          </p:nvSpPr>
          <p:spPr bwMode="auto">
            <a:xfrm>
              <a:off x="35722825" y="12981525"/>
              <a:ext cx="136025" cy="83300"/>
            </a:xfrm>
            <a:custGeom>
              <a:avLst/>
              <a:gdLst>
                <a:gd name="T0" fmla="*/ 2147483646 w 5441"/>
                <a:gd name="T1" fmla="*/ 0 h 3332"/>
                <a:gd name="T2" fmla="*/ 0 w 5441"/>
                <a:gd name="T3" fmla="*/ 2147483646 h 3332"/>
                <a:gd name="T4" fmla="*/ 2147483646 w 5441"/>
                <a:gd name="T5" fmla="*/ 2147483646 h 3332"/>
                <a:gd name="T6" fmla="*/ 2147483646 w 5441"/>
                <a:gd name="T7" fmla="*/ 2147483646 h 3332"/>
                <a:gd name="T8" fmla="*/ 2147483646 w 5441"/>
                <a:gd name="T9" fmla="*/ 2147483646 h 3332"/>
                <a:gd name="T10" fmla="*/ 2147483646 w 5441"/>
                <a:gd name="T11" fmla="*/ 0 h 33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41"/>
                <a:gd name="T19" fmla="*/ 0 h 3332"/>
                <a:gd name="T20" fmla="*/ 5441 w 5441"/>
                <a:gd name="T21" fmla="*/ 3332 h 33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24" name="Google Shape;517;p40"/>
            <p:cNvSpPr>
              <a:spLocks/>
            </p:cNvSpPr>
            <p:nvPr/>
          </p:nvSpPr>
          <p:spPr bwMode="auto">
            <a:xfrm>
              <a:off x="35715975" y="12937200"/>
              <a:ext cx="133775" cy="79250"/>
            </a:xfrm>
            <a:custGeom>
              <a:avLst/>
              <a:gdLst>
                <a:gd name="T0" fmla="*/ 2147483646 w 5351"/>
                <a:gd name="T1" fmla="*/ 2147483646 h 3170"/>
                <a:gd name="T2" fmla="*/ 2147483646 w 5351"/>
                <a:gd name="T3" fmla="*/ 2147483646 h 3170"/>
                <a:gd name="T4" fmla="*/ 2147483646 w 5351"/>
                <a:gd name="T5" fmla="*/ 2147483646 h 3170"/>
                <a:gd name="T6" fmla="*/ 2147483646 w 5351"/>
                <a:gd name="T7" fmla="*/ 2147483646 h 3170"/>
                <a:gd name="T8" fmla="*/ 2147483646 w 5351"/>
                <a:gd name="T9" fmla="*/ 2147483646 h 3170"/>
                <a:gd name="T10" fmla="*/ 2147483646 w 5351"/>
                <a:gd name="T11" fmla="*/ 2147483646 h 3170"/>
                <a:gd name="T12" fmla="*/ 2147483646 w 5351"/>
                <a:gd name="T13" fmla="*/ 2147483646 h 3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51"/>
                <a:gd name="T22" fmla="*/ 0 h 3170"/>
                <a:gd name="T23" fmla="*/ 5351 w 5351"/>
                <a:gd name="T24" fmla="*/ 3170 h 3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25" name="Google Shape;518;p40"/>
            <p:cNvSpPr>
              <a:spLocks/>
            </p:cNvSpPr>
            <p:nvPr/>
          </p:nvSpPr>
          <p:spPr bwMode="auto">
            <a:xfrm>
              <a:off x="35758525" y="12985325"/>
              <a:ext cx="89700" cy="61675"/>
            </a:xfrm>
            <a:custGeom>
              <a:avLst/>
              <a:gdLst>
                <a:gd name="T0" fmla="*/ 2147483646 w 3588"/>
                <a:gd name="T1" fmla="*/ 2147483646 h 2467"/>
                <a:gd name="T2" fmla="*/ 2147483646 w 3588"/>
                <a:gd name="T3" fmla="*/ 2147483646 h 2467"/>
                <a:gd name="T4" fmla="*/ 2147483646 w 3588"/>
                <a:gd name="T5" fmla="*/ 2147483646 h 2467"/>
                <a:gd name="T6" fmla="*/ 2147483646 w 3588"/>
                <a:gd name="T7" fmla="*/ 2147483646 h 2467"/>
                <a:gd name="T8" fmla="*/ 2147483646 w 3588"/>
                <a:gd name="T9" fmla="*/ 2147483646 h 2467"/>
                <a:gd name="T10" fmla="*/ 2147483646 w 3588"/>
                <a:gd name="T11" fmla="*/ 2147483646 h 2467"/>
                <a:gd name="T12" fmla="*/ 2147483646 w 3588"/>
                <a:gd name="T13" fmla="*/ 2147483646 h 2467"/>
                <a:gd name="T14" fmla="*/ 2147483646 w 3588"/>
                <a:gd name="T15" fmla="*/ 2147483646 h 2467"/>
                <a:gd name="T16" fmla="*/ 2147483646 w 3588"/>
                <a:gd name="T17" fmla="*/ 2147483646 h 2467"/>
                <a:gd name="T18" fmla="*/ 2147483646 w 3588"/>
                <a:gd name="T19" fmla="*/ 2147483646 h 24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88"/>
                <a:gd name="T31" fmla="*/ 0 h 2467"/>
                <a:gd name="T32" fmla="*/ 3588 w 3588"/>
                <a:gd name="T33" fmla="*/ 2467 h 24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26" name="Google Shape;519;p40"/>
            <p:cNvSpPr>
              <a:spLocks/>
            </p:cNvSpPr>
            <p:nvPr/>
          </p:nvSpPr>
          <p:spPr bwMode="auto">
            <a:xfrm>
              <a:off x="35796075" y="13002750"/>
              <a:ext cx="49525" cy="23325"/>
            </a:xfrm>
            <a:custGeom>
              <a:avLst/>
              <a:gdLst>
                <a:gd name="T0" fmla="*/ 2147483646 w 1981"/>
                <a:gd name="T1" fmla="*/ 2147483646 h 933"/>
                <a:gd name="T2" fmla="*/ 2147483646 w 1981"/>
                <a:gd name="T3" fmla="*/ 2147483646 h 933"/>
                <a:gd name="T4" fmla="*/ 2147483646 w 1981"/>
                <a:gd name="T5" fmla="*/ 2147483646 h 933"/>
                <a:gd name="T6" fmla="*/ 2147483646 w 1981"/>
                <a:gd name="T7" fmla="*/ 2147483646 h 933"/>
                <a:gd name="T8" fmla="*/ 2147483646 w 1981"/>
                <a:gd name="T9" fmla="*/ 2147483646 h 933"/>
                <a:gd name="T10" fmla="*/ 2147483646 w 1981"/>
                <a:gd name="T11" fmla="*/ 2147483646 h 933"/>
                <a:gd name="T12" fmla="*/ 2147483646 w 1981"/>
                <a:gd name="T13" fmla="*/ 2147483646 h 933"/>
                <a:gd name="T14" fmla="*/ 2147483646 w 1981"/>
                <a:gd name="T15" fmla="*/ 2147483646 h 933"/>
                <a:gd name="T16" fmla="*/ 2147483646 w 1981"/>
                <a:gd name="T17" fmla="*/ 2147483646 h 933"/>
                <a:gd name="T18" fmla="*/ 2147483646 w 1981"/>
                <a:gd name="T19" fmla="*/ 2147483646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81"/>
                <a:gd name="T31" fmla="*/ 0 h 933"/>
                <a:gd name="T32" fmla="*/ 1981 w 1981"/>
                <a:gd name="T33" fmla="*/ 933 h 9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27" name="Google Shape;520;p40"/>
            <p:cNvSpPr>
              <a:spLocks/>
            </p:cNvSpPr>
            <p:nvPr/>
          </p:nvSpPr>
          <p:spPr bwMode="auto">
            <a:xfrm>
              <a:off x="36429525" y="12867300"/>
              <a:ext cx="129850" cy="85075"/>
            </a:xfrm>
            <a:custGeom>
              <a:avLst/>
              <a:gdLst>
                <a:gd name="T0" fmla="*/ 2147483646 w 5194"/>
                <a:gd name="T1" fmla="*/ 0 h 3403"/>
                <a:gd name="T2" fmla="*/ 0 w 5194"/>
                <a:gd name="T3" fmla="*/ 2147483646 h 3403"/>
                <a:gd name="T4" fmla="*/ 2147483646 w 5194"/>
                <a:gd name="T5" fmla="*/ 2147483646 h 3403"/>
                <a:gd name="T6" fmla="*/ 2147483646 w 5194"/>
                <a:gd name="T7" fmla="*/ 2147483646 h 3403"/>
                <a:gd name="T8" fmla="*/ 2147483646 w 5194"/>
                <a:gd name="T9" fmla="*/ 2147483646 h 3403"/>
                <a:gd name="T10" fmla="*/ 2147483646 w 5194"/>
                <a:gd name="T11" fmla="*/ 0 h 3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94"/>
                <a:gd name="T19" fmla="*/ 0 h 3403"/>
                <a:gd name="T20" fmla="*/ 5194 w 5194"/>
                <a:gd name="T21" fmla="*/ 3403 h 3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28" name="Google Shape;521;p40"/>
            <p:cNvSpPr>
              <a:spLocks/>
            </p:cNvSpPr>
            <p:nvPr/>
          </p:nvSpPr>
          <p:spPr bwMode="auto">
            <a:xfrm>
              <a:off x="36423450" y="12831975"/>
              <a:ext cx="135275" cy="61375"/>
            </a:xfrm>
            <a:custGeom>
              <a:avLst/>
              <a:gdLst>
                <a:gd name="T0" fmla="*/ 2147483646 w 5411"/>
                <a:gd name="T1" fmla="*/ 0 h 2455"/>
                <a:gd name="T2" fmla="*/ 0 w 5411"/>
                <a:gd name="T3" fmla="*/ 2147483646 h 2455"/>
                <a:gd name="T4" fmla="*/ 2147483646 w 5411"/>
                <a:gd name="T5" fmla="*/ 2147483646 h 2455"/>
                <a:gd name="T6" fmla="*/ 2147483646 w 5411"/>
                <a:gd name="T7" fmla="*/ 2147483646 h 2455"/>
                <a:gd name="T8" fmla="*/ 2147483646 w 5411"/>
                <a:gd name="T9" fmla="*/ 2147483646 h 2455"/>
                <a:gd name="T10" fmla="*/ 2147483646 w 5411"/>
                <a:gd name="T11" fmla="*/ 2147483646 h 2455"/>
                <a:gd name="T12" fmla="*/ 2147483646 w 5411"/>
                <a:gd name="T13" fmla="*/ 0 h 24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11"/>
                <a:gd name="T22" fmla="*/ 0 h 2455"/>
                <a:gd name="T23" fmla="*/ 5411 w 5411"/>
                <a:gd name="T24" fmla="*/ 2455 h 24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29" name="Google Shape;522;p40"/>
            <p:cNvSpPr>
              <a:spLocks/>
            </p:cNvSpPr>
            <p:nvPr/>
          </p:nvSpPr>
          <p:spPr bwMode="auto">
            <a:xfrm>
              <a:off x="36442425" y="12871300"/>
              <a:ext cx="76775" cy="75875"/>
            </a:xfrm>
            <a:custGeom>
              <a:avLst/>
              <a:gdLst>
                <a:gd name="T0" fmla="*/ 2147483646 w 3071"/>
                <a:gd name="T1" fmla="*/ 2147483646 h 3035"/>
                <a:gd name="T2" fmla="*/ 2147483646 w 3071"/>
                <a:gd name="T3" fmla="*/ 2147483646 h 3035"/>
                <a:gd name="T4" fmla="*/ 2147483646 w 3071"/>
                <a:gd name="T5" fmla="*/ 2147483646 h 3035"/>
                <a:gd name="T6" fmla="*/ 2147483646 w 3071"/>
                <a:gd name="T7" fmla="*/ 2147483646 h 3035"/>
                <a:gd name="T8" fmla="*/ 2147483646 w 3071"/>
                <a:gd name="T9" fmla="*/ 2147483646 h 3035"/>
                <a:gd name="T10" fmla="*/ 2147483646 w 3071"/>
                <a:gd name="T11" fmla="*/ 2147483646 h 3035"/>
                <a:gd name="T12" fmla="*/ 2147483646 w 3071"/>
                <a:gd name="T13" fmla="*/ 2147483646 h 3035"/>
                <a:gd name="T14" fmla="*/ 2147483646 w 3071"/>
                <a:gd name="T15" fmla="*/ 2147483646 h 3035"/>
                <a:gd name="T16" fmla="*/ 2147483646 w 3071"/>
                <a:gd name="T17" fmla="*/ 2147483646 h 30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71"/>
                <a:gd name="T28" fmla="*/ 0 h 3035"/>
                <a:gd name="T29" fmla="*/ 3071 w 3071"/>
                <a:gd name="T30" fmla="*/ 3035 h 30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30" name="Google Shape;523;p40"/>
            <p:cNvSpPr>
              <a:spLocks/>
            </p:cNvSpPr>
            <p:nvPr/>
          </p:nvSpPr>
          <p:spPr bwMode="auto">
            <a:xfrm>
              <a:off x="36445475" y="12894350"/>
              <a:ext cx="43075" cy="32025"/>
            </a:xfrm>
            <a:custGeom>
              <a:avLst/>
              <a:gdLst>
                <a:gd name="T0" fmla="*/ 2147483646 w 1723"/>
                <a:gd name="T1" fmla="*/ 2147483646 h 1281"/>
                <a:gd name="T2" fmla="*/ 0 w 1723"/>
                <a:gd name="T3" fmla="*/ 2147483646 h 1281"/>
                <a:gd name="T4" fmla="*/ 2147483646 w 1723"/>
                <a:gd name="T5" fmla="*/ 2147483646 h 1281"/>
                <a:gd name="T6" fmla="*/ 2147483646 w 1723"/>
                <a:gd name="T7" fmla="*/ 2147483646 h 1281"/>
                <a:gd name="T8" fmla="*/ 2147483646 w 1723"/>
                <a:gd name="T9" fmla="*/ 2147483646 h 1281"/>
                <a:gd name="T10" fmla="*/ 2147483646 w 1723"/>
                <a:gd name="T11" fmla="*/ 2147483646 h 1281"/>
                <a:gd name="T12" fmla="*/ 2147483646 w 1723"/>
                <a:gd name="T13" fmla="*/ 2147483646 h 1281"/>
                <a:gd name="T14" fmla="*/ 2147483646 w 1723"/>
                <a:gd name="T15" fmla="*/ 2147483646 h 1281"/>
                <a:gd name="T16" fmla="*/ 2147483646 w 1723"/>
                <a:gd name="T17" fmla="*/ 2147483646 h 1281"/>
                <a:gd name="T18" fmla="*/ 2147483646 w 1723"/>
                <a:gd name="T19" fmla="*/ 2147483646 h 12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3"/>
                <a:gd name="T31" fmla="*/ 0 h 1281"/>
                <a:gd name="T32" fmla="*/ 1723 w 1723"/>
                <a:gd name="T33" fmla="*/ 1281 h 12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31" name="Google Shape;524;p40"/>
            <p:cNvSpPr>
              <a:spLocks/>
            </p:cNvSpPr>
            <p:nvPr/>
          </p:nvSpPr>
          <p:spPr bwMode="auto">
            <a:xfrm>
              <a:off x="36094400" y="13210200"/>
              <a:ext cx="151250" cy="77075"/>
            </a:xfrm>
            <a:custGeom>
              <a:avLst/>
              <a:gdLst>
                <a:gd name="T0" fmla="*/ 2147483646 w 6050"/>
                <a:gd name="T1" fmla="*/ 2147483646 h 3083"/>
                <a:gd name="T2" fmla="*/ 2147483646 w 6050"/>
                <a:gd name="T3" fmla="*/ 2147483646 h 3083"/>
                <a:gd name="T4" fmla="*/ 2147483646 w 6050"/>
                <a:gd name="T5" fmla="*/ 2147483646 h 3083"/>
                <a:gd name="T6" fmla="*/ 2147483646 w 6050"/>
                <a:gd name="T7" fmla="*/ 2147483646 h 3083"/>
                <a:gd name="T8" fmla="*/ 2147483646 w 6050"/>
                <a:gd name="T9" fmla="*/ 2147483646 h 3083"/>
                <a:gd name="T10" fmla="*/ 2147483646 w 6050"/>
                <a:gd name="T11" fmla="*/ 2147483646 h 3083"/>
                <a:gd name="T12" fmla="*/ 2147483646 w 6050"/>
                <a:gd name="T13" fmla="*/ 2147483646 h 30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50"/>
                <a:gd name="T22" fmla="*/ 0 h 3083"/>
                <a:gd name="T23" fmla="*/ 6050 w 6050"/>
                <a:gd name="T24" fmla="*/ 3083 h 30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32" name="Google Shape;525;p40"/>
            <p:cNvSpPr>
              <a:spLocks/>
            </p:cNvSpPr>
            <p:nvPr/>
          </p:nvSpPr>
          <p:spPr bwMode="auto">
            <a:xfrm>
              <a:off x="36094400" y="13153225"/>
              <a:ext cx="162650" cy="84375"/>
            </a:xfrm>
            <a:custGeom>
              <a:avLst/>
              <a:gdLst>
                <a:gd name="T0" fmla="*/ 2147483646 w 6506"/>
                <a:gd name="T1" fmla="*/ 0 h 3375"/>
                <a:gd name="T2" fmla="*/ 2147483646 w 6506"/>
                <a:gd name="T3" fmla="*/ 2147483646 h 3375"/>
                <a:gd name="T4" fmla="*/ 2147483646 w 6506"/>
                <a:gd name="T5" fmla="*/ 2147483646 h 3375"/>
                <a:gd name="T6" fmla="*/ 2147483646 w 6506"/>
                <a:gd name="T7" fmla="*/ 2147483646 h 3375"/>
                <a:gd name="T8" fmla="*/ 2147483646 w 6506"/>
                <a:gd name="T9" fmla="*/ 0 h 3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06"/>
                <a:gd name="T16" fmla="*/ 0 h 3375"/>
                <a:gd name="T17" fmla="*/ 6506 w 6506"/>
                <a:gd name="T18" fmla="*/ 3375 h 3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33" name="Google Shape;526;p40"/>
            <p:cNvSpPr>
              <a:spLocks/>
            </p:cNvSpPr>
            <p:nvPr/>
          </p:nvSpPr>
          <p:spPr bwMode="auto">
            <a:xfrm>
              <a:off x="35779500" y="12594425"/>
              <a:ext cx="671325" cy="584125"/>
            </a:xfrm>
            <a:custGeom>
              <a:avLst/>
              <a:gdLst>
                <a:gd name="T0" fmla="*/ 2147483646 w 26853"/>
                <a:gd name="T1" fmla="*/ 0 h 23365"/>
                <a:gd name="T2" fmla="*/ 2147483646 w 26853"/>
                <a:gd name="T3" fmla="*/ 2147483646 h 23365"/>
                <a:gd name="T4" fmla="*/ 2147483646 w 26853"/>
                <a:gd name="T5" fmla="*/ 2147483646 h 23365"/>
                <a:gd name="T6" fmla="*/ 2147483646 w 26853"/>
                <a:gd name="T7" fmla="*/ 2147483646 h 23365"/>
                <a:gd name="T8" fmla="*/ 2147483646 w 26853"/>
                <a:gd name="T9" fmla="*/ 2147483646 h 23365"/>
                <a:gd name="T10" fmla="*/ 2147483646 w 26853"/>
                <a:gd name="T11" fmla="*/ 2147483646 h 23365"/>
                <a:gd name="T12" fmla="*/ 2147483646 w 26853"/>
                <a:gd name="T13" fmla="*/ 2147483646 h 23365"/>
                <a:gd name="T14" fmla="*/ 2147483646 w 26853"/>
                <a:gd name="T15" fmla="*/ 2147483646 h 23365"/>
                <a:gd name="T16" fmla="*/ 2147483646 w 26853"/>
                <a:gd name="T17" fmla="*/ 0 h 233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853"/>
                <a:gd name="T28" fmla="*/ 0 h 23365"/>
                <a:gd name="T29" fmla="*/ 26853 w 26853"/>
                <a:gd name="T30" fmla="*/ 23365 h 233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34" name="Google Shape;527;p40"/>
            <p:cNvSpPr>
              <a:spLocks/>
            </p:cNvSpPr>
            <p:nvPr/>
          </p:nvSpPr>
          <p:spPr bwMode="auto">
            <a:xfrm>
              <a:off x="35973575" y="12924300"/>
              <a:ext cx="38025" cy="42200"/>
            </a:xfrm>
            <a:custGeom>
              <a:avLst/>
              <a:gdLst>
                <a:gd name="T0" fmla="*/ 2147483646 w 1521"/>
                <a:gd name="T1" fmla="*/ 2147483646 h 1688"/>
                <a:gd name="T2" fmla="*/ 2147483646 w 1521"/>
                <a:gd name="T3" fmla="*/ 2147483646 h 1688"/>
                <a:gd name="T4" fmla="*/ 2147483646 w 1521"/>
                <a:gd name="T5" fmla="*/ 2147483646 h 1688"/>
                <a:gd name="T6" fmla="*/ 2147483646 w 1521"/>
                <a:gd name="T7" fmla="*/ 2147483646 h 1688"/>
                <a:gd name="T8" fmla="*/ 2147483646 w 1521"/>
                <a:gd name="T9" fmla="*/ 2147483646 h 1688"/>
                <a:gd name="T10" fmla="*/ 2147483646 w 1521"/>
                <a:gd name="T11" fmla="*/ 2147483646 h 1688"/>
                <a:gd name="T12" fmla="*/ 2147483646 w 1521"/>
                <a:gd name="T13" fmla="*/ 2147483646 h 16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1"/>
                <a:gd name="T22" fmla="*/ 0 h 1688"/>
                <a:gd name="T23" fmla="*/ 1521 w 1521"/>
                <a:gd name="T24" fmla="*/ 1688 h 16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35" name="Google Shape;528;p40"/>
            <p:cNvSpPr>
              <a:spLocks/>
            </p:cNvSpPr>
            <p:nvPr/>
          </p:nvSpPr>
          <p:spPr bwMode="auto">
            <a:xfrm>
              <a:off x="36258550" y="12877325"/>
              <a:ext cx="38000" cy="42250"/>
            </a:xfrm>
            <a:custGeom>
              <a:avLst/>
              <a:gdLst>
                <a:gd name="T0" fmla="*/ 2147483646 w 1520"/>
                <a:gd name="T1" fmla="*/ 0 h 1690"/>
                <a:gd name="T2" fmla="*/ 2147483646 w 1520"/>
                <a:gd name="T3" fmla="*/ 2147483646 h 1690"/>
                <a:gd name="T4" fmla="*/ 2147483646 w 1520"/>
                <a:gd name="T5" fmla="*/ 2147483646 h 1690"/>
                <a:gd name="T6" fmla="*/ 2147483646 w 1520"/>
                <a:gd name="T7" fmla="*/ 2147483646 h 1690"/>
                <a:gd name="T8" fmla="*/ 2147483646 w 1520"/>
                <a:gd name="T9" fmla="*/ 2147483646 h 1690"/>
                <a:gd name="T10" fmla="*/ 2147483646 w 1520"/>
                <a:gd name="T11" fmla="*/ 2147483646 h 1690"/>
                <a:gd name="T12" fmla="*/ 2147483646 w 1520"/>
                <a:gd name="T13" fmla="*/ 0 h 16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0"/>
                <a:gd name="T22" fmla="*/ 0 h 1690"/>
                <a:gd name="T23" fmla="*/ 1520 w 1520"/>
                <a:gd name="T24" fmla="*/ 1690 h 16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36" name="Google Shape;529;p40"/>
            <p:cNvSpPr>
              <a:spLocks/>
            </p:cNvSpPr>
            <p:nvPr/>
          </p:nvSpPr>
          <p:spPr bwMode="auto">
            <a:xfrm>
              <a:off x="36116450" y="12883150"/>
              <a:ext cx="47875" cy="71550"/>
            </a:xfrm>
            <a:custGeom>
              <a:avLst/>
              <a:gdLst>
                <a:gd name="T0" fmla="*/ 2147483646 w 1915"/>
                <a:gd name="T1" fmla="*/ 0 h 2862"/>
                <a:gd name="T2" fmla="*/ 2147483646 w 1915"/>
                <a:gd name="T3" fmla="*/ 2147483646 h 2862"/>
                <a:gd name="T4" fmla="*/ 2147483646 w 1915"/>
                <a:gd name="T5" fmla="*/ 2147483646 h 2862"/>
                <a:gd name="T6" fmla="*/ 2147483646 w 1915"/>
                <a:gd name="T7" fmla="*/ 2147483646 h 2862"/>
                <a:gd name="T8" fmla="*/ 2147483646 w 1915"/>
                <a:gd name="T9" fmla="*/ 2147483646 h 2862"/>
                <a:gd name="T10" fmla="*/ 2147483646 w 1915"/>
                <a:gd name="T11" fmla="*/ 2147483646 h 2862"/>
                <a:gd name="T12" fmla="*/ 2147483646 w 1915"/>
                <a:gd name="T13" fmla="*/ 2147483646 h 2862"/>
                <a:gd name="T14" fmla="*/ 2147483646 w 1915"/>
                <a:gd name="T15" fmla="*/ 2147483646 h 2862"/>
                <a:gd name="T16" fmla="*/ 2147483646 w 1915"/>
                <a:gd name="T17" fmla="*/ 2147483646 h 2862"/>
                <a:gd name="T18" fmla="*/ 2147483646 w 1915"/>
                <a:gd name="T19" fmla="*/ 2147483646 h 2862"/>
                <a:gd name="T20" fmla="*/ 2147483646 w 1915"/>
                <a:gd name="T21" fmla="*/ 2147483646 h 2862"/>
                <a:gd name="T22" fmla="*/ 2147483646 w 1915"/>
                <a:gd name="T23" fmla="*/ 2147483646 h 2862"/>
                <a:gd name="T24" fmla="*/ 2147483646 w 1915"/>
                <a:gd name="T25" fmla="*/ 2147483646 h 2862"/>
                <a:gd name="T26" fmla="*/ 2147483646 w 1915"/>
                <a:gd name="T27" fmla="*/ 2147483646 h 2862"/>
                <a:gd name="T28" fmla="*/ 2147483646 w 1915"/>
                <a:gd name="T29" fmla="*/ 2147483646 h 2862"/>
                <a:gd name="T30" fmla="*/ 2147483646 w 1915"/>
                <a:gd name="T31" fmla="*/ 2147483646 h 2862"/>
                <a:gd name="T32" fmla="*/ 2147483646 w 1915"/>
                <a:gd name="T33" fmla="*/ 2147483646 h 2862"/>
                <a:gd name="T34" fmla="*/ 2147483646 w 1915"/>
                <a:gd name="T35" fmla="*/ 2147483646 h 2862"/>
                <a:gd name="T36" fmla="*/ 2147483646 w 1915"/>
                <a:gd name="T37" fmla="*/ 2147483646 h 2862"/>
                <a:gd name="T38" fmla="*/ 2147483646 w 1915"/>
                <a:gd name="T39" fmla="*/ 0 h 286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15"/>
                <a:gd name="T61" fmla="*/ 0 h 2862"/>
                <a:gd name="T62" fmla="*/ 1915 w 1915"/>
                <a:gd name="T63" fmla="*/ 2862 h 286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37" name="Google Shape;530;p40"/>
            <p:cNvSpPr>
              <a:spLocks/>
            </p:cNvSpPr>
            <p:nvPr/>
          </p:nvSpPr>
          <p:spPr bwMode="auto">
            <a:xfrm>
              <a:off x="36125850" y="12994175"/>
              <a:ext cx="62800" cy="35625"/>
            </a:xfrm>
            <a:custGeom>
              <a:avLst/>
              <a:gdLst>
                <a:gd name="T0" fmla="*/ 2147483646 w 2512"/>
                <a:gd name="T1" fmla="*/ 2147483646 h 1425"/>
                <a:gd name="T2" fmla="*/ 2147483646 w 2512"/>
                <a:gd name="T3" fmla="*/ 2147483646 h 1425"/>
                <a:gd name="T4" fmla="*/ 2147483646 w 2512"/>
                <a:gd name="T5" fmla="*/ 2147483646 h 1425"/>
                <a:gd name="T6" fmla="*/ 2147483646 w 2512"/>
                <a:gd name="T7" fmla="*/ 2147483646 h 1425"/>
                <a:gd name="T8" fmla="*/ 2147483646 w 2512"/>
                <a:gd name="T9" fmla="*/ 2147483646 h 1425"/>
                <a:gd name="T10" fmla="*/ 2147483646 w 2512"/>
                <a:gd name="T11" fmla="*/ 2147483646 h 1425"/>
                <a:gd name="T12" fmla="*/ 2147483646 w 2512"/>
                <a:gd name="T13" fmla="*/ 2147483646 h 1425"/>
                <a:gd name="T14" fmla="*/ 2147483646 w 2512"/>
                <a:gd name="T15" fmla="*/ 2147483646 h 1425"/>
                <a:gd name="T16" fmla="*/ 2147483646 w 2512"/>
                <a:gd name="T17" fmla="*/ 2147483646 h 1425"/>
                <a:gd name="T18" fmla="*/ 2147483646 w 2512"/>
                <a:gd name="T19" fmla="*/ 2147483646 h 14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12"/>
                <a:gd name="T31" fmla="*/ 0 h 1425"/>
                <a:gd name="T32" fmla="*/ 2512 w 2512"/>
                <a:gd name="T33" fmla="*/ 1425 h 14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38" name="Google Shape;531;p40"/>
            <p:cNvSpPr>
              <a:spLocks/>
            </p:cNvSpPr>
            <p:nvPr/>
          </p:nvSpPr>
          <p:spPr bwMode="auto">
            <a:xfrm>
              <a:off x="35908225" y="12827975"/>
              <a:ext cx="51700" cy="49550"/>
            </a:xfrm>
            <a:custGeom>
              <a:avLst/>
              <a:gdLst>
                <a:gd name="T0" fmla="*/ 2147483646 w 2068"/>
                <a:gd name="T1" fmla="*/ 2147483646 h 1982"/>
                <a:gd name="T2" fmla="*/ 2147483646 w 2068"/>
                <a:gd name="T3" fmla="*/ 2147483646 h 1982"/>
                <a:gd name="T4" fmla="*/ 2147483646 w 2068"/>
                <a:gd name="T5" fmla="*/ 2147483646 h 1982"/>
                <a:gd name="T6" fmla="*/ 2147483646 w 2068"/>
                <a:gd name="T7" fmla="*/ 2147483646 h 1982"/>
                <a:gd name="T8" fmla="*/ 2147483646 w 2068"/>
                <a:gd name="T9" fmla="*/ 2147483646 h 1982"/>
                <a:gd name="T10" fmla="*/ 2147483646 w 2068"/>
                <a:gd name="T11" fmla="*/ 2147483646 h 19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8"/>
                <a:gd name="T19" fmla="*/ 0 h 1982"/>
                <a:gd name="T20" fmla="*/ 2068 w 2068"/>
                <a:gd name="T21" fmla="*/ 1982 h 19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39" name="Google Shape;532;p40"/>
            <p:cNvSpPr>
              <a:spLocks/>
            </p:cNvSpPr>
            <p:nvPr/>
          </p:nvSpPr>
          <p:spPr bwMode="auto">
            <a:xfrm>
              <a:off x="36246375" y="12770850"/>
              <a:ext cx="67150" cy="21250"/>
            </a:xfrm>
            <a:custGeom>
              <a:avLst/>
              <a:gdLst>
                <a:gd name="T0" fmla="*/ 2147483646 w 2686"/>
                <a:gd name="T1" fmla="*/ 2147483646 h 850"/>
                <a:gd name="T2" fmla="*/ 2147483646 w 2686"/>
                <a:gd name="T3" fmla="*/ 2147483646 h 850"/>
                <a:gd name="T4" fmla="*/ 2147483646 w 2686"/>
                <a:gd name="T5" fmla="*/ 2147483646 h 850"/>
                <a:gd name="T6" fmla="*/ 2147483646 w 2686"/>
                <a:gd name="T7" fmla="*/ 2147483646 h 850"/>
                <a:gd name="T8" fmla="*/ 2147483646 w 2686"/>
                <a:gd name="T9" fmla="*/ 2147483646 h 850"/>
                <a:gd name="T10" fmla="*/ 2147483646 w 2686"/>
                <a:gd name="T11" fmla="*/ 2147483646 h 850"/>
                <a:gd name="T12" fmla="*/ 2147483646 w 2686"/>
                <a:gd name="T13" fmla="*/ 2147483646 h 8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6"/>
                <a:gd name="T22" fmla="*/ 0 h 850"/>
                <a:gd name="T23" fmla="*/ 2686 w 2686"/>
                <a:gd name="T24" fmla="*/ 850 h 8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40" name="Google Shape;533;p40"/>
            <p:cNvSpPr>
              <a:spLocks/>
            </p:cNvSpPr>
            <p:nvPr/>
          </p:nvSpPr>
          <p:spPr bwMode="auto">
            <a:xfrm>
              <a:off x="35934825" y="12998850"/>
              <a:ext cx="125400" cy="109650"/>
            </a:xfrm>
            <a:custGeom>
              <a:avLst/>
              <a:gdLst>
                <a:gd name="T0" fmla="*/ 2147483646 w 5016"/>
                <a:gd name="T1" fmla="*/ 2147483646 h 4386"/>
                <a:gd name="T2" fmla="*/ 2147483646 w 5016"/>
                <a:gd name="T3" fmla="*/ 2147483646 h 4386"/>
                <a:gd name="T4" fmla="*/ 2147483646 w 5016"/>
                <a:gd name="T5" fmla="*/ 2147483646 h 4386"/>
                <a:gd name="T6" fmla="*/ 2147483646 w 5016"/>
                <a:gd name="T7" fmla="*/ 2147483646 h 4386"/>
                <a:gd name="T8" fmla="*/ 2147483646 w 5016"/>
                <a:gd name="T9" fmla="*/ 2147483646 h 4386"/>
                <a:gd name="T10" fmla="*/ 2147483646 w 5016"/>
                <a:gd name="T11" fmla="*/ 2147483646 h 4386"/>
                <a:gd name="T12" fmla="*/ 2147483646 w 5016"/>
                <a:gd name="T13" fmla="*/ 2147483646 h 43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16"/>
                <a:gd name="T22" fmla="*/ 0 h 4386"/>
                <a:gd name="T23" fmla="*/ 5016 w 5016"/>
                <a:gd name="T24" fmla="*/ 4386 h 43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41" name="Google Shape;534;p40"/>
            <p:cNvSpPr>
              <a:spLocks/>
            </p:cNvSpPr>
            <p:nvPr/>
          </p:nvSpPr>
          <p:spPr bwMode="auto">
            <a:xfrm>
              <a:off x="36250175" y="12946625"/>
              <a:ext cx="124650" cy="110200"/>
            </a:xfrm>
            <a:custGeom>
              <a:avLst/>
              <a:gdLst>
                <a:gd name="T0" fmla="*/ 2147483646 w 4986"/>
                <a:gd name="T1" fmla="*/ 2147483646 h 4408"/>
                <a:gd name="T2" fmla="*/ 2147483646 w 4986"/>
                <a:gd name="T3" fmla="*/ 2147483646 h 4408"/>
                <a:gd name="T4" fmla="*/ 2147483646 w 4986"/>
                <a:gd name="T5" fmla="*/ 2147483646 h 4408"/>
                <a:gd name="T6" fmla="*/ 2147483646 w 4986"/>
                <a:gd name="T7" fmla="*/ 2147483646 h 4408"/>
                <a:gd name="T8" fmla="*/ 2147483646 w 4986"/>
                <a:gd name="T9" fmla="*/ 2147483646 h 4408"/>
                <a:gd name="T10" fmla="*/ 2147483646 w 4986"/>
                <a:gd name="T11" fmla="*/ 2147483646 h 4408"/>
                <a:gd name="T12" fmla="*/ 2147483646 w 4986"/>
                <a:gd name="T13" fmla="*/ 2147483646 h 4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86"/>
                <a:gd name="T22" fmla="*/ 0 h 4408"/>
                <a:gd name="T23" fmla="*/ 4986 w 4986"/>
                <a:gd name="T24" fmla="*/ 4408 h 4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42" name="Google Shape;535;p40"/>
            <p:cNvSpPr>
              <a:spLocks/>
            </p:cNvSpPr>
            <p:nvPr/>
          </p:nvSpPr>
          <p:spPr bwMode="auto">
            <a:xfrm>
              <a:off x="35968250" y="13032400"/>
              <a:ext cx="12200" cy="12325"/>
            </a:xfrm>
            <a:custGeom>
              <a:avLst/>
              <a:gdLst>
                <a:gd name="T0" fmla="*/ 2147483646 w 488"/>
                <a:gd name="T1" fmla="*/ 0 h 493"/>
                <a:gd name="T2" fmla="*/ 2147483646 w 488"/>
                <a:gd name="T3" fmla="*/ 2147483646 h 493"/>
                <a:gd name="T4" fmla="*/ 2147483646 w 488"/>
                <a:gd name="T5" fmla="*/ 2147483646 h 493"/>
                <a:gd name="T6" fmla="*/ 2147483646 w 488"/>
                <a:gd name="T7" fmla="*/ 2147483646 h 493"/>
                <a:gd name="T8" fmla="*/ 2147483646 w 488"/>
                <a:gd name="T9" fmla="*/ 2147483646 h 493"/>
                <a:gd name="T10" fmla="*/ 2147483646 w 488"/>
                <a:gd name="T11" fmla="*/ 0 h 4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8"/>
                <a:gd name="T19" fmla="*/ 0 h 493"/>
                <a:gd name="T20" fmla="*/ 488 w 488"/>
                <a:gd name="T21" fmla="*/ 493 h 4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43" name="Google Shape;536;p40"/>
            <p:cNvSpPr>
              <a:spLocks/>
            </p:cNvSpPr>
            <p:nvPr/>
          </p:nvSpPr>
          <p:spPr bwMode="auto">
            <a:xfrm>
              <a:off x="36010825" y="13061275"/>
              <a:ext cx="12175" cy="12325"/>
            </a:xfrm>
            <a:custGeom>
              <a:avLst/>
              <a:gdLst>
                <a:gd name="T0" fmla="*/ 2147483646 w 487"/>
                <a:gd name="T1" fmla="*/ 0 h 493"/>
                <a:gd name="T2" fmla="*/ 2147483646 w 487"/>
                <a:gd name="T3" fmla="*/ 2147483646 h 493"/>
                <a:gd name="T4" fmla="*/ 2147483646 w 487"/>
                <a:gd name="T5" fmla="*/ 2147483646 h 493"/>
                <a:gd name="T6" fmla="*/ 2147483646 w 487"/>
                <a:gd name="T7" fmla="*/ 2147483646 h 493"/>
                <a:gd name="T8" fmla="*/ 2147483646 w 487"/>
                <a:gd name="T9" fmla="*/ 2147483646 h 493"/>
                <a:gd name="T10" fmla="*/ 2147483646 w 487"/>
                <a:gd name="T11" fmla="*/ 0 h 4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7"/>
                <a:gd name="T19" fmla="*/ 0 h 493"/>
                <a:gd name="T20" fmla="*/ 487 w 487"/>
                <a:gd name="T21" fmla="*/ 493 h 4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44" name="Google Shape;537;p40"/>
            <p:cNvSpPr>
              <a:spLocks/>
            </p:cNvSpPr>
            <p:nvPr/>
          </p:nvSpPr>
          <p:spPr bwMode="auto">
            <a:xfrm>
              <a:off x="35969775" y="13092275"/>
              <a:ext cx="12175" cy="12475"/>
            </a:xfrm>
            <a:custGeom>
              <a:avLst/>
              <a:gdLst>
                <a:gd name="T0" fmla="*/ 2147483646 w 487"/>
                <a:gd name="T1" fmla="*/ 2147483646 h 499"/>
                <a:gd name="T2" fmla="*/ 2147483646 w 487"/>
                <a:gd name="T3" fmla="*/ 2147483646 h 499"/>
                <a:gd name="T4" fmla="*/ 2147483646 w 487"/>
                <a:gd name="T5" fmla="*/ 2147483646 h 499"/>
                <a:gd name="T6" fmla="*/ 2147483646 w 487"/>
                <a:gd name="T7" fmla="*/ 2147483646 h 499"/>
                <a:gd name="T8" fmla="*/ 2147483646 w 487"/>
                <a:gd name="T9" fmla="*/ 2147483646 h 499"/>
                <a:gd name="T10" fmla="*/ 2147483646 w 487"/>
                <a:gd name="T11" fmla="*/ 2147483646 h 499"/>
                <a:gd name="T12" fmla="*/ 2147483646 w 487"/>
                <a:gd name="T13" fmla="*/ 2147483646 h 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99"/>
                <a:gd name="T23" fmla="*/ 487 w 487"/>
                <a:gd name="T24" fmla="*/ 499 h 4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45" name="Google Shape;538;p40"/>
            <p:cNvSpPr>
              <a:spLocks/>
            </p:cNvSpPr>
            <p:nvPr/>
          </p:nvSpPr>
          <p:spPr bwMode="auto">
            <a:xfrm>
              <a:off x="36029825" y="13013250"/>
              <a:ext cx="12175" cy="12475"/>
            </a:xfrm>
            <a:custGeom>
              <a:avLst/>
              <a:gdLst>
                <a:gd name="T0" fmla="*/ 2147483646 w 487"/>
                <a:gd name="T1" fmla="*/ 2147483646 h 499"/>
                <a:gd name="T2" fmla="*/ 2147483646 w 487"/>
                <a:gd name="T3" fmla="*/ 2147483646 h 499"/>
                <a:gd name="T4" fmla="*/ 2147483646 w 487"/>
                <a:gd name="T5" fmla="*/ 2147483646 h 499"/>
                <a:gd name="T6" fmla="*/ 2147483646 w 487"/>
                <a:gd name="T7" fmla="*/ 2147483646 h 499"/>
                <a:gd name="T8" fmla="*/ 2147483646 w 487"/>
                <a:gd name="T9" fmla="*/ 2147483646 h 499"/>
                <a:gd name="T10" fmla="*/ 2147483646 w 487"/>
                <a:gd name="T11" fmla="*/ 2147483646 h 499"/>
                <a:gd name="T12" fmla="*/ 2147483646 w 487"/>
                <a:gd name="T13" fmla="*/ 2147483646 h 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99"/>
                <a:gd name="T23" fmla="*/ 487 w 487"/>
                <a:gd name="T24" fmla="*/ 499 h 4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46" name="Google Shape;539;p40"/>
            <p:cNvSpPr>
              <a:spLocks/>
            </p:cNvSpPr>
            <p:nvPr/>
          </p:nvSpPr>
          <p:spPr bwMode="auto">
            <a:xfrm>
              <a:off x="36070850" y="13064150"/>
              <a:ext cx="12175" cy="11725"/>
            </a:xfrm>
            <a:custGeom>
              <a:avLst/>
              <a:gdLst>
                <a:gd name="T0" fmla="*/ 2147483646 w 487"/>
                <a:gd name="T1" fmla="*/ 2147483646 h 469"/>
                <a:gd name="T2" fmla="*/ 2147483646 w 487"/>
                <a:gd name="T3" fmla="*/ 2147483646 h 469"/>
                <a:gd name="T4" fmla="*/ 2147483646 w 487"/>
                <a:gd name="T5" fmla="*/ 2147483646 h 469"/>
                <a:gd name="T6" fmla="*/ 2147483646 w 487"/>
                <a:gd name="T7" fmla="*/ 2147483646 h 469"/>
                <a:gd name="T8" fmla="*/ 2147483646 w 487"/>
                <a:gd name="T9" fmla="*/ 2147483646 h 469"/>
                <a:gd name="T10" fmla="*/ 2147483646 w 487"/>
                <a:gd name="T11" fmla="*/ 2147483646 h 469"/>
                <a:gd name="T12" fmla="*/ 2147483646 w 487"/>
                <a:gd name="T13" fmla="*/ 2147483646 h 4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7"/>
                <a:gd name="T22" fmla="*/ 0 h 469"/>
                <a:gd name="T23" fmla="*/ 487 w 487"/>
                <a:gd name="T24" fmla="*/ 469 h 4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47" name="Google Shape;540;p40"/>
            <p:cNvSpPr>
              <a:spLocks/>
            </p:cNvSpPr>
            <p:nvPr/>
          </p:nvSpPr>
          <p:spPr bwMode="auto">
            <a:xfrm>
              <a:off x="36242575" y="12987425"/>
              <a:ext cx="12200" cy="12325"/>
            </a:xfrm>
            <a:custGeom>
              <a:avLst/>
              <a:gdLst>
                <a:gd name="T0" fmla="*/ 2147483646 w 488"/>
                <a:gd name="T1" fmla="*/ 0 h 493"/>
                <a:gd name="T2" fmla="*/ 2147483646 w 488"/>
                <a:gd name="T3" fmla="*/ 2147483646 h 493"/>
                <a:gd name="T4" fmla="*/ 2147483646 w 488"/>
                <a:gd name="T5" fmla="*/ 2147483646 h 493"/>
                <a:gd name="T6" fmla="*/ 2147483646 w 488"/>
                <a:gd name="T7" fmla="*/ 2147483646 h 493"/>
                <a:gd name="T8" fmla="*/ 2147483646 w 488"/>
                <a:gd name="T9" fmla="*/ 2147483646 h 493"/>
                <a:gd name="T10" fmla="*/ 2147483646 w 488"/>
                <a:gd name="T11" fmla="*/ 0 h 4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8"/>
                <a:gd name="T19" fmla="*/ 0 h 493"/>
                <a:gd name="T20" fmla="*/ 488 w 488"/>
                <a:gd name="T21" fmla="*/ 493 h 4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48" name="Google Shape;541;p40"/>
            <p:cNvSpPr>
              <a:spLocks/>
            </p:cNvSpPr>
            <p:nvPr/>
          </p:nvSpPr>
          <p:spPr bwMode="auto">
            <a:xfrm>
              <a:off x="36274500" y="13042150"/>
              <a:ext cx="11425" cy="12450"/>
            </a:xfrm>
            <a:custGeom>
              <a:avLst/>
              <a:gdLst>
                <a:gd name="T0" fmla="*/ 2147483646 w 457"/>
                <a:gd name="T1" fmla="*/ 2147483646 h 498"/>
                <a:gd name="T2" fmla="*/ 2147483646 w 457"/>
                <a:gd name="T3" fmla="*/ 2147483646 h 498"/>
                <a:gd name="T4" fmla="*/ 0 w 457"/>
                <a:gd name="T5" fmla="*/ 2147483646 h 498"/>
                <a:gd name="T6" fmla="*/ 2147483646 w 457"/>
                <a:gd name="T7" fmla="*/ 2147483646 h 498"/>
                <a:gd name="T8" fmla="*/ 2147483646 w 457"/>
                <a:gd name="T9" fmla="*/ 2147483646 h 498"/>
                <a:gd name="T10" fmla="*/ 2147483646 w 457"/>
                <a:gd name="T11" fmla="*/ 2147483646 h 498"/>
                <a:gd name="T12" fmla="*/ 2147483646 w 457"/>
                <a:gd name="T13" fmla="*/ 2147483646 h 4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7"/>
                <a:gd name="T22" fmla="*/ 0 h 498"/>
                <a:gd name="T23" fmla="*/ 457 w 457"/>
                <a:gd name="T24" fmla="*/ 498 h 4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49" name="Google Shape;542;p40"/>
            <p:cNvSpPr>
              <a:spLocks/>
            </p:cNvSpPr>
            <p:nvPr/>
          </p:nvSpPr>
          <p:spPr bwMode="auto">
            <a:xfrm>
              <a:off x="36310225" y="12979825"/>
              <a:ext cx="12175" cy="12325"/>
            </a:xfrm>
            <a:custGeom>
              <a:avLst/>
              <a:gdLst>
                <a:gd name="T0" fmla="*/ 2147483646 w 487"/>
                <a:gd name="T1" fmla="*/ 0 h 493"/>
                <a:gd name="T2" fmla="*/ 2147483646 w 487"/>
                <a:gd name="T3" fmla="*/ 2147483646 h 493"/>
                <a:gd name="T4" fmla="*/ 2147483646 w 487"/>
                <a:gd name="T5" fmla="*/ 2147483646 h 493"/>
                <a:gd name="T6" fmla="*/ 2147483646 w 487"/>
                <a:gd name="T7" fmla="*/ 2147483646 h 493"/>
                <a:gd name="T8" fmla="*/ 2147483646 w 487"/>
                <a:gd name="T9" fmla="*/ 2147483646 h 493"/>
                <a:gd name="T10" fmla="*/ 2147483646 w 487"/>
                <a:gd name="T11" fmla="*/ 0 h 4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7"/>
                <a:gd name="T19" fmla="*/ 0 h 493"/>
                <a:gd name="T20" fmla="*/ 487 w 487"/>
                <a:gd name="T21" fmla="*/ 493 h 4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50" name="Google Shape;543;p40"/>
            <p:cNvSpPr>
              <a:spLocks/>
            </p:cNvSpPr>
            <p:nvPr/>
          </p:nvSpPr>
          <p:spPr bwMode="auto">
            <a:xfrm>
              <a:off x="36349725" y="13017950"/>
              <a:ext cx="12175" cy="12325"/>
            </a:xfrm>
            <a:custGeom>
              <a:avLst/>
              <a:gdLst>
                <a:gd name="T0" fmla="*/ 2147483646 w 487"/>
                <a:gd name="T1" fmla="*/ 2147483646 h 493"/>
                <a:gd name="T2" fmla="*/ 2147483646 w 487"/>
                <a:gd name="T3" fmla="*/ 2147483646 h 493"/>
                <a:gd name="T4" fmla="*/ 2147483646 w 487"/>
                <a:gd name="T5" fmla="*/ 2147483646 h 493"/>
                <a:gd name="T6" fmla="*/ 2147483646 w 487"/>
                <a:gd name="T7" fmla="*/ 2147483646 h 493"/>
                <a:gd name="T8" fmla="*/ 2147483646 w 487"/>
                <a:gd name="T9" fmla="*/ 2147483646 h 493"/>
                <a:gd name="T10" fmla="*/ 2147483646 w 487"/>
                <a:gd name="T11" fmla="*/ 2147483646 h 4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7"/>
                <a:gd name="T19" fmla="*/ 0 h 493"/>
                <a:gd name="T20" fmla="*/ 487 w 487"/>
                <a:gd name="T21" fmla="*/ 493 h 4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51" name="Google Shape;544;p40"/>
            <p:cNvSpPr>
              <a:spLocks/>
            </p:cNvSpPr>
            <p:nvPr/>
          </p:nvSpPr>
          <p:spPr bwMode="auto">
            <a:xfrm>
              <a:off x="36304900" y="13019325"/>
              <a:ext cx="11425" cy="12325"/>
            </a:xfrm>
            <a:custGeom>
              <a:avLst/>
              <a:gdLst>
                <a:gd name="T0" fmla="*/ 2147483646 w 457"/>
                <a:gd name="T1" fmla="*/ 2147483646 h 493"/>
                <a:gd name="T2" fmla="*/ 2147483646 w 457"/>
                <a:gd name="T3" fmla="*/ 2147483646 h 493"/>
                <a:gd name="T4" fmla="*/ 0 w 457"/>
                <a:gd name="T5" fmla="*/ 2147483646 h 493"/>
                <a:gd name="T6" fmla="*/ 2147483646 w 457"/>
                <a:gd name="T7" fmla="*/ 2147483646 h 493"/>
                <a:gd name="T8" fmla="*/ 2147483646 w 457"/>
                <a:gd name="T9" fmla="*/ 2147483646 h 493"/>
                <a:gd name="T10" fmla="*/ 2147483646 w 457"/>
                <a:gd name="T11" fmla="*/ 2147483646 h 4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7"/>
                <a:gd name="T19" fmla="*/ 0 h 493"/>
                <a:gd name="T20" fmla="*/ 457 w 457"/>
                <a:gd name="T21" fmla="*/ 493 h 4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52" name="Google Shape;545;p40"/>
            <p:cNvSpPr>
              <a:spLocks/>
            </p:cNvSpPr>
            <p:nvPr/>
          </p:nvSpPr>
          <p:spPr bwMode="auto">
            <a:xfrm>
              <a:off x="35879350" y="12782600"/>
              <a:ext cx="520550" cy="261200"/>
            </a:xfrm>
            <a:custGeom>
              <a:avLst/>
              <a:gdLst>
                <a:gd name="T0" fmla="*/ 2147483646 w 20822"/>
                <a:gd name="T1" fmla="*/ 2147483646 h 10448"/>
                <a:gd name="T2" fmla="*/ 2147483646 w 20822"/>
                <a:gd name="T3" fmla="*/ 2147483646 h 10448"/>
                <a:gd name="T4" fmla="*/ 2147483646 w 20822"/>
                <a:gd name="T5" fmla="*/ 2147483646 h 10448"/>
                <a:gd name="T6" fmla="*/ 2147483646 w 20822"/>
                <a:gd name="T7" fmla="*/ 2147483646 h 10448"/>
                <a:gd name="T8" fmla="*/ 2147483646 w 20822"/>
                <a:gd name="T9" fmla="*/ 2147483646 h 10448"/>
                <a:gd name="T10" fmla="*/ 2147483646 w 20822"/>
                <a:gd name="T11" fmla="*/ 2147483646 h 10448"/>
                <a:gd name="T12" fmla="*/ 2147483646 w 20822"/>
                <a:gd name="T13" fmla="*/ 2147483646 h 10448"/>
                <a:gd name="T14" fmla="*/ 2147483646 w 20822"/>
                <a:gd name="T15" fmla="*/ 2147483646 h 10448"/>
                <a:gd name="T16" fmla="*/ 2147483646 w 20822"/>
                <a:gd name="T17" fmla="*/ 2147483646 h 10448"/>
                <a:gd name="T18" fmla="*/ 2147483646 w 20822"/>
                <a:gd name="T19" fmla="*/ 2147483646 h 10448"/>
                <a:gd name="T20" fmla="*/ 2147483646 w 20822"/>
                <a:gd name="T21" fmla="*/ 2147483646 h 10448"/>
                <a:gd name="T22" fmla="*/ 2147483646 w 20822"/>
                <a:gd name="T23" fmla="*/ 2147483646 h 10448"/>
                <a:gd name="T24" fmla="*/ 2147483646 w 20822"/>
                <a:gd name="T25" fmla="*/ 2147483646 h 10448"/>
                <a:gd name="T26" fmla="*/ 2147483646 w 20822"/>
                <a:gd name="T27" fmla="*/ 2147483646 h 10448"/>
                <a:gd name="T28" fmla="*/ 2147483646 w 20822"/>
                <a:gd name="T29" fmla="*/ 2147483646 h 10448"/>
                <a:gd name="T30" fmla="*/ 2147483646 w 20822"/>
                <a:gd name="T31" fmla="*/ 2147483646 h 10448"/>
                <a:gd name="T32" fmla="*/ 2147483646 w 20822"/>
                <a:gd name="T33" fmla="*/ 2147483646 h 10448"/>
                <a:gd name="T34" fmla="*/ 2147483646 w 20822"/>
                <a:gd name="T35" fmla="*/ 2147483646 h 10448"/>
                <a:gd name="T36" fmla="*/ 2147483646 w 20822"/>
                <a:gd name="T37" fmla="*/ 2147483646 h 10448"/>
                <a:gd name="T38" fmla="*/ 2147483646 w 20822"/>
                <a:gd name="T39" fmla="*/ 2147483646 h 10448"/>
                <a:gd name="T40" fmla="*/ 2147483646 w 20822"/>
                <a:gd name="T41" fmla="*/ 2147483646 h 10448"/>
                <a:gd name="T42" fmla="*/ 2147483646 w 20822"/>
                <a:gd name="T43" fmla="*/ 2147483646 h 10448"/>
                <a:gd name="T44" fmla="*/ 2147483646 w 20822"/>
                <a:gd name="T45" fmla="*/ 2147483646 h 10448"/>
                <a:gd name="T46" fmla="*/ 2147483646 w 20822"/>
                <a:gd name="T47" fmla="*/ 2147483646 h 10448"/>
                <a:gd name="T48" fmla="*/ 2147483646 w 20822"/>
                <a:gd name="T49" fmla="*/ 2147483646 h 10448"/>
                <a:gd name="T50" fmla="*/ 2147483646 w 20822"/>
                <a:gd name="T51" fmla="*/ 2147483646 h 10448"/>
                <a:gd name="T52" fmla="*/ 2147483646 w 20822"/>
                <a:gd name="T53" fmla="*/ 2147483646 h 10448"/>
                <a:gd name="T54" fmla="*/ 2147483646 w 20822"/>
                <a:gd name="T55" fmla="*/ 2147483646 h 10448"/>
                <a:gd name="T56" fmla="*/ 2147483646 w 20822"/>
                <a:gd name="T57" fmla="*/ 2147483646 h 10448"/>
                <a:gd name="T58" fmla="*/ 2147483646 w 20822"/>
                <a:gd name="T59" fmla="*/ 2147483646 h 10448"/>
                <a:gd name="T60" fmla="*/ 2147483646 w 20822"/>
                <a:gd name="T61" fmla="*/ 2147483646 h 104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822"/>
                <a:gd name="T94" fmla="*/ 0 h 10448"/>
                <a:gd name="T95" fmla="*/ 20822 w 20822"/>
                <a:gd name="T96" fmla="*/ 10448 h 104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53" name="Google Shape;546;p40"/>
            <p:cNvSpPr>
              <a:spLocks/>
            </p:cNvSpPr>
            <p:nvPr/>
          </p:nvSpPr>
          <p:spPr bwMode="auto">
            <a:xfrm>
              <a:off x="35691650" y="12692725"/>
              <a:ext cx="217375" cy="180125"/>
            </a:xfrm>
            <a:custGeom>
              <a:avLst/>
              <a:gdLst>
                <a:gd name="T0" fmla="*/ 2147483646 w 8695"/>
                <a:gd name="T1" fmla="*/ 0 h 7205"/>
                <a:gd name="T2" fmla="*/ 2147483646 w 8695"/>
                <a:gd name="T3" fmla="*/ 2147483646 h 7205"/>
                <a:gd name="T4" fmla="*/ 2147483646 w 8695"/>
                <a:gd name="T5" fmla="*/ 2147483646 h 7205"/>
                <a:gd name="T6" fmla="*/ 2147483646 w 8695"/>
                <a:gd name="T7" fmla="*/ 2147483646 h 7205"/>
                <a:gd name="T8" fmla="*/ 2147483646 w 8695"/>
                <a:gd name="T9" fmla="*/ 2147483646 h 7205"/>
                <a:gd name="T10" fmla="*/ 2147483646 w 8695"/>
                <a:gd name="T11" fmla="*/ 0 h 7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5"/>
                <a:gd name="T19" fmla="*/ 0 h 7205"/>
                <a:gd name="T20" fmla="*/ 8695 w 8695"/>
                <a:gd name="T21" fmla="*/ 7205 h 72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54" name="Google Shape;547;p40"/>
            <p:cNvSpPr>
              <a:spLocks/>
            </p:cNvSpPr>
            <p:nvPr/>
          </p:nvSpPr>
          <p:spPr bwMode="auto">
            <a:xfrm>
              <a:off x="35729650" y="12492625"/>
              <a:ext cx="527400" cy="336900"/>
            </a:xfrm>
            <a:custGeom>
              <a:avLst/>
              <a:gdLst>
                <a:gd name="T0" fmla="*/ 2147483646 w 21096"/>
                <a:gd name="T1" fmla="*/ 0 h 13476"/>
                <a:gd name="T2" fmla="*/ 2147483646 w 21096"/>
                <a:gd name="T3" fmla="*/ 2147483646 h 13476"/>
                <a:gd name="T4" fmla="*/ 2147483646 w 21096"/>
                <a:gd name="T5" fmla="*/ 2147483646 h 13476"/>
                <a:gd name="T6" fmla="*/ 2147483646 w 21096"/>
                <a:gd name="T7" fmla="*/ 2147483646 h 13476"/>
                <a:gd name="T8" fmla="*/ 2147483646 w 21096"/>
                <a:gd name="T9" fmla="*/ 2147483646 h 13476"/>
                <a:gd name="T10" fmla="*/ 2147483646 w 21096"/>
                <a:gd name="T11" fmla="*/ 2147483646 h 13476"/>
                <a:gd name="T12" fmla="*/ 2147483646 w 21096"/>
                <a:gd name="T13" fmla="*/ 2147483646 h 13476"/>
                <a:gd name="T14" fmla="*/ 2147483646 w 21096"/>
                <a:gd name="T15" fmla="*/ 2147483646 h 13476"/>
                <a:gd name="T16" fmla="*/ 2147483646 w 21096"/>
                <a:gd name="T17" fmla="*/ 2147483646 h 13476"/>
                <a:gd name="T18" fmla="*/ 2147483646 w 21096"/>
                <a:gd name="T19" fmla="*/ 2147483646 h 13476"/>
                <a:gd name="T20" fmla="*/ 2147483646 w 21096"/>
                <a:gd name="T21" fmla="*/ 2147483646 h 13476"/>
                <a:gd name="T22" fmla="*/ 2147483646 w 21096"/>
                <a:gd name="T23" fmla="*/ 2147483646 h 13476"/>
                <a:gd name="T24" fmla="*/ 2147483646 w 21096"/>
                <a:gd name="T25" fmla="*/ 2147483646 h 13476"/>
                <a:gd name="T26" fmla="*/ 2147483646 w 21096"/>
                <a:gd name="T27" fmla="*/ 2147483646 h 13476"/>
                <a:gd name="T28" fmla="*/ 2147483646 w 21096"/>
                <a:gd name="T29" fmla="*/ 2147483646 h 13476"/>
                <a:gd name="T30" fmla="*/ 2147483646 w 21096"/>
                <a:gd name="T31" fmla="*/ 2147483646 h 13476"/>
                <a:gd name="T32" fmla="*/ 2147483646 w 21096"/>
                <a:gd name="T33" fmla="*/ 2147483646 h 13476"/>
                <a:gd name="T34" fmla="*/ 2147483646 w 21096"/>
                <a:gd name="T35" fmla="*/ 2147483646 h 13476"/>
                <a:gd name="T36" fmla="*/ 2147483646 w 21096"/>
                <a:gd name="T37" fmla="*/ 2147483646 h 13476"/>
                <a:gd name="T38" fmla="*/ 2147483646 w 21096"/>
                <a:gd name="T39" fmla="*/ 0 h 134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096"/>
                <a:gd name="T61" fmla="*/ 0 h 13476"/>
                <a:gd name="T62" fmla="*/ 21096 w 21096"/>
                <a:gd name="T63" fmla="*/ 13476 h 134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55" name="Google Shape;548;p40"/>
            <p:cNvSpPr>
              <a:spLocks/>
            </p:cNvSpPr>
            <p:nvPr/>
          </p:nvSpPr>
          <p:spPr bwMode="auto">
            <a:xfrm>
              <a:off x="36051850" y="12492275"/>
              <a:ext cx="250025" cy="326625"/>
            </a:xfrm>
            <a:custGeom>
              <a:avLst/>
              <a:gdLst>
                <a:gd name="T0" fmla="*/ 2147483646 w 10001"/>
                <a:gd name="T1" fmla="*/ 0 h 13065"/>
                <a:gd name="T2" fmla="*/ 2147483646 w 10001"/>
                <a:gd name="T3" fmla="*/ 2147483646 h 13065"/>
                <a:gd name="T4" fmla="*/ 2147483646 w 10001"/>
                <a:gd name="T5" fmla="*/ 2147483646 h 13065"/>
                <a:gd name="T6" fmla="*/ 2147483646 w 10001"/>
                <a:gd name="T7" fmla="*/ 2147483646 h 13065"/>
                <a:gd name="T8" fmla="*/ 2147483646 w 10001"/>
                <a:gd name="T9" fmla="*/ 2147483646 h 13065"/>
                <a:gd name="T10" fmla="*/ 2147483646 w 10001"/>
                <a:gd name="T11" fmla="*/ 2147483646 h 13065"/>
                <a:gd name="T12" fmla="*/ 2147483646 w 10001"/>
                <a:gd name="T13" fmla="*/ 2147483646 h 13065"/>
                <a:gd name="T14" fmla="*/ 2147483646 w 10001"/>
                <a:gd name="T15" fmla="*/ 0 h 130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01"/>
                <a:gd name="T25" fmla="*/ 0 h 13065"/>
                <a:gd name="T26" fmla="*/ 10001 w 10001"/>
                <a:gd name="T27" fmla="*/ 13065 h 130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56" name="Google Shape;549;p40"/>
            <p:cNvSpPr>
              <a:spLocks/>
            </p:cNvSpPr>
            <p:nvPr/>
          </p:nvSpPr>
          <p:spPr bwMode="auto">
            <a:xfrm>
              <a:off x="36211425" y="12498200"/>
              <a:ext cx="302450" cy="344475"/>
            </a:xfrm>
            <a:custGeom>
              <a:avLst/>
              <a:gdLst>
                <a:gd name="T0" fmla="*/ 2147483646 w 12098"/>
                <a:gd name="T1" fmla="*/ 0 h 13779"/>
                <a:gd name="T2" fmla="*/ 2147483646 w 12098"/>
                <a:gd name="T3" fmla="*/ 2147483646 h 13779"/>
                <a:gd name="T4" fmla="*/ 2147483646 w 12098"/>
                <a:gd name="T5" fmla="*/ 2147483646 h 13779"/>
                <a:gd name="T6" fmla="*/ 2147483646 w 12098"/>
                <a:gd name="T7" fmla="*/ 2147483646 h 13779"/>
                <a:gd name="T8" fmla="*/ 2147483646 w 12098"/>
                <a:gd name="T9" fmla="*/ 2147483646 h 13779"/>
                <a:gd name="T10" fmla="*/ 2147483646 w 12098"/>
                <a:gd name="T11" fmla="*/ 2147483646 h 13779"/>
                <a:gd name="T12" fmla="*/ 2147483646 w 12098"/>
                <a:gd name="T13" fmla="*/ 2147483646 h 13779"/>
                <a:gd name="T14" fmla="*/ 2147483646 w 12098"/>
                <a:gd name="T15" fmla="*/ 0 h 137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98"/>
                <a:gd name="T25" fmla="*/ 0 h 13779"/>
                <a:gd name="T26" fmla="*/ 12098 w 12098"/>
                <a:gd name="T27" fmla="*/ 13779 h 137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57" name="Google Shape;550;p40"/>
            <p:cNvSpPr>
              <a:spLocks/>
            </p:cNvSpPr>
            <p:nvPr/>
          </p:nvSpPr>
          <p:spPr bwMode="auto">
            <a:xfrm>
              <a:off x="35697750" y="12821900"/>
              <a:ext cx="187700" cy="145925"/>
            </a:xfrm>
            <a:custGeom>
              <a:avLst/>
              <a:gdLst>
                <a:gd name="T0" fmla="*/ 0 w 7508"/>
                <a:gd name="T1" fmla="*/ 2147483646 h 5837"/>
                <a:gd name="T2" fmla="*/ 0 w 7508"/>
                <a:gd name="T3" fmla="*/ 2147483646 h 5837"/>
                <a:gd name="T4" fmla="*/ 2147483646 w 7508"/>
                <a:gd name="T5" fmla="*/ 2147483646 h 5837"/>
                <a:gd name="T6" fmla="*/ 2147483646 w 7508"/>
                <a:gd name="T7" fmla="*/ 2147483646 h 5837"/>
                <a:gd name="T8" fmla="*/ 2147483646 w 7508"/>
                <a:gd name="T9" fmla="*/ 2147483646 h 5837"/>
                <a:gd name="T10" fmla="*/ 2147483646 w 7508"/>
                <a:gd name="T11" fmla="*/ 2147483646 h 5837"/>
                <a:gd name="T12" fmla="*/ 0 w 7508"/>
                <a:gd name="T13" fmla="*/ 2147483646 h 58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08"/>
                <a:gd name="T22" fmla="*/ 0 h 5837"/>
                <a:gd name="T23" fmla="*/ 7508 w 7508"/>
                <a:gd name="T24" fmla="*/ 5837 h 58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58" name="Google Shape;551;p40"/>
            <p:cNvSpPr>
              <a:spLocks/>
            </p:cNvSpPr>
            <p:nvPr/>
          </p:nvSpPr>
          <p:spPr bwMode="auto">
            <a:xfrm>
              <a:off x="36189400" y="12726150"/>
              <a:ext cx="1525" cy="3825"/>
            </a:xfrm>
            <a:custGeom>
              <a:avLst/>
              <a:gdLst>
                <a:gd name="T0" fmla="*/ 2147483646 w 61"/>
                <a:gd name="T1" fmla="*/ 2147483646 h 153"/>
                <a:gd name="T2" fmla="*/ 0 w 61"/>
                <a:gd name="T3" fmla="*/ 2147483646 h 153"/>
                <a:gd name="T4" fmla="*/ 2147483646 w 61"/>
                <a:gd name="T5" fmla="*/ 2147483646 h 153"/>
                <a:gd name="T6" fmla="*/ 0 60000 65536"/>
                <a:gd name="T7" fmla="*/ 0 60000 65536"/>
                <a:gd name="T8" fmla="*/ 0 60000 65536"/>
                <a:gd name="T9" fmla="*/ 0 w 61"/>
                <a:gd name="T10" fmla="*/ 0 h 153"/>
                <a:gd name="T11" fmla="*/ 61 w 61"/>
                <a:gd name="T12" fmla="*/ 153 h 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59" name="Google Shape;552;p40"/>
            <p:cNvSpPr>
              <a:spLocks/>
            </p:cNvSpPr>
            <p:nvPr/>
          </p:nvSpPr>
          <p:spPr bwMode="auto">
            <a:xfrm>
              <a:off x="35931800" y="13248625"/>
              <a:ext cx="136025" cy="490500"/>
            </a:xfrm>
            <a:custGeom>
              <a:avLst/>
              <a:gdLst>
                <a:gd name="T0" fmla="*/ 2147483646 w 5441"/>
                <a:gd name="T1" fmla="*/ 0 h 19620"/>
                <a:gd name="T2" fmla="*/ 2147483646 w 5441"/>
                <a:gd name="T3" fmla="*/ 2147483646 h 19620"/>
                <a:gd name="T4" fmla="*/ 2147483646 w 5441"/>
                <a:gd name="T5" fmla="*/ 2147483646 h 19620"/>
                <a:gd name="T6" fmla="*/ 2147483646 w 5441"/>
                <a:gd name="T7" fmla="*/ 2147483646 h 19620"/>
                <a:gd name="T8" fmla="*/ 2147483646 w 5441"/>
                <a:gd name="T9" fmla="*/ 2147483646 h 19620"/>
                <a:gd name="T10" fmla="*/ 2147483646 w 5441"/>
                <a:gd name="T11" fmla="*/ 2147483646 h 19620"/>
                <a:gd name="T12" fmla="*/ 2147483646 w 5441"/>
                <a:gd name="T13" fmla="*/ 2147483646 h 19620"/>
                <a:gd name="T14" fmla="*/ 2147483646 w 5441"/>
                <a:gd name="T15" fmla="*/ 0 h 19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41"/>
                <a:gd name="T25" fmla="*/ 0 h 19620"/>
                <a:gd name="T26" fmla="*/ 5441 w 5441"/>
                <a:gd name="T27" fmla="*/ 19620 h 19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60" name="Google Shape;553;p40"/>
            <p:cNvSpPr>
              <a:spLocks/>
            </p:cNvSpPr>
            <p:nvPr/>
          </p:nvSpPr>
          <p:spPr bwMode="auto">
            <a:xfrm>
              <a:off x="35935575" y="13248975"/>
              <a:ext cx="164925" cy="512175"/>
            </a:xfrm>
            <a:custGeom>
              <a:avLst/>
              <a:gdLst>
                <a:gd name="T0" fmla="*/ 2147483646 w 6597"/>
                <a:gd name="T1" fmla="*/ 0 h 20487"/>
                <a:gd name="T2" fmla="*/ 2147483646 w 6597"/>
                <a:gd name="T3" fmla="*/ 0 h 20487"/>
                <a:gd name="T4" fmla="*/ 2147483646 w 6597"/>
                <a:gd name="T5" fmla="*/ 2147483646 h 20487"/>
                <a:gd name="T6" fmla="*/ 2147483646 w 6597"/>
                <a:gd name="T7" fmla="*/ 2147483646 h 20487"/>
                <a:gd name="T8" fmla="*/ 2147483646 w 6597"/>
                <a:gd name="T9" fmla="*/ 2147483646 h 20487"/>
                <a:gd name="T10" fmla="*/ 2147483646 w 6597"/>
                <a:gd name="T11" fmla="*/ 2147483646 h 20487"/>
                <a:gd name="T12" fmla="*/ 2147483646 w 6597"/>
                <a:gd name="T13" fmla="*/ 2147483646 h 20487"/>
                <a:gd name="T14" fmla="*/ 2147483646 w 6597"/>
                <a:gd name="T15" fmla="*/ 0 h 204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7"/>
                <a:gd name="T25" fmla="*/ 0 h 20487"/>
                <a:gd name="T26" fmla="*/ 6597 w 6597"/>
                <a:gd name="T27" fmla="*/ 20487 h 204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61" name="Google Shape;554;p40"/>
            <p:cNvSpPr>
              <a:spLocks/>
            </p:cNvSpPr>
            <p:nvPr/>
          </p:nvSpPr>
          <p:spPr bwMode="auto">
            <a:xfrm>
              <a:off x="35821600" y="13499725"/>
              <a:ext cx="135275" cy="144400"/>
            </a:xfrm>
            <a:custGeom>
              <a:avLst/>
              <a:gdLst>
                <a:gd name="T0" fmla="*/ 2147483646 w 5411"/>
                <a:gd name="T1" fmla="*/ 2147483646 h 5776"/>
                <a:gd name="T2" fmla="*/ 2147483646 w 5411"/>
                <a:gd name="T3" fmla="*/ 2147483646 h 5776"/>
                <a:gd name="T4" fmla="*/ 2147483646 w 5411"/>
                <a:gd name="T5" fmla="*/ 2147483646 h 5776"/>
                <a:gd name="T6" fmla="*/ 2147483646 w 5411"/>
                <a:gd name="T7" fmla="*/ 2147483646 h 5776"/>
                <a:gd name="T8" fmla="*/ 2147483646 w 5411"/>
                <a:gd name="T9" fmla="*/ 2147483646 h 5776"/>
                <a:gd name="T10" fmla="*/ 2147483646 w 5411"/>
                <a:gd name="T11" fmla="*/ 2147483646 h 5776"/>
                <a:gd name="T12" fmla="*/ 2147483646 w 5411"/>
                <a:gd name="T13" fmla="*/ 2147483646 h 5776"/>
                <a:gd name="T14" fmla="*/ 2147483646 w 5411"/>
                <a:gd name="T15" fmla="*/ 2147483646 h 5776"/>
                <a:gd name="T16" fmla="*/ 2147483646 w 5411"/>
                <a:gd name="T17" fmla="*/ 2147483646 h 5776"/>
                <a:gd name="T18" fmla="*/ 2147483646 w 5411"/>
                <a:gd name="T19" fmla="*/ 2147483646 h 57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11"/>
                <a:gd name="T31" fmla="*/ 0 h 5776"/>
                <a:gd name="T32" fmla="*/ 5411 w 5411"/>
                <a:gd name="T33" fmla="*/ 5776 h 57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62" name="Google Shape;555;p40"/>
            <p:cNvSpPr>
              <a:spLocks/>
            </p:cNvSpPr>
            <p:nvPr/>
          </p:nvSpPr>
          <p:spPr bwMode="auto">
            <a:xfrm>
              <a:off x="35795275" y="13432300"/>
              <a:ext cx="349300" cy="360150"/>
            </a:xfrm>
            <a:custGeom>
              <a:avLst/>
              <a:gdLst>
                <a:gd name="T0" fmla="*/ 2147483646 w 13972"/>
                <a:gd name="T1" fmla="*/ 0 h 14406"/>
                <a:gd name="T2" fmla="*/ 2147483646 w 13972"/>
                <a:gd name="T3" fmla="*/ 2147483646 h 14406"/>
                <a:gd name="T4" fmla="*/ 2147483646 w 13972"/>
                <a:gd name="T5" fmla="*/ 2147483646 h 14406"/>
                <a:gd name="T6" fmla="*/ 2147483646 w 13972"/>
                <a:gd name="T7" fmla="*/ 2147483646 h 14406"/>
                <a:gd name="T8" fmla="*/ 2147483646 w 13972"/>
                <a:gd name="T9" fmla="*/ 2147483646 h 14406"/>
                <a:gd name="T10" fmla="*/ 2147483646 w 13972"/>
                <a:gd name="T11" fmla="*/ 2147483646 h 14406"/>
                <a:gd name="T12" fmla="*/ 2147483646 w 13972"/>
                <a:gd name="T13" fmla="*/ 2147483646 h 14406"/>
                <a:gd name="T14" fmla="*/ 2147483646 w 13972"/>
                <a:gd name="T15" fmla="*/ 2147483646 h 14406"/>
                <a:gd name="T16" fmla="*/ 2147483646 w 13972"/>
                <a:gd name="T17" fmla="*/ 2147483646 h 14406"/>
                <a:gd name="T18" fmla="*/ 2147483646 w 13972"/>
                <a:gd name="T19" fmla="*/ 2147483646 h 14406"/>
                <a:gd name="T20" fmla="*/ 2147483646 w 13972"/>
                <a:gd name="T21" fmla="*/ 2147483646 h 14406"/>
                <a:gd name="T22" fmla="*/ 2147483646 w 13972"/>
                <a:gd name="T23" fmla="*/ 2147483646 h 14406"/>
                <a:gd name="T24" fmla="*/ 2147483646 w 13972"/>
                <a:gd name="T25" fmla="*/ 2147483646 h 14406"/>
                <a:gd name="T26" fmla="*/ 2147483646 w 13972"/>
                <a:gd name="T27" fmla="*/ 2147483646 h 14406"/>
                <a:gd name="T28" fmla="*/ 2147483646 w 13972"/>
                <a:gd name="T29" fmla="*/ 2147483646 h 14406"/>
                <a:gd name="T30" fmla="*/ 2147483646 w 13972"/>
                <a:gd name="T31" fmla="*/ 2147483646 h 14406"/>
                <a:gd name="T32" fmla="*/ 2147483646 w 13972"/>
                <a:gd name="T33" fmla="*/ 2147483646 h 14406"/>
                <a:gd name="T34" fmla="*/ 2147483646 w 13972"/>
                <a:gd name="T35" fmla="*/ 2147483646 h 14406"/>
                <a:gd name="T36" fmla="*/ 2147483646 w 13972"/>
                <a:gd name="T37" fmla="*/ 2147483646 h 14406"/>
                <a:gd name="T38" fmla="*/ 2147483646 w 13972"/>
                <a:gd name="T39" fmla="*/ 0 h 144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972"/>
                <a:gd name="T61" fmla="*/ 0 h 14406"/>
                <a:gd name="T62" fmla="*/ 13972 w 13972"/>
                <a:gd name="T63" fmla="*/ 14406 h 144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5130" name="Google Shape;556;p40"/>
          <p:cNvGrpSpPr>
            <a:grpSpLocks/>
          </p:cNvGrpSpPr>
          <p:nvPr/>
        </p:nvGrpSpPr>
        <p:grpSpPr bwMode="auto">
          <a:xfrm>
            <a:off x="2784476" y="4468813"/>
            <a:ext cx="1395413" cy="2208212"/>
            <a:chOff x="31594325" y="12376475"/>
            <a:chExt cx="1114025" cy="2225925"/>
          </a:xfrm>
        </p:grpSpPr>
        <p:sp>
          <p:nvSpPr>
            <p:cNvPr id="5145" name="Google Shape;557;p40"/>
            <p:cNvSpPr>
              <a:spLocks/>
            </p:cNvSpPr>
            <p:nvPr/>
          </p:nvSpPr>
          <p:spPr bwMode="auto">
            <a:xfrm>
              <a:off x="31870150" y="13547600"/>
              <a:ext cx="174050" cy="203975"/>
            </a:xfrm>
            <a:custGeom>
              <a:avLst/>
              <a:gdLst>
                <a:gd name="T0" fmla="*/ 2147483646 w 6962"/>
                <a:gd name="T1" fmla="*/ 0 h 8159"/>
                <a:gd name="T2" fmla="*/ 2147483646 w 6962"/>
                <a:gd name="T3" fmla="*/ 2147483646 h 8159"/>
                <a:gd name="T4" fmla="*/ 2147483646 w 6962"/>
                <a:gd name="T5" fmla="*/ 2147483646 h 8159"/>
                <a:gd name="T6" fmla="*/ 2147483646 w 6962"/>
                <a:gd name="T7" fmla="*/ 2147483646 h 8159"/>
                <a:gd name="T8" fmla="*/ 2147483646 w 6962"/>
                <a:gd name="T9" fmla="*/ 2147483646 h 8159"/>
                <a:gd name="T10" fmla="*/ 2147483646 w 6962"/>
                <a:gd name="T11" fmla="*/ 0 h 8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2"/>
                <a:gd name="T19" fmla="*/ 0 h 8159"/>
                <a:gd name="T20" fmla="*/ 6962 w 6962"/>
                <a:gd name="T21" fmla="*/ 8159 h 81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6" name="Google Shape;558;p40"/>
            <p:cNvSpPr>
              <a:spLocks/>
            </p:cNvSpPr>
            <p:nvPr/>
          </p:nvSpPr>
          <p:spPr bwMode="auto">
            <a:xfrm>
              <a:off x="31887650" y="13490600"/>
              <a:ext cx="146675" cy="80575"/>
            </a:xfrm>
            <a:custGeom>
              <a:avLst/>
              <a:gdLst>
                <a:gd name="T0" fmla="*/ 2147483646 w 5867"/>
                <a:gd name="T1" fmla="*/ 2147483646 h 3223"/>
                <a:gd name="T2" fmla="*/ 2147483646 w 5867"/>
                <a:gd name="T3" fmla="*/ 2147483646 h 3223"/>
                <a:gd name="T4" fmla="*/ 2147483646 w 5867"/>
                <a:gd name="T5" fmla="*/ 2147483646 h 3223"/>
                <a:gd name="T6" fmla="*/ 2147483646 w 5867"/>
                <a:gd name="T7" fmla="*/ 2147483646 h 3223"/>
                <a:gd name="T8" fmla="*/ 2147483646 w 5867"/>
                <a:gd name="T9" fmla="*/ 2147483646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67"/>
                <a:gd name="T16" fmla="*/ 0 h 3223"/>
                <a:gd name="T17" fmla="*/ 5867 w 5867"/>
                <a:gd name="T18" fmla="*/ 3223 h 3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7" name="Google Shape;559;p40"/>
            <p:cNvSpPr>
              <a:spLocks/>
            </p:cNvSpPr>
            <p:nvPr/>
          </p:nvSpPr>
          <p:spPr bwMode="auto">
            <a:xfrm>
              <a:off x="31899800" y="13170400"/>
              <a:ext cx="557775" cy="607000"/>
            </a:xfrm>
            <a:custGeom>
              <a:avLst/>
              <a:gdLst>
                <a:gd name="T0" fmla="*/ 2147483646 w 22311"/>
                <a:gd name="T1" fmla="*/ 0 h 24280"/>
                <a:gd name="T2" fmla="*/ 2147483646 w 22311"/>
                <a:gd name="T3" fmla="*/ 2147483646 h 24280"/>
                <a:gd name="T4" fmla="*/ 2147483646 w 22311"/>
                <a:gd name="T5" fmla="*/ 2147483646 h 24280"/>
                <a:gd name="T6" fmla="*/ 2147483646 w 22311"/>
                <a:gd name="T7" fmla="*/ 2147483646 h 24280"/>
                <a:gd name="T8" fmla="*/ 2147483646 w 22311"/>
                <a:gd name="T9" fmla="*/ 2147483646 h 24280"/>
                <a:gd name="T10" fmla="*/ 2147483646 w 22311"/>
                <a:gd name="T11" fmla="*/ 2147483646 h 24280"/>
                <a:gd name="T12" fmla="*/ 2147483646 w 22311"/>
                <a:gd name="T13" fmla="*/ 0 h 242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311"/>
                <a:gd name="T22" fmla="*/ 0 h 24280"/>
                <a:gd name="T23" fmla="*/ 22311 w 22311"/>
                <a:gd name="T24" fmla="*/ 24280 h 242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8" name="Google Shape;560;p40"/>
            <p:cNvSpPr>
              <a:spLocks/>
            </p:cNvSpPr>
            <p:nvPr/>
          </p:nvSpPr>
          <p:spPr bwMode="auto">
            <a:xfrm>
              <a:off x="32421075" y="13617400"/>
              <a:ext cx="229525" cy="343025"/>
            </a:xfrm>
            <a:custGeom>
              <a:avLst/>
              <a:gdLst>
                <a:gd name="T0" fmla="*/ 2147483646 w 9181"/>
                <a:gd name="T1" fmla="*/ 0 h 13721"/>
                <a:gd name="T2" fmla="*/ 2147483646 w 9181"/>
                <a:gd name="T3" fmla="*/ 2147483646 h 13721"/>
                <a:gd name="T4" fmla="*/ 2147483646 w 9181"/>
                <a:gd name="T5" fmla="*/ 2147483646 h 13721"/>
                <a:gd name="T6" fmla="*/ 2147483646 w 9181"/>
                <a:gd name="T7" fmla="*/ 2147483646 h 13721"/>
                <a:gd name="T8" fmla="*/ 2147483646 w 9181"/>
                <a:gd name="T9" fmla="*/ 2147483646 h 13721"/>
                <a:gd name="T10" fmla="*/ 2147483646 w 9181"/>
                <a:gd name="T11" fmla="*/ 2147483646 h 13721"/>
                <a:gd name="T12" fmla="*/ 2147483646 w 9181"/>
                <a:gd name="T13" fmla="*/ 2147483646 h 13721"/>
                <a:gd name="T14" fmla="*/ 2147483646 w 9181"/>
                <a:gd name="T15" fmla="*/ 2147483646 h 13721"/>
                <a:gd name="T16" fmla="*/ 2147483646 w 9181"/>
                <a:gd name="T17" fmla="*/ 2147483646 h 13721"/>
                <a:gd name="T18" fmla="*/ 2147483646 w 9181"/>
                <a:gd name="T19" fmla="*/ 2147483646 h 13721"/>
                <a:gd name="T20" fmla="*/ 2147483646 w 9181"/>
                <a:gd name="T21" fmla="*/ 2147483646 h 13721"/>
                <a:gd name="T22" fmla="*/ 2147483646 w 9181"/>
                <a:gd name="T23" fmla="*/ 2147483646 h 13721"/>
                <a:gd name="T24" fmla="*/ 2147483646 w 9181"/>
                <a:gd name="T25" fmla="*/ 2147483646 h 13721"/>
                <a:gd name="T26" fmla="*/ 2147483646 w 9181"/>
                <a:gd name="T27" fmla="*/ 2147483646 h 13721"/>
                <a:gd name="T28" fmla="*/ 2147483646 w 9181"/>
                <a:gd name="T29" fmla="*/ 2147483646 h 13721"/>
                <a:gd name="T30" fmla="*/ 2147483646 w 9181"/>
                <a:gd name="T31" fmla="*/ 2147483646 h 13721"/>
                <a:gd name="T32" fmla="*/ 2147483646 w 9181"/>
                <a:gd name="T33" fmla="*/ 2147483646 h 13721"/>
                <a:gd name="T34" fmla="*/ 2147483646 w 9181"/>
                <a:gd name="T35" fmla="*/ 2147483646 h 13721"/>
                <a:gd name="T36" fmla="*/ 2147483646 w 9181"/>
                <a:gd name="T37" fmla="*/ 2147483646 h 13721"/>
                <a:gd name="T38" fmla="*/ 2147483646 w 9181"/>
                <a:gd name="T39" fmla="*/ 0 h 137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81"/>
                <a:gd name="T61" fmla="*/ 0 h 13721"/>
                <a:gd name="T62" fmla="*/ 9181 w 9181"/>
                <a:gd name="T63" fmla="*/ 13721 h 137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9" name="Google Shape;561;p40"/>
            <p:cNvSpPr>
              <a:spLocks/>
            </p:cNvSpPr>
            <p:nvPr/>
          </p:nvSpPr>
          <p:spPr bwMode="auto">
            <a:xfrm>
              <a:off x="32361050" y="13418425"/>
              <a:ext cx="199875" cy="212775"/>
            </a:xfrm>
            <a:custGeom>
              <a:avLst/>
              <a:gdLst>
                <a:gd name="T0" fmla="*/ 2147483646 w 7995"/>
                <a:gd name="T1" fmla="*/ 0 h 8511"/>
                <a:gd name="T2" fmla="*/ 2147483646 w 7995"/>
                <a:gd name="T3" fmla="*/ 2147483646 h 8511"/>
                <a:gd name="T4" fmla="*/ 2147483646 w 7995"/>
                <a:gd name="T5" fmla="*/ 2147483646 h 8511"/>
                <a:gd name="T6" fmla="*/ 2147483646 w 7995"/>
                <a:gd name="T7" fmla="*/ 2147483646 h 8511"/>
                <a:gd name="T8" fmla="*/ 2147483646 w 7995"/>
                <a:gd name="T9" fmla="*/ 2147483646 h 8511"/>
                <a:gd name="T10" fmla="*/ 2147483646 w 7995"/>
                <a:gd name="T11" fmla="*/ 2147483646 h 8511"/>
                <a:gd name="T12" fmla="*/ 2147483646 w 7995"/>
                <a:gd name="T13" fmla="*/ 0 h 85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95"/>
                <a:gd name="T22" fmla="*/ 0 h 8511"/>
                <a:gd name="T23" fmla="*/ 7995 w 7995"/>
                <a:gd name="T24" fmla="*/ 8511 h 85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0" name="Google Shape;562;p40"/>
            <p:cNvSpPr>
              <a:spLocks/>
            </p:cNvSpPr>
            <p:nvPr/>
          </p:nvSpPr>
          <p:spPr bwMode="auto">
            <a:xfrm>
              <a:off x="32352700" y="14239850"/>
              <a:ext cx="215825" cy="231725"/>
            </a:xfrm>
            <a:custGeom>
              <a:avLst/>
              <a:gdLst>
                <a:gd name="T0" fmla="*/ 2147483646 w 8633"/>
                <a:gd name="T1" fmla="*/ 2147483646 h 9269"/>
                <a:gd name="T2" fmla="*/ 0 w 8633"/>
                <a:gd name="T3" fmla="*/ 2147483646 h 9269"/>
                <a:gd name="T4" fmla="*/ 2147483646 w 8633"/>
                <a:gd name="T5" fmla="*/ 2147483646 h 9269"/>
                <a:gd name="T6" fmla="*/ 2147483646 w 8633"/>
                <a:gd name="T7" fmla="*/ 2147483646 h 9269"/>
                <a:gd name="T8" fmla="*/ 2147483646 w 8633"/>
                <a:gd name="T9" fmla="*/ 2147483646 h 9269"/>
                <a:gd name="T10" fmla="*/ 2147483646 w 8633"/>
                <a:gd name="T11" fmla="*/ 2147483646 h 9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33"/>
                <a:gd name="T19" fmla="*/ 0 h 9269"/>
                <a:gd name="T20" fmla="*/ 8633 w 8633"/>
                <a:gd name="T21" fmla="*/ 9269 h 9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1" name="Google Shape;563;p40"/>
            <p:cNvSpPr>
              <a:spLocks/>
            </p:cNvSpPr>
            <p:nvPr/>
          </p:nvSpPr>
          <p:spPr bwMode="auto">
            <a:xfrm>
              <a:off x="32313175" y="14175275"/>
              <a:ext cx="215825" cy="159600"/>
            </a:xfrm>
            <a:custGeom>
              <a:avLst/>
              <a:gdLst>
                <a:gd name="T0" fmla="*/ 2147483646 w 8633"/>
                <a:gd name="T1" fmla="*/ 0 h 6384"/>
                <a:gd name="T2" fmla="*/ 2147483646 w 8633"/>
                <a:gd name="T3" fmla="*/ 2147483646 h 6384"/>
                <a:gd name="T4" fmla="*/ 2147483646 w 8633"/>
                <a:gd name="T5" fmla="*/ 2147483646 h 6384"/>
                <a:gd name="T6" fmla="*/ 2147483646 w 8633"/>
                <a:gd name="T7" fmla="*/ 2147483646 h 6384"/>
                <a:gd name="T8" fmla="*/ 2147483646 w 8633"/>
                <a:gd name="T9" fmla="*/ 0 h 6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33"/>
                <a:gd name="T16" fmla="*/ 0 h 6384"/>
                <a:gd name="T17" fmla="*/ 8633 w 8633"/>
                <a:gd name="T18" fmla="*/ 6384 h 6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2" name="Google Shape;564;p40"/>
            <p:cNvSpPr>
              <a:spLocks/>
            </p:cNvSpPr>
            <p:nvPr/>
          </p:nvSpPr>
          <p:spPr bwMode="auto">
            <a:xfrm>
              <a:off x="32421850" y="14440475"/>
              <a:ext cx="286500" cy="117800"/>
            </a:xfrm>
            <a:custGeom>
              <a:avLst/>
              <a:gdLst>
                <a:gd name="T0" fmla="*/ 2147483646 w 11460"/>
                <a:gd name="T1" fmla="*/ 0 h 4712"/>
                <a:gd name="T2" fmla="*/ 2147483646 w 11460"/>
                <a:gd name="T3" fmla="*/ 0 h 4712"/>
                <a:gd name="T4" fmla="*/ 2147483646 w 11460"/>
                <a:gd name="T5" fmla="*/ 2147483646 h 4712"/>
                <a:gd name="T6" fmla="*/ 2147483646 w 11460"/>
                <a:gd name="T7" fmla="*/ 2147483646 h 4712"/>
                <a:gd name="T8" fmla="*/ 2147483646 w 11460"/>
                <a:gd name="T9" fmla="*/ 2147483646 h 4712"/>
                <a:gd name="T10" fmla="*/ 2147483646 w 11460"/>
                <a:gd name="T11" fmla="*/ 2147483646 h 4712"/>
                <a:gd name="T12" fmla="*/ 2147483646 w 11460"/>
                <a:gd name="T13" fmla="*/ 0 h 47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60"/>
                <a:gd name="T22" fmla="*/ 0 h 4712"/>
                <a:gd name="T23" fmla="*/ 11460 w 11460"/>
                <a:gd name="T24" fmla="*/ 4712 h 47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3" name="Google Shape;565;p40"/>
            <p:cNvSpPr>
              <a:spLocks/>
            </p:cNvSpPr>
            <p:nvPr/>
          </p:nvSpPr>
          <p:spPr bwMode="auto">
            <a:xfrm>
              <a:off x="32608025" y="14419950"/>
              <a:ext cx="99550" cy="85125"/>
            </a:xfrm>
            <a:custGeom>
              <a:avLst/>
              <a:gdLst>
                <a:gd name="T0" fmla="*/ 2147483646 w 3982"/>
                <a:gd name="T1" fmla="*/ 2147483646 h 3405"/>
                <a:gd name="T2" fmla="*/ 2147483646 w 3982"/>
                <a:gd name="T3" fmla="*/ 2147483646 h 3405"/>
                <a:gd name="T4" fmla="*/ 2147483646 w 3982"/>
                <a:gd name="T5" fmla="*/ 2147483646 h 3405"/>
                <a:gd name="T6" fmla="*/ 2147483646 w 3982"/>
                <a:gd name="T7" fmla="*/ 2147483646 h 34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82"/>
                <a:gd name="T13" fmla="*/ 0 h 3405"/>
                <a:gd name="T14" fmla="*/ 3982 w 3982"/>
                <a:gd name="T15" fmla="*/ 3405 h 34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4" name="Google Shape;566;p40"/>
            <p:cNvSpPr>
              <a:spLocks/>
            </p:cNvSpPr>
            <p:nvPr/>
          </p:nvSpPr>
          <p:spPr bwMode="auto">
            <a:xfrm>
              <a:off x="32408175" y="14419950"/>
              <a:ext cx="214300" cy="129200"/>
            </a:xfrm>
            <a:custGeom>
              <a:avLst/>
              <a:gdLst>
                <a:gd name="T0" fmla="*/ 2147483646 w 8572"/>
                <a:gd name="T1" fmla="*/ 2147483646 h 5168"/>
                <a:gd name="T2" fmla="*/ 2147483646 w 8572"/>
                <a:gd name="T3" fmla="*/ 2147483646 h 5168"/>
                <a:gd name="T4" fmla="*/ 2147483646 w 8572"/>
                <a:gd name="T5" fmla="*/ 2147483646 h 5168"/>
                <a:gd name="T6" fmla="*/ 0 w 8572"/>
                <a:gd name="T7" fmla="*/ 2147483646 h 5168"/>
                <a:gd name="T8" fmla="*/ 0 w 8572"/>
                <a:gd name="T9" fmla="*/ 2147483646 h 5168"/>
                <a:gd name="T10" fmla="*/ 2147483646 w 8572"/>
                <a:gd name="T11" fmla="*/ 2147483646 h 5168"/>
                <a:gd name="T12" fmla="*/ 2147483646 w 8572"/>
                <a:gd name="T13" fmla="*/ 2147483646 h 5168"/>
                <a:gd name="T14" fmla="*/ 2147483646 w 8572"/>
                <a:gd name="T15" fmla="*/ 2147483646 h 5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72"/>
                <a:gd name="T25" fmla="*/ 0 h 5168"/>
                <a:gd name="T26" fmla="*/ 8572 w 8572"/>
                <a:gd name="T27" fmla="*/ 5168 h 51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5" name="Google Shape;567;p40"/>
            <p:cNvSpPr>
              <a:spLocks/>
            </p:cNvSpPr>
            <p:nvPr/>
          </p:nvSpPr>
          <p:spPr bwMode="auto">
            <a:xfrm>
              <a:off x="32554825" y="14368375"/>
              <a:ext cx="71775" cy="65475"/>
            </a:xfrm>
            <a:custGeom>
              <a:avLst/>
              <a:gdLst>
                <a:gd name="T0" fmla="*/ 2147483646 w 2871"/>
                <a:gd name="T1" fmla="*/ 2147483646 h 2619"/>
                <a:gd name="T2" fmla="*/ 2147483646 w 2871"/>
                <a:gd name="T3" fmla="*/ 2147483646 h 2619"/>
                <a:gd name="T4" fmla="*/ 2147483646 w 2871"/>
                <a:gd name="T5" fmla="*/ 2147483646 h 2619"/>
                <a:gd name="T6" fmla="*/ 2147483646 w 2871"/>
                <a:gd name="T7" fmla="*/ 2147483646 h 2619"/>
                <a:gd name="T8" fmla="*/ 2147483646 w 2871"/>
                <a:gd name="T9" fmla="*/ 2147483646 h 2619"/>
                <a:gd name="T10" fmla="*/ 2147483646 w 2871"/>
                <a:gd name="T11" fmla="*/ 2147483646 h 2619"/>
                <a:gd name="T12" fmla="*/ 2147483646 w 2871"/>
                <a:gd name="T13" fmla="*/ 2147483646 h 2619"/>
                <a:gd name="T14" fmla="*/ 2147483646 w 2871"/>
                <a:gd name="T15" fmla="*/ 2147483646 h 2619"/>
                <a:gd name="T16" fmla="*/ 2147483646 w 2871"/>
                <a:gd name="T17" fmla="*/ 2147483646 h 2619"/>
                <a:gd name="T18" fmla="*/ 2147483646 w 2871"/>
                <a:gd name="T19" fmla="*/ 2147483646 h 2619"/>
                <a:gd name="T20" fmla="*/ 2147483646 w 2871"/>
                <a:gd name="T21" fmla="*/ 2147483646 h 2619"/>
                <a:gd name="T22" fmla="*/ 2147483646 w 2871"/>
                <a:gd name="T23" fmla="*/ 2147483646 h 2619"/>
                <a:gd name="T24" fmla="*/ 2147483646 w 2871"/>
                <a:gd name="T25" fmla="*/ 2147483646 h 2619"/>
                <a:gd name="T26" fmla="*/ 2147483646 w 2871"/>
                <a:gd name="T27" fmla="*/ 2147483646 h 2619"/>
                <a:gd name="T28" fmla="*/ 2147483646 w 2871"/>
                <a:gd name="T29" fmla="*/ 0 h 2619"/>
                <a:gd name="T30" fmla="*/ 2147483646 w 2871"/>
                <a:gd name="T31" fmla="*/ 2147483646 h 2619"/>
                <a:gd name="T32" fmla="*/ 2147483646 w 2871"/>
                <a:gd name="T33" fmla="*/ 2147483646 h 2619"/>
                <a:gd name="T34" fmla="*/ 2147483646 w 2871"/>
                <a:gd name="T35" fmla="*/ 2147483646 h 2619"/>
                <a:gd name="T36" fmla="*/ 2147483646 w 2871"/>
                <a:gd name="T37" fmla="*/ 2147483646 h 2619"/>
                <a:gd name="T38" fmla="*/ 2147483646 w 2871"/>
                <a:gd name="T39" fmla="*/ 2147483646 h 2619"/>
                <a:gd name="T40" fmla="*/ 2147483646 w 2871"/>
                <a:gd name="T41" fmla="*/ 2147483646 h 2619"/>
                <a:gd name="T42" fmla="*/ 2147483646 w 2871"/>
                <a:gd name="T43" fmla="*/ 2147483646 h 2619"/>
                <a:gd name="T44" fmla="*/ 2147483646 w 2871"/>
                <a:gd name="T45" fmla="*/ 2147483646 h 2619"/>
                <a:gd name="T46" fmla="*/ 2147483646 w 2871"/>
                <a:gd name="T47" fmla="*/ 2147483646 h 2619"/>
                <a:gd name="T48" fmla="*/ 2147483646 w 2871"/>
                <a:gd name="T49" fmla="*/ 2147483646 h 2619"/>
                <a:gd name="T50" fmla="*/ 2147483646 w 2871"/>
                <a:gd name="T51" fmla="*/ 0 h 26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71"/>
                <a:gd name="T79" fmla="*/ 0 h 2619"/>
                <a:gd name="T80" fmla="*/ 2871 w 2871"/>
                <a:gd name="T81" fmla="*/ 2619 h 26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6" name="Google Shape;568;p40"/>
            <p:cNvSpPr>
              <a:spLocks/>
            </p:cNvSpPr>
            <p:nvPr/>
          </p:nvSpPr>
          <p:spPr bwMode="auto">
            <a:xfrm>
              <a:off x="31978825" y="14315100"/>
              <a:ext cx="199125" cy="193300"/>
            </a:xfrm>
            <a:custGeom>
              <a:avLst/>
              <a:gdLst>
                <a:gd name="T0" fmla="*/ 2147483646 w 7965"/>
                <a:gd name="T1" fmla="*/ 0 h 7732"/>
                <a:gd name="T2" fmla="*/ 2147483646 w 7965"/>
                <a:gd name="T3" fmla="*/ 0 h 7732"/>
                <a:gd name="T4" fmla="*/ 2147483646 w 7965"/>
                <a:gd name="T5" fmla="*/ 2147483646 h 7732"/>
                <a:gd name="T6" fmla="*/ 2147483646 w 7965"/>
                <a:gd name="T7" fmla="*/ 2147483646 h 7732"/>
                <a:gd name="T8" fmla="*/ 2147483646 w 7965"/>
                <a:gd name="T9" fmla="*/ 2147483646 h 7732"/>
                <a:gd name="T10" fmla="*/ 2147483646 w 7965"/>
                <a:gd name="T11" fmla="*/ 2147483646 h 7732"/>
                <a:gd name="T12" fmla="*/ 2147483646 w 7965"/>
                <a:gd name="T13" fmla="*/ 2147483646 h 7732"/>
                <a:gd name="T14" fmla="*/ 2147483646 w 7965"/>
                <a:gd name="T15" fmla="*/ 2147483646 h 7732"/>
                <a:gd name="T16" fmla="*/ 2147483646 w 7965"/>
                <a:gd name="T17" fmla="*/ 0 h 77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65"/>
                <a:gd name="T28" fmla="*/ 0 h 7732"/>
                <a:gd name="T29" fmla="*/ 7965 w 7965"/>
                <a:gd name="T30" fmla="*/ 7732 h 77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7" name="Google Shape;569;p40"/>
            <p:cNvSpPr>
              <a:spLocks/>
            </p:cNvSpPr>
            <p:nvPr/>
          </p:nvSpPr>
          <p:spPr bwMode="auto">
            <a:xfrm>
              <a:off x="31976550" y="14237575"/>
              <a:ext cx="208225" cy="103950"/>
            </a:xfrm>
            <a:custGeom>
              <a:avLst/>
              <a:gdLst>
                <a:gd name="T0" fmla="*/ 0 w 8329"/>
                <a:gd name="T1" fmla="*/ 2147483646 h 4158"/>
                <a:gd name="T2" fmla="*/ 2147483646 w 8329"/>
                <a:gd name="T3" fmla="*/ 2147483646 h 4158"/>
                <a:gd name="T4" fmla="*/ 2147483646 w 8329"/>
                <a:gd name="T5" fmla="*/ 2147483646 h 4158"/>
                <a:gd name="T6" fmla="*/ 2147483646 w 8329"/>
                <a:gd name="T7" fmla="*/ 2147483646 h 4158"/>
                <a:gd name="T8" fmla="*/ 2147483646 w 8329"/>
                <a:gd name="T9" fmla="*/ 2147483646 h 4158"/>
                <a:gd name="T10" fmla="*/ 0 w 8329"/>
                <a:gd name="T11" fmla="*/ 2147483646 h 4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329"/>
                <a:gd name="T19" fmla="*/ 0 h 4158"/>
                <a:gd name="T20" fmla="*/ 8329 w 8329"/>
                <a:gd name="T21" fmla="*/ 4158 h 41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8" name="Google Shape;570;p40"/>
            <p:cNvSpPr>
              <a:spLocks/>
            </p:cNvSpPr>
            <p:nvPr/>
          </p:nvSpPr>
          <p:spPr bwMode="auto">
            <a:xfrm>
              <a:off x="31978650" y="14549025"/>
              <a:ext cx="287450" cy="53375"/>
            </a:xfrm>
            <a:custGeom>
              <a:avLst/>
              <a:gdLst>
                <a:gd name="T0" fmla="*/ 2147483646 w 11498"/>
                <a:gd name="T1" fmla="*/ 2147483646 h 2135"/>
                <a:gd name="T2" fmla="*/ 2147483646 w 11498"/>
                <a:gd name="T3" fmla="*/ 2147483646 h 2135"/>
                <a:gd name="T4" fmla="*/ 2147483646 w 11498"/>
                <a:gd name="T5" fmla="*/ 2147483646 h 2135"/>
                <a:gd name="T6" fmla="*/ 2147483646 w 11498"/>
                <a:gd name="T7" fmla="*/ 2147483646 h 2135"/>
                <a:gd name="T8" fmla="*/ 2147483646 w 11498"/>
                <a:gd name="T9" fmla="*/ 2147483646 h 2135"/>
                <a:gd name="T10" fmla="*/ 2147483646 w 11498"/>
                <a:gd name="T11" fmla="*/ 2147483646 h 2135"/>
                <a:gd name="T12" fmla="*/ 2147483646 w 11498"/>
                <a:gd name="T13" fmla="*/ 2147483646 h 2135"/>
                <a:gd name="T14" fmla="*/ 2147483646 w 11498"/>
                <a:gd name="T15" fmla="*/ 2147483646 h 2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98"/>
                <a:gd name="T25" fmla="*/ 0 h 2135"/>
                <a:gd name="T26" fmla="*/ 11498 w 11498"/>
                <a:gd name="T27" fmla="*/ 2135 h 2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9" name="Google Shape;571;p40"/>
            <p:cNvSpPr>
              <a:spLocks/>
            </p:cNvSpPr>
            <p:nvPr/>
          </p:nvSpPr>
          <p:spPr bwMode="auto">
            <a:xfrm>
              <a:off x="32158925" y="14516450"/>
              <a:ext cx="108675" cy="74500"/>
            </a:xfrm>
            <a:custGeom>
              <a:avLst/>
              <a:gdLst>
                <a:gd name="T0" fmla="*/ 2147483646 w 4347"/>
                <a:gd name="T1" fmla="*/ 2147483646 h 2980"/>
                <a:gd name="T2" fmla="*/ 0 w 4347"/>
                <a:gd name="T3" fmla="*/ 2147483646 h 2980"/>
                <a:gd name="T4" fmla="*/ 2147483646 w 4347"/>
                <a:gd name="T5" fmla="*/ 2147483646 h 2980"/>
                <a:gd name="T6" fmla="*/ 2147483646 w 4347"/>
                <a:gd name="T7" fmla="*/ 2147483646 h 29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47"/>
                <a:gd name="T13" fmla="*/ 0 h 2980"/>
                <a:gd name="T14" fmla="*/ 4347 w 4347"/>
                <a:gd name="T15" fmla="*/ 2980 h 29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0" name="Google Shape;572;p40"/>
            <p:cNvSpPr>
              <a:spLocks/>
            </p:cNvSpPr>
            <p:nvPr/>
          </p:nvSpPr>
          <p:spPr bwMode="auto">
            <a:xfrm>
              <a:off x="31972750" y="14486075"/>
              <a:ext cx="228750" cy="105075"/>
            </a:xfrm>
            <a:custGeom>
              <a:avLst/>
              <a:gdLst>
                <a:gd name="T0" fmla="*/ 2147483646 w 9150"/>
                <a:gd name="T1" fmla="*/ 0 h 4203"/>
                <a:gd name="T2" fmla="*/ 2147483646 w 9150"/>
                <a:gd name="T3" fmla="*/ 2147483646 h 4203"/>
                <a:gd name="T4" fmla="*/ 2147483646 w 9150"/>
                <a:gd name="T5" fmla="*/ 2147483646 h 4203"/>
                <a:gd name="T6" fmla="*/ 2147483646 w 9150"/>
                <a:gd name="T7" fmla="*/ 2147483646 h 4203"/>
                <a:gd name="T8" fmla="*/ 2147483646 w 9150"/>
                <a:gd name="T9" fmla="*/ 2147483646 h 4203"/>
                <a:gd name="T10" fmla="*/ 2147483646 w 9150"/>
                <a:gd name="T11" fmla="*/ 2147483646 h 4203"/>
                <a:gd name="T12" fmla="*/ 2147483646 w 9150"/>
                <a:gd name="T13" fmla="*/ 2147483646 h 4203"/>
                <a:gd name="T14" fmla="*/ 2147483646 w 9150"/>
                <a:gd name="T15" fmla="*/ 0 h 4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50"/>
                <a:gd name="T25" fmla="*/ 0 h 4203"/>
                <a:gd name="T26" fmla="*/ 9150 w 9150"/>
                <a:gd name="T27" fmla="*/ 4203 h 4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1" name="Google Shape;573;p40"/>
            <p:cNvSpPr>
              <a:spLocks/>
            </p:cNvSpPr>
            <p:nvPr/>
          </p:nvSpPr>
          <p:spPr bwMode="auto">
            <a:xfrm>
              <a:off x="32153675" y="14452600"/>
              <a:ext cx="56975" cy="62650"/>
            </a:xfrm>
            <a:custGeom>
              <a:avLst/>
              <a:gdLst>
                <a:gd name="T0" fmla="*/ 2147483646 w 2279"/>
                <a:gd name="T1" fmla="*/ 2147483646 h 2506"/>
                <a:gd name="T2" fmla="*/ 2147483646 w 2279"/>
                <a:gd name="T3" fmla="*/ 2147483646 h 2506"/>
                <a:gd name="T4" fmla="*/ 2147483646 w 2279"/>
                <a:gd name="T5" fmla="*/ 2147483646 h 2506"/>
                <a:gd name="T6" fmla="*/ 2147483646 w 2279"/>
                <a:gd name="T7" fmla="*/ 2147483646 h 2506"/>
                <a:gd name="T8" fmla="*/ 2147483646 w 2279"/>
                <a:gd name="T9" fmla="*/ 2147483646 h 2506"/>
                <a:gd name="T10" fmla="*/ 2147483646 w 2279"/>
                <a:gd name="T11" fmla="*/ 2147483646 h 2506"/>
                <a:gd name="T12" fmla="*/ 2147483646 w 2279"/>
                <a:gd name="T13" fmla="*/ 2147483646 h 2506"/>
                <a:gd name="T14" fmla="*/ 2147483646 w 2279"/>
                <a:gd name="T15" fmla="*/ 2147483646 h 2506"/>
                <a:gd name="T16" fmla="*/ 2147483646 w 2279"/>
                <a:gd name="T17" fmla="*/ 2147483646 h 2506"/>
                <a:gd name="T18" fmla="*/ 2147483646 w 2279"/>
                <a:gd name="T19" fmla="*/ 2147483646 h 2506"/>
                <a:gd name="T20" fmla="*/ 2147483646 w 2279"/>
                <a:gd name="T21" fmla="*/ 2147483646 h 2506"/>
                <a:gd name="T22" fmla="*/ 2147483646 w 2279"/>
                <a:gd name="T23" fmla="*/ 2147483646 h 2506"/>
                <a:gd name="T24" fmla="*/ 2147483646 w 2279"/>
                <a:gd name="T25" fmla="*/ 2147483646 h 2506"/>
                <a:gd name="T26" fmla="*/ 2147483646 w 2279"/>
                <a:gd name="T27" fmla="*/ 2147483646 h 2506"/>
                <a:gd name="T28" fmla="*/ 2147483646 w 2279"/>
                <a:gd name="T29" fmla="*/ 2147483646 h 2506"/>
                <a:gd name="T30" fmla="*/ 2147483646 w 2279"/>
                <a:gd name="T31" fmla="*/ 2147483646 h 2506"/>
                <a:gd name="T32" fmla="*/ 2147483646 w 2279"/>
                <a:gd name="T33" fmla="*/ 0 h 2506"/>
                <a:gd name="T34" fmla="*/ 2147483646 w 2279"/>
                <a:gd name="T35" fmla="*/ 2147483646 h 2506"/>
                <a:gd name="T36" fmla="*/ 2147483646 w 2279"/>
                <a:gd name="T37" fmla="*/ 2147483646 h 2506"/>
                <a:gd name="T38" fmla="*/ 2147483646 w 2279"/>
                <a:gd name="T39" fmla="*/ 2147483646 h 2506"/>
                <a:gd name="T40" fmla="*/ 2147483646 w 2279"/>
                <a:gd name="T41" fmla="*/ 2147483646 h 2506"/>
                <a:gd name="T42" fmla="*/ 2147483646 w 2279"/>
                <a:gd name="T43" fmla="*/ 2147483646 h 2506"/>
                <a:gd name="T44" fmla="*/ 2147483646 w 2279"/>
                <a:gd name="T45" fmla="*/ 2147483646 h 2506"/>
                <a:gd name="T46" fmla="*/ 2147483646 w 2279"/>
                <a:gd name="T47" fmla="*/ 2147483646 h 2506"/>
                <a:gd name="T48" fmla="*/ 2147483646 w 2279"/>
                <a:gd name="T49" fmla="*/ 2147483646 h 2506"/>
                <a:gd name="T50" fmla="*/ 2147483646 w 2279"/>
                <a:gd name="T51" fmla="*/ 2147483646 h 2506"/>
                <a:gd name="T52" fmla="*/ 2147483646 w 2279"/>
                <a:gd name="T53" fmla="*/ 2147483646 h 2506"/>
                <a:gd name="T54" fmla="*/ 2147483646 w 2279"/>
                <a:gd name="T55" fmla="*/ 0 h 25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79"/>
                <a:gd name="T85" fmla="*/ 0 h 2506"/>
                <a:gd name="T86" fmla="*/ 2279 w 2279"/>
                <a:gd name="T87" fmla="*/ 2506 h 25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cubicBezTo>
                    <a:pt x="539" y="2163"/>
                    <a:pt x="577" y="2104"/>
                    <a:pt x="617" y="2040"/>
                  </a:cubicBez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2" name="Google Shape;574;p40"/>
            <p:cNvSpPr>
              <a:spLocks/>
            </p:cNvSpPr>
            <p:nvPr/>
          </p:nvSpPr>
          <p:spPr bwMode="auto">
            <a:xfrm>
              <a:off x="32675650" y="12757325"/>
              <a:ext cx="775" cy="1525"/>
            </a:xfrm>
            <a:custGeom>
              <a:avLst/>
              <a:gdLst>
                <a:gd name="T0" fmla="*/ 2147483646 w 31"/>
                <a:gd name="T1" fmla="*/ 0 h 61"/>
                <a:gd name="T2" fmla="*/ 0 w 31"/>
                <a:gd name="T3" fmla="*/ 2147483646 h 61"/>
                <a:gd name="T4" fmla="*/ 2147483646 w 31"/>
                <a:gd name="T5" fmla="*/ 0 h 61"/>
                <a:gd name="T6" fmla="*/ 0 60000 65536"/>
                <a:gd name="T7" fmla="*/ 0 60000 65536"/>
                <a:gd name="T8" fmla="*/ 0 60000 65536"/>
                <a:gd name="T9" fmla="*/ 0 w 31"/>
                <a:gd name="T10" fmla="*/ 0 h 61"/>
                <a:gd name="T11" fmla="*/ 31 w 3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3" name="Google Shape;575;p40"/>
            <p:cNvSpPr>
              <a:spLocks/>
            </p:cNvSpPr>
            <p:nvPr/>
          </p:nvSpPr>
          <p:spPr bwMode="auto">
            <a:xfrm>
              <a:off x="31594325" y="12659175"/>
              <a:ext cx="266750" cy="472800"/>
            </a:xfrm>
            <a:custGeom>
              <a:avLst/>
              <a:gdLst>
                <a:gd name="T0" fmla="*/ 2147483646 w 10670"/>
                <a:gd name="T1" fmla="*/ 0 h 18912"/>
                <a:gd name="T2" fmla="*/ 2147483646 w 10670"/>
                <a:gd name="T3" fmla="*/ 2147483646 h 18912"/>
                <a:gd name="T4" fmla="*/ 2147483646 w 10670"/>
                <a:gd name="T5" fmla="*/ 2147483646 h 18912"/>
                <a:gd name="T6" fmla="*/ 2147483646 w 10670"/>
                <a:gd name="T7" fmla="*/ 2147483646 h 18912"/>
                <a:gd name="T8" fmla="*/ 2147483646 w 10670"/>
                <a:gd name="T9" fmla="*/ 2147483646 h 18912"/>
                <a:gd name="T10" fmla="*/ 2147483646 w 10670"/>
                <a:gd name="T11" fmla="*/ 2147483646 h 18912"/>
                <a:gd name="T12" fmla="*/ 2147483646 w 10670"/>
                <a:gd name="T13" fmla="*/ 2147483646 h 18912"/>
                <a:gd name="T14" fmla="*/ 2147483646 w 10670"/>
                <a:gd name="T15" fmla="*/ 2147483646 h 18912"/>
                <a:gd name="T16" fmla="*/ 2147483646 w 10670"/>
                <a:gd name="T17" fmla="*/ 2147483646 h 18912"/>
                <a:gd name="T18" fmla="*/ 2147483646 w 10670"/>
                <a:gd name="T19" fmla="*/ 2147483646 h 18912"/>
                <a:gd name="T20" fmla="*/ 2147483646 w 10670"/>
                <a:gd name="T21" fmla="*/ 2147483646 h 18912"/>
                <a:gd name="T22" fmla="*/ 2147483646 w 10670"/>
                <a:gd name="T23" fmla="*/ 2147483646 h 18912"/>
                <a:gd name="T24" fmla="*/ 2147483646 w 10670"/>
                <a:gd name="T25" fmla="*/ 2147483646 h 18912"/>
                <a:gd name="T26" fmla="*/ 2147483646 w 10670"/>
                <a:gd name="T27" fmla="*/ 2147483646 h 18912"/>
                <a:gd name="T28" fmla="*/ 2147483646 w 10670"/>
                <a:gd name="T29" fmla="*/ 2147483646 h 18912"/>
                <a:gd name="T30" fmla="*/ 2147483646 w 10670"/>
                <a:gd name="T31" fmla="*/ 2147483646 h 18912"/>
                <a:gd name="T32" fmla="*/ 2147483646 w 10670"/>
                <a:gd name="T33" fmla="*/ 0 h 189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670"/>
                <a:gd name="T52" fmla="*/ 0 h 18912"/>
                <a:gd name="T53" fmla="*/ 10670 w 10670"/>
                <a:gd name="T54" fmla="*/ 18912 h 189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4" name="Google Shape;576;p40"/>
            <p:cNvSpPr>
              <a:spLocks/>
            </p:cNvSpPr>
            <p:nvPr/>
          </p:nvSpPr>
          <p:spPr bwMode="auto">
            <a:xfrm>
              <a:off x="31684000" y="13105350"/>
              <a:ext cx="202150" cy="287250"/>
            </a:xfrm>
            <a:custGeom>
              <a:avLst/>
              <a:gdLst>
                <a:gd name="T0" fmla="*/ 0 w 8086"/>
                <a:gd name="T1" fmla="*/ 0 h 11490"/>
                <a:gd name="T2" fmla="*/ 2147483646 w 8086"/>
                <a:gd name="T3" fmla="*/ 2147483646 h 11490"/>
                <a:gd name="T4" fmla="*/ 2147483646 w 8086"/>
                <a:gd name="T5" fmla="*/ 2147483646 h 11490"/>
                <a:gd name="T6" fmla="*/ 2147483646 w 8086"/>
                <a:gd name="T7" fmla="*/ 2147483646 h 11490"/>
                <a:gd name="T8" fmla="*/ 2147483646 w 8086"/>
                <a:gd name="T9" fmla="*/ 2147483646 h 11490"/>
                <a:gd name="T10" fmla="*/ 0 w 8086"/>
                <a:gd name="T11" fmla="*/ 0 h 114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86"/>
                <a:gd name="T19" fmla="*/ 0 h 11490"/>
                <a:gd name="T20" fmla="*/ 8086 w 8086"/>
                <a:gd name="T21" fmla="*/ 11490 h 114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5" name="Google Shape;577;p40"/>
            <p:cNvSpPr>
              <a:spLocks/>
            </p:cNvSpPr>
            <p:nvPr/>
          </p:nvSpPr>
          <p:spPr bwMode="auto">
            <a:xfrm>
              <a:off x="32073825" y="13290000"/>
              <a:ext cx="0" cy="25"/>
            </a:xfrm>
            <a:custGeom>
              <a:avLst/>
              <a:gdLst>
                <a:gd name="T0" fmla="*/ 0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</a:cxnLst>
              <a:rect l="0" t="T1" r="0" b="T2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6" name="Google Shape;578;p40"/>
            <p:cNvSpPr>
              <a:spLocks/>
            </p:cNvSpPr>
            <p:nvPr/>
          </p:nvSpPr>
          <p:spPr bwMode="auto">
            <a:xfrm>
              <a:off x="31731100" y="12870975"/>
              <a:ext cx="145175" cy="91975"/>
            </a:xfrm>
            <a:custGeom>
              <a:avLst/>
              <a:gdLst>
                <a:gd name="T0" fmla="*/ 2147483646 w 5807"/>
                <a:gd name="T1" fmla="*/ 2147483646 h 3679"/>
                <a:gd name="T2" fmla="*/ 2147483646 w 5807"/>
                <a:gd name="T3" fmla="*/ 2147483646 h 3679"/>
                <a:gd name="T4" fmla="*/ 2147483646 w 5807"/>
                <a:gd name="T5" fmla="*/ 2147483646 h 3679"/>
                <a:gd name="T6" fmla="*/ 2147483646 w 5807"/>
                <a:gd name="T7" fmla="*/ 2147483646 h 3679"/>
                <a:gd name="T8" fmla="*/ 2147483646 w 5807"/>
                <a:gd name="T9" fmla="*/ 2147483646 h 3679"/>
                <a:gd name="T10" fmla="*/ 2147483646 w 5807"/>
                <a:gd name="T11" fmla="*/ 2147483646 h 3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07"/>
                <a:gd name="T19" fmla="*/ 0 h 3679"/>
                <a:gd name="T20" fmla="*/ 5807 w 5807"/>
                <a:gd name="T21" fmla="*/ 3679 h 36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7" name="Google Shape;579;p40"/>
            <p:cNvSpPr>
              <a:spLocks/>
            </p:cNvSpPr>
            <p:nvPr/>
          </p:nvSpPr>
          <p:spPr bwMode="auto">
            <a:xfrm>
              <a:off x="31727300" y="12819075"/>
              <a:ext cx="148975" cy="76575"/>
            </a:xfrm>
            <a:custGeom>
              <a:avLst/>
              <a:gdLst>
                <a:gd name="T0" fmla="*/ 2147483646 w 5959"/>
                <a:gd name="T1" fmla="*/ 0 h 3063"/>
                <a:gd name="T2" fmla="*/ 2147483646 w 5959"/>
                <a:gd name="T3" fmla="*/ 2147483646 h 3063"/>
                <a:gd name="T4" fmla="*/ 2147483646 w 5959"/>
                <a:gd name="T5" fmla="*/ 2147483646 h 3063"/>
                <a:gd name="T6" fmla="*/ 2147483646 w 5959"/>
                <a:gd name="T7" fmla="*/ 2147483646 h 3063"/>
                <a:gd name="T8" fmla="*/ 2147483646 w 5959"/>
                <a:gd name="T9" fmla="*/ 2147483646 h 3063"/>
                <a:gd name="T10" fmla="*/ 2147483646 w 5959"/>
                <a:gd name="T11" fmla="*/ 2147483646 h 3063"/>
                <a:gd name="T12" fmla="*/ 2147483646 w 5959"/>
                <a:gd name="T13" fmla="*/ 0 h 30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59"/>
                <a:gd name="T22" fmla="*/ 0 h 3063"/>
                <a:gd name="T23" fmla="*/ 5959 w 5959"/>
                <a:gd name="T24" fmla="*/ 3063 h 30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8" name="Google Shape;580;p40"/>
            <p:cNvSpPr>
              <a:spLocks/>
            </p:cNvSpPr>
            <p:nvPr/>
          </p:nvSpPr>
          <p:spPr bwMode="auto">
            <a:xfrm>
              <a:off x="31774425" y="12875100"/>
              <a:ext cx="90450" cy="76000"/>
            </a:xfrm>
            <a:custGeom>
              <a:avLst/>
              <a:gdLst>
                <a:gd name="T0" fmla="*/ 2147483646 w 3618"/>
                <a:gd name="T1" fmla="*/ 0 h 3040"/>
                <a:gd name="T2" fmla="*/ 2147483646 w 3618"/>
                <a:gd name="T3" fmla="*/ 2147483646 h 3040"/>
                <a:gd name="T4" fmla="*/ 2147483646 w 3618"/>
                <a:gd name="T5" fmla="*/ 2147483646 h 3040"/>
                <a:gd name="T6" fmla="*/ 2147483646 w 3618"/>
                <a:gd name="T7" fmla="*/ 2147483646 h 3040"/>
                <a:gd name="T8" fmla="*/ 2147483646 w 3618"/>
                <a:gd name="T9" fmla="*/ 2147483646 h 3040"/>
                <a:gd name="T10" fmla="*/ 2147483646 w 3618"/>
                <a:gd name="T11" fmla="*/ 2147483646 h 3040"/>
                <a:gd name="T12" fmla="*/ 2147483646 w 3618"/>
                <a:gd name="T13" fmla="*/ 2147483646 h 3040"/>
                <a:gd name="T14" fmla="*/ 2147483646 w 3618"/>
                <a:gd name="T15" fmla="*/ 2147483646 h 3040"/>
                <a:gd name="T16" fmla="*/ 2147483646 w 3618"/>
                <a:gd name="T17" fmla="*/ 2147483646 h 3040"/>
                <a:gd name="T18" fmla="*/ 2147483646 w 3618"/>
                <a:gd name="T19" fmla="*/ 0 h 30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18"/>
                <a:gd name="T31" fmla="*/ 0 h 3040"/>
                <a:gd name="T32" fmla="*/ 3618 w 3618"/>
                <a:gd name="T33" fmla="*/ 3040 h 30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9" name="Google Shape;581;p40"/>
            <p:cNvSpPr>
              <a:spLocks/>
            </p:cNvSpPr>
            <p:nvPr/>
          </p:nvSpPr>
          <p:spPr bwMode="auto">
            <a:xfrm>
              <a:off x="31812625" y="12896725"/>
              <a:ext cx="52050" cy="31200"/>
            </a:xfrm>
            <a:custGeom>
              <a:avLst/>
              <a:gdLst>
                <a:gd name="T0" fmla="*/ 2147483646 w 2082"/>
                <a:gd name="T1" fmla="*/ 0 h 1248"/>
                <a:gd name="T2" fmla="*/ 2147483646 w 2082"/>
                <a:gd name="T3" fmla="*/ 2147483646 h 1248"/>
                <a:gd name="T4" fmla="*/ 2147483646 w 2082"/>
                <a:gd name="T5" fmla="*/ 2147483646 h 1248"/>
                <a:gd name="T6" fmla="*/ 2147483646 w 2082"/>
                <a:gd name="T7" fmla="*/ 2147483646 h 1248"/>
                <a:gd name="T8" fmla="*/ 2147483646 w 2082"/>
                <a:gd name="T9" fmla="*/ 2147483646 h 1248"/>
                <a:gd name="T10" fmla="*/ 2147483646 w 2082"/>
                <a:gd name="T11" fmla="*/ 2147483646 h 1248"/>
                <a:gd name="T12" fmla="*/ 2147483646 w 2082"/>
                <a:gd name="T13" fmla="*/ 2147483646 h 1248"/>
                <a:gd name="T14" fmla="*/ 2147483646 w 2082"/>
                <a:gd name="T15" fmla="*/ 2147483646 h 1248"/>
                <a:gd name="T16" fmla="*/ 2147483646 w 2082"/>
                <a:gd name="T17" fmla="*/ 2147483646 h 1248"/>
                <a:gd name="T18" fmla="*/ 2147483646 w 2082"/>
                <a:gd name="T19" fmla="*/ 0 h 12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82"/>
                <a:gd name="T31" fmla="*/ 0 h 1248"/>
                <a:gd name="T32" fmla="*/ 2082 w 2082"/>
                <a:gd name="T33" fmla="*/ 1248 h 12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0" name="Google Shape;582;p40"/>
            <p:cNvSpPr>
              <a:spLocks/>
            </p:cNvSpPr>
            <p:nvPr/>
          </p:nvSpPr>
          <p:spPr bwMode="auto">
            <a:xfrm>
              <a:off x="32532800" y="12869450"/>
              <a:ext cx="144400" cy="91875"/>
            </a:xfrm>
            <a:custGeom>
              <a:avLst/>
              <a:gdLst>
                <a:gd name="T0" fmla="*/ 2147483646 w 5776"/>
                <a:gd name="T1" fmla="*/ 2147483646 h 3675"/>
                <a:gd name="T2" fmla="*/ 0 w 5776"/>
                <a:gd name="T3" fmla="*/ 2147483646 h 3675"/>
                <a:gd name="T4" fmla="*/ 0 w 5776"/>
                <a:gd name="T5" fmla="*/ 2147483646 h 3675"/>
                <a:gd name="T6" fmla="*/ 2147483646 w 5776"/>
                <a:gd name="T7" fmla="*/ 2147483646 h 3675"/>
                <a:gd name="T8" fmla="*/ 2147483646 w 5776"/>
                <a:gd name="T9" fmla="*/ 2147483646 h 3675"/>
                <a:gd name="T10" fmla="*/ 2147483646 w 5776"/>
                <a:gd name="T11" fmla="*/ 2147483646 h 36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76"/>
                <a:gd name="T19" fmla="*/ 0 h 3675"/>
                <a:gd name="T20" fmla="*/ 5776 w 5776"/>
                <a:gd name="T21" fmla="*/ 3675 h 36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1" name="Google Shape;583;p40"/>
            <p:cNvSpPr>
              <a:spLocks/>
            </p:cNvSpPr>
            <p:nvPr/>
          </p:nvSpPr>
          <p:spPr bwMode="auto">
            <a:xfrm>
              <a:off x="32532800" y="12817250"/>
              <a:ext cx="148200" cy="76875"/>
            </a:xfrm>
            <a:custGeom>
              <a:avLst/>
              <a:gdLst>
                <a:gd name="T0" fmla="*/ 2147483646 w 5928"/>
                <a:gd name="T1" fmla="*/ 2147483646 h 3075"/>
                <a:gd name="T2" fmla="*/ 0 w 5928"/>
                <a:gd name="T3" fmla="*/ 2147483646 h 3075"/>
                <a:gd name="T4" fmla="*/ 0 w 5928"/>
                <a:gd name="T5" fmla="*/ 2147483646 h 3075"/>
                <a:gd name="T6" fmla="*/ 2147483646 w 5928"/>
                <a:gd name="T7" fmla="*/ 2147483646 h 3075"/>
                <a:gd name="T8" fmla="*/ 2147483646 w 5928"/>
                <a:gd name="T9" fmla="*/ 2147483646 h 3075"/>
                <a:gd name="T10" fmla="*/ 2147483646 w 5928"/>
                <a:gd name="T11" fmla="*/ 2147483646 h 3075"/>
                <a:gd name="T12" fmla="*/ 2147483646 w 5928"/>
                <a:gd name="T13" fmla="*/ 2147483646 h 30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8"/>
                <a:gd name="T22" fmla="*/ 0 h 3075"/>
                <a:gd name="T23" fmla="*/ 5928 w 5928"/>
                <a:gd name="T24" fmla="*/ 3075 h 30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2" name="Google Shape;584;p40"/>
            <p:cNvSpPr>
              <a:spLocks/>
            </p:cNvSpPr>
            <p:nvPr/>
          </p:nvSpPr>
          <p:spPr bwMode="auto">
            <a:xfrm>
              <a:off x="32544175" y="12873200"/>
              <a:ext cx="90450" cy="76400"/>
            </a:xfrm>
            <a:custGeom>
              <a:avLst/>
              <a:gdLst>
                <a:gd name="T0" fmla="*/ 2147483646 w 3618"/>
                <a:gd name="T1" fmla="*/ 0 h 3056"/>
                <a:gd name="T2" fmla="*/ 2147483646 w 3618"/>
                <a:gd name="T3" fmla="*/ 2147483646 h 3056"/>
                <a:gd name="T4" fmla="*/ 2147483646 w 3618"/>
                <a:gd name="T5" fmla="*/ 2147483646 h 3056"/>
                <a:gd name="T6" fmla="*/ 2147483646 w 3618"/>
                <a:gd name="T7" fmla="*/ 2147483646 h 3056"/>
                <a:gd name="T8" fmla="*/ 2147483646 w 3618"/>
                <a:gd name="T9" fmla="*/ 2147483646 h 3056"/>
                <a:gd name="T10" fmla="*/ 2147483646 w 3618"/>
                <a:gd name="T11" fmla="*/ 2147483646 h 3056"/>
                <a:gd name="T12" fmla="*/ 2147483646 w 3618"/>
                <a:gd name="T13" fmla="*/ 2147483646 h 3056"/>
                <a:gd name="T14" fmla="*/ 2147483646 w 3618"/>
                <a:gd name="T15" fmla="*/ 2147483646 h 3056"/>
                <a:gd name="T16" fmla="*/ 2147483646 w 3618"/>
                <a:gd name="T17" fmla="*/ 2147483646 h 3056"/>
                <a:gd name="T18" fmla="*/ 2147483646 w 3618"/>
                <a:gd name="T19" fmla="*/ 0 h 30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18"/>
                <a:gd name="T31" fmla="*/ 0 h 3056"/>
                <a:gd name="T32" fmla="*/ 3618 w 3618"/>
                <a:gd name="T33" fmla="*/ 3056 h 30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3" name="Google Shape;585;p40"/>
            <p:cNvSpPr>
              <a:spLocks/>
            </p:cNvSpPr>
            <p:nvPr/>
          </p:nvSpPr>
          <p:spPr bwMode="auto">
            <a:xfrm>
              <a:off x="32544400" y="12894575"/>
              <a:ext cx="51950" cy="31825"/>
            </a:xfrm>
            <a:custGeom>
              <a:avLst/>
              <a:gdLst>
                <a:gd name="T0" fmla="*/ 2147483646 w 2078"/>
                <a:gd name="T1" fmla="*/ 2147483646 h 1273"/>
                <a:gd name="T2" fmla="*/ 2147483646 w 2078"/>
                <a:gd name="T3" fmla="*/ 2147483646 h 1273"/>
                <a:gd name="T4" fmla="*/ 2147483646 w 2078"/>
                <a:gd name="T5" fmla="*/ 2147483646 h 1273"/>
                <a:gd name="T6" fmla="*/ 2147483646 w 2078"/>
                <a:gd name="T7" fmla="*/ 2147483646 h 1273"/>
                <a:gd name="T8" fmla="*/ 2147483646 w 2078"/>
                <a:gd name="T9" fmla="*/ 2147483646 h 1273"/>
                <a:gd name="T10" fmla="*/ 2147483646 w 2078"/>
                <a:gd name="T11" fmla="*/ 2147483646 h 1273"/>
                <a:gd name="T12" fmla="*/ 2147483646 w 2078"/>
                <a:gd name="T13" fmla="*/ 2147483646 h 1273"/>
                <a:gd name="T14" fmla="*/ 2147483646 w 2078"/>
                <a:gd name="T15" fmla="*/ 2147483646 h 1273"/>
                <a:gd name="T16" fmla="*/ 2147483646 w 2078"/>
                <a:gd name="T17" fmla="*/ 2147483646 h 1273"/>
                <a:gd name="T18" fmla="*/ 2147483646 w 2078"/>
                <a:gd name="T19" fmla="*/ 2147483646 h 12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78"/>
                <a:gd name="T31" fmla="*/ 0 h 1273"/>
                <a:gd name="T32" fmla="*/ 2078 w 2078"/>
                <a:gd name="T33" fmla="*/ 1273 h 12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4" name="Google Shape;586;p40"/>
            <p:cNvSpPr>
              <a:spLocks/>
            </p:cNvSpPr>
            <p:nvPr/>
          </p:nvSpPr>
          <p:spPr bwMode="auto">
            <a:xfrm>
              <a:off x="32136875" y="13195000"/>
              <a:ext cx="168725" cy="79250"/>
            </a:xfrm>
            <a:custGeom>
              <a:avLst/>
              <a:gdLst>
                <a:gd name="T0" fmla="*/ 2147483646 w 6749"/>
                <a:gd name="T1" fmla="*/ 2147483646 h 3170"/>
                <a:gd name="T2" fmla="*/ 2147483646 w 6749"/>
                <a:gd name="T3" fmla="*/ 2147483646 h 3170"/>
                <a:gd name="T4" fmla="*/ 2147483646 w 6749"/>
                <a:gd name="T5" fmla="*/ 2147483646 h 3170"/>
                <a:gd name="T6" fmla="*/ 2147483646 w 6749"/>
                <a:gd name="T7" fmla="*/ 2147483646 h 3170"/>
                <a:gd name="T8" fmla="*/ 2147483646 w 6749"/>
                <a:gd name="T9" fmla="*/ 2147483646 h 3170"/>
                <a:gd name="T10" fmla="*/ 2147483646 w 6749"/>
                <a:gd name="T11" fmla="*/ 2147483646 h 3170"/>
                <a:gd name="T12" fmla="*/ 2147483646 w 6749"/>
                <a:gd name="T13" fmla="*/ 2147483646 h 31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49"/>
                <a:gd name="T22" fmla="*/ 0 h 3170"/>
                <a:gd name="T23" fmla="*/ 6749 w 6749"/>
                <a:gd name="T24" fmla="*/ 3170 h 31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5" name="Google Shape;587;p40"/>
            <p:cNvSpPr>
              <a:spLocks/>
            </p:cNvSpPr>
            <p:nvPr/>
          </p:nvSpPr>
          <p:spPr bwMode="auto">
            <a:xfrm>
              <a:off x="32136125" y="13131175"/>
              <a:ext cx="181625" cy="95025"/>
            </a:xfrm>
            <a:custGeom>
              <a:avLst/>
              <a:gdLst>
                <a:gd name="T0" fmla="*/ 2147483646 w 7265"/>
                <a:gd name="T1" fmla="*/ 2147483646 h 3801"/>
                <a:gd name="T2" fmla="*/ 0 w 7265"/>
                <a:gd name="T3" fmla="*/ 2147483646 h 3801"/>
                <a:gd name="T4" fmla="*/ 2147483646 w 7265"/>
                <a:gd name="T5" fmla="*/ 2147483646 h 3801"/>
                <a:gd name="T6" fmla="*/ 2147483646 w 7265"/>
                <a:gd name="T7" fmla="*/ 2147483646 h 3801"/>
                <a:gd name="T8" fmla="*/ 2147483646 w 7265"/>
                <a:gd name="T9" fmla="*/ 2147483646 h 3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5"/>
                <a:gd name="T16" fmla="*/ 0 h 3801"/>
                <a:gd name="T17" fmla="*/ 7265 w 7265"/>
                <a:gd name="T18" fmla="*/ 3801 h 38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6" name="Google Shape;588;p40"/>
            <p:cNvSpPr>
              <a:spLocks/>
            </p:cNvSpPr>
            <p:nvPr/>
          </p:nvSpPr>
          <p:spPr bwMode="auto">
            <a:xfrm>
              <a:off x="31859725" y="12488175"/>
              <a:ext cx="701950" cy="660750"/>
            </a:xfrm>
            <a:custGeom>
              <a:avLst/>
              <a:gdLst>
                <a:gd name="T0" fmla="*/ 2147483646 w 28078"/>
                <a:gd name="T1" fmla="*/ 0 h 26430"/>
                <a:gd name="T2" fmla="*/ 2147483646 w 28078"/>
                <a:gd name="T3" fmla="*/ 2147483646 h 26430"/>
                <a:gd name="T4" fmla="*/ 2147483646 w 28078"/>
                <a:gd name="T5" fmla="*/ 2147483646 h 26430"/>
                <a:gd name="T6" fmla="*/ 2147483646 w 28078"/>
                <a:gd name="T7" fmla="*/ 2147483646 h 26430"/>
                <a:gd name="T8" fmla="*/ 2147483646 w 28078"/>
                <a:gd name="T9" fmla="*/ 2147483646 h 26430"/>
                <a:gd name="T10" fmla="*/ 2147483646 w 28078"/>
                <a:gd name="T11" fmla="*/ 2147483646 h 26430"/>
                <a:gd name="T12" fmla="*/ 2147483646 w 28078"/>
                <a:gd name="T13" fmla="*/ 2147483646 h 26430"/>
                <a:gd name="T14" fmla="*/ 2147483646 w 28078"/>
                <a:gd name="T15" fmla="*/ 2147483646 h 26430"/>
                <a:gd name="T16" fmla="*/ 2147483646 w 28078"/>
                <a:gd name="T17" fmla="*/ 0 h 264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078"/>
                <a:gd name="T28" fmla="*/ 0 h 26430"/>
                <a:gd name="T29" fmla="*/ 28078 w 28078"/>
                <a:gd name="T30" fmla="*/ 26430 h 264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7" name="Google Shape;589;p40"/>
            <p:cNvSpPr>
              <a:spLocks/>
            </p:cNvSpPr>
            <p:nvPr/>
          </p:nvSpPr>
          <p:spPr bwMode="auto">
            <a:xfrm>
              <a:off x="32021375" y="12842425"/>
              <a:ext cx="39550" cy="47125"/>
            </a:xfrm>
            <a:custGeom>
              <a:avLst/>
              <a:gdLst>
                <a:gd name="T0" fmla="*/ 2147483646 w 1582"/>
                <a:gd name="T1" fmla="*/ 0 h 1885"/>
                <a:gd name="T2" fmla="*/ 2147483646 w 1582"/>
                <a:gd name="T3" fmla="*/ 2147483646 h 1885"/>
                <a:gd name="T4" fmla="*/ 2147483646 w 1582"/>
                <a:gd name="T5" fmla="*/ 2147483646 h 1885"/>
                <a:gd name="T6" fmla="*/ 2147483646 w 1582"/>
                <a:gd name="T7" fmla="*/ 2147483646 h 1885"/>
                <a:gd name="T8" fmla="*/ 2147483646 w 1582"/>
                <a:gd name="T9" fmla="*/ 0 h 1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2"/>
                <a:gd name="T16" fmla="*/ 0 h 1885"/>
                <a:gd name="T17" fmla="*/ 1582 w 1582"/>
                <a:gd name="T18" fmla="*/ 1885 h 1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8" name="Google Shape;590;p40"/>
            <p:cNvSpPr>
              <a:spLocks/>
            </p:cNvSpPr>
            <p:nvPr/>
          </p:nvSpPr>
          <p:spPr bwMode="auto">
            <a:xfrm>
              <a:off x="32344325" y="12841650"/>
              <a:ext cx="39550" cy="47150"/>
            </a:xfrm>
            <a:custGeom>
              <a:avLst/>
              <a:gdLst>
                <a:gd name="T0" fmla="*/ 2147483646 w 1582"/>
                <a:gd name="T1" fmla="*/ 2147483646 h 1886"/>
                <a:gd name="T2" fmla="*/ 2147483646 w 1582"/>
                <a:gd name="T3" fmla="*/ 2147483646 h 1886"/>
                <a:gd name="T4" fmla="*/ 2147483646 w 1582"/>
                <a:gd name="T5" fmla="*/ 2147483646 h 1886"/>
                <a:gd name="T6" fmla="*/ 2147483646 w 1582"/>
                <a:gd name="T7" fmla="*/ 2147483646 h 1886"/>
                <a:gd name="T8" fmla="*/ 2147483646 w 1582"/>
                <a:gd name="T9" fmla="*/ 2147483646 h 18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2"/>
                <a:gd name="T16" fmla="*/ 0 h 1886"/>
                <a:gd name="T17" fmla="*/ 1582 w 1582"/>
                <a:gd name="T18" fmla="*/ 1886 h 18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9" name="Google Shape;591;p40"/>
            <p:cNvSpPr>
              <a:spLocks/>
            </p:cNvSpPr>
            <p:nvPr/>
          </p:nvSpPr>
          <p:spPr bwMode="auto">
            <a:xfrm>
              <a:off x="32180950" y="12819825"/>
              <a:ext cx="49425" cy="84425"/>
            </a:xfrm>
            <a:custGeom>
              <a:avLst/>
              <a:gdLst>
                <a:gd name="T0" fmla="*/ 2147483646 w 1977"/>
                <a:gd name="T1" fmla="*/ 0 h 3377"/>
                <a:gd name="T2" fmla="*/ 2147483646 w 1977"/>
                <a:gd name="T3" fmla="*/ 2147483646 h 3377"/>
                <a:gd name="T4" fmla="*/ 2147483646 w 1977"/>
                <a:gd name="T5" fmla="*/ 2147483646 h 3377"/>
                <a:gd name="T6" fmla="*/ 2147483646 w 1977"/>
                <a:gd name="T7" fmla="*/ 2147483646 h 3377"/>
                <a:gd name="T8" fmla="*/ 2147483646 w 1977"/>
                <a:gd name="T9" fmla="*/ 2147483646 h 3377"/>
                <a:gd name="T10" fmla="*/ 2147483646 w 1977"/>
                <a:gd name="T11" fmla="*/ 2147483646 h 3377"/>
                <a:gd name="T12" fmla="*/ 2147483646 w 1977"/>
                <a:gd name="T13" fmla="*/ 2147483646 h 3377"/>
                <a:gd name="T14" fmla="*/ 2147483646 w 1977"/>
                <a:gd name="T15" fmla="*/ 2147483646 h 3377"/>
                <a:gd name="T16" fmla="*/ 2147483646 w 1977"/>
                <a:gd name="T17" fmla="*/ 2147483646 h 3377"/>
                <a:gd name="T18" fmla="*/ 2147483646 w 1977"/>
                <a:gd name="T19" fmla="*/ 2147483646 h 3377"/>
                <a:gd name="T20" fmla="*/ 2147483646 w 1977"/>
                <a:gd name="T21" fmla="*/ 2147483646 h 3377"/>
                <a:gd name="T22" fmla="*/ 2147483646 w 1977"/>
                <a:gd name="T23" fmla="*/ 2147483646 h 3377"/>
                <a:gd name="T24" fmla="*/ 2147483646 w 1977"/>
                <a:gd name="T25" fmla="*/ 2147483646 h 3377"/>
                <a:gd name="T26" fmla="*/ 2147483646 w 1977"/>
                <a:gd name="T27" fmla="*/ 2147483646 h 3377"/>
                <a:gd name="T28" fmla="*/ 2147483646 w 1977"/>
                <a:gd name="T29" fmla="*/ 2147483646 h 3377"/>
                <a:gd name="T30" fmla="*/ 2147483646 w 1977"/>
                <a:gd name="T31" fmla="*/ 2147483646 h 3377"/>
                <a:gd name="T32" fmla="*/ 2147483646 w 1977"/>
                <a:gd name="T33" fmla="*/ 2147483646 h 3377"/>
                <a:gd name="T34" fmla="*/ 2147483646 w 1977"/>
                <a:gd name="T35" fmla="*/ 2147483646 h 3377"/>
                <a:gd name="T36" fmla="*/ 2147483646 w 1977"/>
                <a:gd name="T37" fmla="*/ 2147483646 h 3377"/>
                <a:gd name="T38" fmla="*/ 2147483646 w 1977"/>
                <a:gd name="T39" fmla="*/ 0 h 33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77"/>
                <a:gd name="T61" fmla="*/ 0 h 3377"/>
                <a:gd name="T62" fmla="*/ 1977 w 1977"/>
                <a:gd name="T63" fmla="*/ 3377 h 33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0" name="Google Shape;592;p40"/>
            <p:cNvSpPr>
              <a:spLocks/>
            </p:cNvSpPr>
            <p:nvPr/>
          </p:nvSpPr>
          <p:spPr bwMode="auto">
            <a:xfrm>
              <a:off x="32156650" y="12947500"/>
              <a:ext cx="101850" cy="70475"/>
            </a:xfrm>
            <a:custGeom>
              <a:avLst/>
              <a:gdLst>
                <a:gd name="T0" fmla="*/ 2147483646 w 4074"/>
                <a:gd name="T1" fmla="*/ 0 h 2819"/>
                <a:gd name="T2" fmla="*/ 2147483646 w 4074"/>
                <a:gd name="T3" fmla="*/ 2147483646 h 2819"/>
                <a:gd name="T4" fmla="*/ 2147483646 w 4074"/>
                <a:gd name="T5" fmla="*/ 2147483646 h 2819"/>
                <a:gd name="T6" fmla="*/ 2147483646 w 4074"/>
                <a:gd name="T7" fmla="*/ 2147483646 h 2819"/>
                <a:gd name="T8" fmla="*/ 2147483646 w 4074"/>
                <a:gd name="T9" fmla="*/ 2147483646 h 2819"/>
                <a:gd name="T10" fmla="*/ 2147483646 w 4074"/>
                <a:gd name="T11" fmla="*/ 2147483646 h 2819"/>
                <a:gd name="T12" fmla="*/ 2147483646 w 4074"/>
                <a:gd name="T13" fmla="*/ 2147483646 h 2819"/>
                <a:gd name="T14" fmla="*/ 2147483646 w 4074"/>
                <a:gd name="T15" fmla="*/ 2147483646 h 2819"/>
                <a:gd name="T16" fmla="*/ 2147483646 w 4074"/>
                <a:gd name="T17" fmla="*/ 2147483646 h 2819"/>
                <a:gd name="T18" fmla="*/ 2147483646 w 4074"/>
                <a:gd name="T19" fmla="*/ 0 h 28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74"/>
                <a:gd name="T31" fmla="*/ 0 h 2819"/>
                <a:gd name="T32" fmla="*/ 4074 w 4074"/>
                <a:gd name="T33" fmla="*/ 2819 h 28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1" name="Google Shape;593;p40"/>
            <p:cNvSpPr>
              <a:spLocks/>
            </p:cNvSpPr>
            <p:nvPr/>
          </p:nvSpPr>
          <p:spPr bwMode="auto">
            <a:xfrm>
              <a:off x="32156650" y="12974650"/>
              <a:ext cx="80550" cy="49350"/>
            </a:xfrm>
            <a:custGeom>
              <a:avLst/>
              <a:gdLst>
                <a:gd name="T0" fmla="*/ 0 w 3222"/>
                <a:gd name="T1" fmla="*/ 0 h 1974"/>
                <a:gd name="T2" fmla="*/ 0 w 3222"/>
                <a:gd name="T3" fmla="*/ 0 h 1974"/>
                <a:gd name="T4" fmla="*/ 2147483646 w 3222"/>
                <a:gd name="T5" fmla="*/ 2147483646 h 1974"/>
                <a:gd name="T6" fmla="*/ 2147483646 w 3222"/>
                <a:gd name="T7" fmla="*/ 2147483646 h 1974"/>
                <a:gd name="T8" fmla="*/ 2147483646 w 3222"/>
                <a:gd name="T9" fmla="*/ 2147483646 h 1974"/>
                <a:gd name="T10" fmla="*/ 0 w 3222"/>
                <a:gd name="T11" fmla="*/ 0 h 19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2"/>
                <a:gd name="T19" fmla="*/ 0 h 1974"/>
                <a:gd name="T20" fmla="*/ 3222 w 3222"/>
                <a:gd name="T21" fmla="*/ 1974 h 19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2" name="Google Shape;594;p40"/>
            <p:cNvSpPr>
              <a:spLocks/>
            </p:cNvSpPr>
            <p:nvPr/>
          </p:nvSpPr>
          <p:spPr bwMode="auto">
            <a:xfrm>
              <a:off x="31960050" y="12729875"/>
              <a:ext cx="65900" cy="46325"/>
            </a:xfrm>
            <a:custGeom>
              <a:avLst/>
              <a:gdLst>
                <a:gd name="T0" fmla="*/ 2147483646 w 2636"/>
                <a:gd name="T1" fmla="*/ 2147483646 h 1853"/>
                <a:gd name="T2" fmla="*/ 2147483646 w 2636"/>
                <a:gd name="T3" fmla="*/ 2147483646 h 1853"/>
                <a:gd name="T4" fmla="*/ 2147483646 w 2636"/>
                <a:gd name="T5" fmla="*/ 2147483646 h 1853"/>
                <a:gd name="T6" fmla="*/ 2147483646 w 2636"/>
                <a:gd name="T7" fmla="*/ 2147483646 h 1853"/>
                <a:gd name="T8" fmla="*/ 2147483646 w 2636"/>
                <a:gd name="T9" fmla="*/ 2147483646 h 1853"/>
                <a:gd name="T10" fmla="*/ 2147483646 w 2636"/>
                <a:gd name="T11" fmla="*/ 2147483646 h 1853"/>
                <a:gd name="T12" fmla="*/ 2147483646 w 2636"/>
                <a:gd name="T13" fmla="*/ 2147483646 h 18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36"/>
                <a:gd name="T22" fmla="*/ 0 h 1853"/>
                <a:gd name="T23" fmla="*/ 2636 w 2636"/>
                <a:gd name="T24" fmla="*/ 1853 h 18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3" name="Google Shape;595;p40"/>
            <p:cNvSpPr>
              <a:spLocks/>
            </p:cNvSpPr>
            <p:nvPr/>
          </p:nvSpPr>
          <p:spPr bwMode="auto">
            <a:xfrm>
              <a:off x="32351175" y="12721350"/>
              <a:ext cx="71575" cy="31575"/>
            </a:xfrm>
            <a:custGeom>
              <a:avLst/>
              <a:gdLst>
                <a:gd name="T0" fmla="*/ 2147483646 w 2863"/>
                <a:gd name="T1" fmla="*/ 2147483646 h 1263"/>
                <a:gd name="T2" fmla="*/ 2147483646 w 2863"/>
                <a:gd name="T3" fmla="*/ 2147483646 h 1263"/>
                <a:gd name="T4" fmla="*/ 2147483646 w 2863"/>
                <a:gd name="T5" fmla="*/ 2147483646 h 1263"/>
                <a:gd name="T6" fmla="*/ 2147483646 w 2863"/>
                <a:gd name="T7" fmla="*/ 2147483646 h 1263"/>
                <a:gd name="T8" fmla="*/ 2147483646 w 2863"/>
                <a:gd name="T9" fmla="*/ 2147483646 h 1263"/>
                <a:gd name="T10" fmla="*/ 2147483646 w 2863"/>
                <a:gd name="T11" fmla="*/ 2147483646 h 1263"/>
                <a:gd name="T12" fmla="*/ 2147483646 w 2863"/>
                <a:gd name="T13" fmla="*/ 2147483646 h 1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63"/>
                <a:gd name="T22" fmla="*/ 0 h 1263"/>
                <a:gd name="T23" fmla="*/ 2863 w 2863"/>
                <a:gd name="T24" fmla="*/ 1263 h 12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4" name="Google Shape;596;p40"/>
            <p:cNvSpPr>
              <a:spLocks/>
            </p:cNvSpPr>
            <p:nvPr/>
          </p:nvSpPr>
          <p:spPr bwMode="auto">
            <a:xfrm>
              <a:off x="31962100" y="12924500"/>
              <a:ext cx="130725" cy="122350"/>
            </a:xfrm>
            <a:custGeom>
              <a:avLst/>
              <a:gdLst>
                <a:gd name="T0" fmla="*/ 2147483646 w 5229"/>
                <a:gd name="T1" fmla="*/ 0 h 4894"/>
                <a:gd name="T2" fmla="*/ 2147483646 w 5229"/>
                <a:gd name="T3" fmla="*/ 2147483646 h 4894"/>
                <a:gd name="T4" fmla="*/ 2147483646 w 5229"/>
                <a:gd name="T5" fmla="*/ 2147483646 h 4894"/>
                <a:gd name="T6" fmla="*/ 2147483646 w 5229"/>
                <a:gd name="T7" fmla="*/ 2147483646 h 4894"/>
                <a:gd name="T8" fmla="*/ 2147483646 w 5229"/>
                <a:gd name="T9" fmla="*/ 0 h 48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9"/>
                <a:gd name="T16" fmla="*/ 0 h 4894"/>
                <a:gd name="T17" fmla="*/ 5229 w 5229"/>
                <a:gd name="T18" fmla="*/ 4894 h 48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5" name="Google Shape;597;p40"/>
            <p:cNvSpPr>
              <a:spLocks/>
            </p:cNvSpPr>
            <p:nvPr/>
          </p:nvSpPr>
          <p:spPr bwMode="auto">
            <a:xfrm>
              <a:off x="32318500" y="12923725"/>
              <a:ext cx="130725" cy="122375"/>
            </a:xfrm>
            <a:custGeom>
              <a:avLst/>
              <a:gdLst>
                <a:gd name="T0" fmla="*/ 2147483646 w 5229"/>
                <a:gd name="T1" fmla="*/ 2147483646 h 4895"/>
                <a:gd name="T2" fmla="*/ 0 w 5229"/>
                <a:gd name="T3" fmla="*/ 2147483646 h 4895"/>
                <a:gd name="T4" fmla="*/ 2147483646 w 5229"/>
                <a:gd name="T5" fmla="*/ 2147483646 h 4895"/>
                <a:gd name="T6" fmla="*/ 2147483646 w 5229"/>
                <a:gd name="T7" fmla="*/ 2147483646 h 4895"/>
                <a:gd name="T8" fmla="*/ 2147483646 w 5229"/>
                <a:gd name="T9" fmla="*/ 2147483646 h 48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29"/>
                <a:gd name="T16" fmla="*/ 0 h 4895"/>
                <a:gd name="T17" fmla="*/ 5229 w 5229"/>
                <a:gd name="T18" fmla="*/ 4895 h 48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6" name="Google Shape;598;p40"/>
            <p:cNvSpPr>
              <a:spLocks/>
            </p:cNvSpPr>
            <p:nvPr/>
          </p:nvSpPr>
          <p:spPr bwMode="auto">
            <a:xfrm>
              <a:off x="31822300" y="12524800"/>
              <a:ext cx="810050" cy="318400"/>
            </a:xfrm>
            <a:custGeom>
              <a:avLst/>
              <a:gdLst>
                <a:gd name="T0" fmla="*/ 2147483646 w 32402"/>
                <a:gd name="T1" fmla="*/ 0 h 12736"/>
                <a:gd name="T2" fmla="*/ 2147483646 w 32402"/>
                <a:gd name="T3" fmla="*/ 2147483646 h 12736"/>
                <a:gd name="T4" fmla="*/ 2147483646 w 32402"/>
                <a:gd name="T5" fmla="*/ 2147483646 h 12736"/>
                <a:gd name="T6" fmla="*/ 2147483646 w 32402"/>
                <a:gd name="T7" fmla="*/ 2147483646 h 12736"/>
                <a:gd name="T8" fmla="*/ 2147483646 w 32402"/>
                <a:gd name="T9" fmla="*/ 2147483646 h 12736"/>
                <a:gd name="T10" fmla="*/ 2147483646 w 32402"/>
                <a:gd name="T11" fmla="*/ 2147483646 h 12736"/>
                <a:gd name="T12" fmla="*/ 0 w 32402"/>
                <a:gd name="T13" fmla="*/ 2147483646 h 12736"/>
                <a:gd name="T14" fmla="*/ 2147483646 w 32402"/>
                <a:gd name="T15" fmla="*/ 2147483646 h 12736"/>
                <a:gd name="T16" fmla="*/ 2147483646 w 32402"/>
                <a:gd name="T17" fmla="*/ 2147483646 h 12736"/>
                <a:gd name="T18" fmla="*/ 2147483646 w 32402"/>
                <a:gd name="T19" fmla="*/ 2147483646 h 12736"/>
                <a:gd name="T20" fmla="*/ 2147483646 w 32402"/>
                <a:gd name="T21" fmla="*/ 2147483646 h 12736"/>
                <a:gd name="T22" fmla="*/ 2147483646 w 32402"/>
                <a:gd name="T23" fmla="*/ 2147483646 h 12736"/>
                <a:gd name="T24" fmla="*/ 2147483646 w 32402"/>
                <a:gd name="T25" fmla="*/ 2147483646 h 12736"/>
                <a:gd name="T26" fmla="*/ 2147483646 w 32402"/>
                <a:gd name="T27" fmla="*/ 2147483646 h 12736"/>
                <a:gd name="T28" fmla="*/ 2147483646 w 32402"/>
                <a:gd name="T29" fmla="*/ 2147483646 h 12736"/>
                <a:gd name="T30" fmla="*/ 2147483646 w 32402"/>
                <a:gd name="T31" fmla="*/ 2147483646 h 12736"/>
                <a:gd name="T32" fmla="*/ 2147483646 w 32402"/>
                <a:gd name="T33" fmla="*/ 2147483646 h 12736"/>
                <a:gd name="T34" fmla="*/ 2147483646 w 32402"/>
                <a:gd name="T35" fmla="*/ 2147483646 h 12736"/>
                <a:gd name="T36" fmla="*/ 2147483646 w 32402"/>
                <a:gd name="T37" fmla="*/ 2147483646 h 12736"/>
                <a:gd name="T38" fmla="*/ 2147483646 w 32402"/>
                <a:gd name="T39" fmla="*/ 2147483646 h 12736"/>
                <a:gd name="T40" fmla="*/ 2147483646 w 32402"/>
                <a:gd name="T41" fmla="*/ 2147483646 h 12736"/>
                <a:gd name="T42" fmla="*/ 2147483646 w 32402"/>
                <a:gd name="T43" fmla="*/ 2147483646 h 12736"/>
                <a:gd name="T44" fmla="*/ 2147483646 w 32402"/>
                <a:gd name="T45" fmla="*/ 2147483646 h 12736"/>
                <a:gd name="T46" fmla="*/ 2147483646 w 32402"/>
                <a:gd name="T47" fmla="*/ 2147483646 h 12736"/>
                <a:gd name="T48" fmla="*/ 2147483646 w 32402"/>
                <a:gd name="T49" fmla="*/ 2147483646 h 12736"/>
                <a:gd name="T50" fmla="*/ 2147483646 w 32402"/>
                <a:gd name="T51" fmla="*/ 2147483646 h 12736"/>
                <a:gd name="T52" fmla="*/ 2147483646 w 32402"/>
                <a:gd name="T53" fmla="*/ 2147483646 h 12736"/>
                <a:gd name="T54" fmla="*/ 2147483646 w 32402"/>
                <a:gd name="T55" fmla="*/ 0 h 127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402"/>
                <a:gd name="T85" fmla="*/ 0 h 12736"/>
                <a:gd name="T86" fmla="*/ 32402 w 32402"/>
                <a:gd name="T87" fmla="*/ 12736 h 127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7" name="Google Shape;599;p40"/>
            <p:cNvSpPr>
              <a:spLocks/>
            </p:cNvSpPr>
            <p:nvPr/>
          </p:nvSpPr>
          <p:spPr bwMode="auto">
            <a:xfrm>
              <a:off x="31735650" y="12376475"/>
              <a:ext cx="972700" cy="446225"/>
            </a:xfrm>
            <a:custGeom>
              <a:avLst/>
              <a:gdLst>
                <a:gd name="T0" fmla="*/ 2147483646 w 38908"/>
                <a:gd name="T1" fmla="*/ 2147483646 h 17849"/>
                <a:gd name="T2" fmla="*/ 2147483646 w 38908"/>
                <a:gd name="T3" fmla="*/ 2147483646 h 17849"/>
                <a:gd name="T4" fmla="*/ 2147483646 w 38908"/>
                <a:gd name="T5" fmla="*/ 2147483646 h 17849"/>
                <a:gd name="T6" fmla="*/ 2147483646 w 38908"/>
                <a:gd name="T7" fmla="*/ 2147483646 h 17849"/>
                <a:gd name="T8" fmla="*/ 2147483646 w 38908"/>
                <a:gd name="T9" fmla="*/ 2147483646 h 17849"/>
                <a:gd name="T10" fmla="*/ 2147483646 w 38908"/>
                <a:gd name="T11" fmla="*/ 2147483646 h 17849"/>
                <a:gd name="T12" fmla="*/ 2147483646 w 38908"/>
                <a:gd name="T13" fmla="*/ 2147483646 h 17849"/>
                <a:gd name="T14" fmla="*/ 2147483646 w 38908"/>
                <a:gd name="T15" fmla="*/ 2147483646 h 17849"/>
                <a:gd name="T16" fmla="*/ 2147483646 w 38908"/>
                <a:gd name="T17" fmla="*/ 2147483646 h 17849"/>
                <a:gd name="T18" fmla="*/ 2147483646 w 38908"/>
                <a:gd name="T19" fmla="*/ 2147483646 h 17849"/>
                <a:gd name="T20" fmla="*/ 2147483646 w 38908"/>
                <a:gd name="T21" fmla="*/ 2147483646 h 17849"/>
                <a:gd name="T22" fmla="*/ 2147483646 w 38908"/>
                <a:gd name="T23" fmla="*/ 2147483646 h 17849"/>
                <a:gd name="T24" fmla="*/ 2147483646 w 38908"/>
                <a:gd name="T25" fmla="*/ 2147483646 h 17849"/>
                <a:gd name="T26" fmla="*/ 2147483646 w 38908"/>
                <a:gd name="T27" fmla="*/ 2147483646 h 17849"/>
                <a:gd name="T28" fmla="*/ 2147483646 w 38908"/>
                <a:gd name="T29" fmla="*/ 2147483646 h 17849"/>
                <a:gd name="T30" fmla="*/ 2147483646 w 38908"/>
                <a:gd name="T31" fmla="*/ 2147483646 h 17849"/>
                <a:gd name="T32" fmla="*/ 2147483646 w 38908"/>
                <a:gd name="T33" fmla="*/ 2147483646 h 17849"/>
                <a:gd name="T34" fmla="*/ 2147483646 w 38908"/>
                <a:gd name="T35" fmla="*/ 2147483646 h 17849"/>
                <a:gd name="T36" fmla="*/ 2147483646 w 38908"/>
                <a:gd name="T37" fmla="*/ 2147483646 h 17849"/>
                <a:gd name="T38" fmla="*/ 2147483646 w 38908"/>
                <a:gd name="T39" fmla="*/ 2147483646 h 17849"/>
                <a:gd name="T40" fmla="*/ 2147483646 w 38908"/>
                <a:gd name="T41" fmla="*/ 2147483646 h 17849"/>
                <a:gd name="T42" fmla="*/ 2147483646 w 38908"/>
                <a:gd name="T43" fmla="*/ 2147483646 h 17849"/>
                <a:gd name="T44" fmla="*/ 2147483646 w 38908"/>
                <a:gd name="T45" fmla="*/ 2147483646 h 17849"/>
                <a:gd name="T46" fmla="*/ 2147483646 w 38908"/>
                <a:gd name="T47" fmla="*/ 2147483646 h 17849"/>
                <a:gd name="T48" fmla="*/ 2147483646 w 38908"/>
                <a:gd name="T49" fmla="*/ 2147483646 h 17849"/>
                <a:gd name="T50" fmla="*/ 2147483646 w 38908"/>
                <a:gd name="T51" fmla="*/ 2147483646 h 17849"/>
                <a:gd name="T52" fmla="*/ 2147483646 w 38908"/>
                <a:gd name="T53" fmla="*/ 2147483646 h 17849"/>
                <a:gd name="T54" fmla="*/ 2147483646 w 38908"/>
                <a:gd name="T55" fmla="*/ 2147483646 h 17849"/>
                <a:gd name="T56" fmla="*/ 2147483646 w 38908"/>
                <a:gd name="T57" fmla="*/ 2147483646 h 17849"/>
                <a:gd name="T58" fmla="*/ 2147483646 w 38908"/>
                <a:gd name="T59" fmla="*/ 2147483646 h 17849"/>
                <a:gd name="T60" fmla="*/ 2147483646 w 38908"/>
                <a:gd name="T61" fmla="*/ 2147483646 h 17849"/>
                <a:gd name="T62" fmla="*/ 2147483646 w 38908"/>
                <a:gd name="T63" fmla="*/ 2147483646 h 17849"/>
                <a:gd name="T64" fmla="*/ 2147483646 w 38908"/>
                <a:gd name="T65" fmla="*/ 2147483646 h 178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908"/>
                <a:gd name="T100" fmla="*/ 0 h 17849"/>
                <a:gd name="T101" fmla="*/ 38908 w 38908"/>
                <a:gd name="T102" fmla="*/ 17849 h 178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8" name="Google Shape;600;p40"/>
            <p:cNvSpPr>
              <a:spLocks/>
            </p:cNvSpPr>
            <p:nvPr/>
          </p:nvSpPr>
          <p:spPr bwMode="auto">
            <a:xfrm>
              <a:off x="32018625" y="12420175"/>
              <a:ext cx="186675" cy="182475"/>
            </a:xfrm>
            <a:custGeom>
              <a:avLst/>
              <a:gdLst>
                <a:gd name="T0" fmla="*/ 2147483646 w 7467"/>
                <a:gd name="T1" fmla="*/ 2147483646 h 7299"/>
                <a:gd name="T2" fmla="*/ 2147483646 w 7467"/>
                <a:gd name="T3" fmla="*/ 2147483646 h 7299"/>
                <a:gd name="T4" fmla="*/ 2147483646 w 7467"/>
                <a:gd name="T5" fmla="*/ 2147483646 h 7299"/>
                <a:gd name="T6" fmla="*/ 2147483646 w 7467"/>
                <a:gd name="T7" fmla="*/ 2147483646 h 7299"/>
                <a:gd name="T8" fmla="*/ 2147483646 w 7467"/>
                <a:gd name="T9" fmla="*/ 2147483646 h 7299"/>
                <a:gd name="T10" fmla="*/ 2147483646 w 7467"/>
                <a:gd name="T11" fmla="*/ 2147483646 h 7299"/>
                <a:gd name="T12" fmla="*/ 2147483646 w 7467"/>
                <a:gd name="T13" fmla="*/ 2147483646 h 7299"/>
                <a:gd name="T14" fmla="*/ 2147483646 w 7467"/>
                <a:gd name="T15" fmla="*/ 2147483646 h 7299"/>
                <a:gd name="T16" fmla="*/ 2147483646 w 7467"/>
                <a:gd name="T17" fmla="*/ 2147483646 h 7299"/>
                <a:gd name="T18" fmla="*/ 2147483646 w 7467"/>
                <a:gd name="T19" fmla="*/ 2147483646 h 7299"/>
                <a:gd name="T20" fmla="*/ 2147483646 w 7467"/>
                <a:gd name="T21" fmla="*/ 2147483646 h 7299"/>
                <a:gd name="T22" fmla="*/ 2147483646 w 7467"/>
                <a:gd name="T23" fmla="*/ 2147483646 h 7299"/>
                <a:gd name="T24" fmla="*/ 2147483646 w 7467"/>
                <a:gd name="T25" fmla="*/ 2147483646 h 7299"/>
                <a:gd name="T26" fmla="*/ 2147483646 w 7467"/>
                <a:gd name="T27" fmla="*/ 2147483646 h 7299"/>
                <a:gd name="T28" fmla="*/ 2147483646 w 7467"/>
                <a:gd name="T29" fmla="*/ 2147483646 h 7299"/>
                <a:gd name="T30" fmla="*/ 2147483646 w 7467"/>
                <a:gd name="T31" fmla="*/ 2147483646 h 7299"/>
                <a:gd name="T32" fmla="*/ 2147483646 w 7467"/>
                <a:gd name="T33" fmla="*/ 2147483646 h 7299"/>
                <a:gd name="T34" fmla="*/ 2147483646 w 7467"/>
                <a:gd name="T35" fmla="*/ 2147483646 h 7299"/>
                <a:gd name="T36" fmla="*/ 2147483646 w 7467"/>
                <a:gd name="T37" fmla="*/ 2147483646 h 7299"/>
                <a:gd name="T38" fmla="*/ 2147483646 w 7467"/>
                <a:gd name="T39" fmla="*/ 2147483646 h 7299"/>
                <a:gd name="T40" fmla="*/ 2147483646 w 7467"/>
                <a:gd name="T41" fmla="*/ 2147483646 h 7299"/>
                <a:gd name="T42" fmla="*/ 2147483646 w 7467"/>
                <a:gd name="T43" fmla="*/ 2147483646 h 7299"/>
                <a:gd name="T44" fmla="*/ 2147483646 w 7467"/>
                <a:gd name="T45" fmla="*/ 2147483646 h 72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67"/>
                <a:gd name="T70" fmla="*/ 0 h 7299"/>
                <a:gd name="T71" fmla="*/ 7467 w 7467"/>
                <a:gd name="T72" fmla="*/ 7299 h 72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9" name="Google Shape;601;p40"/>
            <p:cNvSpPr>
              <a:spLocks/>
            </p:cNvSpPr>
            <p:nvPr/>
          </p:nvSpPr>
          <p:spPr bwMode="auto">
            <a:xfrm>
              <a:off x="32461600" y="12543450"/>
              <a:ext cx="103875" cy="94575"/>
            </a:xfrm>
            <a:custGeom>
              <a:avLst/>
              <a:gdLst>
                <a:gd name="T0" fmla="*/ 2147483646 w 4155"/>
                <a:gd name="T1" fmla="*/ 0 h 3783"/>
                <a:gd name="T2" fmla="*/ 2147483646 w 4155"/>
                <a:gd name="T3" fmla="*/ 2147483646 h 3783"/>
                <a:gd name="T4" fmla="*/ 2147483646 w 4155"/>
                <a:gd name="T5" fmla="*/ 2147483646 h 3783"/>
                <a:gd name="T6" fmla="*/ 2147483646 w 4155"/>
                <a:gd name="T7" fmla="*/ 2147483646 h 3783"/>
                <a:gd name="T8" fmla="*/ 2147483646 w 4155"/>
                <a:gd name="T9" fmla="*/ 2147483646 h 3783"/>
                <a:gd name="T10" fmla="*/ 2147483646 w 4155"/>
                <a:gd name="T11" fmla="*/ 2147483646 h 3783"/>
                <a:gd name="T12" fmla="*/ 2147483646 w 4155"/>
                <a:gd name="T13" fmla="*/ 2147483646 h 3783"/>
                <a:gd name="T14" fmla="*/ 2147483646 w 4155"/>
                <a:gd name="T15" fmla="*/ 2147483646 h 3783"/>
                <a:gd name="T16" fmla="*/ 2147483646 w 4155"/>
                <a:gd name="T17" fmla="*/ 2147483646 h 3783"/>
                <a:gd name="T18" fmla="*/ 2147483646 w 4155"/>
                <a:gd name="T19" fmla="*/ 0 h 37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55"/>
                <a:gd name="T31" fmla="*/ 0 h 3783"/>
                <a:gd name="T32" fmla="*/ 4155 w 4155"/>
                <a:gd name="T33" fmla="*/ 3783 h 37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90" name="Google Shape;602;p40"/>
            <p:cNvSpPr>
              <a:spLocks/>
            </p:cNvSpPr>
            <p:nvPr/>
          </p:nvSpPr>
          <p:spPr bwMode="auto">
            <a:xfrm>
              <a:off x="31809900" y="12675375"/>
              <a:ext cx="86875" cy="104250"/>
            </a:xfrm>
            <a:custGeom>
              <a:avLst/>
              <a:gdLst>
                <a:gd name="T0" fmla="*/ 2147483646 w 3475"/>
                <a:gd name="T1" fmla="*/ 0 h 4170"/>
                <a:gd name="T2" fmla="*/ 2147483646 w 3475"/>
                <a:gd name="T3" fmla="*/ 2147483646 h 4170"/>
                <a:gd name="T4" fmla="*/ 2147483646 w 3475"/>
                <a:gd name="T5" fmla="*/ 2147483646 h 4170"/>
                <a:gd name="T6" fmla="*/ 2147483646 w 3475"/>
                <a:gd name="T7" fmla="*/ 2147483646 h 4170"/>
                <a:gd name="T8" fmla="*/ 2147483646 w 3475"/>
                <a:gd name="T9" fmla="*/ 2147483646 h 4170"/>
                <a:gd name="T10" fmla="*/ 2147483646 w 3475"/>
                <a:gd name="T11" fmla="*/ 2147483646 h 4170"/>
                <a:gd name="T12" fmla="*/ 2147483646 w 3475"/>
                <a:gd name="T13" fmla="*/ 2147483646 h 4170"/>
                <a:gd name="T14" fmla="*/ 2147483646 w 3475"/>
                <a:gd name="T15" fmla="*/ 2147483646 h 4170"/>
                <a:gd name="T16" fmla="*/ 2147483646 w 3475"/>
                <a:gd name="T17" fmla="*/ 2147483646 h 4170"/>
                <a:gd name="T18" fmla="*/ 2147483646 w 3475"/>
                <a:gd name="T19" fmla="*/ 2147483646 h 4170"/>
                <a:gd name="T20" fmla="*/ 2147483646 w 3475"/>
                <a:gd name="T21" fmla="*/ 2147483646 h 4170"/>
                <a:gd name="T22" fmla="*/ 2147483646 w 3475"/>
                <a:gd name="T23" fmla="*/ 0 h 41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75"/>
                <a:gd name="T37" fmla="*/ 0 h 4170"/>
                <a:gd name="T38" fmla="*/ 3475 w 3475"/>
                <a:gd name="T39" fmla="*/ 4170 h 41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91" name="Google Shape;603;p40"/>
            <p:cNvSpPr>
              <a:spLocks/>
            </p:cNvSpPr>
            <p:nvPr/>
          </p:nvSpPr>
          <p:spPr bwMode="auto">
            <a:xfrm>
              <a:off x="32007700" y="13764175"/>
              <a:ext cx="469650" cy="208975"/>
            </a:xfrm>
            <a:custGeom>
              <a:avLst/>
              <a:gdLst>
                <a:gd name="T0" fmla="*/ 2147483646 w 18786"/>
                <a:gd name="T1" fmla="*/ 0 h 8359"/>
                <a:gd name="T2" fmla="*/ 2147483646 w 18786"/>
                <a:gd name="T3" fmla="*/ 2147483646 h 8359"/>
                <a:gd name="T4" fmla="*/ 2147483646 w 18786"/>
                <a:gd name="T5" fmla="*/ 2147483646 h 8359"/>
                <a:gd name="T6" fmla="*/ 2147483646 w 18786"/>
                <a:gd name="T7" fmla="*/ 2147483646 h 8359"/>
                <a:gd name="T8" fmla="*/ 2147483646 w 18786"/>
                <a:gd name="T9" fmla="*/ 2147483646 h 8359"/>
                <a:gd name="T10" fmla="*/ 2147483646 w 18786"/>
                <a:gd name="T11" fmla="*/ 0 h 83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786"/>
                <a:gd name="T19" fmla="*/ 0 h 8359"/>
                <a:gd name="T20" fmla="*/ 18786 w 18786"/>
                <a:gd name="T21" fmla="*/ 8359 h 83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92" name="Google Shape;604;p40"/>
            <p:cNvSpPr>
              <a:spLocks/>
            </p:cNvSpPr>
            <p:nvPr/>
          </p:nvSpPr>
          <p:spPr bwMode="auto">
            <a:xfrm>
              <a:off x="31944625" y="13859150"/>
              <a:ext cx="592750" cy="404700"/>
            </a:xfrm>
            <a:custGeom>
              <a:avLst/>
              <a:gdLst>
                <a:gd name="T0" fmla="*/ 2147483646 w 23710"/>
                <a:gd name="T1" fmla="*/ 2147483646 h 16188"/>
                <a:gd name="T2" fmla="*/ 2147483646 w 23710"/>
                <a:gd name="T3" fmla="*/ 2147483646 h 16188"/>
                <a:gd name="T4" fmla="*/ 2147483646 w 23710"/>
                <a:gd name="T5" fmla="*/ 2147483646 h 16188"/>
                <a:gd name="T6" fmla="*/ 2147483646 w 23710"/>
                <a:gd name="T7" fmla="*/ 2147483646 h 16188"/>
                <a:gd name="T8" fmla="*/ 2147483646 w 23710"/>
                <a:gd name="T9" fmla="*/ 2147483646 h 16188"/>
                <a:gd name="T10" fmla="*/ 2147483646 w 23710"/>
                <a:gd name="T11" fmla="*/ 2147483646 h 16188"/>
                <a:gd name="T12" fmla="*/ 2147483646 w 23710"/>
                <a:gd name="T13" fmla="*/ 2147483646 h 16188"/>
                <a:gd name="T14" fmla="*/ 2147483646 w 23710"/>
                <a:gd name="T15" fmla="*/ 2147483646 h 16188"/>
                <a:gd name="T16" fmla="*/ 2147483646 w 23710"/>
                <a:gd name="T17" fmla="*/ 2147483646 h 16188"/>
                <a:gd name="T18" fmla="*/ 2147483646 w 23710"/>
                <a:gd name="T19" fmla="*/ 2147483646 h 16188"/>
                <a:gd name="T20" fmla="*/ 2147483646 w 23710"/>
                <a:gd name="T21" fmla="*/ 2147483646 h 16188"/>
                <a:gd name="T22" fmla="*/ 2147483646 w 23710"/>
                <a:gd name="T23" fmla="*/ 2147483646 h 16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710"/>
                <a:gd name="T37" fmla="*/ 0 h 16188"/>
                <a:gd name="T38" fmla="*/ 23710 w 23710"/>
                <a:gd name="T39" fmla="*/ 16188 h 16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93" name="Google Shape;605;p40"/>
            <p:cNvSpPr>
              <a:spLocks/>
            </p:cNvSpPr>
            <p:nvPr/>
          </p:nvSpPr>
          <p:spPr bwMode="auto">
            <a:xfrm>
              <a:off x="31993275" y="13556725"/>
              <a:ext cx="444550" cy="286425"/>
            </a:xfrm>
            <a:custGeom>
              <a:avLst/>
              <a:gdLst>
                <a:gd name="T0" fmla="*/ 2147483646 w 17782"/>
                <a:gd name="T1" fmla="*/ 0 h 11457"/>
                <a:gd name="T2" fmla="*/ 0 w 17782"/>
                <a:gd name="T3" fmla="*/ 2147483646 h 11457"/>
                <a:gd name="T4" fmla="*/ 2147483646 w 17782"/>
                <a:gd name="T5" fmla="*/ 2147483646 h 11457"/>
                <a:gd name="T6" fmla="*/ 2147483646 w 17782"/>
                <a:gd name="T7" fmla="*/ 2147483646 h 11457"/>
                <a:gd name="T8" fmla="*/ 2147483646 w 17782"/>
                <a:gd name="T9" fmla="*/ 2147483646 h 11457"/>
                <a:gd name="T10" fmla="*/ 2147483646 w 17782"/>
                <a:gd name="T11" fmla="*/ 0 h 114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82"/>
                <a:gd name="T19" fmla="*/ 0 h 11457"/>
                <a:gd name="T20" fmla="*/ 17782 w 17782"/>
                <a:gd name="T21" fmla="*/ 11457 h 114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94" name="Google Shape;606;p40"/>
            <p:cNvSpPr>
              <a:spLocks/>
            </p:cNvSpPr>
            <p:nvPr/>
          </p:nvSpPr>
          <p:spPr bwMode="auto">
            <a:xfrm>
              <a:off x="31830650" y="13157775"/>
              <a:ext cx="675575" cy="611725"/>
            </a:xfrm>
            <a:custGeom>
              <a:avLst/>
              <a:gdLst>
                <a:gd name="T0" fmla="*/ 2147483646 w 27023"/>
                <a:gd name="T1" fmla="*/ 2147483646 h 24469"/>
                <a:gd name="T2" fmla="*/ 0 w 27023"/>
                <a:gd name="T3" fmla="*/ 2147483646 h 24469"/>
                <a:gd name="T4" fmla="*/ 2147483646 w 27023"/>
                <a:gd name="T5" fmla="*/ 2147483646 h 24469"/>
                <a:gd name="T6" fmla="*/ 2147483646 w 27023"/>
                <a:gd name="T7" fmla="*/ 2147483646 h 24469"/>
                <a:gd name="T8" fmla="*/ 2147483646 w 27023"/>
                <a:gd name="T9" fmla="*/ 2147483646 h 24469"/>
                <a:gd name="T10" fmla="*/ 2147483646 w 27023"/>
                <a:gd name="T11" fmla="*/ 2147483646 h 24469"/>
                <a:gd name="T12" fmla="*/ 2147483646 w 27023"/>
                <a:gd name="T13" fmla="*/ 2147483646 h 24469"/>
                <a:gd name="T14" fmla="*/ 2147483646 w 27023"/>
                <a:gd name="T15" fmla="*/ 2147483646 h 24469"/>
                <a:gd name="T16" fmla="*/ 2147483646 w 27023"/>
                <a:gd name="T17" fmla="*/ 2147483646 h 24469"/>
                <a:gd name="T18" fmla="*/ 2147483646 w 27023"/>
                <a:gd name="T19" fmla="*/ 2147483646 h 24469"/>
                <a:gd name="T20" fmla="*/ 2147483646 w 27023"/>
                <a:gd name="T21" fmla="*/ 2147483646 h 24469"/>
                <a:gd name="T22" fmla="*/ 2147483646 w 27023"/>
                <a:gd name="T23" fmla="*/ 2147483646 h 24469"/>
                <a:gd name="T24" fmla="*/ 2147483646 w 27023"/>
                <a:gd name="T25" fmla="*/ 2147483646 h 24469"/>
                <a:gd name="T26" fmla="*/ 2147483646 w 27023"/>
                <a:gd name="T27" fmla="*/ 2147483646 h 244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023"/>
                <a:gd name="T43" fmla="*/ 0 h 24469"/>
                <a:gd name="T44" fmla="*/ 27023 w 27023"/>
                <a:gd name="T45" fmla="*/ 24469 h 244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95" name="Google Shape;607;p40"/>
            <p:cNvSpPr>
              <a:spLocks/>
            </p:cNvSpPr>
            <p:nvPr/>
          </p:nvSpPr>
          <p:spPr bwMode="auto">
            <a:xfrm>
              <a:off x="31975775" y="13235050"/>
              <a:ext cx="174800" cy="504075"/>
            </a:xfrm>
            <a:custGeom>
              <a:avLst/>
              <a:gdLst>
                <a:gd name="T0" fmla="*/ 2147483646 w 6992"/>
                <a:gd name="T1" fmla="*/ 2147483646 h 20163"/>
                <a:gd name="T2" fmla="*/ 2147483646 w 6992"/>
                <a:gd name="T3" fmla="*/ 2147483646 h 20163"/>
                <a:gd name="T4" fmla="*/ 2147483646 w 6992"/>
                <a:gd name="T5" fmla="*/ 2147483646 h 20163"/>
                <a:gd name="T6" fmla="*/ 2147483646 w 6992"/>
                <a:gd name="T7" fmla="*/ 2147483646 h 20163"/>
                <a:gd name="T8" fmla="*/ 2147483646 w 6992"/>
                <a:gd name="T9" fmla="*/ 2147483646 h 20163"/>
                <a:gd name="T10" fmla="*/ 2147483646 w 6992"/>
                <a:gd name="T11" fmla="*/ 2147483646 h 20163"/>
                <a:gd name="T12" fmla="*/ 2147483646 w 6992"/>
                <a:gd name="T13" fmla="*/ 2147483646 h 20163"/>
                <a:gd name="T14" fmla="*/ 2147483646 w 6992"/>
                <a:gd name="T15" fmla="*/ 2147483646 h 20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2"/>
                <a:gd name="T25" fmla="*/ 0 h 20163"/>
                <a:gd name="T26" fmla="*/ 6992 w 6992"/>
                <a:gd name="T27" fmla="*/ 20163 h 201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96" name="Google Shape;608;p40"/>
            <p:cNvSpPr>
              <a:spLocks/>
            </p:cNvSpPr>
            <p:nvPr/>
          </p:nvSpPr>
          <p:spPr bwMode="auto">
            <a:xfrm>
              <a:off x="31975775" y="13236800"/>
              <a:ext cx="208250" cy="525875"/>
            </a:xfrm>
            <a:custGeom>
              <a:avLst/>
              <a:gdLst>
                <a:gd name="T0" fmla="*/ 2147483646 w 8330"/>
                <a:gd name="T1" fmla="*/ 2147483646 h 21035"/>
                <a:gd name="T2" fmla="*/ 2147483646 w 8330"/>
                <a:gd name="T3" fmla="*/ 2147483646 h 21035"/>
                <a:gd name="T4" fmla="*/ 2147483646 w 8330"/>
                <a:gd name="T5" fmla="*/ 2147483646 h 21035"/>
                <a:gd name="T6" fmla="*/ 2147483646 w 8330"/>
                <a:gd name="T7" fmla="*/ 2147483646 h 21035"/>
                <a:gd name="T8" fmla="*/ 2147483646 w 8330"/>
                <a:gd name="T9" fmla="*/ 2147483646 h 21035"/>
                <a:gd name="T10" fmla="*/ 2147483646 w 8330"/>
                <a:gd name="T11" fmla="*/ 2147483646 h 21035"/>
                <a:gd name="T12" fmla="*/ 2147483646 w 8330"/>
                <a:gd name="T13" fmla="*/ 2147483646 h 21035"/>
                <a:gd name="T14" fmla="*/ 2147483646 w 8330"/>
                <a:gd name="T15" fmla="*/ 2147483646 h 210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30"/>
                <a:gd name="T25" fmla="*/ 0 h 21035"/>
                <a:gd name="T26" fmla="*/ 8330 w 8330"/>
                <a:gd name="T27" fmla="*/ 21035 h 210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97" name="Google Shape;609;p40"/>
            <p:cNvSpPr>
              <a:spLocks/>
            </p:cNvSpPr>
            <p:nvPr/>
          </p:nvSpPr>
          <p:spPr bwMode="auto">
            <a:xfrm>
              <a:off x="32308625" y="13228600"/>
              <a:ext cx="138325" cy="499875"/>
            </a:xfrm>
            <a:custGeom>
              <a:avLst/>
              <a:gdLst>
                <a:gd name="T0" fmla="*/ 2147483646 w 5533"/>
                <a:gd name="T1" fmla="*/ 2147483646 h 19995"/>
                <a:gd name="T2" fmla="*/ 2147483646 w 5533"/>
                <a:gd name="T3" fmla="*/ 2147483646 h 19995"/>
                <a:gd name="T4" fmla="*/ 2147483646 w 5533"/>
                <a:gd name="T5" fmla="*/ 2147483646 h 19995"/>
                <a:gd name="T6" fmla="*/ 2147483646 w 5533"/>
                <a:gd name="T7" fmla="*/ 2147483646 h 19995"/>
                <a:gd name="T8" fmla="*/ 2147483646 w 5533"/>
                <a:gd name="T9" fmla="*/ 2147483646 h 19995"/>
                <a:gd name="T10" fmla="*/ 2147483646 w 5533"/>
                <a:gd name="T11" fmla="*/ 2147483646 h 19995"/>
                <a:gd name="T12" fmla="*/ 2147483646 w 5533"/>
                <a:gd name="T13" fmla="*/ 2147483646 h 19995"/>
                <a:gd name="T14" fmla="*/ 2147483646 w 5533"/>
                <a:gd name="T15" fmla="*/ 2147483646 h 199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33"/>
                <a:gd name="T25" fmla="*/ 0 h 19995"/>
                <a:gd name="T26" fmla="*/ 5533 w 5533"/>
                <a:gd name="T27" fmla="*/ 19995 h 199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98" name="Google Shape;610;p40"/>
            <p:cNvSpPr>
              <a:spLocks/>
            </p:cNvSpPr>
            <p:nvPr/>
          </p:nvSpPr>
          <p:spPr bwMode="auto">
            <a:xfrm>
              <a:off x="32274425" y="13229975"/>
              <a:ext cx="171750" cy="522050"/>
            </a:xfrm>
            <a:custGeom>
              <a:avLst/>
              <a:gdLst>
                <a:gd name="T0" fmla="*/ 2147483646 w 6870"/>
                <a:gd name="T1" fmla="*/ 0 h 20882"/>
                <a:gd name="T2" fmla="*/ 2147483646 w 6870"/>
                <a:gd name="T3" fmla="*/ 2147483646 h 20882"/>
                <a:gd name="T4" fmla="*/ 2147483646 w 6870"/>
                <a:gd name="T5" fmla="*/ 2147483646 h 20882"/>
                <a:gd name="T6" fmla="*/ 2147483646 w 6870"/>
                <a:gd name="T7" fmla="*/ 2147483646 h 20882"/>
                <a:gd name="T8" fmla="*/ 2147483646 w 6870"/>
                <a:gd name="T9" fmla="*/ 2147483646 h 20882"/>
                <a:gd name="T10" fmla="*/ 2147483646 w 6870"/>
                <a:gd name="T11" fmla="*/ 2147483646 h 20882"/>
                <a:gd name="T12" fmla="*/ 2147483646 w 6870"/>
                <a:gd name="T13" fmla="*/ 0 h 20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70"/>
                <a:gd name="T22" fmla="*/ 0 h 20882"/>
                <a:gd name="T23" fmla="*/ 6870 w 6870"/>
                <a:gd name="T24" fmla="*/ 20882 h 208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99" name="Google Shape;611;p40"/>
            <p:cNvSpPr>
              <a:spLocks/>
            </p:cNvSpPr>
            <p:nvPr/>
          </p:nvSpPr>
          <p:spPr bwMode="auto">
            <a:xfrm>
              <a:off x="32125475" y="14015375"/>
              <a:ext cx="233550" cy="66450"/>
            </a:xfrm>
            <a:custGeom>
              <a:avLst/>
              <a:gdLst>
                <a:gd name="T0" fmla="*/ 2147483646 w 9342"/>
                <a:gd name="T1" fmla="*/ 2147483646 h 2658"/>
                <a:gd name="T2" fmla="*/ 2147483646 w 9342"/>
                <a:gd name="T3" fmla="*/ 2147483646 h 2658"/>
                <a:gd name="T4" fmla="*/ 2147483646 w 9342"/>
                <a:gd name="T5" fmla="*/ 2147483646 h 2658"/>
                <a:gd name="T6" fmla="*/ 2147483646 w 9342"/>
                <a:gd name="T7" fmla="*/ 2147483646 h 2658"/>
                <a:gd name="T8" fmla="*/ 2147483646 w 9342"/>
                <a:gd name="T9" fmla="*/ 2147483646 h 2658"/>
                <a:gd name="T10" fmla="*/ 2147483646 w 9342"/>
                <a:gd name="T11" fmla="*/ 2147483646 h 2658"/>
                <a:gd name="T12" fmla="*/ 2147483646 w 9342"/>
                <a:gd name="T13" fmla="*/ 2147483646 h 26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42"/>
                <a:gd name="T22" fmla="*/ 0 h 2658"/>
                <a:gd name="T23" fmla="*/ 9342 w 9342"/>
                <a:gd name="T24" fmla="*/ 2658 h 26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612" name="WordArt 3"/>
          <p:cNvSpPr>
            <a:spLocks noChangeArrowheads="1" noChangeShapeType="1" noTextEdit="1"/>
          </p:cNvSpPr>
          <p:nvPr/>
        </p:nvSpPr>
        <p:spPr bwMode="auto">
          <a:xfrm>
            <a:off x="3640139" y="941388"/>
            <a:ext cx="5138737" cy="874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FFFF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4000" b="1" kern="1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3</a:t>
            </a:r>
          </a:p>
        </p:txBody>
      </p:sp>
      <p:sp>
        <p:nvSpPr>
          <p:cNvPr id="615" name="WordArt 4"/>
          <p:cNvSpPr>
            <a:spLocks noChangeArrowheads="1" noChangeShapeType="1" noTextEdit="1"/>
          </p:cNvSpPr>
          <p:nvPr/>
        </p:nvSpPr>
        <p:spPr bwMode="auto">
          <a:xfrm>
            <a:off x="1838325" y="1682751"/>
            <a:ext cx="8523288" cy="19732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10" dirty="0" smtClean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10 000</a:t>
            </a:r>
          </a:p>
        </p:txBody>
      </p:sp>
      <p:pic>
        <p:nvPicPr>
          <p:cNvPr id="51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309563"/>
            <a:ext cx="16938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6" name="Group 18"/>
          <p:cNvGrpSpPr>
            <a:grpSpLocks/>
          </p:cNvGrpSpPr>
          <p:nvPr/>
        </p:nvGrpSpPr>
        <p:grpSpPr bwMode="auto">
          <a:xfrm>
            <a:off x="8801100" y="889000"/>
            <a:ext cx="1855788" cy="935038"/>
            <a:chOff x="5225" y="9335"/>
            <a:chExt cx="2520" cy="1750"/>
          </a:xfrm>
        </p:grpSpPr>
        <p:sp>
          <p:nvSpPr>
            <p:cNvPr id="5137" name="AutoShape 27" descr="2"/>
            <p:cNvSpPr>
              <a:spLocks noChangeArrowheads="1"/>
            </p:cNvSpPr>
            <p:nvPr/>
          </p:nvSpPr>
          <p:spPr bwMode="auto">
            <a:xfrm>
              <a:off x="5225" y="10185"/>
              <a:ext cx="2520" cy="900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pic>
          <p:nvPicPr>
            <p:cNvPr id="5138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622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VnBangkok" panose="00000400000000000000" pitchFamily="2" charset="0"/>
                  <a:cs typeface="Times New Roman" panose="02020603050405020304" pitchFamily="18" charset="0"/>
                </a:rPr>
                <a:t> </a:t>
              </a:r>
              <a:endParaRPr lang="en-US" altLang="en-US" sz="4800">
                <a:cs typeface="Times New Roman" panose="02020603050405020304" pitchFamily="18" charset="0"/>
              </a:endParaRPr>
            </a:p>
          </p:txBody>
        </p:sp>
        <p:sp>
          <p:nvSpPr>
            <p:cNvPr id="514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5144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</p:grpSp>
      <p:pic>
        <p:nvPicPr>
          <p:cNvPr id="39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97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" grpId="0" animBg="1"/>
      <p:bldP spid="6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3350;p22"/>
          <p:cNvGrpSpPr/>
          <p:nvPr/>
        </p:nvGrpSpPr>
        <p:grpSpPr>
          <a:xfrm>
            <a:off x="1579349" y="2084992"/>
            <a:ext cx="1486412" cy="1384954"/>
            <a:chOff x="1566470" y="2095726"/>
            <a:chExt cx="1486412" cy="1384954"/>
          </a:xfrm>
        </p:grpSpPr>
        <p:grpSp>
          <p:nvGrpSpPr>
            <p:cNvPr id="11" name="Google Shape;3351;p22"/>
            <p:cNvGrpSpPr/>
            <p:nvPr/>
          </p:nvGrpSpPr>
          <p:grpSpPr>
            <a:xfrm>
              <a:off x="1566470" y="2095726"/>
              <a:ext cx="1486412" cy="1384954"/>
              <a:chOff x="1697011" y="2095726"/>
              <a:chExt cx="1486412" cy="1384954"/>
            </a:xfrm>
          </p:grpSpPr>
          <p:sp>
            <p:nvSpPr>
              <p:cNvPr id="13" name="Google Shape;3352;p22"/>
              <p:cNvSpPr txBox="1"/>
              <p:nvPr/>
            </p:nvSpPr>
            <p:spPr>
              <a:xfrm>
                <a:off x="1934771" y="2095726"/>
                <a:ext cx="1248652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5274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2928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12" name="Google Shape;3354;p22"/>
            <p:cNvCxnSpPr/>
            <p:nvPr/>
          </p:nvCxnSpPr>
          <p:spPr>
            <a:xfrm>
              <a:off x="1689100" y="3378200"/>
              <a:ext cx="11699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" name="Google Shape;3355;p22"/>
          <p:cNvGrpSpPr/>
          <p:nvPr/>
        </p:nvGrpSpPr>
        <p:grpSpPr>
          <a:xfrm>
            <a:off x="4077687" y="2084992"/>
            <a:ext cx="1438072" cy="1384954"/>
            <a:chOff x="1566470" y="2095726"/>
            <a:chExt cx="1438072" cy="1384954"/>
          </a:xfrm>
        </p:grpSpPr>
        <p:grpSp>
          <p:nvGrpSpPr>
            <p:cNvPr id="16" name="Google Shape;3356;p22"/>
            <p:cNvGrpSpPr/>
            <p:nvPr/>
          </p:nvGrpSpPr>
          <p:grpSpPr>
            <a:xfrm>
              <a:off x="1566470" y="2095726"/>
              <a:ext cx="1438072" cy="1384954"/>
              <a:chOff x="1697011" y="2095726"/>
              <a:chExt cx="1438072" cy="1384954"/>
            </a:xfrm>
          </p:grpSpPr>
          <p:sp>
            <p:nvSpPr>
              <p:cNvPr id="18" name="Google Shape;3357;p22"/>
              <p:cNvSpPr txBox="1"/>
              <p:nvPr/>
            </p:nvSpPr>
            <p:spPr>
              <a:xfrm>
                <a:off x="1934770" y="2095726"/>
                <a:ext cx="1200313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7668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5809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35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17" name="Google Shape;3359;p22"/>
            <p:cNvCxnSpPr/>
            <p:nvPr/>
          </p:nvCxnSpPr>
          <p:spPr>
            <a:xfrm>
              <a:off x="1689100" y="3378200"/>
              <a:ext cx="1133522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0" name="Google Shape;3360;p22"/>
          <p:cNvGrpSpPr/>
          <p:nvPr/>
        </p:nvGrpSpPr>
        <p:grpSpPr>
          <a:xfrm>
            <a:off x="6588905" y="2084992"/>
            <a:ext cx="1437076" cy="1384954"/>
            <a:chOff x="1566470" y="2095726"/>
            <a:chExt cx="1437076" cy="1384954"/>
          </a:xfrm>
        </p:grpSpPr>
        <p:grpSp>
          <p:nvGrpSpPr>
            <p:cNvPr id="21" name="Google Shape;3361;p22"/>
            <p:cNvGrpSpPr/>
            <p:nvPr/>
          </p:nvGrpSpPr>
          <p:grpSpPr>
            <a:xfrm>
              <a:off x="1566470" y="2095726"/>
              <a:ext cx="1437076" cy="1384954"/>
              <a:chOff x="1697011" y="2095726"/>
              <a:chExt cx="1437076" cy="1384954"/>
            </a:xfrm>
          </p:grpSpPr>
          <p:sp>
            <p:nvSpPr>
              <p:cNvPr id="23" name="Google Shape;3362;p22"/>
              <p:cNvSpPr txBox="1"/>
              <p:nvPr/>
            </p:nvSpPr>
            <p:spPr>
              <a:xfrm>
                <a:off x="1934771" y="2095726"/>
                <a:ext cx="1199316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2384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827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363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2" name="Google Shape;3364;p22"/>
            <p:cNvCxnSpPr/>
            <p:nvPr/>
          </p:nvCxnSpPr>
          <p:spPr>
            <a:xfrm>
              <a:off x="1689100" y="3378200"/>
              <a:ext cx="1080183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" name="Google Shape;3365;p22"/>
          <p:cNvGrpSpPr/>
          <p:nvPr/>
        </p:nvGrpSpPr>
        <p:grpSpPr>
          <a:xfrm>
            <a:off x="8932470" y="2084992"/>
            <a:ext cx="1563812" cy="1384954"/>
            <a:chOff x="1566470" y="2095726"/>
            <a:chExt cx="1563812" cy="1384954"/>
          </a:xfrm>
        </p:grpSpPr>
        <p:grpSp>
          <p:nvGrpSpPr>
            <p:cNvPr id="26" name="Google Shape;3366;p22"/>
            <p:cNvGrpSpPr/>
            <p:nvPr/>
          </p:nvGrpSpPr>
          <p:grpSpPr>
            <a:xfrm>
              <a:off x="1566470" y="2095726"/>
              <a:ext cx="1563812" cy="1384954"/>
              <a:chOff x="1697011" y="2095726"/>
              <a:chExt cx="1563812" cy="1384954"/>
            </a:xfrm>
          </p:grpSpPr>
          <p:sp>
            <p:nvSpPr>
              <p:cNvPr id="28" name="Google Shape;3367;p22"/>
              <p:cNvSpPr txBox="1"/>
              <p:nvPr/>
            </p:nvSpPr>
            <p:spPr>
              <a:xfrm>
                <a:off x="1934771" y="2095726"/>
                <a:ext cx="1326052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6729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43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36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" name="Google Shape;3369;p22"/>
            <p:cNvCxnSpPr/>
            <p:nvPr/>
          </p:nvCxnSpPr>
          <p:spPr>
            <a:xfrm>
              <a:off x="1689100" y="3378200"/>
              <a:ext cx="1209362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370;p22"/>
          <p:cNvSpPr txBox="1"/>
          <p:nvPr/>
        </p:nvSpPr>
        <p:spPr>
          <a:xfrm>
            <a:off x="1786950" y="3240676"/>
            <a:ext cx="10849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2346</a:t>
            </a: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371;p22"/>
          <p:cNvSpPr txBox="1"/>
          <p:nvPr/>
        </p:nvSpPr>
        <p:spPr>
          <a:xfrm>
            <a:off x="4305458" y="3240676"/>
            <a:ext cx="102838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1659</a:t>
            </a: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372;p22"/>
          <p:cNvSpPr txBox="1"/>
          <p:nvPr/>
        </p:nvSpPr>
        <p:spPr>
          <a:xfrm>
            <a:off x="6819899" y="3240676"/>
            <a:ext cx="120608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1457</a:t>
            </a: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73;p22"/>
          <p:cNvSpPr txBox="1"/>
          <p:nvPr/>
        </p:nvSpPr>
        <p:spPr>
          <a:xfrm>
            <a:off x="9179586" y="3240676"/>
            <a:ext cx="122654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6686</a:t>
            </a: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0" y="249850"/>
            <a:ext cx="1828800" cy="838200"/>
          </a:xfrm>
          <a:prstGeom prst="rect">
            <a:avLst/>
          </a:prstGeom>
        </p:spPr>
      </p:pic>
      <p:sp>
        <p:nvSpPr>
          <p:cNvPr id="49" name="Google Shape;3076;p6"/>
          <p:cNvSpPr/>
          <p:nvPr/>
        </p:nvSpPr>
        <p:spPr>
          <a:xfrm>
            <a:off x="1008761" y="1177515"/>
            <a:ext cx="570588" cy="5705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79574" y="1244347"/>
            <a:ext cx="104771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Tính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9379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3350;p22"/>
          <p:cNvGrpSpPr/>
          <p:nvPr/>
        </p:nvGrpSpPr>
        <p:grpSpPr>
          <a:xfrm>
            <a:off x="1579349" y="2084992"/>
            <a:ext cx="1486412" cy="1384954"/>
            <a:chOff x="1566470" y="2095726"/>
            <a:chExt cx="1486412" cy="1384954"/>
          </a:xfrm>
        </p:grpSpPr>
        <p:grpSp>
          <p:nvGrpSpPr>
            <p:cNvPr id="11" name="Google Shape;3351;p22"/>
            <p:cNvGrpSpPr/>
            <p:nvPr/>
          </p:nvGrpSpPr>
          <p:grpSpPr>
            <a:xfrm>
              <a:off x="1566470" y="2095726"/>
              <a:ext cx="1486412" cy="1384954"/>
              <a:chOff x="1697011" y="2095726"/>
              <a:chExt cx="1486412" cy="1384954"/>
            </a:xfrm>
          </p:grpSpPr>
          <p:sp>
            <p:nvSpPr>
              <p:cNvPr id="13" name="Google Shape;3352;p22"/>
              <p:cNvSpPr txBox="1"/>
              <p:nvPr/>
            </p:nvSpPr>
            <p:spPr>
              <a:xfrm>
                <a:off x="1934771" y="2095726"/>
                <a:ext cx="1248652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4219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3864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3353;p22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12" name="Google Shape;3354;p22"/>
            <p:cNvCxnSpPr/>
            <p:nvPr/>
          </p:nvCxnSpPr>
          <p:spPr>
            <a:xfrm>
              <a:off x="1689100" y="3378200"/>
              <a:ext cx="1169945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5" name="Google Shape;3355;p22"/>
          <p:cNvGrpSpPr/>
          <p:nvPr/>
        </p:nvGrpSpPr>
        <p:grpSpPr>
          <a:xfrm>
            <a:off x="4077687" y="2084992"/>
            <a:ext cx="1438072" cy="1384954"/>
            <a:chOff x="1566470" y="2095726"/>
            <a:chExt cx="1438072" cy="1384954"/>
          </a:xfrm>
        </p:grpSpPr>
        <p:grpSp>
          <p:nvGrpSpPr>
            <p:cNvPr id="16" name="Google Shape;3356;p22"/>
            <p:cNvGrpSpPr/>
            <p:nvPr/>
          </p:nvGrpSpPr>
          <p:grpSpPr>
            <a:xfrm>
              <a:off x="1566470" y="2095726"/>
              <a:ext cx="1438072" cy="1384954"/>
              <a:chOff x="1697011" y="2095726"/>
              <a:chExt cx="1438072" cy="1384954"/>
            </a:xfrm>
          </p:grpSpPr>
          <p:sp>
            <p:nvSpPr>
              <p:cNvPr id="18" name="Google Shape;3357;p22"/>
              <p:cNvSpPr txBox="1"/>
              <p:nvPr/>
            </p:nvSpPr>
            <p:spPr>
              <a:xfrm>
                <a:off x="1934770" y="2095726"/>
                <a:ext cx="1200313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8380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6425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3358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17" name="Google Shape;3359;p22"/>
            <p:cNvCxnSpPr/>
            <p:nvPr/>
          </p:nvCxnSpPr>
          <p:spPr>
            <a:xfrm>
              <a:off x="1689100" y="3378200"/>
              <a:ext cx="1133522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0" name="Google Shape;3360;p22"/>
          <p:cNvGrpSpPr/>
          <p:nvPr/>
        </p:nvGrpSpPr>
        <p:grpSpPr>
          <a:xfrm>
            <a:off x="6588905" y="2084992"/>
            <a:ext cx="1437076" cy="1384954"/>
            <a:chOff x="1566470" y="2095726"/>
            <a:chExt cx="1437076" cy="1384954"/>
          </a:xfrm>
        </p:grpSpPr>
        <p:grpSp>
          <p:nvGrpSpPr>
            <p:cNvPr id="21" name="Google Shape;3361;p22"/>
            <p:cNvGrpSpPr/>
            <p:nvPr/>
          </p:nvGrpSpPr>
          <p:grpSpPr>
            <a:xfrm>
              <a:off x="1566470" y="2095726"/>
              <a:ext cx="1437076" cy="1384954"/>
              <a:chOff x="1697011" y="2095726"/>
              <a:chExt cx="1437076" cy="1384954"/>
            </a:xfrm>
          </p:grpSpPr>
          <p:sp>
            <p:nvSpPr>
              <p:cNvPr id="23" name="Google Shape;3362;p22"/>
              <p:cNvSpPr txBox="1"/>
              <p:nvPr/>
            </p:nvSpPr>
            <p:spPr>
              <a:xfrm>
                <a:off x="1934771" y="2095726"/>
                <a:ext cx="1199316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6635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</a:t>
                </a:r>
                <a:r>
                  <a:rPr lang="en-US" sz="2800" b="1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807</a:t>
                </a:r>
                <a:endParaRPr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3363;p22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2" name="Google Shape;3364;p22"/>
            <p:cNvCxnSpPr/>
            <p:nvPr/>
          </p:nvCxnSpPr>
          <p:spPr>
            <a:xfrm>
              <a:off x="1689100" y="3378200"/>
              <a:ext cx="1080183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370;p22"/>
          <p:cNvSpPr txBox="1"/>
          <p:nvPr/>
        </p:nvSpPr>
        <p:spPr>
          <a:xfrm>
            <a:off x="1786950" y="3240676"/>
            <a:ext cx="108497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0355</a:t>
            </a: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371;p22"/>
          <p:cNvSpPr txBox="1"/>
          <p:nvPr/>
        </p:nvSpPr>
        <p:spPr>
          <a:xfrm>
            <a:off x="4305458" y="3240676"/>
            <a:ext cx="1028381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1955</a:t>
            </a: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372;p22"/>
          <p:cNvSpPr txBox="1"/>
          <p:nvPr/>
        </p:nvSpPr>
        <p:spPr>
          <a:xfrm>
            <a:off x="6819899" y="3240676"/>
            <a:ext cx="120608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5828</a:t>
            </a:r>
            <a:endParaRPr sz="28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0" y="249850"/>
            <a:ext cx="1828800" cy="838200"/>
          </a:xfrm>
          <a:prstGeom prst="rect">
            <a:avLst/>
          </a:prstGeom>
        </p:spPr>
      </p:pic>
      <p:sp>
        <p:nvSpPr>
          <p:cNvPr id="49" name="Google Shape;3076;p6"/>
          <p:cNvSpPr/>
          <p:nvPr/>
        </p:nvSpPr>
        <p:spPr>
          <a:xfrm>
            <a:off x="1008761" y="1177515"/>
            <a:ext cx="570588" cy="5705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79573" y="1244347"/>
            <a:ext cx="303106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Đặt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rồi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tính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159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90" y="249850"/>
            <a:ext cx="1828800" cy="838200"/>
          </a:xfrm>
          <a:prstGeom prst="rect">
            <a:avLst/>
          </a:prstGeom>
        </p:spPr>
      </p:pic>
      <p:sp>
        <p:nvSpPr>
          <p:cNvPr id="3" name="Google Shape;3076;p6"/>
          <p:cNvSpPr/>
          <p:nvPr/>
        </p:nvSpPr>
        <p:spPr>
          <a:xfrm>
            <a:off x="1008761" y="1177515"/>
            <a:ext cx="570588" cy="5705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rgbClr val="D6E3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349" y="1055638"/>
            <a:ext cx="969779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Sông</a:t>
            </a:r>
            <a:r>
              <a:rPr lang="en-US" sz="2400" dirty="0" smtClean="0"/>
              <a:t> Nin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sông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chiều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6650 km, </a:t>
            </a:r>
            <a:r>
              <a:rPr lang="en-US" sz="2400" dirty="0" err="1" smtClean="0"/>
              <a:t>sông</a:t>
            </a:r>
            <a:r>
              <a:rPr lang="en-US" sz="2400" dirty="0" smtClean="0"/>
              <a:t> </a:t>
            </a:r>
            <a:r>
              <a:rPr lang="en-US" sz="2400" dirty="0" err="1" smtClean="0"/>
              <a:t>Hồng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1149 km. </a:t>
            </a:r>
            <a:r>
              <a:rPr lang="en-US" sz="2400" dirty="0" err="1" smtClean="0"/>
              <a:t>Hỏi</a:t>
            </a:r>
            <a:r>
              <a:rPr lang="en-US" sz="2400" dirty="0" smtClean="0"/>
              <a:t> </a:t>
            </a:r>
            <a:r>
              <a:rPr lang="en-US" sz="2400" dirty="0" err="1" smtClean="0"/>
              <a:t>sông</a:t>
            </a:r>
            <a:r>
              <a:rPr lang="en-US" sz="2400" dirty="0" smtClean="0"/>
              <a:t> Nin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</a:t>
            </a:r>
            <a:r>
              <a:rPr lang="en-US" sz="2400" dirty="0" err="1" smtClean="0"/>
              <a:t>sông</a:t>
            </a:r>
            <a:r>
              <a:rPr lang="en-US" sz="2400" dirty="0" smtClean="0"/>
              <a:t> </a:t>
            </a:r>
            <a:r>
              <a:rPr lang="en-US" sz="2400" dirty="0" err="1" smtClean="0"/>
              <a:t>Hồng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ki-lô-mét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89038" y="1610940"/>
            <a:ext cx="109470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507590" y="2481750"/>
            <a:ext cx="5263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FF0000"/>
                </a:solidFill>
              </a:rPr>
              <a:t>Tóm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tắt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Sông</a:t>
            </a:r>
            <a:r>
              <a:rPr lang="en-US" sz="2400" dirty="0" smtClean="0"/>
              <a:t> Nin: 6650 km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Sông</a:t>
            </a:r>
            <a:r>
              <a:rPr lang="en-US" sz="2400" dirty="0" smtClean="0"/>
              <a:t> </a:t>
            </a:r>
            <a:r>
              <a:rPr lang="en-US" sz="2400" dirty="0" err="1" smtClean="0"/>
              <a:t>Hồng</a:t>
            </a:r>
            <a:r>
              <a:rPr lang="en-US" sz="2400" dirty="0" smtClean="0"/>
              <a:t>: 1149 km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Sông</a:t>
            </a:r>
            <a:r>
              <a:rPr lang="en-US" sz="2400" dirty="0" smtClean="0"/>
              <a:t> Nin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</a:t>
            </a:r>
            <a:r>
              <a:rPr lang="en-US" sz="2400" dirty="0" err="1" smtClean="0"/>
              <a:t>sông</a:t>
            </a:r>
            <a:r>
              <a:rPr lang="en-US" sz="2400" dirty="0" smtClean="0"/>
              <a:t> </a:t>
            </a:r>
            <a:r>
              <a:rPr lang="en-US" sz="2400" dirty="0" err="1" smtClean="0"/>
              <a:t>Hồng</a:t>
            </a:r>
            <a:r>
              <a:rPr lang="en-US" sz="2400" dirty="0" smtClean="0"/>
              <a:t> ? km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701566" y="1610940"/>
            <a:ext cx="1596980" cy="106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traight Connector 12"/>
          <p:cNvCxnSpPr/>
          <p:nvPr/>
        </p:nvCxnSpPr>
        <p:spPr bwMode="auto">
          <a:xfrm>
            <a:off x="9620518" y="1610940"/>
            <a:ext cx="1287888" cy="106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traight Connector 14"/>
          <p:cNvCxnSpPr/>
          <p:nvPr/>
        </p:nvCxnSpPr>
        <p:spPr bwMode="auto">
          <a:xfrm>
            <a:off x="1789038" y="2112135"/>
            <a:ext cx="14435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traight Connector 16"/>
          <p:cNvCxnSpPr/>
          <p:nvPr/>
        </p:nvCxnSpPr>
        <p:spPr bwMode="auto">
          <a:xfrm>
            <a:off x="4082603" y="2148849"/>
            <a:ext cx="645231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5537916" y="2499015"/>
            <a:ext cx="66540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giải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 smtClean="0"/>
              <a:t>Sông</a:t>
            </a:r>
            <a:r>
              <a:rPr lang="en-US" sz="2400" b="1" dirty="0" smtClean="0"/>
              <a:t> Nin </a:t>
            </a:r>
            <a:r>
              <a:rPr lang="en-US" sz="2400" b="1" dirty="0" err="1" smtClean="0"/>
              <a:t>dài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Hồng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ki-lô-mét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6650 – 1149 = 5501 (km)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 smtClean="0"/>
              <a:t>Đáp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: 5501 km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8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me42712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Oval 3"/>
          <p:cNvSpPr>
            <a:spLocks noChangeArrowheads="1"/>
          </p:cNvSpPr>
          <p:nvPr/>
        </p:nvSpPr>
        <p:spPr bwMode="auto">
          <a:xfrm>
            <a:off x="2133600" y="609600"/>
            <a:ext cx="7467600" cy="16764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99"/>
                </a:solidFill>
                <a:latin typeface="Times New Roman" panose="02020603050405020304" pitchFamily="18" charset="0"/>
              </a:rPr>
              <a:t>TRÒ CHƠI</a:t>
            </a:r>
          </a:p>
        </p:txBody>
      </p:sp>
      <p:pic>
        <p:nvPicPr>
          <p:cNvPr id="22532" name="Picture 29" descr="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106488"/>
            <a:ext cx="229076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WordArt 2"/>
          <p:cNvSpPr>
            <a:spLocks noChangeArrowheads="1" noChangeShapeType="1"/>
          </p:cNvSpPr>
          <p:nvPr/>
        </p:nvSpPr>
        <p:spPr bwMode="auto">
          <a:xfrm>
            <a:off x="1524000" y="2865438"/>
            <a:ext cx="9067800" cy="16303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6000" b="1" kern="10" spc="-6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TINH MẮT HƠN?</a:t>
            </a:r>
            <a:endParaRPr lang="en-US" sz="6000" b="1" kern="10" spc="-6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" action="ppaction://noaction"/>
          </p:cNvPr>
          <p:cNvSpPr/>
          <p:nvPr/>
        </p:nvSpPr>
        <p:spPr>
          <a:xfrm>
            <a:off x="8991600" y="5562600"/>
            <a:ext cx="1066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22535" name="Picture 29" descr="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189">
            <a:off x="1600201" y="1249364"/>
            <a:ext cx="24098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545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o choi am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1905000" y="3260725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4753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1862138" y="4291013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1923</a:t>
            </a: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1676400" y="3514726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</a:t>
            </a:r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1709738" y="4276725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43"/>
          <p:cNvSpPr>
            <a:spLocks noChangeArrowheads="1"/>
          </p:cNvSpPr>
          <p:nvPr/>
        </p:nvSpPr>
        <p:spPr bwMode="auto">
          <a:xfrm>
            <a:off x="2852738" y="4124325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WordArt 48"/>
          <p:cNvSpPr>
            <a:spLocks noChangeArrowheads="1" noChangeShapeType="1" noTextEdit="1"/>
          </p:cNvSpPr>
          <p:nvPr/>
        </p:nvSpPr>
        <p:spPr bwMode="auto">
          <a:xfrm>
            <a:off x="3028950" y="4276725"/>
            <a:ext cx="2809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862138" y="3830639"/>
            <a:ext cx="914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317</a:t>
            </a:r>
          </a:p>
        </p:txBody>
      </p:sp>
      <p:sp>
        <p:nvSpPr>
          <p:cNvPr id="14" name="Oval 43"/>
          <p:cNvSpPr>
            <a:spLocks noChangeArrowheads="1"/>
          </p:cNvSpPr>
          <p:nvPr/>
        </p:nvSpPr>
        <p:spPr bwMode="auto">
          <a:xfrm>
            <a:off x="1938338" y="2447925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43"/>
          <p:cNvSpPr>
            <a:spLocks noChangeArrowheads="1"/>
          </p:cNvSpPr>
          <p:nvPr/>
        </p:nvSpPr>
        <p:spPr bwMode="auto">
          <a:xfrm>
            <a:off x="4267200" y="2447925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4114800" y="3209925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7360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207</a:t>
            </a: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4105275" y="435292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7160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3886200" y="35147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Line 39"/>
          <p:cNvSpPr>
            <a:spLocks noChangeShapeType="1"/>
          </p:cNvSpPr>
          <p:nvPr/>
        </p:nvSpPr>
        <p:spPr bwMode="auto">
          <a:xfrm>
            <a:off x="3886200" y="43957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Oval 43"/>
          <p:cNvSpPr>
            <a:spLocks noChangeArrowheads="1"/>
          </p:cNvSpPr>
          <p:nvPr/>
        </p:nvSpPr>
        <p:spPr bwMode="auto">
          <a:xfrm>
            <a:off x="5029200" y="4124325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WordArt 48"/>
          <p:cNvSpPr>
            <a:spLocks noChangeArrowheads="1" noChangeShapeType="1" noTextEdit="1"/>
          </p:cNvSpPr>
          <p:nvPr/>
        </p:nvSpPr>
        <p:spPr bwMode="auto">
          <a:xfrm>
            <a:off x="5257800" y="4276725"/>
            <a:ext cx="28098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sp>
        <p:nvSpPr>
          <p:cNvPr id="26" name="Oval 43"/>
          <p:cNvSpPr>
            <a:spLocks noChangeArrowheads="1"/>
          </p:cNvSpPr>
          <p:nvPr/>
        </p:nvSpPr>
        <p:spPr bwMode="auto">
          <a:xfrm>
            <a:off x="6477000" y="2524125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324600" y="3286125"/>
            <a:ext cx="129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6962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2071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315075" y="4429126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4891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6096000" y="35909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6172200" y="44719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Oval 43"/>
          <p:cNvSpPr>
            <a:spLocks noChangeArrowheads="1"/>
          </p:cNvSpPr>
          <p:nvPr/>
        </p:nvSpPr>
        <p:spPr bwMode="auto">
          <a:xfrm>
            <a:off x="7315200" y="4200525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WordArt 48"/>
          <p:cNvSpPr>
            <a:spLocks noChangeArrowheads="1" noChangeShapeType="1" noTextEdit="1"/>
          </p:cNvSpPr>
          <p:nvPr/>
        </p:nvSpPr>
        <p:spPr bwMode="auto">
          <a:xfrm>
            <a:off x="7491414" y="4352925"/>
            <a:ext cx="280987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Đ</a:t>
            </a:r>
          </a:p>
        </p:txBody>
      </p:sp>
      <p:sp>
        <p:nvSpPr>
          <p:cNvPr id="33" name="Oval 43"/>
          <p:cNvSpPr>
            <a:spLocks noChangeArrowheads="1"/>
          </p:cNvSpPr>
          <p:nvPr/>
        </p:nvSpPr>
        <p:spPr bwMode="auto">
          <a:xfrm>
            <a:off x="8686800" y="2524125"/>
            <a:ext cx="6858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48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8610600" y="3325814"/>
            <a:ext cx="9144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8610600" y="43434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57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8305800" y="359092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7" name="Line 39"/>
          <p:cNvSpPr>
            <a:spLocks noChangeShapeType="1"/>
          </p:cNvSpPr>
          <p:nvPr/>
        </p:nvSpPr>
        <p:spPr bwMode="auto">
          <a:xfrm>
            <a:off x="8382000" y="4343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Oval 43"/>
          <p:cNvSpPr>
            <a:spLocks noChangeArrowheads="1"/>
          </p:cNvSpPr>
          <p:nvPr/>
        </p:nvSpPr>
        <p:spPr bwMode="auto">
          <a:xfrm>
            <a:off x="9448800" y="4200525"/>
            <a:ext cx="6858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WordArt 48"/>
          <p:cNvSpPr>
            <a:spLocks noChangeArrowheads="1" noChangeShapeType="1" noTextEdit="1"/>
          </p:cNvSpPr>
          <p:nvPr/>
        </p:nvSpPr>
        <p:spPr bwMode="auto">
          <a:xfrm>
            <a:off x="9625014" y="4352925"/>
            <a:ext cx="280987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ea typeface="+mj-lt"/>
                <a:cs typeface="+mj-lt"/>
              </a:rPr>
              <a:t>S</a:t>
            </a:r>
          </a:p>
        </p:txBody>
      </p:sp>
      <p:pic>
        <p:nvPicPr>
          <p:cNvPr id="23583" name="Picture 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24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4" name="Text Box 7"/>
          <p:cNvSpPr txBox="1">
            <a:spLocks noChangeArrowheads="1"/>
          </p:cNvSpPr>
          <p:nvPr/>
        </p:nvSpPr>
        <p:spPr bwMode="auto">
          <a:xfrm>
            <a:off x="3657600" y="458789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  <a:latin typeface="Times New Roman" panose="02020603050405020304" pitchFamily="18" charset="0"/>
              </a:rPr>
              <a:t>AI TINH MẮT HƠN?</a:t>
            </a:r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76962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1" name="Oval 11"/>
          <p:cNvSpPr>
            <a:spLocks noChangeArrowheads="1"/>
          </p:cNvSpPr>
          <p:nvPr/>
        </p:nvSpPr>
        <p:spPr bwMode="auto">
          <a:xfrm>
            <a:off x="76962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76962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3" name="Oval 14"/>
          <p:cNvSpPr>
            <a:spLocks noChangeArrowheads="1"/>
          </p:cNvSpPr>
          <p:nvPr/>
        </p:nvSpPr>
        <p:spPr bwMode="auto">
          <a:xfrm>
            <a:off x="76962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4" name="Oval 15"/>
          <p:cNvSpPr>
            <a:spLocks noChangeArrowheads="1"/>
          </p:cNvSpPr>
          <p:nvPr/>
        </p:nvSpPr>
        <p:spPr bwMode="auto">
          <a:xfrm>
            <a:off x="76962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7924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6" name="Oval 62"/>
          <p:cNvSpPr>
            <a:spLocks noChangeArrowheads="1"/>
          </p:cNvSpPr>
          <p:nvPr/>
        </p:nvSpPr>
        <p:spPr bwMode="auto">
          <a:xfrm>
            <a:off x="7772401" y="5618164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7777163" y="5638800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8" name="Oval 11"/>
          <p:cNvSpPr>
            <a:spLocks noChangeArrowheads="1"/>
          </p:cNvSpPr>
          <p:nvPr/>
        </p:nvSpPr>
        <p:spPr bwMode="auto">
          <a:xfrm>
            <a:off x="7777163" y="5638800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9" name="Oval 13"/>
          <p:cNvSpPr>
            <a:spLocks noChangeArrowheads="1"/>
          </p:cNvSpPr>
          <p:nvPr/>
        </p:nvSpPr>
        <p:spPr bwMode="auto">
          <a:xfrm>
            <a:off x="7777163" y="5638800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7696200" y="5638800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" name="Oval 15"/>
          <p:cNvSpPr>
            <a:spLocks noChangeArrowheads="1"/>
          </p:cNvSpPr>
          <p:nvPr/>
        </p:nvSpPr>
        <p:spPr bwMode="auto">
          <a:xfrm>
            <a:off x="7924800" y="5638800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8001000" y="5638800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7696201" y="5638800"/>
            <a:ext cx="1223963" cy="93503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64" name="Oval 10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5" name="Oval 11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6" name="Oval 13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7" name="Oval 14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8" name="Oval 15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9" name="Oval 16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0" name="Oval 62"/>
          <p:cNvSpPr>
            <a:spLocks noChangeArrowheads="1"/>
          </p:cNvSpPr>
          <p:nvPr/>
        </p:nvSpPr>
        <p:spPr bwMode="auto">
          <a:xfrm>
            <a:off x="7620001" y="5618164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71" name="Oval 10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5" name="Oval 15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6" name="Oval 16"/>
          <p:cNvSpPr>
            <a:spLocks noChangeArrowheads="1"/>
          </p:cNvSpPr>
          <p:nvPr/>
        </p:nvSpPr>
        <p:spPr bwMode="auto">
          <a:xfrm>
            <a:off x="7543800" y="5618163"/>
            <a:ext cx="990600" cy="91440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7" name="Oval 62"/>
          <p:cNvSpPr>
            <a:spLocks noChangeArrowheads="1"/>
          </p:cNvSpPr>
          <p:nvPr/>
        </p:nvSpPr>
        <p:spPr bwMode="auto">
          <a:xfrm>
            <a:off x="7620001" y="5618164"/>
            <a:ext cx="1223963" cy="935037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Time" panose="020B7200000000000000" pitchFamily="34" charset="0"/>
              </a:rPr>
              <a:t>0</a:t>
            </a:r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4648200" y="3200401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4648200" y="3819526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4648200" y="4343401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" name="Text Box 26"/>
          <p:cNvSpPr txBox="1">
            <a:spLocks noChangeArrowheads="1"/>
          </p:cNvSpPr>
          <p:nvPr/>
        </p:nvSpPr>
        <p:spPr bwMode="auto">
          <a:xfrm>
            <a:off x="8610600" y="3810000"/>
            <a:ext cx="914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9144000" y="3325814"/>
            <a:ext cx="609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4" name="Text Box 26"/>
          <p:cNvSpPr txBox="1">
            <a:spLocks noChangeArrowheads="1"/>
          </p:cNvSpPr>
          <p:nvPr/>
        </p:nvSpPr>
        <p:spPr bwMode="auto">
          <a:xfrm>
            <a:off x="9144000" y="3810000"/>
            <a:ext cx="609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9144000" y="4343400"/>
            <a:ext cx="609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3625850" y="1358901"/>
            <a:ext cx="541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ĐÚNG GHI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Đ, </a:t>
            </a:r>
            <a:r>
              <a:rPr lang="en-US" altLang="en-US" sz="3600" b="1">
                <a:latin typeface="Times New Roman" panose="02020603050405020304" pitchFamily="18" charset="0"/>
              </a:rPr>
              <a:t>SAI GHI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62738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Par">
                      <p:stCondLst>
                        <p:cond delay="indefinite"/>
                      </p:stCondLst>
                      <p:childTnLst>
                        <p:par>
                          <p:cTn id="3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 nodeType="clickPar">
                      <p:stCondLst>
                        <p:cond delay="indefinite"/>
                      </p:stCondLst>
                      <p:childTnLst>
                        <p:par>
                          <p:cTn id="4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8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 nodeType="clickPar">
                      <p:stCondLst>
                        <p:cond delay="indefinite"/>
                      </p:stCondLst>
                      <p:childTnLst>
                        <p:par>
                          <p:cTn id="5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2" grpId="1"/>
      <p:bldP spid="14" grpId="0" animBg="1"/>
      <p:bldP spid="15" grpId="0" animBg="1"/>
      <p:bldP spid="16" grpId="0" build="allAtOnce"/>
      <p:bldP spid="17" grpId="0"/>
      <p:bldP spid="18" grpId="0"/>
      <p:bldP spid="19" grpId="0" animBg="1"/>
      <p:bldP spid="22" grpId="0" animBg="1"/>
      <p:bldP spid="24" grpId="0" animBg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40" grpId="0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/>
      <p:bldP spid="78" grpId="1"/>
      <p:bldP spid="78" grpId="2"/>
      <p:bldP spid="79" grpId="0"/>
      <p:bldP spid="79" grpId="1"/>
      <p:bldP spid="79" grpId="2"/>
      <p:bldP spid="80" grpId="0"/>
      <p:bldP spid="80" grpId="1"/>
      <p:bldP spid="80" grpId="2"/>
      <p:bldP spid="82" grpId="0"/>
      <p:bldP spid="83" grpId="0"/>
      <p:bldP spid="83" grpId="1"/>
      <p:bldP spid="84" grpId="0"/>
      <p:bldP spid="84" grpId="1"/>
      <p:bldP spid="85" grpId="0"/>
      <p:bldP spid="85" grpId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773280" y="-58280"/>
            <a:ext cx="4835940" cy="646331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>
            <a:lvl1pPr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rgbClr val="006666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6666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36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197101" y="576264"/>
            <a:ext cx="8321675" cy="5430837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286000" y="1143000"/>
            <a:ext cx="8096250" cy="4622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286000" y="1143001"/>
            <a:ext cx="80772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4400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4240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300"/>
              </a:spcBef>
              <a:spcAft>
                <a:spcPts val="300"/>
              </a:spcAft>
              <a:buNone/>
            </a:pPr>
            <a:r>
              <a:rPr lang="pt-BR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pt-BR" altLang="en-US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198" name="Group 7"/>
          <p:cNvGrpSpPr>
            <a:grpSpLocks/>
          </p:cNvGrpSpPr>
          <p:nvPr/>
        </p:nvGrpSpPr>
        <p:grpSpPr bwMode="auto">
          <a:xfrm>
            <a:off x="4953000" y="533400"/>
            <a:ext cx="2476500" cy="635000"/>
            <a:chOff x="0" y="-102"/>
            <a:chExt cx="1560" cy="426"/>
          </a:xfrm>
        </p:grpSpPr>
        <p:pic>
          <p:nvPicPr>
            <p:cNvPr id="8236" name="Picture 8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2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7" name="Text Box 9"/>
            <p:cNvSpPr txBox="1">
              <a:spLocks noChangeArrowheads="1"/>
            </p:cNvSpPr>
            <p:nvPr/>
          </p:nvSpPr>
          <p:spPr bwMode="auto">
            <a:xfrm>
              <a:off x="240" y="-102"/>
              <a:ext cx="981" cy="39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</a:p>
          </p:txBody>
        </p:sp>
      </p:grpSp>
      <p:pic>
        <p:nvPicPr>
          <p:cNvPr id="109578" name="Picture 10" descr="6282A33D3F464C77A9A4C1352497B7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51260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00538" y="5014913"/>
            <a:ext cx="3757612" cy="762000"/>
            <a:chOff x="929" y="3216"/>
            <a:chExt cx="4831" cy="672"/>
          </a:xfrm>
        </p:grpSpPr>
        <p:sp>
          <p:nvSpPr>
            <p:cNvPr id="8233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gray">
            <a:xfrm>
              <a:off x="1105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82" name="Text Box 14"/>
            <p:cNvSpPr txBox="1">
              <a:spLocks noChangeArrowheads="1"/>
            </p:cNvSpPr>
            <p:nvPr/>
          </p:nvSpPr>
          <p:spPr bwMode="gray">
            <a:xfrm>
              <a:off x="929" y="3216"/>
              <a:ext cx="2437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9612" name="Oval 44"/>
          <p:cNvSpPr>
            <a:spLocks noChangeArrowheads="1"/>
          </p:cNvSpPr>
          <p:nvPr/>
        </p:nvSpPr>
        <p:spPr bwMode="auto">
          <a:xfrm>
            <a:off x="9070975" y="632460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vi-V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9613" name="AutoShape 45"/>
          <p:cNvSpPr>
            <a:spLocks noChangeArrowheads="1"/>
          </p:cNvSpPr>
          <p:nvPr/>
        </p:nvSpPr>
        <p:spPr bwMode="auto">
          <a:xfrm>
            <a:off x="5276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9614" name="AutoShape 46"/>
          <p:cNvSpPr>
            <a:spLocks noChangeArrowheads="1"/>
          </p:cNvSpPr>
          <p:nvPr/>
        </p:nvSpPr>
        <p:spPr bwMode="auto">
          <a:xfrm>
            <a:off x="5280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9615" name="AutoShape 47"/>
          <p:cNvSpPr>
            <a:spLocks noChangeArrowheads="1"/>
          </p:cNvSpPr>
          <p:nvPr/>
        </p:nvSpPr>
        <p:spPr bwMode="auto">
          <a:xfrm>
            <a:off x="528478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9616" name="AutoShape 48"/>
          <p:cNvSpPr>
            <a:spLocks noChangeArrowheads="1"/>
          </p:cNvSpPr>
          <p:nvPr/>
        </p:nvSpPr>
        <p:spPr bwMode="auto">
          <a:xfrm>
            <a:off x="527685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9617" name="AutoShape 49"/>
          <p:cNvSpPr>
            <a:spLocks noChangeArrowheads="1"/>
          </p:cNvSpPr>
          <p:nvPr/>
        </p:nvSpPr>
        <p:spPr bwMode="auto">
          <a:xfrm>
            <a:off x="5276850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9618" name="AutoShape 50"/>
          <p:cNvSpPr>
            <a:spLocks noChangeArrowheads="1"/>
          </p:cNvSpPr>
          <p:nvPr/>
        </p:nvSpPr>
        <p:spPr bwMode="auto">
          <a:xfrm>
            <a:off x="5267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9619" name="AutoShape 51"/>
          <p:cNvSpPr>
            <a:spLocks noChangeArrowheads="1"/>
          </p:cNvSpPr>
          <p:nvPr/>
        </p:nvSpPr>
        <p:spPr bwMode="auto">
          <a:xfrm>
            <a:off x="528637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9620" name="AutoShape 52"/>
          <p:cNvSpPr>
            <a:spLocks noChangeArrowheads="1"/>
          </p:cNvSpPr>
          <p:nvPr/>
        </p:nvSpPr>
        <p:spPr bwMode="auto">
          <a:xfrm>
            <a:off x="5259388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9621" name="AutoShape 53"/>
          <p:cNvSpPr>
            <a:spLocks noChangeArrowheads="1"/>
          </p:cNvSpPr>
          <p:nvPr/>
        </p:nvSpPr>
        <p:spPr bwMode="auto">
          <a:xfrm>
            <a:off x="52673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9622" name="AutoShape 54"/>
          <p:cNvSpPr>
            <a:spLocks noChangeArrowheads="1"/>
          </p:cNvSpPr>
          <p:nvPr/>
        </p:nvSpPr>
        <p:spPr bwMode="auto">
          <a:xfrm>
            <a:off x="5287963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9623" name="AutoShape 55"/>
          <p:cNvSpPr>
            <a:spLocks noChangeArrowheads="1"/>
          </p:cNvSpPr>
          <p:nvPr/>
        </p:nvSpPr>
        <p:spPr bwMode="auto">
          <a:xfrm>
            <a:off x="5275263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9624" name="AutoShape 56"/>
          <p:cNvSpPr>
            <a:spLocks noChangeArrowheads="1"/>
          </p:cNvSpPr>
          <p:nvPr/>
        </p:nvSpPr>
        <p:spPr bwMode="auto">
          <a:xfrm>
            <a:off x="52482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09625" name="AutoShape 57"/>
          <p:cNvSpPr>
            <a:spLocks noChangeArrowheads="1"/>
          </p:cNvSpPr>
          <p:nvPr/>
        </p:nvSpPr>
        <p:spPr bwMode="auto">
          <a:xfrm>
            <a:off x="525462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9626" name="AutoShape 58"/>
          <p:cNvSpPr>
            <a:spLocks noChangeArrowheads="1"/>
          </p:cNvSpPr>
          <p:nvPr/>
        </p:nvSpPr>
        <p:spPr bwMode="auto">
          <a:xfrm>
            <a:off x="52609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09627" name="AutoShape 59"/>
          <p:cNvSpPr>
            <a:spLocks noChangeArrowheads="1"/>
          </p:cNvSpPr>
          <p:nvPr/>
        </p:nvSpPr>
        <p:spPr bwMode="auto">
          <a:xfrm>
            <a:off x="525303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9628" name="AutoShape 60"/>
          <p:cNvSpPr>
            <a:spLocks noChangeArrowheads="1"/>
          </p:cNvSpPr>
          <p:nvPr/>
        </p:nvSpPr>
        <p:spPr bwMode="auto">
          <a:xfrm>
            <a:off x="52451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09629" name="AutoShape 61"/>
          <p:cNvSpPr>
            <a:spLocks noChangeArrowheads="1"/>
          </p:cNvSpPr>
          <p:nvPr/>
        </p:nvSpPr>
        <p:spPr bwMode="auto">
          <a:xfrm>
            <a:off x="5268913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09630" name="AutoShape 62"/>
          <p:cNvSpPr>
            <a:spLocks noChangeArrowheads="1"/>
          </p:cNvSpPr>
          <p:nvPr/>
        </p:nvSpPr>
        <p:spPr bwMode="auto">
          <a:xfrm>
            <a:off x="5267325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09631" name="AutoShape 63"/>
          <p:cNvSpPr>
            <a:spLocks noChangeArrowheads="1"/>
          </p:cNvSpPr>
          <p:nvPr/>
        </p:nvSpPr>
        <p:spPr bwMode="auto">
          <a:xfrm>
            <a:off x="5251450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09632" name="AutoShape 64"/>
          <p:cNvSpPr>
            <a:spLocks noChangeArrowheads="1"/>
          </p:cNvSpPr>
          <p:nvPr/>
        </p:nvSpPr>
        <p:spPr bwMode="auto">
          <a:xfrm>
            <a:off x="5276850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09633" name="AutoShape 65"/>
          <p:cNvSpPr>
            <a:spLocks noChangeArrowheads="1"/>
          </p:cNvSpPr>
          <p:nvPr/>
        </p:nvSpPr>
        <p:spPr bwMode="auto">
          <a:xfrm>
            <a:off x="5278438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3867150" y="3033713"/>
            <a:ext cx="4876800" cy="1981200"/>
            <a:chOff x="912" y="2592"/>
            <a:chExt cx="3072" cy="960"/>
          </a:xfrm>
        </p:grpSpPr>
        <p:sp>
          <p:nvSpPr>
            <p:cNvPr id="8231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2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66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09647" name="Rectangle 79"/>
          <p:cNvSpPr>
            <a:spLocks noChangeArrowheads="1"/>
          </p:cNvSpPr>
          <p:nvPr/>
        </p:nvSpPr>
        <p:spPr bwMode="auto">
          <a:xfrm>
            <a:off x="6053138" y="50546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altLang="en-US" sz="3800" b="1">
              <a:solidFill>
                <a:srgbClr val="FF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648" name="AutoShape 80"/>
          <p:cNvSpPr>
            <a:spLocks noChangeArrowheads="1"/>
          </p:cNvSpPr>
          <p:nvPr/>
        </p:nvSpPr>
        <p:spPr bwMode="auto">
          <a:xfrm>
            <a:off x="7888288" y="6275388"/>
            <a:ext cx="1052512" cy="392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649" name="AutoShape 81"/>
          <p:cNvSpPr>
            <a:spLocks noChangeArrowheads="1"/>
          </p:cNvSpPr>
          <p:nvPr/>
        </p:nvSpPr>
        <p:spPr bwMode="auto">
          <a:xfrm>
            <a:off x="6781800" y="6335185"/>
            <a:ext cx="990600" cy="31750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8999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51"/>
          <p:cNvSpPr>
            <a:spLocks noChangeArrowheads="1"/>
          </p:cNvSpPr>
          <p:nvPr/>
        </p:nvSpPr>
        <p:spPr bwMode="auto">
          <a:xfrm>
            <a:off x="2451101" y="1127125"/>
            <a:ext cx="7610475" cy="1422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phép </a:t>
            </a:r>
            <a:r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+ 2000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</a:p>
        </p:txBody>
      </p:sp>
      <p:pic>
        <p:nvPicPr>
          <p:cNvPr id="8230" name="Am-thanh-tra-loi-dung-www_nhacchuongvui_co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5410201"/>
            <a:ext cx="8239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09290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1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9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9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9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9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9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9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9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9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9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9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9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9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9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9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09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09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9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09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9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0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4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09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49"/>
                  </p:tgtEl>
                </p:cond>
              </p:nextCondLst>
            </p:seq>
          </p:childTnLst>
        </p:cTn>
      </p:par>
    </p:tnLst>
    <p:bldLst>
      <p:bldP spid="109574" grpId="0"/>
      <p:bldP spid="109613" grpId="0" animBg="1"/>
      <p:bldP spid="109614" grpId="0" animBg="1"/>
      <p:bldP spid="109615" grpId="0" animBg="1"/>
      <p:bldP spid="109616" grpId="0" animBg="1"/>
      <p:bldP spid="109617" grpId="0" animBg="1"/>
      <p:bldP spid="109618" grpId="0" animBg="1"/>
      <p:bldP spid="109619" grpId="0" animBg="1"/>
      <p:bldP spid="109620" grpId="0" animBg="1"/>
      <p:bldP spid="109621" grpId="0" animBg="1"/>
      <p:bldP spid="109622" grpId="0" animBg="1"/>
      <p:bldP spid="109623" grpId="0" animBg="1"/>
      <p:bldP spid="109624" grpId="0" animBg="1"/>
      <p:bldP spid="109625" grpId="0" animBg="1"/>
      <p:bldP spid="109626" grpId="0" animBg="1"/>
      <p:bldP spid="109627" grpId="0" animBg="1"/>
      <p:bldP spid="109628" grpId="0" animBg="1"/>
      <p:bldP spid="109629" grpId="0" animBg="1"/>
      <p:bldP spid="109630" grpId="0" animBg="1"/>
      <p:bldP spid="109631" grpId="0" animBg="1"/>
      <p:bldP spid="109632" grpId="0" animBg="1"/>
      <p:bldP spid="109633" grpId="0" animBg="1"/>
      <p:bldP spid="109647" grpId="0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2971800" y="1016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GB" altLang="en-US" sz="1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197101" y="576264"/>
            <a:ext cx="8321675" cy="5430837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286000" y="1143000"/>
            <a:ext cx="8096250" cy="46228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389188" y="960439"/>
            <a:ext cx="80772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6065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4175</a:t>
            </a: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ts val="300"/>
              </a:spcBef>
              <a:spcAft>
                <a:spcPts val="300"/>
              </a:spcAft>
              <a:buNone/>
            </a:pPr>
            <a:r>
              <a:rPr lang="pt-BR" altLang="en-US" sz="4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pt-BR" altLang="en-US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22" name="Group 7"/>
          <p:cNvGrpSpPr>
            <a:grpSpLocks/>
          </p:cNvGrpSpPr>
          <p:nvPr/>
        </p:nvGrpSpPr>
        <p:grpSpPr bwMode="auto">
          <a:xfrm>
            <a:off x="4953000" y="533400"/>
            <a:ext cx="2476500" cy="635000"/>
            <a:chOff x="0" y="-102"/>
            <a:chExt cx="1560" cy="426"/>
          </a:xfrm>
        </p:grpSpPr>
        <p:pic>
          <p:nvPicPr>
            <p:cNvPr id="9284" name="Picture 8" descr="Picture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2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85" name="Text Box 9"/>
            <p:cNvSpPr txBox="1">
              <a:spLocks noChangeArrowheads="1"/>
            </p:cNvSpPr>
            <p:nvPr/>
          </p:nvSpPr>
          <p:spPr bwMode="auto">
            <a:xfrm>
              <a:off x="240" y="-102"/>
              <a:ext cx="981" cy="39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</a:t>
              </a:r>
            </a:p>
          </p:txBody>
        </p:sp>
      </p:grpSp>
      <p:pic>
        <p:nvPicPr>
          <p:cNvPr id="109578" name="Picture 10" descr="6282A33D3F464C77A9A4C1352497B7A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512603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00538" y="5014913"/>
            <a:ext cx="3757612" cy="762000"/>
            <a:chOff x="929" y="3216"/>
            <a:chExt cx="4831" cy="672"/>
          </a:xfrm>
        </p:grpSpPr>
        <p:sp>
          <p:nvSpPr>
            <p:cNvPr id="9281" name="AutoShape 12"/>
            <p:cNvSpPr>
              <a:spLocks noChangeArrowheads="1"/>
            </p:cNvSpPr>
            <p:nvPr/>
          </p:nvSpPr>
          <p:spPr bwMode="gray">
            <a:xfrm>
              <a:off x="960" y="3216"/>
              <a:ext cx="4800" cy="6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81" name="AutoShape 13"/>
            <p:cNvSpPr>
              <a:spLocks noChangeArrowheads="1"/>
            </p:cNvSpPr>
            <p:nvPr/>
          </p:nvSpPr>
          <p:spPr bwMode="gray">
            <a:xfrm>
              <a:off x="1105" y="3313"/>
              <a:ext cx="904" cy="549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82" name="Text Box 14"/>
            <p:cNvSpPr txBox="1">
              <a:spLocks noChangeArrowheads="1"/>
            </p:cNvSpPr>
            <p:nvPr/>
          </p:nvSpPr>
          <p:spPr bwMode="gray">
            <a:xfrm>
              <a:off x="929" y="3216"/>
              <a:ext cx="2437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25" name="Group 15"/>
          <p:cNvGrpSpPr>
            <a:grpSpLocks/>
          </p:cNvGrpSpPr>
          <p:nvPr/>
        </p:nvGrpSpPr>
        <p:grpSpPr bwMode="auto">
          <a:xfrm>
            <a:off x="1536701" y="14288"/>
            <a:ext cx="1095375" cy="990600"/>
            <a:chOff x="5049" y="149"/>
            <a:chExt cx="441" cy="450"/>
          </a:xfrm>
        </p:grpSpPr>
        <p:sp>
          <p:nvSpPr>
            <p:cNvPr id="9253" name="Freeform 16"/>
            <p:cNvSpPr>
              <a:spLocks/>
            </p:cNvSpPr>
            <p:nvPr/>
          </p:nvSpPr>
          <p:spPr bwMode="auto">
            <a:xfrm>
              <a:off x="5049" y="149"/>
              <a:ext cx="441" cy="430"/>
            </a:xfrm>
            <a:custGeom>
              <a:avLst/>
              <a:gdLst>
                <a:gd name="T0" fmla="*/ 2 w 568"/>
                <a:gd name="T1" fmla="*/ 1 h 553"/>
                <a:gd name="T2" fmla="*/ 2 w 568"/>
                <a:gd name="T3" fmla="*/ 2 h 553"/>
                <a:gd name="T4" fmla="*/ 2 w 568"/>
                <a:gd name="T5" fmla="*/ 2 h 553"/>
                <a:gd name="T6" fmla="*/ 2 w 568"/>
                <a:gd name="T7" fmla="*/ 2 h 553"/>
                <a:gd name="T8" fmla="*/ 2 w 568"/>
                <a:gd name="T9" fmla="*/ 2 h 553"/>
                <a:gd name="T10" fmla="*/ 2 w 568"/>
                <a:gd name="T11" fmla="*/ 2 h 553"/>
                <a:gd name="T12" fmla="*/ 2 w 568"/>
                <a:gd name="T13" fmla="*/ 2 h 553"/>
                <a:gd name="T14" fmla="*/ 2 w 568"/>
                <a:gd name="T15" fmla="*/ 2 h 553"/>
                <a:gd name="T16" fmla="*/ 2 w 568"/>
                <a:gd name="T17" fmla="*/ 2 h 553"/>
                <a:gd name="T18" fmla="*/ 2 w 568"/>
                <a:gd name="T19" fmla="*/ 2 h 553"/>
                <a:gd name="T20" fmla="*/ 2 w 568"/>
                <a:gd name="T21" fmla="*/ 2 h 553"/>
                <a:gd name="T22" fmla="*/ 2 w 568"/>
                <a:gd name="T23" fmla="*/ 2 h 553"/>
                <a:gd name="T24" fmla="*/ 2 w 568"/>
                <a:gd name="T25" fmla="*/ 2 h 553"/>
                <a:gd name="T26" fmla="*/ 2 w 568"/>
                <a:gd name="T27" fmla="*/ 2 h 553"/>
                <a:gd name="T28" fmla="*/ 2 w 568"/>
                <a:gd name="T29" fmla="*/ 2 h 553"/>
                <a:gd name="T30" fmla="*/ 2 w 568"/>
                <a:gd name="T31" fmla="*/ 2 h 553"/>
                <a:gd name="T32" fmla="*/ 2 w 568"/>
                <a:gd name="T33" fmla="*/ 2 h 553"/>
                <a:gd name="T34" fmla="*/ 2 w 568"/>
                <a:gd name="T35" fmla="*/ 2 h 553"/>
                <a:gd name="T36" fmla="*/ 2 w 568"/>
                <a:gd name="T37" fmla="*/ 2 h 553"/>
                <a:gd name="T38" fmla="*/ 2 w 568"/>
                <a:gd name="T39" fmla="*/ 2 h 553"/>
                <a:gd name="T40" fmla="*/ 2 w 568"/>
                <a:gd name="T41" fmla="*/ 2 h 553"/>
                <a:gd name="T42" fmla="*/ 2 w 568"/>
                <a:gd name="T43" fmla="*/ 2 h 553"/>
                <a:gd name="T44" fmla="*/ 2 w 568"/>
                <a:gd name="T45" fmla="*/ 2 h 553"/>
                <a:gd name="T46" fmla="*/ 2 w 568"/>
                <a:gd name="T47" fmla="*/ 2 h 553"/>
                <a:gd name="T48" fmla="*/ 2 w 568"/>
                <a:gd name="T49" fmla="*/ 2 h 553"/>
                <a:gd name="T50" fmla="*/ 2 w 568"/>
                <a:gd name="T51" fmla="*/ 2 h 553"/>
                <a:gd name="T52" fmla="*/ 2 w 568"/>
                <a:gd name="T53" fmla="*/ 2 h 553"/>
                <a:gd name="T54" fmla="*/ 2 w 568"/>
                <a:gd name="T55" fmla="*/ 2 h 553"/>
                <a:gd name="T56" fmla="*/ 2 w 568"/>
                <a:gd name="T57" fmla="*/ 2 h 553"/>
                <a:gd name="T58" fmla="*/ 2 w 568"/>
                <a:gd name="T59" fmla="*/ 2 h 553"/>
                <a:gd name="T60" fmla="*/ 2 w 568"/>
                <a:gd name="T61" fmla="*/ 2 h 553"/>
                <a:gd name="T62" fmla="*/ 0 w 568"/>
                <a:gd name="T63" fmla="*/ 2 h 553"/>
                <a:gd name="T64" fmla="*/ 1 w 568"/>
                <a:gd name="T65" fmla="*/ 2 h 553"/>
                <a:gd name="T66" fmla="*/ 2 w 568"/>
                <a:gd name="T67" fmla="*/ 2 h 553"/>
                <a:gd name="T68" fmla="*/ 2 w 568"/>
                <a:gd name="T69" fmla="*/ 2 h 553"/>
                <a:gd name="T70" fmla="*/ 2 w 568"/>
                <a:gd name="T71" fmla="*/ 2 h 553"/>
                <a:gd name="T72" fmla="*/ 2 w 568"/>
                <a:gd name="T73" fmla="*/ 2 h 553"/>
                <a:gd name="T74" fmla="*/ 2 w 568"/>
                <a:gd name="T75" fmla="*/ 2 h 553"/>
                <a:gd name="T76" fmla="*/ 2 w 568"/>
                <a:gd name="T77" fmla="*/ 2 h 553"/>
                <a:gd name="T78" fmla="*/ 2 w 568"/>
                <a:gd name="T79" fmla="*/ 2 h 553"/>
                <a:gd name="T80" fmla="*/ 2 w 568"/>
                <a:gd name="T81" fmla="*/ 2 h 553"/>
                <a:gd name="T82" fmla="*/ 2 w 568"/>
                <a:gd name="T83" fmla="*/ 2 h 553"/>
                <a:gd name="T84" fmla="*/ 2 w 568"/>
                <a:gd name="T85" fmla="*/ 0 h 5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553"/>
                <a:gd name="T131" fmla="*/ 568 w 568"/>
                <a:gd name="T132" fmla="*/ 553 h 5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553">
                  <a:moveTo>
                    <a:pt x="284" y="0"/>
                  </a:moveTo>
                  <a:lnTo>
                    <a:pt x="299" y="0"/>
                  </a:lnTo>
                  <a:lnTo>
                    <a:pt x="313" y="1"/>
                  </a:lnTo>
                  <a:lnTo>
                    <a:pt x="327" y="2"/>
                  </a:lnTo>
                  <a:lnTo>
                    <a:pt x="341" y="4"/>
                  </a:lnTo>
                  <a:lnTo>
                    <a:pt x="355" y="8"/>
                  </a:lnTo>
                  <a:lnTo>
                    <a:pt x="368" y="11"/>
                  </a:lnTo>
                  <a:lnTo>
                    <a:pt x="382" y="16"/>
                  </a:lnTo>
                  <a:lnTo>
                    <a:pt x="395" y="21"/>
                  </a:lnTo>
                  <a:lnTo>
                    <a:pt x="407" y="26"/>
                  </a:lnTo>
                  <a:lnTo>
                    <a:pt x="420" y="33"/>
                  </a:lnTo>
                  <a:lnTo>
                    <a:pt x="431" y="40"/>
                  </a:lnTo>
                  <a:lnTo>
                    <a:pt x="443" y="47"/>
                  </a:lnTo>
                  <a:lnTo>
                    <a:pt x="454" y="55"/>
                  </a:lnTo>
                  <a:lnTo>
                    <a:pt x="464" y="63"/>
                  </a:lnTo>
                  <a:lnTo>
                    <a:pt x="475" y="71"/>
                  </a:lnTo>
                  <a:lnTo>
                    <a:pt x="485" y="80"/>
                  </a:lnTo>
                  <a:lnTo>
                    <a:pt x="494" y="90"/>
                  </a:lnTo>
                  <a:lnTo>
                    <a:pt x="503" y="100"/>
                  </a:lnTo>
                  <a:lnTo>
                    <a:pt x="511" y="111"/>
                  </a:lnTo>
                  <a:lnTo>
                    <a:pt x="519" y="121"/>
                  </a:lnTo>
                  <a:lnTo>
                    <a:pt x="527" y="132"/>
                  </a:lnTo>
                  <a:lnTo>
                    <a:pt x="534" y="144"/>
                  </a:lnTo>
                  <a:lnTo>
                    <a:pt x="540" y="156"/>
                  </a:lnTo>
                  <a:lnTo>
                    <a:pt x="546" y="168"/>
                  </a:lnTo>
                  <a:lnTo>
                    <a:pt x="551" y="180"/>
                  </a:lnTo>
                  <a:lnTo>
                    <a:pt x="555" y="194"/>
                  </a:lnTo>
                  <a:lnTo>
                    <a:pt x="559" y="207"/>
                  </a:lnTo>
                  <a:lnTo>
                    <a:pt x="563" y="220"/>
                  </a:lnTo>
                  <a:lnTo>
                    <a:pt x="565" y="234"/>
                  </a:lnTo>
                  <a:lnTo>
                    <a:pt x="566" y="248"/>
                  </a:lnTo>
                  <a:lnTo>
                    <a:pt x="567" y="262"/>
                  </a:lnTo>
                  <a:lnTo>
                    <a:pt x="568" y="277"/>
                  </a:lnTo>
                  <a:lnTo>
                    <a:pt x="567" y="290"/>
                  </a:lnTo>
                  <a:lnTo>
                    <a:pt x="566" y="304"/>
                  </a:lnTo>
                  <a:lnTo>
                    <a:pt x="565" y="318"/>
                  </a:lnTo>
                  <a:lnTo>
                    <a:pt x="563" y="331"/>
                  </a:lnTo>
                  <a:lnTo>
                    <a:pt x="559" y="345"/>
                  </a:lnTo>
                  <a:lnTo>
                    <a:pt x="555" y="359"/>
                  </a:lnTo>
                  <a:lnTo>
                    <a:pt x="551" y="371"/>
                  </a:lnTo>
                  <a:lnTo>
                    <a:pt x="546" y="384"/>
                  </a:lnTo>
                  <a:lnTo>
                    <a:pt x="540" y="395"/>
                  </a:lnTo>
                  <a:lnTo>
                    <a:pt x="534" y="408"/>
                  </a:lnTo>
                  <a:lnTo>
                    <a:pt x="527" y="420"/>
                  </a:lnTo>
                  <a:lnTo>
                    <a:pt x="519" y="431"/>
                  </a:lnTo>
                  <a:lnTo>
                    <a:pt x="511" y="441"/>
                  </a:lnTo>
                  <a:lnTo>
                    <a:pt x="503" y="453"/>
                  </a:lnTo>
                  <a:lnTo>
                    <a:pt x="494" y="462"/>
                  </a:lnTo>
                  <a:lnTo>
                    <a:pt x="485" y="472"/>
                  </a:lnTo>
                  <a:lnTo>
                    <a:pt x="475" y="481"/>
                  </a:lnTo>
                  <a:lnTo>
                    <a:pt x="464" y="489"/>
                  </a:lnTo>
                  <a:lnTo>
                    <a:pt x="454" y="498"/>
                  </a:lnTo>
                  <a:lnTo>
                    <a:pt x="443" y="505"/>
                  </a:lnTo>
                  <a:lnTo>
                    <a:pt x="431" y="513"/>
                  </a:lnTo>
                  <a:lnTo>
                    <a:pt x="420" y="519"/>
                  </a:lnTo>
                  <a:lnTo>
                    <a:pt x="407" y="526"/>
                  </a:lnTo>
                  <a:lnTo>
                    <a:pt x="395" y="532"/>
                  </a:lnTo>
                  <a:lnTo>
                    <a:pt x="382" y="536"/>
                  </a:lnTo>
                  <a:lnTo>
                    <a:pt x="368" y="541"/>
                  </a:lnTo>
                  <a:lnTo>
                    <a:pt x="355" y="544"/>
                  </a:lnTo>
                  <a:lnTo>
                    <a:pt x="341" y="548"/>
                  </a:lnTo>
                  <a:lnTo>
                    <a:pt x="327" y="550"/>
                  </a:lnTo>
                  <a:lnTo>
                    <a:pt x="313" y="551"/>
                  </a:lnTo>
                  <a:lnTo>
                    <a:pt x="299" y="552"/>
                  </a:lnTo>
                  <a:lnTo>
                    <a:pt x="284" y="553"/>
                  </a:lnTo>
                  <a:lnTo>
                    <a:pt x="270" y="552"/>
                  </a:lnTo>
                  <a:lnTo>
                    <a:pt x="255" y="551"/>
                  </a:lnTo>
                  <a:lnTo>
                    <a:pt x="241" y="550"/>
                  </a:lnTo>
                  <a:lnTo>
                    <a:pt x="227" y="548"/>
                  </a:lnTo>
                  <a:lnTo>
                    <a:pt x="213" y="544"/>
                  </a:lnTo>
                  <a:lnTo>
                    <a:pt x="200" y="541"/>
                  </a:lnTo>
                  <a:lnTo>
                    <a:pt x="187" y="536"/>
                  </a:lnTo>
                  <a:lnTo>
                    <a:pt x="174" y="532"/>
                  </a:lnTo>
                  <a:lnTo>
                    <a:pt x="161" y="526"/>
                  </a:lnTo>
                  <a:lnTo>
                    <a:pt x="149" y="519"/>
                  </a:lnTo>
                  <a:lnTo>
                    <a:pt x="137" y="513"/>
                  </a:lnTo>
                  <a:lnTo>
                    <a:pt x="126" y="505"/>
                  </a:lnTo>
                  <a:lnTo>
                    <a:pt x="114" y="498"/>
                  </a:lnTo>
                  <a:lnTo>
                    <a:pt x="103" y="489"/>
                  </a:lnTo>
                  <a:lnTo>
                    <a:pt x="93" y="481"/>
                  </a:lnTo>
                  <a:lnTo>
                    <a:pt x="84" y="472"/>
                  </a:lnTo>
                  <a:lnTo>
                    <a:pt x="74" y="462"/>
                  </a:lnTo>
                  <a:lnTo>
                    <a:pt x="65" y="453"/>
                  </a:lnTo>
                  <a:lnTo>
                    <a:pt x="56" y="441"/>
                  </a:lnTo>
                  <a:lnTo>
                    <a:pt x="49" y="431"/>
                  </a:lnTo>
                  <a:lnTo>
                    <a:pt x="41" y="420"/>
                  </a:lnTo>
                  <a:lnTo>
                    <a:pt x="34" y="408"/>
                  </a:lnTo>
                  <a:lnTo>
                    <a:pt x="29" y="395"/>
                  </a:lnTo>
                  <a:lnTo>
                    <a:pt x="23" y="384"/>
                  </a:lnTo>
                  <a:lnTo>
                    <a:pt x="17" y="371"/>
                  </a:lnTo>
                  <a:lnTo>
                    <a:pt x="13" y="359"/>
                  </a:lnTo>
                  <a:lnTo>
                    <a:pt x="9" y="345"/>
                  </a:lnTo>
                  <a:lnTo>
                    <a:pt x="6" y="331"/>
                  </a:lnTo>
                  <a:lnTo>
                    <a:pt x="4" y="318"/>
                  </a:lnTo>
                  <a:lnTo>
                    <a:pt x="1" y="304"/>
                  </a:lnTo>
                  <a:lnTo>
                    <a:pt x="0" y="290"/>
                  </a:lnTo>
                  <a:lnTo>
                    <a:pt x="0" y="277"/>
                  </a:lnTo>
                  <a:lnTo>
                    <a:pt x="0" y="262"/>
                  </a:lnTo>
                  <a:lnTo>
                    <a:pt x="1" y="248"/>
                  </a:lnTo>
                  <a:lnTo>
                    <a:pt x="4" y="234"/>
                  </a:lnTo>
                  <a:lnTo>
                    <a:pt x="6" y="220"/>
                  </a:lnTo>
                  <a:lnTo>
                    <a:pt x="9" y="207"/>
                  </a:lnTo>
                  <a:lnTo>
                    <a:pt x="13" y="194"/>
                  </a:lnTo>
                  <a:lnTo>
                    <a:pt x="17" y="180"/>
                  </a:lnTo>
                  <a:lnTo>
                    <a:pt x="23" y="168"/>
                  </a:lnTo>
                  <a:lnTo>
                    <a:pt x="29" y="156"/>
                  </a:lnTo>
                  <a:lnTo>
                    <a:pt x="34" y="144"/>
                  </a:lnTo>
                  <a:lnTo>
                    <a:pt x="41" y="132"/>
                  </a:lnTo>
                  <a:lnTo>
                    <a:pt x="49" y="121"/>
                  </a:lnTo>
                  <a:lnTo>
                    <a:pt x="56" y="111"/>
                  </a:lnTo>
                  <a:lnTo>
                    <a:pt x="65" y="100"/>
                  </a:lnTo>
                  <a:lnTo>
                    <a:pt x="74" y="90"/>
                  </a:lnTo>
                  <a:lnTo>
                    <a:pt x="84" y="80"/>
                  </a:lnTo>
                  <a:lnTo>
                    <a:pt x="93" y="71"/>
                  </a:lnTo>
                  <a:lnTo>
                    <a:pt x="103" y="63"/>
                  </a:lnTo>
                  <a:lnTo>
                    <a:pt x="114" y="55"/>
                  </a:lnTo>
                  <a:lnTo>
                    <a:pt x="126" y="47"/>
                  </a:lnTo>
                  <a:lnTo>
                    <a:pt x="137" y="40"/>
                  </a:lnTo>
                  <a:lnTo>
                    <a:pt x="149" y="33"/>
                  </a:lnTo>
                  <a:lnTo>
                    <a:pt x="161" y="26"/>
                  </a:lnTo>
                  <a:lnTo>
                    <a:pt x="174" y="21"/>
                  </a:lnTo>
                  <a:lnTo>
                    <a:pt x="187" y="16"/>
                  </a:lnTo>
                  <a:lnTo>
                    <a:pt x="200" y="11"/>
                  </a:lnTo>
                  <a:lnTo>
                    <a:pt x="213" y="8"/>
                  </a:lnTo>
                  <a:lnTo>
                    <a:pt x="227" y="4"/>
                  </a:lnTo>
                  <a:lnTo>
                    <a:pt x="241" y="2"/>
                  </a:lnTo>
                  <a:lnTo>
                    <a:pt x="255" y="1"/>
                  </a:lnTo>
                  <a:lnTo>
                    <a:pt x="27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B8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54" name="Freeform 17"/>
            <p:cNvSpPr>
              <a:spLocks/>
            </p:cNvSpPr>
            <p:nvPr/>
          </p:nvSpPr>
          <p:spPr bwMode="auto">
            <a:xfrm>
              <a:off x="5056" y="155"/>
              <a:ext cx="427" cy="417"/>
            </a:xfrm>
            <a:custGeom>
              <a:avLst/>
              <a:gdLst>
                <a:gd name="T0" fmla="*/ 2 w 550"/>
                <a:gd name="T1" fmla="*/ 1 h 536"/>
                <a:gd name="T2" fmla="*/ 2 w 550"/>
                <a:gd name="T3" fmla="*/ 2 h 536"/>
                <a:gd name="T4" fmla="*/ 2 w 550"/>
                <a:gd name="T5" fmla="*/ 2 h 536"/>
                <a:gd name="T6" fmla="*/ 2 w 550"/>
                <a:gd name="T7" fmla="*/ 2 h 536"/>
                <a:gd name="T8" fmla="*/ 2 w 550"/>
                <a:gd name="T9" fmla="*/ 2 h 536"/>
                <a:gd name="T10" fmla="*/ 2 w 550"/>
                <a:gd name="T11" fmla="*/ 2 h 536"/>
                <a:gd name="T12" fmla="*/ 2 w 550"/>
                <a:gd name="T13" fmla="*/ 2 h 536"/>
                <a:gd name="T14" fmla="*/ 2 w 550"/>
                <a:gd name="T15" fmla="*/ 2 h 536"/>
                <a:gd name="T16" fmla="*/ 2 w 550"/>
                <a:gd name="T17" fmla="*/ 2 h 536"/>
                <a:gd name="T18" fmla="*/ 2 w 550"/>
                <a:gd name="T19" fmla="*/ 2 h 536"/>
                <a:gd name="T20" fmla="*/ 2 w 550"/>
                <a:gd name="T21" fmla="*/ 2 h 536"/>
                <a:gd name="T22" fmla="*/ 2 w 550"/>
                <a:gd name="T23" fmla="*/ 2 h 536"/>
                <a:gd name="T24" fmla="*/ 2 w 550"/>
                <a:gd name="T25" fmla="*/ 2 h 536"/>
                <a:gd name="T26" fmla="*/ 2 w 550"/>
                <a:gd name="T27" fmla="*/ 2 h 536"/>
                <a:gd name="T28" fmla="*/ 2 w 550"/>
                <a:gd name="T29" fmla="*/ 2 h 536"/>
                <a:gd name="T30" fmla="*/ 2 w 550"/>
                <a:gd name="T31" fmla="*/ 2 h 536"/>
                <a:gd name="T32" fmla="*/ 2 w 550"/>
                <a:gd name="T33" fmla="*/ 2 h 536"/>
                <a:gd name="T34" fmla="*/ 2 w 550"/>
                <a:gd name="T35" fmla="*/ 2 h 536"/>
                <a:gd name="T36" fmla="*/ 2 w 550"/>
                <a:gd name="T37" fmla="*/ 2 h 536"/>
                <a:gd name="T38" fmla="*/ 2 w 550"/>
                <a:gd name="T39" fmla="*/ 2 h 536"/>
                <a:gd name="T40" fmla="*/ 2 w 550"/>
                <a:gd name="T41" fmla="*/ 2 h 536"/>
                <a:gd name="T42" fmla="*/ 2 w 550"/>
                <a:gd name="T43" fmla="*/ 2 h 536"/>
                <a:gd name="T44" fmla="*/ 2 w 550"/>
                <a:gd name="T45" fmla="*/ 2 h 536"/>
                <a:gd name="T46" fmla="*/ 2 w 550"/>
                <a:gd name="T47" fmla="*/ 2 h 536"/>
                <a:gd name="T48" fmla="*/ 2 w 550"/>
                <a:gd name="T49" fmla="*/ 2 h 536"/>
                <a:gd name="T50" fmla="*/ 2 w 550"/>
                <a:gd name="T51" fmla="*/ 2 h 536"/>
                <a:gd name="T52" fmla="*/ 2 w 550"/>
                <a:gd name="T53" fmla="*/ 2 h 536"/>
                <a:gd name="T54" fmla="*/ 2 w 550"/>
                <a:gd name="T55" fmla="*/ 2 h 536"/>
                <a:gd name="T56" fmla="*/ 2 w 550"/>
                <a:gd name="T57" fmla="*/ 2 h 536"/>
                <a:gd name="T58" fmla="*/ 2 w 550"/>
                <a:gd name="T59" fmla="*/ 2 h 536"/>
                <a:gd name="T60" fmla="*/ 2 w 550"/>
                <a:gd name="T61" fmla="*/ 2 h 536"/>
                <a:gd name="T62" fmla="*/ 0 w 550"/>
                <a:gd name="T63" fmla="*/ 2 h 536"/>
                <a:gd name="T64" fmla="*/ 1 w 550"/>
                <a:gd name="T65" fmla="*/ 2 h 536"/>
                <a:gd name="T66" fmla="*/ 2 w 550"/>
                <a:gd name="T67" fmla="*/ 2 h 536"/>
                <a:gd name="T68" fmla="*/ 2 w 550"/>
                <a:gd name="T69" fmla="*/ 2 h 536"/>
                <a:gd name="T70" fmla="*/ 2 w 550"/>
                <a:gd name="T71" fmla="*/ 2 h 536"/>
                <a:gd name="T72" fmla="*/ 2 w 550"/>
                <a:gd name="T73" fmla="*/ 2 h 536"/>
                <a:gd name="T74" fmla="*/ 2 w 550"/>
                <a:gd name="T75" fmla="*/ 2 h 536"/>
                <a:gd name="T76" fmla="*/ 2 w 550"/>
                <a:gd name="T77" fmla="*/ 2 h 536"/>
                <a:gd name="T78" fmla="*/ 2 w 550"/>
                <a:gd name="T79" fmla="*/ 2 h 536"/>
                <a:gd name="T80" fmla="*/ 2 w 550"/>
                <a:gd name="T81" fmla="*/ 2 h 536"/>
                <a:gd name="T82" fmla="*/ 2 w 550"/>
                <a:gd name="T83" fmla="*/ 2 h 536"/>
                <a:gd name="T84" fmla="*/ 2 w 550"/>
                <a:gd name="T85" fmla="*/ 0 h 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0"/>
                <a:gd name="T130" fmla="*/ 0 h 536"/>
                <a:gd name="T131" fmla="*/ 550 w 550"/>
                <a:gd name="T132" fmla="*/ 536 h 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0" h="536">
                  <a:moveTo>
                    <a:pt x="275" y="0"/>
                  </a:moveTo>
                  <a:lnTo>
                    <a:pt x="290" y="1"/>
                  </a:lnTo>
                  <a:lnTo>
                    <a:pt x="303" y="1"/>
                  </a:lnTo>
                  <a:lnTo>
                    <a:pt x="317" y="3"/>
                  </a:lnTo>
                  <a:lnTo>
                    <a:pt x="331" y="5"/>
                  </a:lnTo>
                  <a:lnTo>
                    <a:pt x="343" y="9"/>
                  </a:lnTo>
                  <a:lnTo>
                    <a:pt x="357" y="12"/>
                  </a:lnTo>
                  <a:lnTo>
                    <a:pt x="370" y="16"/>
                  </a:lnTo>
                  <a:lnTo>
                    <a:pt x="382" y="21"/>
                  </a:lnTo>
                  <a:lnTo>
                    <a:pt x="395" y="26"/>
                  </a:lnTo>
                  <a:lnTo>
                    <a:pt x="406" y="33"/>
                  </a:lnTo>
                  <a:lnTo>
                    <a:pt x="418" y="39"/>
                  </a:lnTo>
                  <a:lnTo>
                    <a:pt x="429" y="45"/>
                  </a:lnTo>
                  <a:lnTo>
                    <a:pt x="439" y="53"/>
                  </a:lnTo>
                  <a:lnTo>
                    <a:pt x="450" y="61"/>
                  </a:lnTo>
                  <a:lnTo>
                    <a:pt x="460" y="70"/>
                  </a:lnTo>
                  <a:lnTo>
                    <a:pt x="469" y="79"/>
                  </a:lnTo>
                  <a:lnTo>
                    <a:pt x="478" y="88"/>
                  </a:lnTo>
                  <a:lnTo>
                    <a:pt x="487" y="98"/>
                  </a:lnTo>
                  <a:lnTo>
                    <a:pt x="495" y="107"/>
                  </a:lnTo>
                  <a:lnTo>
                    <a:pt x="503" y="119"/>
                  </a:lnTo>
                  <a:lnTo>
                    <a:pt x="510" y="129"/>
                  </a:lnTo>
                  <a:lnTo>
                    <a:pt x="517" y="140"/>
                  </a:lnTo>
                  <a:lnTo>
                    <a:pt x="523" y="152"/>
                  </a:lnTo>
                  <a:lnTo>
                    <a:pt x="529" y="163"/>
                  </a:lnTo>
                  <a:lnTo>
                    <a:pt x="533" y="176"/>
                  </a:lnTo>
                  <a:lnTo>
                    <a:pt x="538" y="188"/>
                  </a:lnTo>
                  <a:lnTo>
                    <a:pt x="541" y="201"/>
                  </a:lnTo>
                  <a:lnTo>
                    <a:pt x="545" y="214"/>
                  </a:lnTo>
                  <a:lnTo>
                    <a:pt x="547" y="227"/>
                  </a:lnTo>
                  <a:lnTo>
                    <a:pt x="548" y="241"/>
                  </a:lnTo>
                  <a:lnTo>
                    <a:pt x="549" y="255"/>
                  </a:lnTo>
                  <a:lnTo>
                    <a:pt x="550" y="269"/>
                  </a:lnTo>
                  <a:lnTo>
                    <a:pt x="549" y="282"/>
                  </a:lnTo>
                  <a:lnTo>
                    <a:pt x="548" y="296"/>
                  </a:lnTo>
                  <a:lnTo>
                    <a:pt x="547" y="309"/>
                  </a:lnTo>
                  <a:lnTo>
                    <a:pt x="545" y="322"/>
                  </a:lnTo>
                  <a:lnTo>
                    <a:pt x="541" y="335"/>
                  </a:lnTo>
                  <a:lnTo>
                    <a:pt x="538" y="347"/>
                  </a:lnTo>
                  <a:lnTo>
                    <a:pt x="533" y="360"/>
                  </a:lnTo>
                  <a:lnTo>
                    <a:pt x="529" y="373"/>
                  </a:lnTo>
                  <a:lnTo>
                    <a:pt x="523" y="384"/>
                  </a:lnTo>
                  <a:lnTo>
                    <a:pt x="517" y="396"/>
                  </a:lnTo>
                  <a:lnTo>
                    <a:pt x="510" y="407"/>
                  </a:lnTo>
                  <a:lnTo>
                    <a:pt x="503" y="418"/>
                  </a:lnTo>
                  <a:lnTo>
                    <a:pt x="495" y="429"/>
                  </a:lnTo>
                  <a:lnTo>
                    <a:pt x="487" y="439"/>
                  </a:lnTo>
                  <a:lnTo>
                    <a:pt x="478" y="448"/>
                  </a:lnTo>
                  <a:lnTo>
                    <a:pt x="469" y="457"/>
                  </a:lnTo>
                  <a:lnTo>
                    <a:pt x="460" y="466"/>
                  </a:lnTo>
                  <a:lnTo>
                    <a:pt x="450" y="474"/>
                  </a:lnTo>
                  <a:lnTo>
                    <a:pt x="439" y="482"/>
                  </a:lnTo>
                  <a:lnTo>
                    <a:pt x="429" y="490"/>
                  </a:lnTo>
                  <a:lnTo>
                    <a:pt x="418" y="497"/>
                  </a:lnTo>
                  <a:lnTo>
                    <a:pt x="406" y="504"/>
                  </a:lnTo>
                  <a:lnTo>
                    <a:pt x="395" y="510"/>
                  </a:lnTo>
                  <a:lnTo>
                    <a:pt x="382" y="514"/>
                  </a:lnTo>
                  <a:lnTo>
                    <a:pt x="370" y="520"/>
                  </a:lnTo>
                  <a:lnTo>
                    <a:pt x="357" y="524"/>
                  </a:lnTo>
                  <a:lnTo>
                    <a:pt x="343" y="527"/>
                  </a:lnTo>
                  <a:lnTo>
                    <a:pt x="331" y="530"/>
                  </a:lnTo>
                  <a:lnTo>
                    <a:pt x="317" y="533"/>
                  </a:lnTo>
                  <a:lnTo>
                    <a:pt x="303" y="535"/>
                  </a:lnTo>
                  <a:lnTo>
                    <a:pt x="290" y="536"/>
                  </a:lnTo>
                  <a:lnTo>
                    <a:pt x="275" y="536"/>
                  </a:lnTo>
                  <a:lnTo>
                    <a:pt x="261" y="536"/>
                  </a:lnTo>
                  <a:lnTo>
                    <a:pt x="247" y="535"/>
                  </a:lnTo>
                  <a:lnTo>
                    <a:pt x="234" y="533"/>
                  </a:lnTo>
                  <a:lnTo>
                    <a:pt x="220" y="530"/>
                  </a:lnTo>
                  <a:lnTo>
                    <a:pt x="206" y="527"/>
                  </a:lnTo>
                  <a:lnTo>
                    <a:pt x="194" y="524"/>
                  </a:lnTo>
                  <a:lnTo>
                    <a:pt x="181" y="520"/>
                  </a:lnTo>
                  <a:lnTo>
                    <a:pt x="168" y="514"/>
                  </a:lnTo>
                  <a:lnTo>
                    <a:pt x="156" y="510"/>
                  </a:lnTo>
                  <a:lnTo>
                    <a:pt x="144" y="504"/>
                  </a:lnTo>
                  <a:lnTo>
                    <a:pt x="133" y="497"/>
                  </a:lnTo>
                  <a:lnTo>
                    <a:pt x="121" y="490"/>
                  </a:lnTo>
                  <a:lnTo>
                    <a:pt x="111" y="482"/>
                  </a:lnTo>
                  <a:lnTo>
                    <a:pt x="101" y="474"/>
                  </a:lnTo>
                  <a:lnTo>
                    <a:pt x="91" y="466"/>
                  </a:lnTo>
                  <a:lnTo>
                    <a:pt x="80" y="457"/>
                  </a:lnTo>
                  <a:lnTo>
                    <a:pt x="72" y="448"/>
                  </a:lnTo>
                  <a:lnTo>
                    <a:pt x="63" y="439"/>
                  </a:lnTo>
                  <a:lnTo>
                    <a:pt x="55" y="429"/>
                  </a:lnTo>
                  <a:lnTo>
                    <a:pt x="47" y="418"/>
                  </a:lnTo>
                  <a:lnTo>
                    <a:pt x="40" y="407"/>
                  </a:lnTo>
                  <a:lnTo>
                    <a:pt x="33" y="396"/>
                  </a:lnTo>
                  <a:lnTo>
                    <a:pt x="28" y="384"/>
                  </a:lnTo>
                  <a:lnTo>
                    <a:pt x="22" y="373"/>
                  </a:lnTo>
                  <a:lnTo>
                    <a:pt x="17" y="360"/>
                  </a:lnTo>
                  <a:lnTo>
                    <a:pt x="13" y="347"/>
                  </a:lnTo>
                  <a:lnTo>
                    <a:pt x="9" y="335"/>
                  </a:lnTo>
                  <a:lnTo>
                    <a:pt x="6" y="322"/>
                  </a:lnTo>
                  <a:lnTo>
                    <a:pt x="4" y="309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0" y="269"/>
                  </a:lnTo>
                  <a:lnTo>
                    <a:pt x="0" y="255"/>
                  </a:lnTo>
                  <a:lnTo>
                    <a:pt x="1" y="241"/>
                  </a:lnTo>
                  <a:lnTo>
                    <a:pt x="4" y="227"/>
                  </a:lnTo>
                  <a:lnTo>
                    <a:pt x="6" y="214"/>
                  </a:lnTo>
                  <a:lnTo>
                    <a:pt x="9" y="201"/>
                  </a:lnTo>
                  <a:lnTo>
                    <a:pt x="13" y="188"/>
                  </a:lnTo>
                  <a:lnTo>
                    <a:pt x="17" y="176"/>
                  </a:lnTo>
                  <a:lnTo>
                    <a:pt x="22" y="163"/>
                  </a:lnTo>
                  <a:lnTo>
                    <a:pt x="28" y="152"/>
                  </a:lnTo>
                  <a:lnTo>
                    <a:pt x="33" y="140"/>
                  </a:lnTo>
                  <a:lnTo>
                    <a:pt x="40" y="129"/>
                  </a:lnTo>
                  <a:lnTo>
                    <a:pt x="47" y="119"/>
                  </a:lnTo>
                  <a:lnTo>
                    <a:pt x="55" y="107"/>
                  </a:lnTo>
                  <a:lnTo>
                    <a:pt x="63" y="98"/>
                  </a:lnTo>
                  <a:lnTo>
                    <a:pt x="72" y="88"/>
                  </a:lnTo>
                  <a:lnTo>
                    <a:pt x="80" y="79"/>
                  </a:lnTo>
                  <a:lnTo>
                    <a:pt x="91" y="70"/>
                  </a:lnTo>
                  <a:lnTo>
                    <a:pt x="101" y="61"/>
                  </a:lnTo>
                  <a:lnTo>
                    <a:pt x="111" y="53"/>
                  </a:lnTo>
                  <a:lnTo>
                    <a:pt x="121" y="45"/>
                  </a:lnTo>
                  <a:lnTo>
                    <a:pt x="133" y="39"/>
                  </a:lnTo>
                  <a:lnTo>
                    <a:pt x="144" y="33"/>
                  </a:lnTo>
                  <a:lnTo>
                    <a:pt x="156" y="26"/>
                  </a:lnTo>
                  <a:lnTo>
                    <a:pt x="168" y="21"/>
                  </a:lnTo>
                  <a:lnTo>
                    <a:pt x="181" y="16"/>
                  </a:lnTo>
                  <a:lnTo>
                    <a:pt x="194" y="12"/>
                  </a:lnTo>
                  <a:lnTo>
                    <a:pt x="206" y="9"/>
                  </a:lnTo>
                  <a:lnTo>
                    <a:pt x="220" y="5"/>
                  </a:lnTo>
                  <a:lnTo>
                    <a:pt x="234" y="3"/>
                  </a:lnTo>
                  <a:lnTo>
                    <a:pt x="247" y="1"/>
                  </a:lnTo>
                  <a:lnTo>
                    <a:pt x="261" y="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55" name="Freeform 18"/>
            <p:cNvSpPr>
              <a:spLocks/>
            </p:cNvSpPr>
            <p:nvPr/>
          </p:nvSpPr>
          <p:spPr bwMode="auto">
            <a:xfrm>
              <a:off x="5066" y="164"/>
              <a:ext cx="408" cy="398"/>
            </a:xfrm>
            <a:custGeom>
              <a:avLst/>
              <a:gdLst>
                <a:gd name="T0" fmla="*/ 2 w 525"/>
                <a:gd name="T1" fmla="*/ 1 h 512"/>
                <a:gd name="T2" fmla="*/ 2 w 525"/>
                <a:gd name="T3" fmla="*/ 2 h 512"/>
                <a:gd name="T4" fmla="*/ 2 w 525"/>
                <a:gd name="T5" fmla="*/ 2 h 512"/>
                <a:gd name="T6" fmla="*/ 2 w 525"/>
                <a:gd name="T7" fmla="*/ 2 h 512"/>
                <a:gd name="T8" fmla="*/ 2 w 525"/>
                <a:gd name="T9" fmla="*/ 2 h 512"/>
                <a:gd name="T10" fmla="*/ 2 w 525"/>
                <a:gd name="T11" fmla="*/ 2 h 512"/>
                <a:gd name="T12" fmla="*/ 2 w 525"/>
                <a:gd name="T13" fmla="*/ 2 h 512"/>
                <a:gd name="T14" fmla="*/ 2 w 525"/>
                <a:gd name="T15" fmla="*/ 2 h 512"/>
                <a:gd name="T16" fmla="*/ 2 w 525"/>
                <a:gd name="T17" fmla="*/ 2 h 512"/>
                <a:gd name="T18" fmla="*/ 2 w 525"/>
                <a:gd name="T19" fmla="*/ 2 h 512"/>
                <a:gd name="T20" fmla="*/ 2 w 525"/>
                <a:gd name="T21" fmla="*/ 2 h 512"/>
                <a:gd name="T22" fmla="*/ 2 w 525"/>
                <a:gd name="T23" fmla="*/ 2 h 512"/>
                <a:gd name="T24" fmla="*/ 2 w 525"/>
                <a:gd name="T25" fmla="*/ 2 h 512"/>
                <a:gd name="T26" fmla="*/ 2 w 525"/>
                <a:gd name="T27" fmla="*/ 2 h 512"/>
                <a:gd name="T28" fmla="*/ 2 w 525"/>
                <a:gd name="T29" fmla="*/ 2 h 512"/>
                <a:gd name="T30" fmla="*/ 2 w 525"/>
                <a:gd name="T31" fmla="*/ 2 h 512"/>
                <a:gd name="T32" fmla="*/ 2 w 525"/>
                <a:gd name="T33" fmla="*/ 2 h 512"/>
                <a:gd name="T34" fmla="*/ 2 w 525"/>
                <a:gd name="T35" fmla="*/ 2 h 512"/>
                <a:gd name="T36" fmla="*/ 2 w 525"/>
                <a:gd name="T37" fmla="*/ 2 h 512"/>
                <a:gd name="T38" fmla="*/ 2 w 525"/>
                <a:gd name="T39" fmla="*/ 2 h 512"/>
                <a:gd name="T40" fmla="*/ 2 w 525"/>
                <a:gd name="T41" fmla="*/ 2 h 512"/>
                <a:gd name="T42" fmla="*/ 2 w 525"/>
                <a:gd name="T43" fmla="*/ 2 h 512"/>
                <a:gd name="T44" fmla="*/ 2 w 525"/>
                <a:gd name="T45" fmla="*/ 2 h 512"/>
                <a:gd name="T46" fmla="*/ 2 w 525"/>
                <a:gd name="T47" fmla="*/ 2 h 512"/>
                <a:gd name="T48" fmla="*/ 2 w 525"/>
                <a:gd name="T49" fmla="*/ 2 h 512"/>
                <a:gd name="T50" fmla="*/ 2 w 525"/>
                <a:gd name="T51" fmla="*/ 2 h 512"/>
                <a:gd name="T52" fmla="*/ 2 w 525"/>
                <a:gd name="T53" fmla="*/ 2 h 512"/>
                <a:gd name="T54" fmla="*/ 2 w 525"/>
                <a:gd name="T55" fmla="*/ 2 h 512"/>
                <a:gd name="T56" fmla="*/ 2 w 525"/>
                <a:gd name="T57" fmla="*/ 2 h 512"/>
                <a:gd name="T58" fmla="*/ 2 w 525"/>
                <a:gd name="T59" fmla="*/ 2 h 512"/>
                <a:gd name="T60" fmla="*/ 2 w 525"/>
                <a:gd name="T61" fmla="*/ 2 h 512"/>
                <a:gd name="T62" fmla="*/ 0 w 525"/>
                <a:gd name="T63" fmla="*/ 2 h 512"/>
                <a:gd name="T64" fmla="*/ 1 w 525"/>
                <a:gd name="T65" fmla="*/ 2 h 512"/>
                <a:gd name="T66" fmla="*/ 2 w 525"/>
                <a:gd name="T67" fmla="*/ 2 h 512"/>
                <a:gd name="T68" fmla="*/ 2 w 525"/>
                <a:gd name="T69" fmla="*/ 2 h 512"/>
                <a:gd name="T70" fmla="*/ 2 w 525"/>
                <a:gd name="T71" fmla="*/ 2 h 512"/>
                <a:gd name="T72" fmla="*/ 2 w 525"/>
                <a:gd name="T73" fmla="*/ 2 h 512"/>
                <a:gd name="T74" fmla="*/ 2 w 525"/>
                <a:gd name="T75" fmla="*/ 2 h 512"/>
                <a:gd name="T76" fmla="*/ 2 w 525"/>
                <a:gd name="T77" fmla="*/ 2 h 512"/>
                <a:gd name="T78" fmla="*/ 2 w 525"/>
                <a:gd name="T79" fmla="*/ 2 h 512"/>
                <a:gd name="T80" fmla="*/ 2 w 525"/>
                <a:gd name="T81" fmla="*/ 2 h 512"/>
                <a:gd name="T82" fmla="*/ 2 w 525"/>
                <a:gd name="T83" fmla="*/ 2 h 512"/>
                <a:gd name="T84" fmla="*/ 2 w 525"/>
                <a:gd name="T85" fmla="*/ 0 h 5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5"/>
                <a:gd name="T130" fmla="*/ 0 h 512"/>
                <a:gd name="T131" fmla="*/ 525 w 525"/>
                <a:gd name="T132" fmla="*/ 512 h 5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5" h="512">
                  <a:moveTo>
                    <a:pt x="262" y="0"/>
                  </a:moveTo>
                  <a:lnTo>
                    <a:pt x="275" y="0"/>
                  </a:lnTo>
                  <a:lnTo>
                    <a:pt x="289" y="1"/>
                  </a:lnTo>
                  <a:lnTo>
                    <a:pt x="302" y="3"/>
                  </a:lnTo>
                  <a:lnTo>
                    <a:pt x="315" y="5"/>
                  </a:lnTo>
                  <a:lnTo>
                    <a:pt x="328" y="8"/>
                  </a:lnTo>
                  <a:lnTo>
                    <a:pt x="341" y="12"/>
                  </a:lnTo>
                  <a:lnTo>
                    <a:pt x="352" y="15"/>
                  </a:lnTo>
                  <a:lnTo>
                    <a:pt x="365" y="20"/>
                  </a:lnTo>
                  <a:lnTo>
                    <a:pt x="376" y="25"/>
                  </a:lnTo>
                  <a:lnTo>
                    <a:pt x="388" y="31"/>
                  </a:lnTo>
                  <a:lnTo>
                    <a:pt x="398" y="37"/>
                  </a:lnTo>
                  <a:lnTo>
                    <a:pt x="409" y="44"/>
                  </a:lnTo>
                  <a:lnTo>
                    <a:pt x="420" y="51"/>
                  </a:lnTo>
                  <a:lnTo>
                    <a:pt x="429" y="59"/>
                  </a:lnTo>
                  <a:lnTo>
                    <a:pt x="439" y="67"/>
                  </a:lnTo>
                  <a:lnTo>
                    <a:pt x="448" y="75"/>
                  </a:lnTo>
                  <a:lnTo>
                    <a:pt x="456" y="84"/>
                  </a:lnTo>
                  <a:lnTo>
                    <a:pt x="464" y="93"/>
                  </a:lnTo>
                  <a:lnTo>
                    <a:pt x="472" y="103"/>
                  </a:lnTo>
                  <a:lnTo>
                    <a:pt x="480" y="112"/>
                  </a:lnTo>
                  <a:lnTo>
                    <a:pt x="487" y="124"/>
                  </a:lnTo>
                  <a:lnTo>
                    <a:pt x="493" y="134"/>
                  </a:lnTo>
                  <a:lnTo>
                    <a:pt x="498" y="146"/>
                  </a:lnTo>
                  <a:lnTo>
                    <a:pt x="504" y="156"/>
                  </a:lnTo>
                  <a:lnTo>
                    <a:pt x="509" y="168"/>
                  </a:lnTo>
                  <a:lnTo>
                    <a:pt x="513" y="180"/>
                  </a:lnTo>
                  <a:lnTo>
                    <a:pt x="517" y="192"/>
                  </a:lnTo>
                  <a:lnTo>
                    <a:pt x="519" y="204"/>
                  </a:lnTo>
                  <a:lnTo>
                    <a:pt x="521" y="216"/>
                  </a:lnTo>
                  <a:lnTo>
                    <a:pt x="524" y="230"/>
                  </a:lnTo>
                  <a:lnTo>
                    <a:pt x="525" y="243"/>
                  </a:lnTo>
                  <a:lnTo>
                    <a:pt x="525" y="257"/>
                  </a:lnTo>
                  <a:lnTo>
                    <a:pt x="525" y="269"/>
                  </a:lnTo>
                  <a:lnTo>
                    <a:pt x="524" y="282"/>
                  </a:lnTo>
                  <a:lnTo>
                    <a:pt x="521" y="295"/>
                  </a:lnTo>
                  <a:lnTo>
                    <a:pt x="519" y="308"/>
                  </a:lnTo>
                  <a:lnTo>
                    <a:pt x="517" y="319"/>
                  </a:lnTo>
                  <a:lnTo>
                    <a:pt x="513" y="332"/>
                  </a:lnTo>
                  <a:lnTo>
                    <a:pt x="509" y="345"/>
                  </a:lnTo>
                  <a:lnTo>
                    <a:pt x="504" y="356"/>
                  </a:lnTo>
                  <a:lnTo>
                    <a:pt x="498" y="367"/>
                  </a:lnTo>
                  <a:lnTo>
                    <a:pt x="493" y="378"/>
                  </a:lnTo>
                  <a:lnTo>
                    <a:pt x="487" y="389"/>
                  </a:lnTo>
                  <a:lnTo>
                    <a:pt x="480" y="400"/>
                  </a:lnTo>
                  <a:lnTo>
                    <a:pt x="472" y="409"/>
                  </a:lnTo>
                  <a:lnTo>
                    <a:pt x="464" y="419"/>
                  </a:lnTo>
                  <a:lnTo>
                    <a:pt x="456" y="428"/>
                  </a:lnTo>
                  <a:lnTo>
                    <a:pt x="448" y="437"/>
                  </a:lnTo>
                  <a:lnTo>
                    <a:pt x="439" y="445"/>
                  </a:lnTo>
                  <a:lnTo>
                    <a:pt x="429" y="453"/>
                  </a:lnTo>
                  <a:lnTo>
                    <a:pt x="420" y="461"/>
                  </a:lnTo>
                  <a:lnTo>
                    <a:pt x="409" y="468"/>
                  </a:lnTo>
                  <a:lnTo>
                    <a:pt x="398" y="475"/>
                  </a:lnTo>
                  <a:lnTo>
                    <a:pt x="388" y="481"/>
                  </a:lnTo>
                  <a:lnTo>
                    <a:pt x="376" y="486"/>
                  </a:lnTo>
                  <a:lnTo>
                    <a:pt x="365" y="492"/>
                  </a:lnTo>
                  <a:lnTo>
                    <a:pt x="352" y="497"/>
                  </a:lnTo>
                  <a:lnTo>
                    <a:pt x="341" y="500"/>
                  </a:lnTo>
                  <a:lnTo>
                    <a:pt x="328" y="504"/>
                  </a:lnTo>
                  <a:lnTo>
                    <a:pt x="315" y="507"/>
                  </a:lnTo>
                  <a:lnTo>
                    <a:pt x="302" y="509"/>
                  </a:lnTo>
                  <a:lnTo>
                    <a:pt x="289" y="510"/>
                  </a:lnTo>
                  <a:lnTo>
                    <a:pt x="275" y="512"/>
                  </a:lnTo>
                  <a:lnTo>
                    <a:pt x="262" y="512"/>
                  </a:lnTo>
                  <a:lnTo>
                    <a:pt x="249" y="512"/>
                  </a:lnTo>
                  <a:lnTo>
                    <a:pt x="235" y="510"/>
                  </a:lnTo>
                  <a:lnTo>
                    <a:pt x="222" y="509"/>
                  </a:lnTo>
                  <a:lnTo>
                    <a:pt x="209" y="507"/>
                  </a:lnTo>
                  <a:lnTo>
                    <a:pt x="197" y="504"/>
                  </a:lnTo>
                  <a:lnTo>
                    <a:pt x="184" y="500"/>
                  </a:lnTo>
                  <a:lnTo>
                    <a:pt x="171" y="497"/>
                  </a:lnTo>
                  <a:lnTo>
                    <a:pt x="160" y="492"/>
                  </a:lnTo>
                  <a:lnTo>
                    <a:pt x="148" y="486"/>
                  </a:lnTo>
                  <a:lnTo>
                    <a:pt x="137" y="481"/>
                  </a:lnTo>
                  <a:lnTo>
                    <a:pt x="126" y="475"/>
                  </a:lnTo>
                  <a:lnTo>
                    <a:pt x="115" y="468"/>
                  </a:lnTo>
                  <a:lnTo>
                    <a:pt x="105" y="461"/>
                  </a:lnTo>
                  <a:lnTo>
                    <a:pt x="95" y="453"/>
                  </a:lnTo>
                  <a:lnTo>
                    <a:pt x="86" y="445"/>
                  </a:lnTo>
                  <a:lnTo>
                    <a:pt x="76" y="437"/>
                  </a:lnTo>
                  <a:lnTo>
                    <a:pt x="67" y="428"/>
                  </a:lnTo>
                  <a:lnTo>
                    <a:pt x="59" y="419"/>
                  </a:lnTo>
                  <a:lnTo>
                    <a:pt x="51" y="409"/>
                  </a:lnTo>
                  <a:lnTo>
                    <a:pt x="44" y="400"/>
                  </a:lnTo>
                  <a:lnTo>
                    <a:pt x="38" y="389"/>
                  </a:lnTo>
                  <a:lnTo>
                    <a:pt x="32" y="378"/>
                  </a:lnTo>
                  <a:lnTo>
                    <a:pt x="25" y="367"/>
                  </a:lnTo>
                  <a:lnTo>
                    <a:pt x="20" y="356"/>
                  </a:lnTo>
                  <a:lnTo>
                    <a:pt x="16" y="345"/>
                  </a:lnTo>
                  <a:lnTo>
                    <a:pt x="11" y="332"/>
                  </a:lnTo>
                  <a:lnTo>
                    <a:pt x="8" y="319"/>
                  </a:lnTo>
                  <a:lnTo>
                    <a:pt x="4" y="308"/>
                  </a:lnTo>
                  <a:lnTo>
                    <a:pt x="2" y="295"/>
                  </a:lnTo>
                  <a:lnTo>
                    <a:pt x="1" y="282"/>
                  </a:lnTo>
                  <a:lnTo>
                    <a:pt x="0" y="269"/>
                  </a:lnTo>
                  <a:lnTo>
                    <a:pt x="0" y="257"/>
                  </a:lnTo>
                  <a:lnTo>
                    <a:pt x="0" y="243"/>
                  </a:lnTo>
                  <a:lnTo>
                    <a:pt x="1" y="230"/>
                  </a:lnTo>
                  <a:lnTo>
                    <a:pt x="2" y="216"/>
                  </a:lnTo>
                  <a:lnTo>
                    <a:pt x="4" y="204"/>
                  </a:lnTo>
                  <a:lnTo>
                    <a:pt x="8" y="192"/>
                  </a:lnTo>
                  <a:lnTo>
                    <a:pt x="11" y="180"/>
                  </a:lnTo>
                  <a:lnTo>
                    <a:pt x="16" y="168"/>
                  </a:lnTo>
                  <a:lnTo>
                    <a:pt x="20" y="156"/>
                  </a:lnTo>
                  <a:lnTo>
                    <a:pt x="25" y="146"/>
                  </a:lnTo>
                  <a:lnTo>
                    <a:pt x="32" y="134"/>
                  </a:lnTo>
                  <a:lnTo>
                    <a:pt x="38" y="124"/>
                  </a:lnTo>
                  <a:lnTo>
                    <a:pt x="44" y="112"/>
                  </a:lnTo>
                  <a:lnTo>
                    <a:pt x="51" y="103"/>
                  </a:lnTo>
                  <a:lnTo>
                    <a:pt x="59" y="93"/>
                  </a:lnTo>
                  <a:lnTo>
                    <a:pt x="67" y="84"/>
                  </a:lnTo>
                  <a:lnTo>
                    <a:pt x="76" y="75"/>
                  </a:lnTo>
                  <a:lnTo>
                    <a:pt x="86" y="67"/>
                  </a:lnTo>
                  <a:lnTo>
                    <a:pt x="95" y="59"/>
                  </a:lnTo>
                  <a:lnTo>
                    <a:pt x="105" y="51"/>
                  </a:lnTo>
                  <a:lnTo>
                    <a:pt x="115" y="44"/>
                  </a:lnTo>
                  <a:lnTo>
                    <a:pt x="126" y="37"/>
                  </a:lnTo>
                  <a:lnTo>
                    <a:pt x="137" y="31"/>
                  </a:lnTo>
                  <a:lnTo>
                    <a:pt x="148" y="25"/>
                  </a:lnTo>
                  <a:lnTo>
                    <a:pt x="160" y="20"/>
                  </a:lnTo>
                  <a:lnTo>
                    <a:pt x="171" y="15"/>
                  </a:lnTo>
                  <a:lnTo>
                    <a:pt x="184" y="12"/>
                  </a:lnTo>
                  <a:lnTo>
                    <a:pt x="197" y="8"/>
                  </a:lnTo>
                  <a:lnTo>
                    <a:pt x="209" y="5"/>
                  </a:lnTo>
                  <a:lnTo>
                    <a:pt x="222" y="3"/>
                  </a:lnTo>
                  <a:lnTo>
                    <a:pt x="235" y="1"/>
                  </a:lnTo>
                  <a:lnTo>
                    <a:pt x="249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B73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56" name="Freeform 19"/>
            <p:cNvSpPr>
              <a:spLocks/>
            </p:cNvSpPr>
            <p:nvPr/>
          </p:nvSpPr>
          <p:spPr bwMode="auto">
            <a:xfrm>
              <a:off x="5109" y="212"/>
              <a:ext cx="137" cy="130"/>
            </a:xfrm>
            <a:custGeom>
              <a:avLst/>
              <a:gdLst>
                <a:gd name="T0" fmla="*/ 2 w 176"/>
                <a:gd name="T1" fmla="*/ 0 h 168"/>
                <a:gd name="T2" fmla="*/ 2 w 176"/>
                <a:gd name="T3" fmla="*/ 2 h 168"/>
                <a:gd name="T4" fmla="*/ 2 w 176"/>
                <a:gd name="T5" fmla="*/ 2 h 168"/>
                <a:gd name="T6" fmla="*/ 2 w 176"/>
                <a:gd name="T7" fmla="*/ 2 h 168"/>
                <a:gd name="T8" fmla="*/ 2 w 176"/>
                <a:gd name="T9" fmla="*/ 2 h 168"/>
                <a:gd name="T10" fmla="*/ 2 w 176"/>
                <a:gd name="T11" fmla="*/ 2 h 168"/>
                <a:gd name="T12" fmla="*/ 2 w 176"/>
                <a:gd name="T13" fmla="*/ 2 h 168"/>
                <a:gd name="T14" fmla="*/ 2 w 176"/>
                <a:gd name="T15" fmla="*/ 2 h 168"/>
                <a:gd name="T16" fmla="*/ 0 w 176"/>
                <a:gd name="T17" fmla="*/ 2 h 168"/>
                <a:gd name="T18" fmla="*/ 2 w 176"/>
                <a:gd name="T19" fmla="*/ 2 h 168"/>
                <a:gd name="T20" fmla="*/ 2 w 176"/>
                <a:gd name="T21" fmla="*/ 0 h 1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168"/>
                <a:gd name="T35" fmla="*/ 176 w 176"/>
                <a:gd name="T36" fmla="*/ 168 h 1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168">
                  <a:moveTo>
                    <a:pt x="88" y="0"/>
                  </a:moveTo>
                  <a:lnTo>
                    <a:pt x="109" y="64"/>
                  </a:lnTo>
                  <a:lnTo>
                    <a:pt x="176" y="64"/>
                  </a:lnTo>
                  <a:lnTo>
                    <a:pt x="121" y="104"/>
                  </a:lnTo>
                  <a:lnTo>
                    <a:pt x="142" y="168"/>
                  </a:lnTo>
                  <a:lnTo>
                    <a:pt x="88" y="128"/>
                  </a:lnTo>
                  <a:lnTo>
                    <a:pt x="33" y="168"/>
                  </a:lnTo>
                  <a:lnTo>
                    <a:pt x="54" y="104"/>
                  </a:lnTo>
                  <a:lnTo>
                    <a:pt x="0" y="64"/>
                  </a:lnTo>
                  <a:lnTo>
                    <a:pt x="66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57" name="Freeform 20"/>
            <p:cNvSpPr>
              <a:spLocks/>
            </p:cNvSpPr>
            <p:nvPr/>
          </p:nvSpPr>
          <p:spPr bwMode="auto">
            <a:xfrm>
              <a:off x="5223" y="194"/>
              <a:ext cx="172" cy="339"/>
            </a:xfrm>
            <a:custGeom>
              <a:avLst/>
              <a:gdLst>
                <a:gd name="T0" fmla="*/ 2 w 222"/>
                <a:gd name="T1" fmla="*/ 1 h 436"/>
                <a:gd name="T2" fmla="*/ 2 w 222"/>
                <a:gd name="T3" fmla="*/ 2 h 436"/>
                <a:gd name="T4" fmla="*/ 2 w 222"/>
                <a:gd name="T5" fmla="*/ 2 h 436"/>
                <a:gd name="T6" fmla="*/ 2 w 222"/>
                <a:gd name="T7" fmla="*/ 2 h 436"/>
                <a:gd name="T8" fmla="*/ 2 w 222"/>
                <a:gd name="T9" fmla="*/ 2 h 436"/>
                <a:gd name="T10" fmla="*/ 2 w 222"/>
                <a:gd name="T11" fmla="*/ 2 h 436"/>
                <a:gd name="T12" fmla="*/ 2 w 222"/>
                <a:gd name="T13" fmla="*/ 2 h 436"/>
                <a:gd name="T14" fmla="*/ 2 w 222"/>
                <a:gd name="T15" fmla="*/ 2 h 436"/>
                <a:gd name="T16" fmla="*/ 2 w 222"/>
                <a:gd name="T17" fmla="*/ 2 h 436"/>
                <a:gd name="T18" fmla="*/ 2 w 222"/>
                <a:gd name="T19" fmla="*/ 2 h 436"/>
                <a:gd name="T20" fmla="*/ 2 w 222"/>
                <a:gd name="T21" fmla="*/ 2 h 436"/>
                <a:gd name="T22" fmla="*/ 2 w 222"/>
                <a:gd name="T23" fmla="*/ 2 h 436"/>
                <a:gd name="T24" fmla="*/ 2 w 222"/>
                <a:gd name="T25" fmla="*/ 2 h 436"/>
                <a:gd name="T26" fmla="*/ 2 w 222"/>
                <a:gd name="T27" fmla="*/ 2 h 436"/>
                <a:gd name="T28" fmla="*/ 2 w 222"/>
                <a:gd name="T29" fmla="*/ 2 h 436"/>
                <a:gd name="T30" fmla="*/ 2 w 222"/>
                <a:gd name="T31" fmla="*/ 2 h 436"/>
                <a:gd name="T32" fmla="*/ 2 w 222"/>
                <a:gd name="T33" fmla="*/ 2 h 436"/>
                <a:gd name="T34" fmla="*/ 2 w 222"/>
                <a:gd name="T35" fmla="*/ 2 h 436"/>
                <a:gd name="T36" fmla="*/ 0 w 222"/>
                <a:gd name="T37" fmla="*/ 2 h 436"/>
                <a:gd name="T38" fmla="*/ 2 w 222"/>
                <a:gd name="T39" fmla="*/ 2 h 436"/>
                <a:gd name="T40" fmla="*/ 2 w 222"/>
                <a:gd name="T41" fmla="*/ 2 h 436"/>
                <a:gd name="T42" fmla="*/ 2 w 222"/>
                <a:gd name="T43" fmla="*/ 2 h 436"/>
                <a:gd name="T44" fmla="*/ 2 w 222"/>
                <a:gd name="T45" fmla="*/ 2 h 436"/>
                <a:gd name="T46" fmla="*/ 2 w 222"/>
                <a:gd name="T47" fmla="*/ 2 h 436"/>
                <a:gd name="T48" fmla="*/ 2 w 222"/>
                <a:gd name="T49" fmla="*/ 2 h 436"/>
                <a:gd name="T50" fmla="*/ 2 w 222"/>
                <a:gd name="T51" fmla="*/ 2 h 436"/>
                <a:gd name="T52" fmla="*/ 2 w 222"/>
                <a:gd name="T53" fmla="*/ 2 h 436"/>
                <a:gd name="T54" fmla="*/ 2 w 222"/>
                <a:gd name="T55" fmla="*/ 2 h 436"/>
                <a:gd name="T56" fmla="*/ 2 w 222"/>
                <a:gd name="T57" fmla="*/ 2 h 436"/>
                <a:gd name="T58" fmla="*/ 2 w 222"/>
                <a:gd name="T59" fmla="*/ 2 h 436"/>
                <a:gd name="T60" fmla="*/ 2 w 222"/>
                <a:gd name="T61" fmla="*/ 2 h 436"/>
                <a:gd name="T62" fmla="*/ 2 w 222"/>
                <a:gd name="T63" fmla="*/ 2 h 436"/>
                <a:gd name="T64" fmla="*/ 2 w 222"/>
                <a:gd name="T65" fmla="*/ 2 h 436"/>
                <a:gd name="T66" fmla="*/ 2 w 222"/>
                <a:gd name="T67" fmla="*/ 2 h 436"/>
                <a:gd name="T68" fmla="*/ 2 w 222"/>
                <a:gd name="T69" fmla="*/ 2 h 436"/>
                <a:gd name="T70" fmla="*/ 2 w 222"/>
                <a:gd name="T71" fmla="*/ 2 h 436"/>
                <a:gd name="T72" fmla="*/ 2 w 222"/>
                <a:gd name="T73" fmla="*/ 0 h 436"/>
                <a:gd name="T74" fmla="*/ 2 w 222"/>
                <a:gd name="T75" fmla="*/ 0 h 436"/>
                <a:gd name="T76" fmla="*/ 2 w 222"/>
                <a:gd name="T77" fmla="*/ 0 h 436"/>
                <a:gd name="T78" fmla="*/ 2 w 222"/>
                <a:gd name="T79" fmla="*/ 1 h 4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2"/>
                <a:gd name="T121" fmla="*/ 0 h 436"/>
                <a:gd name="T122" fmla="*/ 222 w 222"/>
                <a:gd name="T123" fmla="*/ 436 h 4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2" h="436">
                  <a:moveTo>
                    <a:pt x="119" y="1"/>
                  </a:moveTo>
                  <a:lnTo>
                    <a:pt x="109" y="18"/>
                  </a:lnTo>
                  <a:lnTo>
                    <a:pt x="100" y="33"/>
                  </a:lnTo>
                  <a:lnTo>
                    <a:pt x="93" y="49"/>
                  </a:lnTo>
                  <a:lnTo>
                    <a:pt x="85" y="64"/>
                  </a:lnTo>
                  <a:lnTo>
                    <a:pt x="77" y="84"/>
                  </a:lnTo>
                  <a:lnTo>
                    <a:pt x="69" y="103"/>
                  </a:lnTo>
                  <a:lnTo>
                    <a:pt x="61" y="122"/>
                  </a:lnTo>
                  <a:lnTo>
                    <a:pt x="54" y="143"/>
                  </a:lnTo>
                  <a:lnTo>
                    <a:pt x="41" y="184"/>
                  </a:lnTo>
                  <a:lnTo>
                    <a:pt x="30" y="227"/>
                  </a:lnTo>
                  <a:lnTo>
                    <a:pt x="25" y="241"/>
                  </a:lnTo>
                  <a:lnTo>
                    <a:pt x="22" y="259"/>
                  </a:lnTo>
                  <a:lnTo>
                    <a:pt x="19" y="277"/>
                  </a:lnTo>
                  <a:lnTo>
                    <a:pt x="15" y="296"/>
                  </a:lnTo>
                  <a:lnTo>
                    <a:pt x="11" y="327"/>
                  </a:lnTo>
                  <a:lnTo>
                    <a:pt x="7" y="358"/>
                  </a:lnTo>
                  <a:lnTo>
                    <a:pt x="4" y="390"/>
                  </a:lnTo>
                  <a:lnTo>
                    <a:pt x="0" y="422"/>
                  </a:lnTo>
                  <a:lnTo>
                    <a:pt x="221" y="436"/>
                  </a:lnTo>
                  <a:lnTo>
                    <a:pt x="222" y="410"/>
                  </a:lnTo>
                  <a:lnTo>
                    <a:pt x="222" y="383"/>
                  </a:lnTo>
                  <a:lnTo>
                    <a:pt x="222" y="352"/>
                  </a:lnTo>
                  <a:lnTo>
                    <a:pt x="222" y="318"/>
                  </a:lnTo>
                  <a:lnTo>
                    <a:pt x="220" y="289"/>
                  </a:lnTo>
                  <a:lnTo>
                    <a:pt x="216" y="261"/>
                  </a:lnTo>
                  <a:lnTo>
                    <a:pt x="213" y="233"/>
                  </a:lnTo>
                  <a:lnTo>
                    <a:pt x="208" y="206"/>
                  </a:lnTo>
                  <a:lnTo>
                    <a:pt x="202" y="177"/>
                  </a:lnTo>
                  <a:lnTo>
                    <a:pt x="194" y="150"/>
                  </a:lnTo>
                  <a:lnTo>
                    <a:pt x="184" y="124"/>
                  </a:lnTo>
                  <a:lnTo>
                    <a:pt x="174" y="97"/>
                  </a:lnTo>
                  <a:lnTo>
                    <a:pt x="163" y="72"/>
                  </a:lnTo>
                  <a:lnTo>
                    <a:pt x="150" y="48"/>
                  </a:lnTo>
                  <a:lnTo>
                    <a:pt x="136" y="25"/>
                  </a:lnTo>
                  <a:lnTo>
                    <a:pt x="123" y="2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EC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58" name="Freeform 21"/>
            <p:cNvSpPr>
              <a:spLocks noEditPoints="1"/>
            </p:cNvSpPr>
            <p:nvPr/>
          </p:nvSpPr>
          <p:spPr bwMode="auto">
            <a:xfrm>
              <a:off x="5289" y="238"/>
              <a:ext cx="71" cy="50"/>
            </a:xfrm>
            <a:custGeom>
              <a:avLst/>
              <a:gdLst>
                <a:gd name="T0" fmla="*/ 2 w 91"/>
                <a:gd name="T1" fmla="*/ 2 h 64"/>
                <a:gd name="T2" fmla="*/ 2 w 91"/>
                <a:gd name="T3" fmla="*/ 2 h 64"/>
                <a:gd name="T4" fmla="*/ 2 w 91"/>
                <a:gd name="T5" fmla="*/ 2 h 64"/>
                <a:gd name="T6" fmla="*/ 2 w 91"/>
                <a:gd name="T7" fmla="*/ 2 h 64"/>
                <a:gd name="T8" fmla="*/ 2 w 91"/>
                <a:gd name="T9" fmla="*/ 2 h 64"/>
                <a:gd name="T10" fmla="*/ 2 w 91"/>
                <a:gd name="T11" fmla="*/ 2 h 64"/>
                <a:gd name="T12" fmla="*/ 2 w 91"/>
                <a:gd name="T13" fmla="*/ 2 h 64"/>
                <a:gd name="T14" fmla="*/ 2 w 91"/>
                <a:gd name="T15" fmla="*/ 2 h 64"/>
                <a:gd name="T16" fmla="*/ 2 w 91"/>
                <a:gd name="T17" fmla="*/ 2 h 64"/>
                <a:gd name="T18" fmla="*/ 2 w 91"/>
                <a:gd name="T19" fmla="*/ 2 h 64"/>
                <a:gd name="T20" fmla="*/ 2 w 91"/>
                <a:gd name="T21" fmla="*/ 2 h 64"/>
                <a:gd name="T22" fmla="*/ 2 w 91"/>
                <a:gd name="T23" fmla="*/ 2 h 64"/>
                <a:gd name="T24" fmla="*/ 1 w 91"/>
                <a:gd name="T25" fmla="*/ 2 h 64"/>
                <a:gd name="T26" fmla="*/ 0 w 91"/>
                <a:gd name="T27" fmla="*/ 2 h 64"/>
                <a:gd name="T28" fmla="*/ 2 w 91"/>
                <a:gd name="T29" fmla="*/ 0 h 64"/>
                <a:gd name="T30" fmla="*/ 2 w 91"/>
                <a:gd name="T31" fmla="*/ 1 h 64"/>
                <a:gd name="T32" fmla="*/ 2 w 91"/>
                <a:gd name="T33" fmla="*/ 2 h 64"/>
                <a:gd name="T34" fmla="*/ 2 w 91"/>
                <a:gd name="T35" fmla="*/ 2 h 64"/>
                <a:gd name="T36" fmla="*/ 2 w 91"/>
                <a:gd name="T37" fmla="*/ 2 h 64"/>
                <a:gd name="T38" fmla="*/ 2 w 91"/>
                <a:gd name="T39" fmla="*/ 2 h 64"/>
                <a:gd name="T40" fmla="*/ 2 w 91"/>
                <a:gd name="T41" fmla="*/ 2 h 64"/>
                <a:gd name="T42" fmla="*/ 2 w 91"/>
                <a:gd name="T43" fmla="*/ 2 h 64"/>
                <a:gd name="T44" fmla="*/ 2 w 91"/>
                <a:gd name="T45" fmla="*/ 2 h 64"/>
                <a:gd name="T46" fmla="*/ 2 w 91"/>
                <a:gd name="T47" fmla="*/ 2 h 64"/>
                <a:gd name="T48" fmla="*/ 2 w 91"/>
                <a:gd name="T49" fmla="*/ 2 h 64"/>
                <a:gd name="T50" fmla="*/ 2 w 91"/>
                <a:gd name="T51" fmla="*/ 2 h 64"/>
                <a:gd name="T52" fmla="*/ 2 w 91"/>
                <a:gd name="T53" fmla="*/ 2 h 64"/>
                <a:gd name="T54" fmla="*/ 2 w 91"/>
                <a:gd name="T55" fmla="*/ 2 h 64"/>
                <a:gd name="T56" fmla="*/ 2 w 91"/>
                <a:gd name="T57" fmla="*/ 2 h 64"/>
                <a:gd name="T58" fmla="*/ 2 w 91"/>
                <a:gd name="T59" fmla="*/ 2 h 64"/>
                <a:gd name="T60" fmla="*/ 2 w 91"/>
                <a:gd name="T61" fmla="*/ 2 h 64"/>
                <a:gd name="T62" fmla="*/ 2 w 91"/>
                <a:gd name="T63" fmla="*/ 2 h 64"/>
                <a:gd name="T64" fmla="*/ 2 w 91"/>
                <a:gd name="T65" fmla="*/ 2 h 64"/>
                <a:gd name="T66" fmla="*/ 2 w 91"/>
                <a:gd name="T67" fmla="*/ 2 h 64"/>
                <a:gd name="T68" fmla="*/ 2 w 91"/>
                <a:gd name="T69" fmla="*/ 2 h 64"/>
                <a:gd name="T70" fmla="*/ 2 w 91"/>
                <a:gd name="T71" fmla="*/ 2 h 64"/>
                <a:gd name="T72" fmla="*/ 2 w 91"/>
                <a:gd name="T73" fmla="*/ 2 h 64"/>
                <a:gd name="T74" fmla="*/ 2 w 91"/>
                <a:gd name="T75" fmla="*/ 2 h 64"/>
                <a:gd name="T76" fmla="*/ 2 w 91"/>
                <a:gd name="T77" fmla="*/ 2 h 64"/>
                <a:gd name="T78" fmla="*/ 2 w 91"/>
                <a:gd name="T79" fmla="*/ 2 h 64"/>
                <a:gd name="T80" fmla="*/ 2 w 91"/>
                <a:gd name="T81" fmla="*/ 2 h 64"/>
                <a:gd name="T82" fmla="*/ 2 w 91"/>
                <a:gd name="T83" fmla="*/ 2 h 64"/>
                <a:gd name="T84" fmla="*/ 2 w 91"/>
                <a:gd name="T85" fmla="*/ 2 h 64"/>
                <a:gd name="T86" fmla="*/ 2 w 91"/>
                <a:gd name="T87" fmla="*/ 2 h 64"/>
                <a:gd name="T88" fmla="*/ 2 w 91"/>
                <a:gd name="T89" fmla="*/ 2 h 64"/>
                <a:gd name="T90" fmla="*/ 2 w 91"/>
                <a:gd name="T91" fmla="*/ 2 h 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"/>
                <a:gd name="T139" fmla="*/ 0 h 64"/>
                <a:gd name="T140" fmla="*/ 91 w 91"/>
                <a:gd name="T141" fmla="*/ 64 h 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" h="64">
                  <a:moveTo>
                    <a:pt x="60" y="54"/>
                  </a:moveTo>
                  <a:lnTo>
                    <a:pt x="52" y="61"/>
                  </a:lnTo>
                  <a:lnTo>
                    <a:pt x="49" y="56"/>
                  </a:lnTo>
                  <a:lnTo>
                    <a:pt x="46" y="53"/>
                  </a:lnTo>
                  <a:lnTo>
                    <a:pt x="42" y="48"/>
                  </a:lnTo>
                  <a:lnTo>
                    <a:pt x="39" y="45"/>
                  </a:lnTo>
                  <a:lnTo>
                    <a:pt x="31" y="36"/>
                  </a:lnTo>
                  <a:lnTo>
                    <a:pt x="23" y="28"/>
                  </a:lnTo>
                  <a:lnTo>
                    <a:pt x="15" y="21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3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22" y="14"/>
                  </a:lnTo>
                  <a:lnTo>
                    <a:pt x="28" y="21"/>
                  </a:lnTo>
                  <a:lnTo>
                    <a:pt x="38" y="30"/>
                  </a:lnTo>
                  <a:lnTo>
                    <a:pt x="46" y="38"/>
                  </a:lnTo>
                  <a:lnTo>
                    <a:pt x="49" y="43"/>
                  </a:lnTo>
                  <a:lnTo>
                    <a:pt x="54" y="46"/>
                  </a:lnTo>
                  <a:lnTo>
                    <a:pt x="57" y="51"/>
                  </a:lnTo>
                  <a:lnTo>
                    <a:pt x="60" y="54"/>
                  </a:lnTo>
                  <a:close/>
                  <a:moveTo>
                    <a:pt x="87" y="36"/>
                  </a:moveTo>
                  <a:lnTo>
                    <a:pt x="91" y="45"/>
                  </a:lnTo>
                  <a:lnTo>
                    <a:pt x="87" y="47"/>
                  </a:lnTo>
                  <a:lnTo>
                    <a:pt x="82" y="49"/>
                  </a:lnTo>
                  <a:lnTo>
                    <a:pt x="79" y="52"/>
                  </a:lnTo>
                  <a:lnTo>
                    <a:pt x="74" y="54"/>
                  </a:lnTo>
                  <a:lnTo>
                    <a:pt x="70" y="56"/>
                  </a:lnTo>
                  <a:lnTo>
                    <a:pt x="65" y="59"/>
                  </a:lnTo>
                  <a:lnTo>
                    <a:pt x="60" y="61"/>
                  </a:lnTo>
                  <a:lnTo>
                    <a:pt x="56" y="64"/>
                  </a:lnTo>
                  <a:lnTo>
                    <a:pt x="51" y="56"/>
                  </a:lnTo>
                  <a:lnTo>
                    <a:pt x="56" y="53"/>
                  </a:lnTo>
                  <a:lnTo>
                    <a:pt x="60" y="51"/>
                  </a:lnTo>
                  <a:lnTo>
                    <a:pt x="65" y="48"/>
                  </a:lnTo>
                  <a:lnTo>
                    <a:pt x="70" y="45"/>
                  </a:lnTo>
                  <a:lnTo>
                    <a:pt x="74" y="43"/>
                  </a:lnTo>
                  <a:lnTo>
                    <a:pt x="79" y="40"/>
                  </a:lnTo>
                  <a:lnTo>
                    <a:pt x="82" y="38"/>
                  </a:lnTo>
                  <a:lnTo>
                    <a:pt x="87" y="3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59" name="Freeform 22"/>
            <p:cNvSpPr>
              <a:spLocks noEditPoints="1"/>
            </p:cNvSpPr>
            <p:nvPr/>
          </p:nvSpPr>
          <p:spPr bwMode="auto">
            <a:xfrm>
              <a:off x="5272" y="278"/>
              <a:ext cx="61" cy="37"/>
            </a:xfrm>
            <a:custGeom>
              <a:avLst/>
              <a:gdLst>
                <a:gd name="T0" fmla="*/ 2 w 78"/>
                <a:gd name="T1" fmla="*/ 2 h 48"/>
                <a:gd name="T2" fmla="*/ 2 w 78"/>
                <a:gd name="T3" fmla="*/ 2 h 48"/>
                <a:gd name="T4" fmla="*/ 2 w 78"/>
                <a:gd name="T5" fmla="*/ 2 h 48"/>
                <a:gd name="T6" fmla="*/ 2 w 78"/>
                <a:gd name="T7" fmla="*/ 2 h 48"/>
                <a:gd name="T8" fmla="*/ 2 w 78"/>
                <a:gd name="T9" fmla="*/ 2 h 48"/>
                <a:gd name="T10" fmla="*/ 2 w 78"/>
                <a:gd name="T11" fmla="*/ 2 h 48"/>
                <a:gd name="T12" fmla="*/ 2 w 78"/>
                <a:gd name="T13" fmla="*/ 2 h 48"/>
                <a:gd name="T14" fmla="*/ 2 w 78"/>
                <a:gd name="T15" fmla="*/ 2 h 48"/>
                <a:gd name="T16" fmla="*/ 2 w 78"/>
                <a:gd name="T17" fmla="*/ 2 h 48"/>
                <a:gd name="T18" fmla="*/ 2 w 78"/>
                <a:gd name="T19" fmla="*/ 2 h 48"/>
                <a:gd name="T20" fmla="*/ 2 w 78"/>
                <a:gd name="T21" fmla="*/ 2 h 48"/>
                <a:gd name="T22" fmla="*/ 1 w 78"/>
                <a:gd name="T23" fmla="*/ 2 h 48"/>
                <a:gd name="T24" fmla="*/ 0 w 78"/>
                <a:gd name="T25" fmla="*/ 2 h 48"/>
                <a:gd name="T26" fmla="*/ 2 w 78"/>
                <a:gd name="T27" fmla="*/ 0 h 48"/>
                <a:gd name="T28" fmla="*/ 2 w 78"/>
                <a:gd name="T29" fmla="*/ 1 h 48"/>
                <a:gd name="T30" fmla="*/ 2 w 78"/>
                <a:gd name="T31" fmla="*/ 2 h 48"/>
                <a:gd name="T32" fmla="*/ 2 w 78"/>
                <a:gd name="T33" fmla="*/ 2 h 48"/>
                <a:gd name="T34" fmla="*/ 2 w 78"/>
                <a:gd name="T35" fmla="*/ 2 h 48"/>
                <a:gd name="T36" fmla="*/ 2 w 78"/>
                <a:gd name="T37" fmla="*/ 2 h 48"/>
                <a:gd name="T38" fmla="*/ 2 w 78"/>
                <a:gd name="T39" fmla="*/ 2 h 48"/>
                <a:gd name="T40" fmla="*/ 2 w 78"/>
                <a:gd name="T41" fmla="*/ 2 h 48"/>
                <a:gd name="T42" fmla="*/ 2 w 78"/>
                <a:gd name="T43" fmla="*/ 2 h 48"/>
                <a:gd name="T44" fmla="*/ 2 w 78"/>
                <a:gd name="T45" fmla="*/ 2 h 48"/>
                <a:gd name="T46" fmla="*/ 2 w 78"/>
                <a:gd name="T47" fmla="*/ 2 h 48"/>
                <a:gd name="T48" fmla="*/ 2 w 78"/>
                <a:gd name="T49" fmla="*/ 2 h 48"/>
                <a:gd name="T50" fmla="*/ 2 w 78"/>
                <a:gd name="T51" fmla="*/ 2 h 48"/>
                <a:gd name="T52" fmla="*/ 2 w 78"/>
                <a:gd name="T53" fmla="*/ 2 h 48"/>
                <a:gd name="T54" fmla="*/ 2 w 78"/>
                <a:gd name="T55" fmla="*/ 2 h 48"/>
                <a:gd name="T56" fmla="*/ 2 w 78"/>
                <a:gd name="T57" fmla="*/ 2 h 48"/>
                <a:gd name="T58" fmla="*/ 2 w 78"/>
                <a:gd name="T59" fmla="*/ 2 h 48"/>
                <a:gd name="T60" fmla="*/ 2 w 78"/>
                <a:gd name="T61" fmla="*/ 2 h 48"/>
                <a:gd name="T62" fmla="*/ 2 w 78"/>
                <a:gd name="T63" fmla="*/ 2 h 48"/>
                <a:gd name="T64" fmla="*/ 2 w 78"/>
                <a:gd name="T65" fmla="*/ 2 h 48"/>
                <a:gd name="T66" fmla="*/ 2 w 78"/>
                <a:gd name="T67" fmla="*/ 2 h 48"/>
                <a:gd name="T68" fmla="*/ 2 w 78"/>
                <a:gd name="T69" fmla="*/ 2 h 48"/>
                <a:gd name="T70" fmla="*/ 2 w 78"/>
                <a:gd name="T71" fmla="*/ 2 h 48"/>
                <a:gd name="T72" fmla="*/ 2 w 78"/>
                <a:gd name="T73" fmla="*/ 2 h 48"/>
                <a:gd name="T74" fmla="*/ 2 w 78"/>
                <a:gd name="T75" fmla="*/ 2 h 48"/>
                <a:gd name="T76" fmla="*/ 2 w 78"/>
                <a:gd name="T77" fmla="*/ 2 h 48"/>
                <a:gd name="T78" fmla="*/ 2 w 78"/>
                <a:gd name="T79" fmla="*/ 2 h 48"/>
                <a:gd name="T80" fmla="*/ 2 w 78"/>
                <a:gd name="T81" fmla="*/ 2 h 48"/>
                <a:gd name="T82" fmla="*/ 2 w 78"/>
                <a:gd name="T83" fmla="*/ 2 h 48"/>
                <a:gd name="T84" fmla="*/ 2 w 78"/>
                <a:gd name="T85" fmla="*/ 2 h 48"/>
                <a:gd name="T86" fmla="*/ 2 w 78"/>
                <a:gd name="T87" fmla="*/ 2 h 48"/>
                <a:gd name="T88" fmla="*/ 2 w 78"/>
                <a:gd name="T89" fmla="*/ 2 h 48"/>
                <a:gd name="T90" fmla="*/ 2 w 78"/>
                <a:gd name="T91" fmla="*/ 2 h 48"/>
                <a:gd name="T92" fmla="*/ 2 w 78"/>
                <a:gd name="T93" fmla="*/ 2 h 48"/>
                <a:gd name="T94" fmla="*/ 2 w 78"/>
                <a:gd name="T95" fmla="*/ 2 h 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48"/>
                <a:gd name="T146" fmla="*/ 78 w 78"/>
                <a:gd name="T147" fmla="*/ 48 h 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48">
                  <a:moveTo>
                    <a:pt x="38" y="37"/>
                  </a:moveTo>
                  <a:lnTo>
                    <a:pt x="45" y="44"/>
                  </a:lnTo>
                  <a:lnTo>
                    <a:pt x="38" y="44"/>
                  </a:lnTo>
                  <a:lnTo>
                    <a:pt x="33" y="40"/>
                  </a:lnTo>
                  <a:lnTo>
                    <a:pt x="28" y="34"/>
                  </a:lnTo>
                  <a:lnTo>
                    <a:pt x="22" y="28"/>
                  </a:lnTo>
                  <a:lnTo>
                    <a:pt x="17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5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9"/>
                  </a:lnTo>
                  <a:lnTo>
                    <a:pt x="4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7" y="10"/>
                  </a:lnTo>
                  <a:lnTo>
                    <a:pt x="23" y="16"/>
                  </a:lnTo>
                  <a:lnTo>
                    <a:pt x="29" y="21"/>
                  </a:lnTo>
                  <a:lnTo>
                    <a:pt x="34" y="27"/>
                  </a:lnTo>
                  <a:lnTo>
                    <a:pt x="40" y="33"/>
                  </a:lnTo>
                  <a:lnTo>
                    <a:pt x="45" y="37"/>
                  </a:lnTo>
                  <a:lnTo>
                    <a:pt x="38" y="37"/>
                  </a:lnTo>
                  <a:close/>
                  <a:moveTo>
                    <a:pt x="45" y="44"/>
                  </a:moveTo>
                  <a:lnTo>
                    <a:pt x="41" y="48"/>
                  </a:lnTo>
                  <a:lnTo>
                    <a:pt x="38" y="44"/>
                  </a:lnTo>
                  <a:lnTo>
                    <a:pt x="45" y="44"/>
                  </a:lnTo>
                  <a:close/>
                  <a:moveTo>
                    <a:pt x="73" y="5"/>
                  </a:moveTo>
                  <a:lnTo>
                    <a:pt x="78" y="13"/>
                  </a:lnTo>
                  <a:lnTo>
                    <a:pt x="73" y="17"/>
                  </a:lnTo>
                  <a:lnTo>
                    <a:pt x="69" y="20"/>
                  </a:lnTo>
                  <a:lnTo>
                    <a:pt x="65" y="24"/>
                  </a:lnTo>
                  <a:lnTo>
                    <a:pt x="61" y="27"/>
                  </a:lnTo>
                  <a:lnTo>
                    <a:pt x="56" y="32"/>
                  </a:lnTo>
                  <a:lnTo>
                    <a:pt x="53" y="36"/>
                  </a:lnTo>
                  <a:lnTo>
                    <a:pt x="48" y="40"/>
                  </a:lnTo>
                  <a:lnTo>
                    <a:pt x="45" y="44"/>
                  </a:lnTo>
                  <a:lnTo>
                    <a:pt x="38" y="37"/>
                  </a:lnTo>
                  <a:lnTo>
                    <a:pt x="41" y="34"/>
                  </a:lnTo>
                  <a:lnTo>
                    <a:pt x="46" y="29"/>
                  </a:lnTo>
                  <a:lnTo>
                    <a:pt x="50" y="25"/>
                  </a:lnTo>
                  <a:lnTo>
                    <a:pt x="54" y="20"/>
                  </a:lnTo>
                  <a:lnTo>
                    <a:pt x="58" y="17"/>
                  </a:lnTo>
                  <a:lnTo>
                    <a:pt x="63" y="12"/>
                  </a:lnTo>
                  <a:lnTo>
                    <a:pt x="68" y="9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0" name="Freeform 23"/>
            <p:cNvSpPr>
              <a:spLocks/>
            </p:cNvSpPr>
            <p:nvPr/>
          </p:nvSpPr>
          <p:spPr bwMode="auto">
            <a:xfrm>
              <a:off x="5301" y="307"/>
              <a:ext cx="42" cy="64"/>
            </a:xfrm>
            <a:custGeom>
              <a:avLst/>
              <a:gdLst>
                <a:gd name="T0" fmla="*/ 2 w 54"/>
                <a:gd name="T1" fmla="*/ 2 h 82"/>
                <a:gd name="T2" fmla="*/ 2 w 54"/>
                <a:gd name="T3" fmla="*/ 2 h 82"/>
                <a:gd name="T4" fmla="*/ 2 w 54"/>
                <a:gd name="T5" fmla="*/ 2 h 82"/>
                <a:gd name="T6" fmla="*/ 2 w 54"/>
                <a:gd name="T7" fmla="*/ 2 h 82"/>
                <a:gd name="T8" fmla="*/ 2 w 54"/>
                <a:gd name="T9" fmla="*/ 2 h 82"/>
                <a:gd name="T10" fmla="*/ 2 w 54"/>
                <a:gd name="T11" fmla="*/ 2 h 82"/>
                <a:gd name="T12" fmla="*/ 2 w 54"/>
                <a:gd name="T13" fmla="*/ 2 h 82"/>
                <a:gd name="T14" fmla="*/ 2 w 54"/>
                <a:gd name="T15" fmla="*/ 2 h 82"/>
                <a:gd name="T16" fmla="*/ 2 w 54"/>
                <a:gd name="T17" fmla="*/ 2 h 82"/>
                <a:gd name="T18" fmla="*/ 2 w 54"/>
                <a:gd name="T19" fmla="*/ 2 h 82"/>
                <a:gd name="T20" fmla="*/ 2 w 54"/>
                <a:gd name="T21" fmla="*/ 2 h 82"/>
                <a:gd name="T22" fmla="*/ 2 w 54"/>
                <a:gd name="T23" fmla="*/ 2 h 82"/>
                <a:gd name="T24" fmla="*/ 2 w 54"/>
                <a:gd name="T25" fmla="*/ 2 h 82"/>
                <a:gd name="T26" fmla="*/ 2 w 54"/>
                <a:gd name="T27" fmla="*/ 2 h 82"/>
                <a:gd name="T28" fmla="*/ 2 w 54"/>
                <a:gd name="T29" fmla="*/ 2 h 82"/>
                <a:gd name="T30" fmla="*/ 0 w 54"/>
                <a:gd name="T31" fmla="*/ 2 h 82"/>
                <a:gd name="T32" fmla="*/ 2 w 54"/>
                <a:gd name="T33" fmla="*/ 0 h 82"/>
                <a:gd name="T34" fmla="*/ 2 w 54"/>
                <a:gd name="T35" fmla="*/ 2 h 82"/>
                <a:gd name="T36" fmla="*/ 2 w 54"/>
                <a:gd name="T37" fmla="*/ 2 h 82"/>
                <a:gd name="T38" fmla="*/ 2 w 54"/>
                <a:gd name="T39" fmla="*/ 2 h 82"/>
                <a:gd name="T40" fmla="*/ 2 w 54"/>
                <a:gd name="T41" fmla="*/ 2 h 82"/>
                <a:gd name="T42" fmla="*/ 2 w 54"/>
                <a:gd name="T43" fmla="*/ 2 h 82"/>
                <a:gd name="T44" fmla="*/ 2 w 54"/>
                <a:gd name="T45" fmla="*/ 2 h 82"/>
                <a:gd name="T46" fmla="*/ 2 w 54"/>
                <a:gd name="T47" fmla="*/ 2 h 82"/>
                <a:gd name="T48" fmla="*/ 2 w 54"/>
                <a:gd name="T49" fmla="*/ 2 h 82"/>
                <a:gd name="T50" fmla="*/ 2 w 54"/>
                <a:gd name="T51" fmla="*/ 2 h 82"/>
                <a:gd name="T52" fmla="*/ 2 w 54"/>
                <a:gd name="T53" fmla="*/ 2 h 82"/>
                <a:gd name="T54" fmla="*/ 2 w 54"/>
                <a:gd name="T55" fmla="*/ 2 h 82"/>
                <a:gd name="T56" fmla="*/ 2 w 54"/>
                <a:gd name="T57" fmla="*/ 2 h 82"/>
                <a:gd name="T58" fmla="*/ 2 w 54"/>
                <a:gd name="T59" fmla="*/ 2 h 82"/>
                <a:gd name="T60" fmla="*/ 2 w 54"/>
                <a:gd name="T61" fmla="*/ 2 h 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82"/>
                <a:gd name="T95" fmla="*/ 54 w 54"/>
                <a:gd name="T96" fmla="*/ 82 h 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82">
                  <a:moveTo>
                    <a:pt x="54" y="79"/>
                  </a:moveTo>
                  <a:lnTo>
                    <a:pt x="46" y="82"/>
                  </a:lnTo>
                  <a:lnTo>
                    <a:pt x="43" y="76"/>
                  </a:lnTo>
                  <a:lnTo>
                    <a:pt x="41" y="71"/>
                  </a:lnTo>
                  <a:lnTo>
                    <a:pt x="39" y="66"/>
                  </a:lnTo>
                  <a:lnTo>
                    <a:pt x="36" y="60"/>
                  </a:lnTo>
                  <a:lnTo>
                    <a:pt x="33" y="54"/>
                  </a:lnTo>
                  <a:lnTo>
                    <a:pt x="31" y="50"/>
                  </a:lnTo>
                  <a:lnTo>
                    <a:pt x="27" y="44"/>
                  </a:lnTo>
                  <a:lnTo>
                    <a:pt x="25" y="39"/>
                  </a:lnTo>
                  <a:lnTo>
                    <a:pt x="22" y="35"/>
                  </a:lnTo>
                  <a:lnTo>
                    <a:pt x="18" y="30"/>
                  </a:lnTo>
                  <a:lnTo>
                    <a:pt x="15" y="26"/>
                  </a:lnTo>
                  <a:lnTo>
                    <a:pt x="12" y="21"/>
                  </a:lnTo>
                  <a:lnTo>
                    <a:pt x="6" y="13"/>
                  </a:lnTo>
                  <a:lnTo>
                    <a:pt x="0" y="6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23" y="20"/>
                  </a:lnTo>
                  <a:lnTo>
                    <a:pt x="26" y="24"/>
                  </a:lnTo>
                  <a:lnTo>
                    <a:pt x="30" y="29"/>
                  </a:lnTo>
                  <a:lnTo>
                    <a:pt x="33" y="35"/>
                  </a:lnTo>
                  <a:lnTo>
                    <a:pt x="36" y="39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44" y="55"/>
                  </a:lnTo>
                  <a:lnTo>
                    <a:pt x="48" y="61"/>
                  </a:lnTo>
                  <a:lnTo>
                    <a:pt x="50" y="67"/>
                  </a:lnTo>
                  <a:lnTo>
                    <a:pt x="52" y="74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rgbClr val="005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1" name="Freeform 24"/>
            <p:cNvSpPr>
              <a:spLocks/>
            </p:cNvSpPr>
            <p:nvPr/>
          </p:nvSpPr>
          <p:spPr bwMode="auto">
            <a:xfrm>
              <a:off x="5302" y="353"/>
              <a:ext cx="84" cy="55"/>
            </a:xfrm>
            <a:custGeom>
              <a:avLst/>
              <a:gdLst>
                <a:gd name="T0" fmla="*/ 2 w 108"/>
                <a:gd name="T1" fmla="*/ 2 h 71"/>
                <a:gd name="T2" fmla="*/ 0 w 108"/>
                <a:gd name="T3" fmla="*/ 2 h 71"/>
                <a:gd name="T4" fmla="*/ 2 w 108"/>
                <a:gd name="T5" fmla="*/ 2 h 71"/>
                <a:gd name="T6" fmla="*/ 2 w 108"/>
                <a:gd name="T7" fmla="*/ 2 h 71"/>
                <a:gd name="T8" fmla="*/ 2 w 108"/>
                <a:gd name="T9" fmla="*/ 2 h 71"/>
                <a:gd name="T10" fmla="*/ 2 w 108"/>
                <a:gd name="T11" fmla="*/ 2 h 71"/>
                <a:gd name="T12" fmla="*/ 2 w 108"/>
                <a:gd name="T13" fmla="*/ 2 h 71"/>
                <a:gd name="T14" fmla="*/ 2 w 108"/>
                <a:gd name="T15" fmla="*/ 2 h 71"/>
                <a:gd name="T16" fmla="*/ 2 w 108"/>
                <a:gd name="T17" fmla="*/ 2 h 71"/>
                <a:gd name="T18" fmla="*/ 2 w 108"/>
                <a:gd name="T19" fmla="*/ 2 h 71"/>
                <a:gd name="T20" fmla="*/ 2 w 108"/>
                <a:gd name="T21" fmla="*/ 2 h 71"/>
                <a:gd name="T22" fmla="*/ 2 w 108"/>
                <a:gd name="T23" fmla="*/ 2 h 71"/>
                <a:gd name="T24" fmla="*/ 2 w 108"/>
                <a:gd name="T25" fmla="*/ 2 h 71"/>
                <a:gd name="T26" fmla="*/ 2 w 108"/>
                <a:gd name="T27" fmla="*/ 2 h 71"/>
                <a:gd name="T28" fmla="*/ 2 w 108"/>
                <a:gd name="T29" fmla="*/ 2 h 71"/>
                <a:gd name="T30" fmla="*/ 2 w 108"/>
                <a:gd name="T31" fmla="*/ 2 h 71"/>
                <a:gd name="T32" fmla="*/ 2 w 108"/>
                <a:gd name="T33" fmla="*/ 2 h 71"/>
                <a:gd name="T34" fmla="*/ 2 w 108"/>
                <a:gd name="T35" fmla="*/ 2 h 71"/>
                <a:gd name="T36" fmla="*/ 2 w 108"/>
                <a:gd name="T37" fmla="*/ 2 h 71"/>
                <a:gd name="T38" fmla="*/ 2 w 108"/>
                <a:gd name="T39" fmla="*/ 2 h 71"/>
                <a:gd name="T40" fmla="*/ 2 w 108"/>
                <a:gd name="T41" fmla="*/ 2 h 71"/>
                <a:gd name="T42" fmla="*/ 2 w 108"/>
                <a:gd name="T43" fmla="*/ 2 h 71"/>
                <a:gd name="T44" fmla="*/ 2 w 108"/>
                <a:gd name="T45" fmla="*/ 1 h 71"/>
                <a:gd name="T46" fmla="*/ 2 w 108"/>
                <a:gd name="T47" fmla="*/ 0 h 71"/>
                <a:gd name="T48" fmla="*/ 2 w 108"/>
                <a:gd name="T49" fmla="*/ 2 h 71"/>
                <a:gd name="T50" fmla="*/ 2 w 108"/>
                <a:gd name="T51" fmla="*/ 2 h 71"/>
                <a:gd name="T52" fmla="*/ 2 w 108"/>
                <a:gd name="T53" fmla="*/ 2 h 71"/>
                <a:gd name="T54" fmla="*/ 2 w 108"/>
                <a:gd name="T55" fmla="*/ 2 h 71"/>
                <a:gd name="T56" fmla="*/ 2 w 108"/>
                <a:gd name="T57" fmla="*/ 2 h 71"/>
                <a:gd name="T58" fmla="*/ 2 w 108"/>
                <a:gd name="T59" fmla="*/ 2 h 71"/>
                <a:gd name="T60" fmla="*/ 2 w 108"/>
                <a:gd name="T61" fmla="*/ 2 h 71"/>
                <a:gd name="T62" fmla="*/ 2 w 108"/>
                <a:gd name="T63" fmla="*/ 2 h 71"/>
                <a:gd name="T64" fmla="*/ 2 w 108"/>
                <a:gd name="T65" fmla="*/ 2 h 71"/>
                <a:gd name="T66" fmla="*/ 2 w 108"/>
                <a:gd name="T67" fmla="*/ 2 h 71"/>
                <a:gd name="T68" fmla="*/ 2 w 108"/>
                <a:gd name="T69" fmla="*/ 2 h 71"/>
                <a:gd name="T70" fmla="*/ 2 w 108"/>
                <a:gd name="T71" fmla="*/ 2 h 71"/>
                <a:gd name="T72" fmla="*/ 2 w 108"/>
                <a:gd name="T73" fmla="*/ 2 h 71"/>
                <a:gd name="T74" fmla="*/ 2 w 108"/>
                <a:gd name="T75" fmla="*/ 2 h 71"/>
                <a:gd name="T76" fmla="*/ 2 w 108"/>
                <a:gd name="T77" fmla="*/ 2 h 71"/>
                <a:gd name="T78" fmla="*/ 2 w 108"/>
                <a:gd name="T79" fmla="*/ 2 h 71"/>
                <a:gd name="T80" fmla="*/ 2 w 108"/>
                <a:gd name="T81" fmla="*/ 2 h 71"/>
                <a:gd name="T82" fmla="*/ 2 w 108"/>
                <a:gd name="T83" fmla="*/ 2 h 71"/>
                <a:gd name="T84" fmla="*/ 2 w 108"/>
                <a:gd name="T85" fmla="*/ 2 h 71"/>
                <a:gd name="T86" fmla="*/ 2 w 108"/>
                <a:gd name="T87" fmla="*/ 2 h 71"/>
                <a:gd name="T88" fmla="*/ 2 w 108"/>
                <a:gd name="T89" fmla="*/ 2 h 71"/>
                <a:gd name="T90" fmla="*/ 2 w 108"/>
                <a:gd name="T91" fmla="*/ 2 h 71"/>
                <a:gd name="T92" fmla="*/ 2 w 108"/>
                <a:gd name="T93" fmla="*/ 2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71"/>
                <a:gd name="T143" fmla="*/ 108 w 108"/>
                <a:gd name="T144" fmla="*/ 71 h 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71">
                  <a:moveTo>
                    <a:pt x="8" y="71"/>
                  </a:moveTo>
                  <a:lnTo>
                    <a:pt x="0" y="64"/>
                  </a:lnTo>
                  <a:lnTo>
                    <a:pt x="7" y="57"/>
                  </a:lnTo>
                  <a:lnTo>
                    <a:pt x="13" y="51"/>
                  </a:lnTo>
                  <a:lnTo>
                    <a:pt x="18" y="46"/>
                  </a:lnTo>
                  <a:lnTo>
                    <a:pt x="24" y="40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40" y="26"/>
                  </a:lnTo>
                  <a:lnTo>
                    <a:pt x="46" y="22"/>
                  </a:lnTo>
                  <a:lnTo>
                    <a:pt x="49" y="19"/>
                  </a:lnTo>
                  <a:lnTo>
                    <a:pt x="51" y="18"/>
                  </a:lnTo>
                  <a:lnTo>
                    <a:pt x="55" y="16"/>
                  </a:lnTo>
                  <a:lnTo>
                    <a:pt x="58" y="15"/>
                  </a:lnTo>
                  <a:lnTo>
                    <a:pt x="62" y="12"/>
                  </a:lnTo>
                  <a:lnTo>
                    <a:pt x="65" y="11"/>
                  </a:lnTo>
                  <a:lnTo>
                    <a:pt x="69" y="10"/>
                  </a:lnTo>
                  <a:lnTo>
                    <a:pt x="72" y="8"/>
                  </a:lnTo>
                  <a:lnTo>
                    <a:pt x="76" y="7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96" y="1"/>
                  </a:lnTo>
                  <a:lnTo>
                    <a:pt x="105" y="0"/>
                  </a:lnTo>
                  <a:lnTo>
                    <a:pt x="108" y="9"/>
                  </a:lnTo>
                  <a:lnTo>
                    <a:pt x="98" y="10"/>
                  </a:lnTo>
                  <a:lnTo>
                    <a:pt x="90" y="12"/>
                  </a:lnTo>
                  <a:lnTo>
                    <a:pt x="86" y="14"/>
                  </a:lnTo>
                  <a:lnTo>
                    <a:pt x="82" y="15"/>
                  </a:lnTo>
                  <a:lnTo>
                    <a:pt x="79" y="16"/>
                  </a:lnTo>
                  <a:lnTo>
                    <a:pt x="76" y="17"/>
                  </a:lnTo>
                  <a:lnTo>
                    <a:pt x="72" y="18"/>
                  </a:lnTo>
                  <a:lnTo>
                    <a:pt x="69" y="20"/>
                  </a:lnTo>
                  <a:lnTo>
                    <a:pt x="65" y="22"/>
                  </a:lnTo>
                  <a:lnTo>
                    <a:pt x="63" y="23"/>
                  </a:lnTo>
                  <a:lnTo>
                    <a:pt x="60" y="25"/>
                  </a:lnTo>
                  <a:lnTo>
                    <a:pt x="56" y="26"/>
                  </a:lnTo>
                  <a:lnTo>
                    <a:pt x="54" y="27"/>
                  </a:lnTo>
                  <a:lnTo>
                    <a:pt x="51" y="30"/>
                  </a:lnTo>
                  <a:lnTo>
                    <a:pt x="46" y="33"/>
                  </a:lnTo>
                  <a:lnTo>
                    <a:pt x="40" y="38"/>
                  </a:lnTo>
                  <a:lnTo>
                    <a:pt x="35" y="42"/>
                  </a:lnTo>
                  <a:lnTo>
                    <a:pt x="30" y="47"/>
                  </a:lnTo>
                  <a:lnTo>
                    <a:pt x="25" y="52"/>
                  </a:lnTo>
                  <a:lnTo>
                    <a:pt x="19" y="58"/>
                  </a:lnTo>
                  <a:lnTo>
                    <a:pt x="14" y="64"/>
                  </a:lnTo>
                  <a:lnTo>
                    <a:pt x="8" y="71"/>
                  </a:lnTo>
                  <a:close/>
                </a:path>
              </a:pathLst>
            </a:custGeom>
            <a:solidFill>
              <a:srgbClr val="006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2" name="Freeform 25"/>
            <p:cNvSpPr>
              <a:spLocks noEditPoints="1"/>
            </p:cNvSpPr>
            <p:nvPr/>
          </p:nvSpPr>
          <p:spPr bwMode="auto">
            <a:xfrm>
              <a:off x="5301" y="404"/>
              <a:ext cx="90" cy="129"/>
            </a:xfrm>
            <a:custGeom>
              <a:avLst/>
              <a:gdLst>
                <a:gd name="T0" fmla="*/ 2 w 115"/>
                <a:gd name="T1" fmla="*/ 2 h 166"/>
                <a:gd name="T2" fmla="*/ 2 w 115"/>
                <a:gd name="T3" fmla="*/ 2 h 166"/>
                <a:gd name="T4" fmla="*/ 2 w 115"/>
                <a:gd name="T5" fmla="*/ 2 h 166"/>
                <a:gd name="T6" fmla="*/ 2 w 115"/>
                <a:gd name="T7" fmla="*/ 2 h 166"/>
                <a:gd name="T8" fmla="*/ 2 w 115"/>
                <a:gd name="T9" fmla="*/ 2 h 166"/>
                <a:gd name="T10" fmla="*/ 2 w 115"/>
                <a:gd name="T11" fmla="*/ 2 h 166"/>
                <a:gd name="T12" fmla="*/ 2 w 115"/>
                <a:gd name="T13" fmla="*/ 2 h 166"/>
                <a:gd name="T14" fmla="*/ 2 w 115"/>
                <a:gd name="T15" fmla="*/ 2 h 166"/>
                <a:gd name="T16" fmla="*/ 2 w 115"/>
                <a:gd name="T17" fmla="*/ 2 h 166"/>
                <a:gd name="T18" fmla="*/ 2 w 115"/>
                <a:gd name="T19" fmla="*/ 2 h 166"/>
                <a:gd name="T20" fmla="*/ 2 w 115"/>
                <a:gd name="T21" fmla="*/ 2 h 166"/>
                <a:gd name="T22" fmla="*/ 2 w 115"/>
                <a:gd name="T23" fmla="*/ 2 h 166"/>
                <a:gd name="T24" fmla="*/ 2 w 115"/>
                <a:gd name="T25" fmla="*/ 2 h 166"/>
                <a:gd name="T26" fmla="*/ 2 w 115"/>
                <a:gd name="T27" fmla="*/ 2 h 166"/>
                <a:gd name="T28" fmla="*/ 2 w 115"/>
                <a:gd name="T29" fmla="*/ 0 h 166"/>
                <a:gd name="T30" fmla="*/ 2 w 115"/>
                <a:gd name="T31" fmla="*/ 2 h 166"/>
                <a:gd name="T32" fmla="*/ 2 w 115"/>
                <a:gd name="T33" fmla="*/ 2 h 166"/>
                <a:gd name="T34" fmla="*/ 2 w 115"/>
                <a:gd name="T35" fmla="*/ 2 h 166"/>
                <a:gd name="T36" fmla="*/ 2 w 115"/>
                <a:gd name="T37" fmla="*/ 2 h 166"/>
                <a:gd name="T38" fmla="*/ 2 w 115"/>
                <a:gd name="T39" fmla="*/ 2 h 166"/>
                <a:gd name="T40" fmla="*/ 2 w 115"/>
                <a:gd name="T41" fmla="*/ 2 h 166"/>
                <a:gd name="T42" fmla="*/ 2 w 115"/>
                <a:gd name="T43" fmla="*/ 2 h 166"/>
                <a:gd name="T44" fmla="*/ 2 w 115"/>
                <a:gd name="T45" fmla="*/ 2 h 166"/>
                <a:gd name="T46" fmla="*/ 2 w 115"/>
                <a:gd name="T47" fmla="*/ 2 h 166"/>
                <a:gd name="T48" fmla="*/ 2 w 115"/>
                <a:gd name="T49" fmla="*/ 2 h 166"/>
                <a:gd name="T50" fmla="*/ 2 w 115"/>
                <a:gd name="T51" fmla="*/ 2 h 166"/>
                <a:gd name="T52" fmla="*/ 2 w 115"/>
                <a:gd name="T53" fmla="*/ 2 h 166"/>
                <a:gd name="T54" fmla="*/ 2 w 115"/>
                <a:gd name="T55" fmla="*/ 2 h 166"/>
                <a:gd name="T56" fmla="*/ 2 w 115"/>
                <a:gd name="T57" fmla="*/ 2 h 166"/>
                <a:gd name="T58" fmla="*/ 2 w 115"/>
                <a:gd name="T59" fmla="*/ 2 h 166"/>
                <a:gd name="T60" fmla="*/ 2 w 115"/>
                <a:gd name="T61" fmla="*/ 2 h 166"/>
                <a:gd name="T62" fmla="*/ 2 w 115"/>
                <a:gd name="T63" fmla="*/ 2 h 166"/>
                <a:gd name="T64" fmla="*/ 2 w 115"/>
                <a:gd name="T65" fmla="*/ 2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166"/>
                <a:gd name="T101" fmla="*/ 115 w 115"/>
                <a:gd name="T102" fmla="*/ 166 h 1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166">
                  <a:moveTo>
                    <a:pt x="109" y="141"/>
                  </a:moveTo>
                  <a:lnTo>
                    <a:pt x="99" y="143"/>
                  </a:lnTo>
                  <a:lnTo>
                    <a:pt x="97" y="137"/>
                  </a:lnTo>
                  <a:lnTo>
                    <a:pt x="96" y="132"/>
                  </a:lnTo>
                  <a:lnTo>
                    <a:pt x="94" y="127"/>
                  </a:lnTo>
                  <a:lnTo>
                    <a:pt x="91" y="121"/>
                  </a:lnTo>
                  <a:lnTo>
                    <a:pt x="89" y="117"/>
                  </a:lnTo>
                  <a:lnTo>
                    <a:pt x="87" y="112"/>
                  </a:lnTo>
                  <a:lnTo>
                    <a:pt x="85" y="106"/>
                  </a:lnTo>
                  <a:lnTo>
                    <a:pt x="82" y="102"/>
                  </a:lnTo>
                  <a:lnTo>
                    <a:pt x="80" y="97"/>
                  </a:lnTo>
                  <a:lnTo>
                    <a:pt x="78" y="93"/>
                  </a:lnTo>
                  <a:lnTo>
                    <a:pt x="74" y="88"/>
                  </a:lnTo>
                  <a:lnTo>
                    <a:pt x="72" y="85"/>
                  </a:lnTo>
                  <a:lnTo>
                    <a:pt x="70" y="80"/>
                  </a:lnTo>
                  <a:lnTo>
                    <a:pt x="66" y="76"/>
                  </a:lnTo>
                  <a:lnTo>
                    <a:pt x="64" y="72"/>
                  </a:lnTo>
                  <a:lnTo>
                    <a:pt x="61" y="67"/>
                  </a:lnTo>
                  <a:lnTo>
                    <a:pt x="57" y="63"/>
                  </a:lnTo>
                  <a:lnTo>
                    <a:pt x="55" y="59"/>
                  </a:lnTo>
                  <a:lnTo>
                    <a:pt x="51" y="56"/>
                  </a:lnTo>
                  <a:lnTo>
                    <a:pt x="48" y="51"/>
                  </a:lnTo>
                  <a:lnTo>
                    <a:pt x="41" y="45"/>
                  </a:lnTo>
                  <a:lnTo>
                    <a:pt x="33" y="37"/>
                  </a:lnTo>
                  <a:lnTo>
                    <a:pt x="26" y="30"/>
                  </a:lnTo>
                  <a:lnTo>
                    <a:pt x="18" y="22"/>
                  </a:lnTo>
                  <a:lnTo>
                    <a:pt x="9" y="15"/>
                  </a:lnTo>
                  <a:lnTo>
                    <a:pt x="0" y="7"/>
                  </a:lnTo>
                  <a:lnTo>
                    <a:pt x="6" y="0"/>
                  </a:lnTo>
                  <a:lnTo>
                    <a:pt x="15" y="7"/>
                  </a:lnTo>
                  <a:lnTo>
                    <a:pt x="24" y="15"/>
                  </a:lnTo>
                  <a:lnTo>
                    <a:pt x="32" y="22"/>
                  </a:lnTo>
                  <a:lnTo>
                    <a:pt x="40" y="30"/>
                  </a:lnTo>
                  <a:lnTo>
                    <a:pt x="48" y="38"/>
                  </a:lnTo>
                  <a:lnTo>
                    <a:pt x="55" y="46"/>
                  </a:lnTo>
                  <a:lnTo>
                    <a:pt x="58" y="49"/>
                  </a:lnTo>
                  <a:lnTo>
                    <a:pt x="62" y="54"/>
                  </a:lnTo>
                  <a:lnTo>
                    <a:pt x="65" y="57"/>
                  </a:lnTo>
                  <a:lnTo>
                    <a:pt x="69" y="62"/>
                  </a:lnTo>
                  <a:lnTo>
                    <a:pt x="71" y="66"/>
                  </a:lnTo>
                  <a:lnTo>
                    <a:pt x="74" y="70"/>
                  </a:lnTo>
                  <a:lnTo>
                    <a:pt x="78" y="74"/>
                  </a:lnTo>
                  <a:lnTo>
                    <a:pt x="80" y="79"/>
                  </a:lnTo>
                  <a:lnTo>
                    <a:pt x="82" y="84"/>
                  </a:lnTo>
                  <a:lnTo>
                    <a:pt x="86" y="88"/>
                  </a:lnTo>
                  <a:lnTo>
                    <a:pt x="88" y="93"/>
                  </a:lnTo>
                  <a:lnTo>
                    <a:pt x="90" y="98"/>
                  </a:lnTo>
                  <a:lnTo>
                    <a:pt x="93" y="103"/>
                  </a:lnTo>
                  <a:lnTo>
                    <a:pt x="96" y="108"/>
                  </a:lnTo>
                  <a:lnTo>
                    <a:pt x="98" y="113"/>
                  </a:lnTo>
                  <a:lnTo>
                    <a:pt x="101" y="118"/>
                  </a:lnTo>
                  <a:lnTo>
                    <a:pt x="102" y="124"/>
                  </a:lnTo>
                  <a:lnTo>
                    <a:pt x="104" y="129"/>
                  </a:lnTo>
                  <a:lnTo>
                    <a:pt x="106" y="134"/>
                  </a:lnTo>
                  <a:lnTo>
                    <a:pt x="109" y="140"/>
                  </a:lnTo>
                  <a:lnTo>
                    <a:pt x="109" y="141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6" y="166"/>
                  </a:moveTo>
                  <a:lnTo>
                    <a:pt x="99" y="143"/>
                  </a:lnTo>
                  <a:lnTo>
                    <a:pt x="109" y="141"/>
                  </a:lnTo>
                  <a:lnTo>
                    <a:pt x="115" y="164"/>
                  </a:lnTo>
                  <a:lnTo>
                    <a:pt x="106" y="166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3" name="Freeform 26"/>
            <p:cNvSpPr>
              <a:spLocks/>
            </p:cNvSpPr>
            <p:nvPr/>
          </p:nvSpPr>
          <p:spPr bwMode="auto">
            <a:xfrm>
              <a:off x="5091" y="393"/>
              <a:ext cx="378" cy="136"/>
            </a:xfrm>
            <a:custGeom>
              <a:avLst/>
              <a:gdLst>
                <a:gd name="T0" fmla="*/ 2 w 486"/>
                <a:gd name="T1" fmla="*/ 2 h 175"/>
                <a:gd name="T2" fmla="*/ 2 w 486"/>
                <a:gd name="T3" fmla="*/ 2 h 175"/>
                <a:gd name="T4" fmla="*/ 2 w 486"/>
                <a:gd name="T5" fmla="*/ 2 h 175"/>
                <a:gd name="T6" fmla="*/ 2 w 486"/>
                <a:gd name="T7" fmla="*/ 2 h 175"/>
                <a:gd name="T8" fmla="*/ 2 w 486"/>
                <a:gd name="T9" fmla="*/ 2 h 175"/>
                <a:gd name="T10" fmla="*/ 2 w 486"/>
                <a:gd name="T11" fmla="*/ 2 h 175"/>
                <a:gd name="T12" fmla="*/ 2 w 486"/>
                <a:gd name="T13" fmla="*/ 2 h 175"/>
                <a:gd name="T14" fmla="*/ 2 w 486"/>
                <a:gd name="T15" fmla="*/ 2 h 175"/>
                <a:gd name="T16" fmla="*/ 2 w 486"/>
                <a:gd name="T17" fmla="*/ 2 h 175"/>
                <a:gd name="T18" fmla="*/ 2 w 486"/>
                <a:gd name="T19" fmla="*/ 2 h 175"/>
                <a:gd name="T20" fmla="*/ 2 w 486"/>
                <a:gd name="T21" fmla="*/ 2 h 175"/>
                <a:gd name="T22" fmla="*/ 2 w 486"/>
                <a:gd name="T23" fmla="*/ 2 h 175"/>
                <a:gd name="T24" fmla="*/ 2 w 486"/>
                <a:gd name="T25" fmla="*/ 2 h 175"/>
                <a:gd name="T26" fmla="*/ 2 w 486"/>
                <a:gd name="T27" fmla="*/ 2 h 175"/>
                <a:gd name="T28" fmla="*/ 2 w 486"/>
                <a:gd name="T29" fmla="*/ 2 h 175"/>
                <a:gd name="T30" fmla="*/ 2 w 486"/>
                <a:gd name="T31" fmla="*/ 2 h 175"/>
                <a:gd name="T32" fmla="*/ 2 w 486"/>
                <a:gd name="T33" fmla="*/ 2 h 175"/>
                <a:gd name="T34" fmla="*/ 2 w 486"/>
                <a:gd name="T35" fmla="*/ 2 h 175"/>
                <a:gd name="T36" fmla="*/ 2 w 486"/>
                <a:gd name="T37" fmla="*/ 2 h 175"/>
                <a:gd name="T38" fmla="*/ 2 w 486"/>
                <a:gd name="T39" fmla="*/ 2 h 175"/>
                <a:gd name="T40" fmla="*/ 2 w 486"/>
                <a:gd name="T41" fmla="*/ 2 h 175"/>
                <a:gd name="T42" fmla="*/ 2 w 486"/>
                <a:gd name="T43" fmla="*/ 2 h 175"/>
                <a:gd name="T44" fmla="*/ 2 w 486"/>
                <a:gd name="T45" fmla="*/ 2 h 175"/>
                <a:gd name="T46" fmla="*/ 2 w 486"/>
                <a:gd name="T47" fmla="*/ 2 h 175"/>
                <a:gd name="T48" fmla="*/ 2 w 486"/>
                <a:gd name="T49" fmla="*/ 2 h 175"/>
                <a:gd name="T50" fmla="*/ 2 w 486"/>
                <a:gd name="T51" fmla="*/ 2 h 175"/>
                <a:gd name="T52" fmla="*/ 2 w 486"/>
                <a:gd name="T53" fmla="*/ 2 h 175"/>
                <a:gd name="T54" fmla="*/ 2 w 486"/>
                <a:gd name="T55" fmla="*/ 2 h 175"/>
                <a:gd name="T56" fmla="*/ 2 w 486"/>
                <a:gd name="T57" fmla="*/ 0 h 175"/>
                <a:gd name="T58" fmla="*/ 0 w 486"/>
                <a:gd name="T59" fmla="*/ 2 h 175"/>
                <a:gd name="T60" fmla="*/ 2 w 486"/>
                <a:gd name="T61" fmla="*/ 2 h 175"/>
                <a:gd name="T62" fmla="*/ 2 w 486"/>
                <a:gd name="T63" fmla="*/ 2 h 175"/>
                <a:gd name="T64" fmla="*/ 2 w 486"/>
                <a:gd name="T65" fmla="*/ 2 h 175"/>
                <a:gd name="T66" fmla="*/ 2 w 486"/>
                <a:gd name="T67" fmla="*/ 2 h 175"/>
                <a:gd name="T68" fmla="*/ 2 w 486"/>
                <a:gd name="T69" fmla="*/ 2 h 175"/>
                <a:gd name="T70" fmla="*/ 2 w 486"/>
                <a:gd name="T71" fmla="*/ 2 h 175"/>
                <a:gd name="T72" fmla="*/ 2 w 486"/>
                <a:gd name="T73" fmla="*/ 2 h 175"/>
                <a:gd name="T74" fmla="*/ 2 w 486"/>
                <a:gd name="T75" fmla="*/ 2 h 17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6"/>
                <a:gd name="T115" fmla="*/ 0 h 175"/>
                <a:gd name="T116" fmla="*/ 486 w 486"/>
                <a:gd name="T117" fmla="*/ 175 h 17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6" h="175">
                  <a:moveTo>
                    <a:pt x="326" y="174"/>
                  </a:moveTo>
                  <a:lnTo>
                    <a:pt x="346" y="175"/>
                  </a:lnTo>
                  <a:lnTo>
                    <a:pt x="320" y="127"/>
                  </a:lnTo>
                  <a:lnTo>
                    <a:pt x="342" y="99"/>
                  </a:lnTo>
                  <a:lnTo>
                    <a:pt x="353" y="87"/>
                  </a:lnTo>
                  <a:lnTo>
                    <a:pt x="365" y="77"/>
                  </a:lnTo>
                  <a:lnTo>
                    <a:pt x="378" y="68"/>
                  </a:lnTo>
                  <a:lnTo>
                    <a:pt x="392" y="62"/>
                  </a:lnTo>
                  <a:lnTo>
                    <a:pt x="439" y="117"/>
                  </a:lnTo>
                  <a:lnTo>
                    <a:pt x="460" y="86"/>
                  </a:lnTo>
                  <a:lnTo>
                    <a:pt x="426" y="49"/>
                  </a:lnTo>
                  <a:lnTo>
                    <a:pt x="479" y="43"/>
                  </a:lnTo>
                  <a:lnTo>
                    <a:pt x="486" y="17"/>
                  </a:lnTo>
                  <a:lnTo>
                    <a:pt x="460" y="19"/>
                  </a:lnTo>
                  <a:lnTo>
                    <a:pt x="436" y="22"/>
                  </a:lnTo>
                  <a:lnTo>
                    <a:pt x="424" y="24"/>
                  </a:lnTo>
                  <a:lnTo>
                    <a:pt x="413" y="27"/>
                  </a:lnTo>
                  <a:lnTo>
                    <a:pt x="401" y="30"/>
                  </a:lnTo>
                  <a:lnTo>
                    <a:pt x="390" y="35"/>
                  </a:lnTo>
                  <a:lnTo>
                    <a:pt x="374" y="45"/>
                  </a:lnTo>
                  <a:lnTo>
                    <a:pt x="359" y="55"/>
                  </a:lnTo>
                  <a:lnTo>
                    <a:pt x="345" y="67"/>
                  </a:lnTo>
                  <a:lnTo>
                    <a:pt x="330" y="80"/>
                  </a:lnTo>
                  <a:lnTo>
                    <a:pt x="307" y="110"/>
                  </a:lnTo>
                  <a:lnTo>
                    <a:pt x="243" y="65"/>
                  </a:lnTo>
                  <a:lnTo>
                    <a:pt x="201" y="47"/>
                  </a:lnTo>
                  <a:lnTo>
                    <a:pt x="159" y="30"/>
                  </a:lnTo>
                  <a:lnTo>
                    <a:pt x="116" y="14"/>
                  </a:lnTo>
                  <a:lnTo>
                    <a:pt x="74" y="0"/>
                  </a:lnTo>
                  <a:lnTo>
                    <a:pt x="0" y="52"/>
                  </a:lnTo>
                  <a:lnTo>
                    <a:pt x="71" y="49"/>
                  </a:lnTo>
                  <a:lnTo>
                    <a:pt x="33" y="100"/>
                  </a:lnTo>
                  <a:lnTo>
                    <a:pt x="151" y="61"/>
                  </a:lnTo>
                  <a:lnTo>
                    <a:pt x="75" y="150"/>
                  </a:lnTo>
                  <a:lnTo>
                    <a:pt x="225" y="83"/>
                  </a:lnTo>
                  <a:lnTo>
                    <a:pt x="270" y="106"/>
                  </a:lnTo>
                  <a:lnTo>
                    <a:pt x="309" y="136"/>
                  </a:lnTo>
                  <a:lnTo>
                    <a:pt x="326" y="174"/>
                  </a:lnTo>
                  <a:close/>
                </a:path>
              </a:pathLst>
            </a:custGeom>
            <a:solidFill>
              <a:srgbClr val="45A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4" name="Freeform 27"/>
            <p:cNvSpPr>
              <a:spLocks noEditPoints="1"/>
            </p:cNvSpPr>
            <p:nvPr/>
          </p:nvSpPr>
          <p:spPr bwMode="auto">
            <a:xfrm>
              <a:off x="5089" y="391"/>
              <a:ext cx="382" cy="140"/>
            </a:xfrm>
            <a:custGeom>
              <a:avLst/>
              <a:gdLst>
                <a:gd name="T0" fmla="*/ 2 w 491"/>
                <a:gd name="T1" fmla="*/ 2 h 180"/>
                <a:gd name="T2" fmla="*/ 2 w 491"/>
                <a:gd name="T3" fmla="*/ 2 h 180"/>
                <a:gd name="T4" fmla="*/ 2 w 491"/>
                <a:gd name="T5" fmla="*/ 2 h 180"/>
                <a:gd name="T6" fmla="*/ 2 w 491"/>
                <a:gd name="T7" fmla="*/ 2 h 180"/>
                <a:gd name="T8" fmla="*/ 2 w 491"/>
                <a:gd name="T9" fmla="*/ 2 h 180"/>
                <a:gd name="T10" fmla="*/ 2 w 491"/>
                <a:gd name="T11" fmla="*/ 2 h 180"/>
                <a:gd name="T12" fmla="*/ 2 w 491"/>
                <a:gd name="T13" fmla="*/ 2 h 180"/>
                <a:gd name="T14" fmla="*/ 2 w 491"/>
                <a:gd name="T15" fmla="*/ 2 h 180"/>
                <a:gd name="T16" fmla="*/ 2 w 491"/>
                <a:gd name="T17" fmla="*/ 2 h 180"/>
                <a:gd name="T18" fmla="*/ 2 w 491"/>
                <a:gd name="T19" fmla="*/ 2 h 180"/>
                <a:gd name="T20" fmla="*/ 2 w 491"/>
                <a:gd name="T21" fmla="*/ 2 h 180"/>
                <a:gd name="T22" fmla="*/ 2 w 491"/>
                <a:gd name="T23" fmla="*/ 2 h 180"/>
                <a:gd name="T24" fmla="*/ 2 w 491"/>
                <a:gd name="T25" fmla="*/ 2 h 180"/>
                <a:gd name="T26" fmla="*/ 2 w 491"/>
                <a:gd name="T27" fmla="*/ 2 h 180"/>
                <a:gd name="T28" fmla="*/ 2 w 491"/>
                <a:gd name="T29" fmla="*/ 2 h 180"/>
                <a:gd name="T30" fmla="*/ 2 w 491"/>
                <a:gd name="T31" fmla="*/ 2 h 180"/>
                <a:gd name="T32" fmla="*/ 2 w 491"/>
                <a:gd name="T33" fmla="*/ 2 h 180"/>
                <a:gd name="T34" fmla="*/ 2 w 491"/>
                <a:gd name="T35" fmla="*/ 2 h 180"/>
                <a:gd name="T36" fmla="*/ 2 w 491"/>
                <a:gd name="T37" fmla="*/ 2 h 180"/>
                <a:gd name="T38" fmla="*/ 2 w 491"/>
                <a:gd name="T39" fmla="*/ 2 h 180"/>
                <a:gd name="T40" fmla="*/ 2 w 491"/>
                <a:gd name="T41" fmla="*/ 2 h 180"/>
                <a:gd name="T42" fmla="*/ 2 w 491"/>
                <a:gd name="T43" fmla="*/ 2 h 180"/>
                <a:gd name="T44" fmla="*/ 2 w 491"/>
                <a:gd name="T45" fmla="*/ 2 h 180"/>
                <a:gd name="T46" fmla="*/ 2 w 491"/>
                <a:gd name="T47" fmla="*/ 2 h 180"/>
                <a:gd name="T48" fmla="*/ 2 w 491"/>
                <a:gd name="T49" fmla="*/ 2 h 180"/>
                <a:gd name="T50" fmla="*/ 2 w 491"/>
                <a:gd name="T51" fmla="*/ 2 h 180"/>
                <a:gd name="T52" fmla="*/ 2 w 491"/>
                <a:gd name="T53" fmla="*/ 2 h 180"/>
                <a:gd name="T54" fmla="*/ 2 w 491"/>
                <a:gd name="T55" fmla="*/ 2 h 180"/>
                <a:gd name="T56" fmla="*/ 2 w 491"/>
                <a:gd name="T57" fmla="*/ 2 h 180"/>
                <a:gd name="T58" fmla="*/ 2 w 491"/>
                <a:gd name="T59" fmla="*/ 2 h 180"/>
                <a:gd name="T60" fmla="*/ 2 w 491"/>
                <a:gd name="T61" fmla="*/ 2 h 180"/>
                <a:gd name="T62" fmla="*/ 2 w 491"/>
                <a:gd name="T63" fmla="*/ 2 h 180"/>
                <a:gd name="T64" fmla="*/ 2 w 491"/>
                <a:gd name="T65" fmla="*/ 2 h 180"/>
                <a:gd name="T66" fmla="*/ 2 w 491"/>
                <a:gd name="T67" fmla="*/ 2 h 180"/>
                <a:gd name="T68" fmla="*/ 2 w 491"/>
                <a:gd name="T69" fmla="*/ 2 h 180"/>
                <a:gd name="T70" fmla="*/ 2 w 491"/>
                <a:gd name="T71" fmla="*/ 2 h 180"/>
                <a:gd name="T72" fmla="*/ 2 w 491"/>
                <a:gd name="T73" fmla="*/ 2 h 180"/>
                <a:gd name="T74" fmla="*/ 2 w 491"/>
                <a:gd name="T75" fmla="*/ 2 h 180"/>
                <a:gd name="T76" fmla="*/ 2 w 491"/>
                <a:gd name="T77" fmla="*/ 2 h 180"/>
                <a:gd name="T78" fmla="*/ 2 w 491"/>
                <a:gd name="T79" fmla="*/ 2 h 180"/>
                <a:gd name="T80" fmla="*/ 2 w 491"/>
                <a:gd name="T81" fmla="*/ 0 h 180"/>
                <a:gd name="T82" fmla="*/ 2 w 491"/>
                <a:gd name="T83" fmla="*/ 2 h 180"/>
                <a:gd name="T84" fmla="*/ 1 w 491"/>
                <a:gd name="T85" fmla="*/ 2 h 180"/>
                <a:gd name="T86" fmla="*/ 2 w 491"/>
                <a:gd name="T87" fmla="*/ 2 h 180"/>
                <a:gd name="T88" fmla="*/ 2 w 491"/>
                <a:gd name="T89" fmla="*/ 2 h 180"/>
                <a:gd name="T90" fmla="*/ 2 w 491"/>
                <a:gd name="T91" fmla="*/ 2 h 180"/>
                <a:gd name="T92" fmla="*/ 2 w 491"/>
                <a:gd name="T93" fmla="*/ 2 h 180"/>
                <a:gd name="T94" fmla="*/ 2 w 491"/>
                <a:gd name="T95" fmla="*/ 2 h 180"/>
                <a:gd name="T96" fmla="*/ 2 w 491"/>
                <a:gd name="T97" fmla="*/ 2 h 180"/>
                <a:gd name="T98" fmla="*/ 2 w 491"/>
                <a:gd name="T99" fmla="*/ 2 h 180"/>
                <a:gd name="T100" fmla="*/ 2 w 491"/>
                <a:gd name="T101" fmla="*/ 2 h 180"/>
                <a:gd name="T102" fmla="*/ 2 w 491"/>
                <a:gd name="T103" fmla="*/ 2 h 180"/>
                <a:gd name="T104" fmla="*/ 2 w 491"/>
                <a:gd name="T105" fmla="*/ 2 h 180"/>
                <a:gd name="T106" fmla="*/ 2 w 491"/>
                <a:gd name="T107" fmla="*/ 2 h 180"/>
                <a:gd name="T108" fmla="*/ 2 w 491"/>
                <a:gd name="T109" fmla="*/ 2 h 180"/>
                <a:gd name="T110" fmla="*/ 2 w 491"/>
                <a:gd name="T111" fmla="*/ 2 h 180"/>
                <a:gd name="T112" fmla="*/ 2 w 491"/>
                <a:gd name="T113" fmla="*/ 2 h 180"/>
                <a:gd name="T114" fmla="*/ 2 w 491"/>
                <a:gd name="T115" fmla="*/ 2 h 180"/>
                <a:gd name="T116" fmla="*/ 2 w 491"/>
                <a:gd name="T117" fmla="*/ 2 h 1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1"/>
                <a:gd name="T178" fmla="*/ 0 h 180"/>
                <a:gd name="T179" fmla="*/ 491 w 491"/>
                <a:gd name="T180" fmla="*/ 180 h 1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1" h="180">
                  <a:moveTo>
                    <a:pt x="350" y="176"/>
                  </a:moveTo>
                  <a:lnTo>
                    <a:pt x="347" y="180"/>
                  </a:lnTo>
                  <a:lnTo>
                    <a:pt x="328" y="178"/>
                  </a:lnTo>
                  <a:lnTo>
                    <a:pt x="328" y="174"/>
                  </a:lnTo>
                  <a:lnTo>
                    <a:pt x="348" y="175"/>
                  </a:lnTo>
                  <a:lnTo>
                    <a:pt x="350" y="176"/>
                  </a:lnTo>
                  <a:close/>
                  <a:moveTo>
                    <a:pt x="347" y="180"/>
                  </a:moveTo>
                  <a:lnTo>
                    <a:pt x="348" y="175"/>
                  </a:lnTo>
                  <a:lnTo>
                    <a:pt x="348" y="176"/>
                  </a:lnTo>
                  <a:lnTo>
                    <a:pt x="350" y="176"/>
                  </a:lnTo>
                  <a:lnTo>
                    <a:pt x="350" y="177"/>
                  </a:lnTo>
                  <a:lnTo>
                    <a:pt x="351" y="178"/>
                  </a:lnTo>
                  <a:lnTo>
                    <a:pt x="350" y="178"/>
                  </a:lnTo>
                  <a:lnTo>
                    <a:pt x="350" y="180"/>
                  </a:lnTo>
                  <a:lnTo>
                    <a:pt x="348" y="180"/>
                  </a:lnTo>
                  <a:lnTo>
                    <a:pt x="347" y="180"/>
                  </a:lnTo>
                  <a:close/>
                  <a:moveTo>
                    <a:pt x="320" y="128"/>
                  </a:moveTo>
                  <a:lnTo>
                    <a:pt x="323" y="128"/>
                  </a:lnTo>
                  <a:lnTo>
                    <a:pt x="350" y="176"/>
                  </a:lnTo>
                  <a:lnTo>
                    <a:pt x="346" y="178"/>
                  </a:lnTo>
                  <a:lnTo>
                    <a:pt x="320" y="130"/>
                  </a:lnTo>
                  <a:lnTo>
                    <a:pt x="320" y="128"/>
                  </a:lnTo>
                  <a:close/>
                  <a:moveTo>
                    <a:pt x="323" y="128"/>
                  </a:moveTo>
                  <a:lnTo>
                    <a:pt x="320" y="130"/>
                  </a:lnTo>
                  <a:lnTo>
                    <a:pt x="319" y="130"/>
                  </a:lnTo>
                  <a:lnTo>
                    <a:pt x="320" y="129"/>
                  </a:lnTo>
                  <a:lnTo>
                    <a:pt x="320" y="128"/>
                  </a:lnTo>
                  <a:lnTo>
                    <a:pt x="321" y="128"/>
                  </a:lnTo>
                  <a:lnTo>
                    <a:pt x="321" y="127"/>
                  </a:lnTo>
                  <a:lnTo>
                    <a:pt x="322" y="127"/>
                  </a:lnTo>
                  <a:lnTo>
                    <a:pt x="323" y="128"/>
                  </a:lnTo>
                  <a:close/>
                  <a:moveTo>
                    <a:pt x="343" y="100"/>
                  </a:moveTo>
                  <a:lnTo>
                    <a:pt x="346" y="102"/>
                  </a:lnTo>
                  <a:lnTo>
                    <a:pt x="323" y="132"/>
                  </a:lnTo>
                  <a:lnTo>
                    <a:pt x="320" y="128"/>
                  </a:lnTo>
                  <a:lnTo>
                    <a:pt x="343" y="100"/>
                  </a:lnTo>
                  <a:close/>
                  <a:moveTo>
                    <a:pt x="346" y="102"/>
                  </a:moveTo>
                  <a:lnTo>
                    <a:pt x="343" y="100"/>
                  </a:lnTo>
                  <a:lnTo>
                    <a:pt x="343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6" y="101"/>
                  </a:lnTo>
                  <a:lnTo>
                    <a:pt x="346" y="102"/>
                  </a:lnTo>
                  <a:close/>
                  <a:moveTo>
                    <a:pt x="395" y="62"/>
                  </a:moveTo>
                  <a:lnTo>
                    <a:pt x="392" y="65"/>
                  </a:lnTo>
                  <a:lnTo>
                    <a:pt x="394" y="66"/>
                  </a:lnTo>
                  <a:lnTo>
                    <a:pt x="391" y="67"/>
                  </a:lnTo>
                  <a:lnTo>
                    <a:pt x="387" y="69"/>
                  </a:lnTo>
                  <a:lnTo>
                    <a:pt x="384" y="71"/>
                  </a:lnTo>
                  <a:lnTo>
                    <a:pt x="382" y="72"/>
                  </a:lnTo>
                  <a:lnTo>
                    <a:pt x="378" y="74"/>
                  </a:lnTo>
                  <a:lnTo>
                    <a:pt x="375" y="77"/>
                  </a:lnTo>
                  <a:lnTo>
                    <a:pt x="371" y="78"/>
                  </a:lnTo>
                  <a:lnTo>
                    <a:pt x="369" y="80"/>
                  </a:lnTo>
                  <a:lnTo>
                    <a:pt x="366" y="82"/>
                  </a:lnTo>
                  <a:lnTo>
                    <a:pt x="362" y="86"/>
                  </a:lnTo>
                  <a:lnTo>
                    <a:pt x="360" y="88"/>
                  </a:lnTo>
                  <a:lnTo>
                    <a:pt x="356" y="90"/>
                  </a:lnTo>
                  <a:lnTo>
                    <a:pt x="354" y="93"/>
                  </a:lnTo>
                  <a:lnTo>
                    <a:pt x="352" y="96"/>
                  </a:lnTo>
                  <a:lnTo>
                    <a:pt x="348" y="100"/>
                  </a:lnTo>
                  <a:lnTo>
                    <a:pt x="346" y="102"/>
                  </a:lnTo>
                  <a:lnTo>
                    <a:pt x="343" y="100"/>
                  </a:lnTo>
                  <a:lnTo>
                    <a:pt x="345" y="96"/>
                  </a:lnTo>
                  <a:lnTo>
                    <a:pt x="348" y="93"/>
                  </a:lnTo>
                  <a:lnTo>
                    <a:pt x="351" y="90"/>
                  </a:lnTo>
                  <a:lnTo>
                    <a:pt x="354" y="87"/>
                  </a:lnTo>
                  <a:lnTo>
                    <a:pt x="356" y="85"/>
                  </a:lnTo>
                  <a:lnTo>
                    <a:pt x="360" y="81"/>
                  </a:lnTo>
                  <a:lnTo>
                    <a:pt x="362" y="79"/>
                  </a:lnTo>
                  <a:lnTo>
                    <a:pt x="366" y="77"/>
                  </a:lnTo>
                  <a:lnTo>
                    <a:pt x="369" y="74"/>
                  </a:lnTo>
                  <a:lnTo>
                    <a:pt x="372" y="72"/>
                  </a:lnTo>
                  <a:lnTo>
                    <a:pt x="376" y="70"/>
                  </a:lnTo>
                  <a:lnTo>
                    <a:pt x="378" y="69"/>
                  </a:lnTo>
                  <a:lnTo>
                    <a:pt x="382" y="66"/>
                  </a:lnTo>
                  <a:lnTo>
                    <a:pt x="386" y="64"/>
                  </a:lnTo>
                  <a:lnTo>
                    <a:pt x="390" y="63"/>
                  </a:lnTo>
                  <a:lnTo>
                    <a:pt x="393" y="62"/>
                  </a:lnTo>
                  <a:lnTo>
                    <a:pt x="395" y="62"/>
                  </a:lnTo>
                  <a:close/>
                  <a:moveTo>
                    <a:pt x="394" y="66"/>
                  </a:moveTo>
                  <a:lnTo>
                    <a:pt x="393" y="62"/>
                  </a:lnTo>
                  <a:lnTo>
                    <a:pt x="394" y="62"/>
                  </a:lnTo>
                  <a:lnTo>
                    <a:pt x="395" y="62"/>
                  </a:lnTo>
                  <a:lnTo>
                    <a:pt x="396" y="63"/>
                  </a:lnTo>
                  <a:lnTo>
                    <a:pt x="396" y="64"/>
                  </a:lnTo>
                  <a:lnTo>
                    <a:pt x="395" y="65"/>
                  </a:lnTo>
                  <a:lnTo>
                    <a:pt x="394" y="66"/>
                  </a:lnTo>
                  <a:close/>
                  <a:moveTo>
                    <a:pt x="443" y="120"/>
                  </a:moveTo>
                  <a:lnTo>
                    <a:pt x="440" y="120"/>
                  </a:lnTo>
                  <a:lnTo>
                    <a:pt x="392" y="65"/>
                  </a:lnTo>
                  <a:lnTo>
                    <a:pt x="395" y="62"/>
                  </a:lnTo>
                  <a:lnTo>
                    <a:pt x="443" y="117"/>
                  </a:lnTo>
                  <a:lnTo>
                    <a:pt x="443" y="120"/>
                  </a:lnTo>
                  <a:close/>
                  <a:moveTo>
                    <a:pt x="440" y="120"/>
                  </a:moveTo>
                  <a:lnTo>
                    <a:pt x="443" y="117"/>
                  </a:lnTo>
                  <a:lnTo>
                    <a:pt x="443" y="118"/>
                  </a:lnTo>
                  <a:lnTo>
                    <a:pt x="443" y="119"/>
                  </a:lnTo>
                  <a:lnTo>
                    <a:pt x="443" y="120"/>
                  </a:lnTo>
                  <a:lnTo>
                    <a:pt x="442" y="121"/>
                  </a:lnTo>
                  <a:lnTo>
                    <a:pt x="441" y="121"/>
                  </a:lnTo>
                  <a:lnTo>
                    <a:pt x="440" y="121"/>
                  </a:lnTo>
                  <a:lnTo>
                    <a:pt x="440" y="120"/>
                  </a:lnTo>
                  <a:close/>
                  <a:moveTo>
                    <a:pt x="464" y="86"/>
                  </a:moveTo>
                  <a:lnTo>
                    <a:pt x="464" y="89"/>
                  </a:lnTo>
                  <a:lnTo>
                    <a:pt x="443" y="120"/>
                  </a:lnTo>
                  <a:lnTo>
                    <a:pt x="440" y="118"/>
                  </a:lnTo>
                  <a:lnTo>
                    <a:pt x="460" y="87"/>
                  </a:lnTo>
                  <a:lnTo>
                    <a:pt x="464" y="86"/>
                  </a:lnTo>
                  <a:close/>
                  <a:moveTo>
                    <a:pt x="464" y="89"/>
                  </a:moveTo>
                  <a:lnTo>
                    <a:pt x="460" y="87"/>
                  </a:lnTo>
                  <a:lnTo>
                    <a:pt x="460" y="86"/>
                  </a:lnTo>
                  <a:lnTo>
                    <a:pt x="462" y="86"/>
                  </a:lnTo>
                  <a:lnTo>
                    <a:pt x="463" y="86"/>
                  </a:lnTo>
                  <a:lnTo>
                    <a:pt x="464" y="87"/>
                  </a:lnTo>
                  <a:lnTo>
                    <a:pt x="464" y="88"/>
                  </a:lnTo>
                  <a:lnTo>
                    <a:pt x="464" y="89"/>
                  </a:lnTo>
                  <a:close/>
                  <a:moveTo>
                    <a:pt x="428" y="49"/>
                  </a:moveTo>
                  <a:lnTo>
                    <a:pt x="430" y="50"/>
                  </a:lnTo>
                  <a:lnTo>
                    <a:pt x="464" y="86"/>
                  </a:lnTo>
                  <a:lnTo>
                    <a:pt x="460" y="89"/>
                  </a:lnTo>
                  <a:lnTo>
                    <a:pt x="426" y="53"/>
                  </a:lnTo>
                  <a:lnTo>
                    <a:pt x="428" y="49"/>
                  </a:lnTo>
                  <a:close/>
                  <a:moveTo>
                    <a:pt x="430" y="50"/>
                  </a:moveTo>
                  <a:lnTo>
                    <a:pt x="426" y="53"/>
                  </a:lnTo>
                  <a:lnTo>
                    <a:pt x="426" y="51"/>
                  </a:lnTo>
                  <a:lnTo>
                    <a:pt x="426" y="50"/>
                  </a:lnTo>
                  <a:lnTo>
                    <a:pt x="427" y="49"/>
                  </a:lnTo>
                  <a:lnTo>
                    <a:pt x="428" y="49"/>
                  </a:lnTo>
                  <a:lnTo>
                    <a:pt x="430" y="49"/>
                  </a:lnTo>
                  <a:lnTo>
                    <a:pt x="430" y="50"/>
                  </a:lnTo>
                  <a:close/>
                  <a:moveTo>
                    <a:pt x="483" y="46"/>
                  </a:moveTo>
                  <a:lnTo>
                    <a:pt x="481" y="48"/>
                  </a:lnTo>
                  <a:lnTo>
                    <a:pt x="428" y="54"/>
                  </a:lnTo>
                  <a:lnTo>
                    <a:pt x="428" y="49"/>
                  </a:lnTo>
                  <a:lnTo>
                    <a:pt x="481" y="42"/>
                  </a:lnTo>
                  <a:lnTo>
                    <a:pt x="483" y="46"/>
                  </a:lnTo>
                  <a:close/>
                  <a:moveTo>
                    <a:pt x="481" y="48"/>
                  </a:moveTo>
                  <a:lnTo>
                    <a:pt x="481" y="42"/>
                  </a:lnTo>
                  <a:lnTo>
                    <a:pt x="482" y="42"/>
                  </a:lnTo>
                  <a:lnTo>
                    <a:pt x="482" y="43"/>
                  </a:lnTo>
                  <a:lnTo>
                    <a:pt x="483" y="43"/>
                  </a:lnTo>
                  <a:lnTo>
                    <a:pt x="483" y="45"/>
                  </a:lnTo>
                  <a:lnTo>
                    <a:pt x="483" y="46"/>
                  </a:lnTo>
                  <a:lnTo>
                    <a:pt x="483" y="47"/>
                  </a:lnTo>
                  <a:lnTo>
                    <a:pt x="482" y="47"/>
                  </a:lnTo>
                  <a:lnTo>
                    <a:pt x="481" y="48"/>
                  </a:lnTo>
                  <a:close/>
                  <a:moveTo>
                    <a:pt x="488" y="17"/>
                  </a:moveTo>
                  <a:lnTo>
                    <a:pt x="490" y="21"/>
                  </a:lnTo>
                  <a:lnTo>
                    <a:pt x="483" y="46"/>
                  </a:lnTo>
                  <a:lnTo>
                    <a:pt x="479" y="45"/>
                  </a:lnTo>
                  <a:lnTo>
                    <a:pt x="486" y="19"/>
                  </a:lnTo>
                  <a:lnTo>
                    <a:pt x="488" y="17"/>
                  </a:lnTo>
                  <a:close/>
                  <a:moveTo>
                    <a:pt x="490" y="21"/>
                  </a:moveTo>
                  <a:lnTo>
                    <a:pt x="486" y="19"/>
                  </a:lnTo>
                  <a:lnTo>
                    <a:pt x="487" y="18"/>
                  </a:lnTo>
                  <a:lnTo>
                    <a:pt x="487" y="17"/>
                  </a:lnTo>
                  <a:lnTo>
                    <a:pt x="488" y="17"/>
                  </a:lnTo>
                  <a:lnTo>
                    <a:pt x="489" y="17"/>
                  </a:lnTo>
                  <a:lnTo>
                    <a:pt x="490" y="18"/>
                  </a:lnTo>
                  <a:lnTo>
                    <a:pt x="491" y="19"/>
                  </a:lnTo>
                  <a:lnTo>
                    <a:pt x="490" y="21"/>
                  </a:lnTo>
                  <a:close/>
                  <a:moveTo>
                    <a:pt x="393" y="39"/>
                  </a:moveTo>
                  <a:lnTo>
                    <a:pt x="391" y="35"/>
                  </a:lnTo>
                  <a:lnTo>
                    <a:pt x="391" y="34"/>
                  </a:lnTo>
                  <a:lnTo>
                    <a:pt x="396" y="32"/>
                  </a:lnTo>
                  <a:lnTo>
                    <a:pt x="402" y="30"/>
                  </a:lnTo>
                  <a:lnTo>
                    <a:pt x="408" y="29"/>
                  </a:lnTo>
                  <a:lnTo>
                    <a:pt x="414" y="26"/>
                  </a:lnTo>
                  <a:lnTo>
                    <a:pt x="419" y="25"/>
                  </a:lnTo>
                  <a:lnTo>
                    <a:pt x="425" y="24"/>
                  </a:lnTo>
                  <a:lnTo>
                    <a:pt x="431" y="23"/>
                  </a:lnTo>
                  <a:lnTo>
                    <a:pt x="436" y="22"/>
                  </a:lnTo>
                  <a:lnTo>
                    <a:pt x="443" y="21"/>
                  </a:lnTo>
                  <a:lnTo>
                    <a:pt x="449" y="19"/>
                  </a:lnTo>
                  <a:lnTo>
                    <a:pt x="455" y="19"/>
                  </a:lnTo>
                  <a:lnTo>
                    <a:pt x="462" y="18"/>
                  </a:lnTo>
                  <a:lnTo>
                    <a:pt x="474" y="18"/>
                  </a:lnTo>
                  <a:lnTo>
                    <a:pt x="488" y="17"/>
                  </a:lnTo>
                  <a:lnTo>
                    <a:pt x="489" y="22"/>
                  </a:lnTo>
                  <a:lnTo>
                    <a:pt x="474" y="23"/>
                  </a:lnTo>
                  <a:lnTo>
                    <a:pt x="462" y="23"/>
                  </a:lnTo>
                  <a:lnTo>
                    <a:pt x="456" y="24"/>
                  </a:lnTo>
                  <a:lnTo>
                    <a:pt x="449" y="24"/>
                  </a:lnTo>
                  <a:lnTo>
                    <a:pt x="443" y="25"/>
                  </a:lnTo>
                  <a:lnTo>
                    <a:pt x="438" y="26"/>
                  </a:lnTo>
                  <a:lnTo>
                    <a:pt x="432" y="27"/>
                  </a:lnTo>
                  <a:lnTo>
                    <a:pt x="426" y="29"/>
                  </a:lnTo>
                  <a:lnTo>
                    <a:pt x="420" y="30"/>
                  </a:lnTo>
                  <a:lnTo>
                    <a:pt x="415" y="31"/>
                  </a:lnTo>
                  <a:lnTo>
                    <a:pt x="410" y="33"/>
                  </a:lnTo>
                  <a:lnTo>
                    <a:pt x="404" y="34"/>
                  </a:lnTo>
                  <a:lnTo>
                    <a:pt x="399" y="37"/>
                  </a:lnTo>
                  <a:lnTo>
                    <a:pt x="393" y="39"/>
                  </a:lnTo>
                  <a:close/>
                  <a:moveTo>
                    <a:pt x="391" y="34"/>
                  </a:moveTo>
                  <a:lnTo>
                    <a:pt x="393" y="39"/>
                  </a:lnTo>
                  <a:lnTo>
                    <a:pt x="392" y="39"/>
                  </a:lnTo>
                  <a:lnTo>
                    <a:pt x="391" y="39"/>
                  </a:lnTo>
                  <a:lnTo>
                    <a:pt x="390" y="38"/>
                  </a:lnTo>
                  <a:lnTo>
                    <a:pt x="390" y="37"/>
                  </a:lnTo>
                  <a:lnTo>
                    <a:pt x="391" y="35"/>
                  </a:lnTo>
                  <a:lnTo>
                    <a:pt x="391" y="34"/>
                  </a:lnTo>
                  <a:close/>
                  <a:moveTo>
                    <a:pt x="335" y="83"/>
                  </a:moveTo>
                  <a:lnTo>
                    <a:pt x="330" y="80"/>
                  </a:lnTo>
                  <a:lnTo>
                    <a:pt x="331" y="80"/>
                  </a:lnTo>
                  <a:lnTo>
                    <a:pt x="338" y="73"/>
                  </a:lnTo>
                  <a:lnTo>
                    <a:pt x="345" y="66"/>
                  </a:lnTo>
                  <a:lnTo>
                    <a:pt x="352" y="61"/>
                  </a:lnTo>
                  <a:lnTo>
                    <a:pt x="359" y="55"/>
                  </a:lnTo>
                  <a:lnTo>
                    <a:pt x="367" y="50"/>
                  </a:lnTo>
                  <a:lnTo>
                    <a:pt x="374" y="45"/>
                  </a:lnTo>
                  <a:lnTo>
                    <a:pt x="383" y="40"/>
                  </a:lnTo>
                  <a:lnTo>
                    <a:pt x="391" y="35"/>
                  </a:lnTo>
                  <a:lnTo>
                    <a:pt x="393" y="39"/>
                  </a:lnTo>
                  <a:lnTo>
                    <a:pt x="385" y="45"/>
                  </a:lnTo>
                  <a:lnTo>
                    <a:pt x="377" y="49"/>
                  </a:lnTo>
                  <a:lnTo>
                    <a:pt x="369" y="54"/>
                  </a:lnTo>
                  <a:lnTo>
                    <a:pt x="362" y="59"/>
                  </a:lnTo>
                  <a:lnTo>
                    <a:pt x="355" y="64"/>
                  </a:lnTo>
                  <a:lnTo>
                    <a:pt x="348" y="70"/>
                  </a:lnTo>
                  <a:lnTo>
                    <a:pt x="342" y="77"/>
                  </a:lnTo>
                  <a:lnTo>
                    <a:pt x="335" y="83"/>
                  </a:lnTo>
                  <a:close/>
                  <a:moveTo>
                    <a:pt x="331" y="80"/>
                  </a:moveTo>
                  <a:lnTo>
                    <a:pt x="335" y="83"/>
                  </a:lnTo>
                  <a:lnTo>
                    <a:pt x="334" y="83"/>
                  </a:lnTo>
                  <a:lnTo>
                    <a:pt x="332" y="85"/>
                  </a:lnTo>
                  <a:lnTo>
                    <a:pt x="331" y="83"/>
                  </a:lnTo>
                  <a:lnTo>
                    <a:pt x="330" y="82"/>
                  </a:lnTo>
                  <a:lnTo>
                    <a:pt x="330" y="81"/>
                  </a:lnTo>
                  <a:lnTo>
                    <a:pt x="331" y="80"/>
                  </a:lnTo>
                  <a:close/>
                  <a:moveTo>
                    <a:pt x="308" y="114"/>
                  </a:moveTo>
                  <a:lnTo>
                    <a:pt x="307" y="111"/>
                  </a:lnTo>
                  <a:lnTo>
                    <a:pt x="330" y="80"/>
                  </a:lnTo>
                  <a:lnTo>
                    <a:pt x="335" y="83"/>
                  </a:lnTo>
                  <a:lnTo>
                    <a:pt x="312" y="113"/>
                  </a:lnTo>
                  <a:lnTo>
                    <a:pt x="308" y="114"/>
                  </a:lnTo>
                  <a:close/>
                  <a:moveTo>
                    <a:pt x="307" y="111"/>
                  </a:moveTo>
                  <a:lnTo>
                    <a:pt x="312" y="113"/>
                  </a:lnTo>
                  <a:lnTo>
                    <a:pt x="311" y="114"/>
                  </a:lnTo>
                  <a:lnTo>
                    <a:pt x="309" y="114"/>
                  </a:lnTo>
                  <a:lnTo>
                    <a:pt x="308" y="114"/>
                  </a:lnTo>
                  <a:lnTo>
                    <a:pt x="307" y="113"/>
                  </a:lnTo>
                  <a:lnTo>
                    <a:pt x="307" y="112"/>
                  </a:lnTo>
                  <a:lnTo>
                    <a:pt x="307" y="111"/>
                  </a:lnTo>
                  <a:close/>
                  <a:moveTo>
                    <a:pt x="247" y="66"/>
                  </a:moveTo>
                  <a:lnTo>
                    <a:pt x="247" y="66"/>
                  </a:lnTo>
                  <a:lnTo>
                    <a:pt x="311" y="110"/>
                  </a:lnTo>
                  <a:lnTo>
                    <a:pt x="308" y="114"/>
                  </a:lnTo>
                  <a:lnTo>
                    <a:pt x="244" y="70"/>
                  </a:lnTo>
                  <a:lnTo>
                    <a:pt x="247" y="66"/>
                  </a:lnTo>
                  <a:close/>
                  <a:moveTo>
                    <a:pt x="247" y="66"/>
                  </a:moveTo>
                  <a:lnTo>
                    <a:pt x="244" y="70"/>
                  </a:lnTo>
                  <a:lnTo>
                    <a:pt x="243" y="70"/>
                  </a:lnTo>
                  <a:lnTo>
                    <a:pt x="243" y="69"/>
                  </a:lnTo>
                  <a:lnTo>
                    <a:pt x="243" y="67"/>
                  </a:lnTo>
                  <a:lnTo>
                    <a:pt x="243" y="66"/>
                  </a:lnTo>
                  <a:lnTo>
                    <a:pt x="244" y="66"/>
                  </a:lnTo>
                  <a:lnTo>
                    <a:pt x="245" y="65"/>
                  </a:lnTo>
                  <a:lnTo>
                    <a:pt x="247" y="65"/>
                  </a:lnTo>
                  <a:lnTo>
                    <a:pt x="247" y="66"/>
                  </a:lnTo>
                  <a:close/>
                  <a:moveTo>
                    <a:pt x="77" y="5"/>
                  </a:moveTo>
                  <a:lnTo>
                    <a:pt x="75" y="1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8" y="7"/>
                  </a:lnTo>
                  <a:lnTo>
                    <a:pt x="108" y="10"/>
                  </a:lnTo>
                  <a:lnTo>
                    <a:pt x="120" y="14"/>
                  </a:lnTo>
                  <a:lnTo>
                    <a:pt x="130" y="18"/>
                  </a:lnTo>
                  <a:lnTo>
                    <a:pt x="140" y="22"/>
                  </a:lnTo>
                  <a:lnTo>
                    <a:pt x="152" y="25"/>
                  </a:lnTo>
                  <a:lnTo>
                    <a:pt x="162" y="30"/>
                  </a:lnTo>
                  <a:lnTo>
                    <a:pt x="172" y="34"/>
                  </a:lnTo>
                  <a:lnTo>
                    <a:pt x="183" y="38"/>
                  </a:lnTo>
                  <a:lnTo>
                    <a:pt x="194" y="42"/>
                  </a:lnTo>
                  <a:lnTo>
                    <a:pt x="204" y="47"/>
                  </a:lnTo>
                  <a:lnTo>
                    <a:pt x="215" y="51"/>
                  </a:lnTo>
                  <a:lnTo>
                    <a:pt x="226" y="56"/>
                  </a:lnTo>
                  <a:lnTo>
                    <a:pt x="236" y="61"/>
                  </a:lnTo>
                  <a:lnTo>
                    <a:pt x="247" y="66"/>
                  </a:lnTo>
                  <a:lnTo>
                    <a:pt x="244" y="70"/>
                  </a:lnTo>
                  <a:lnTo>
                    <a:pt x="234" y="65"/>
                  </a:lnTo>
                  <a:lnTo>
                    <a:pt x="224" y="61"/>
                  </a:lnTo>
                  <a:lnTo>
                    <a:pt x="213" y="56"/>
                  </a:lnTo>
                  <a:lnTo>
                    <a:pt x="202" y="51"/>
                  </a:lnTo>
                  <a:lnTo>
                    <a:pt x="192" y="47"/>
                  </a:lnTo>
                  <a:lnTo>
                    <a:pt x="181" y="42"/>
                  </a:lnTo>
                  <a:lnTo>
                    <a:pt x="171" y="38"/>
                  </a:lnTo>
                  <a:lnTo>
                    <a:pt x="160" y="34"/>
                  </a:lnTo>
                  <a:lnTo>
                    <a:pt x="149" y="30"/>
                  </a:lnTo>
                  <a:lnTo>
                    <a:pt x="139" y="26"/>
                  </a:lnTo>
                  <a:lnTo>
                    <a:pt x="129" y="23"/>
                  </a:lnTo>
                  <a:lnTo>
                    <a:pt x="117" y="18"/>
                  </a:lnTo>
                  <a:lnTo>
                    <a:pt x="107" y="15"/>
                  </a:lnTo>
                  <a:lnTo>
                    <a:pt x="97" y="11"/>
                  </a:lnTo>
                  <a:lnTo>
                    <a:pt x="86" y="8"/>
                  </a:lnTo>
                  <a:lnTo>
                    <a:pt x="75" y="5"/>
                  </a:lnTo>
                  <a:lnTo>
                    <a:pt x="77" y="5"/>
                  </a:lnTo>
                  <a:close/>
                  <a:moveTo>
                    <a:pt x="76" y="0"/>
                  </a:move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6" y="0"/>
                  </a:lnTo>
                  <a:close/>
                  <a:moveTo>
                    <a:pt x="2" y="56"/>
                  </a:moveTo>
                  <a:lnTo>
                    <a:pt x="1" y="51"/>
                  </a:lnTo>
                  <a:lnTo>
                    <a:pt x="75" y="1"/>
                  </a:lnTo>
                  <a:lnTo>
                    <a:pt x="77" y="5"/>
                  </a:lnTo>
                  <a:lnTo>
                    <a:pt x="3" y="55"/>
                  </a:lnTo>
                  <a:lnTo>
                    <a:pt x="2" y="56"/>
                  </a:lnTo>
                  <a:close/>
                  <a:moveTo>
                    <a:pt x="1" y="51"/>
                  </a:moveTo>
                  <a:lnTo>
                    <a:pt x="3" y="55"/>
                  </a:lnTo>
                  <a:lnTo>
                    <a:pt x="2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75" y="53"/>
                  </a:moveTo>
                  <a:lnTo>
                    <a:pt x="73" y="54"/>
                  </a:lnTo>
                  <a:lnTo>
                    <a:pt x="2" y="56"/>
                  </a:lnTo>
                  <a:lnTo>
                    <a:pt x="2" y="50"/>
                  </a:lnTo>
                  <a:lnTo>
                    <a:pt x="73" y="49"/>
                  </a:lnTo>
                  <a:lnTo>
                    <a:pt x="75" y="53"/>
                  </a:lnTo>
                  <a:close/>
                  <a:moveTo>
                    <a:pt x="73" y="54"/>
                  </a:moveTo>
                  <a:lnTo>
                    <a:pt x="73" y="49"/>
                  </a:lnTo>
                  <a:lnTo>
                    <a:pt x="74" y="49"/>
                  </a:lnTo>
                  <a:lnTo>
                    <a:pt x="75" y="50"/>
                  </a:lnTo>
                  <a:lnTo>
                    <a:pt x="75" y="51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3" y="54"/>
                  </a:lnTo>
                  <a:close/>
                  <a:moveTo>
                    <a:pt x="36" y="104"/>
                  </a:moveTo>
                  <a:lnTo>
                    <a:pt x="34" y="100"/>
                  </a:lnTo>
                  <a:lnTo>
                    <a:pt x="70" y="49"/>
                  </a:lnTo>
                  <a:lnTo>
                    <a:pt x="75" y="53"/>
                  </a:lnTo>
                  <a:lnTo>
                    <a:pt x="37" y="103"/>
                  </a:lnTo>
                  <a:lnTo>
                    <a:pt x="36" y="104"/>
                  </a:lnTo>
                  <a:close/>
                  <a:moveTo>
                    <a:pt x="34" y="100"/>
                  </a:move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5" y="104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4" y="100"/>
                  </a:lnTo>
                  <a:close/>
                  <a:moveTo>
                    <a:pt x="154" y="65"/>
                  </a:moveTo>
                  <a:lnTo>
                    <a:pt x="154" y="65"/>
                  </a:lnTo>
                  <a:lnTo>
                    <a:pt x="36" y="104"/>
                  </a:lnTo>
                  <a:lnTo>
                    <a:pt x="35" y="100"/>
                  </a:lnTo>
                  <a:lnTo>
                    <a:pt x="152" y="61"/>
                  </a:lnTo>
                  <a:lnTo>
                    <a:pt x="154" y="65"/>
                  </a:lnTo>
                  <a:close/>
                  <a:moveTo>
                    <a:pt x="154" y="65"/>
                  </a:moveTo>
                  <a:lnTo>
                    <a:pt x="152" y="61"/>
                  </a:lnTo>
                  <a:lnTo>
                    <a:pt x="153" y="61"/>
                  </a:lnTo>
                  <a:lnTo>
                    <a:pt x="154" y="61"/>
                  </a:lnTo>
                  <a:lnTo>
                    <a:pt x="154" y="62"/>
                  </a:lnTo>
                  <a:lnTo>
                    <a:pt x="155" y="63"/>
                  </a:lnTo>
                  <a:lnTo>
                    <a:pt x="155" y="64"/>
                  </a:lnTo>
                  <a:lnTo>
                    <a:pt x="154" y="65"/>
                  </a:lnTo>
                  <a:close/>
                  <a:moveTo>
                    <a:pt x="78" y="154"/>
                  </a:moveTo>
                  <a:lnTo>
                    <a:pt x="75" y="151"/>
                  </a:lnTo>
                  <a:lnTo>
                    <a:pt x="151" y="62"/>
                  </a:lnTo>
                  <a:lnTo>
                    <a:pt x="154" y="65"/>
                  </a:lnTo>
                  <a:lnTo>
                    <a:pt x="78" y="153"/>
                  </a:lnTo>
                  <a:lnTo>
                    <a:pt x="78" y="154"/>
                  </a:lnTo>
                  <a:close/>
                  <a:moveTo>
                    <a:pt x="75" y="151"/>
                  </a:moveTo>
                  <a:lnTo>
                    <a:pt x="78" y="153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6" y="154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2"/>
                  </a:lnTo>
                  <a:lnTo>
                    <a:pt x="75" y="151"/>
                  </a:lnTo>
                  <a:close/>
                  <a:moveTo>
                    <a:pt x="228" y="82"/>
                  </a:moveTo>
                  <a:lnTo>
                    <a:pt x="228" y="87"/>
                  </a:lnTo>
                  <a:lnTo>
                    <a:pt x="78" y="154"/>
                  </a:lnTo>
                  <a:lnTo>
                    <a:pt x="76" y="150"/>
                  </a:lnTo>
                  <a:lnTo>
                    <a:pt x="226" y="82"/>
                  </a:lnTo>
                  <a:lnTo>
                    <a:pt x="228" y="82"/>
                  </a:lnTo>
                  <a:close/>
                  <a:moveTo>
                    <a:pt x="228" y="87"/>
                  </a:moveTo>
                  <a:lnTo>
                    <a:pt x="226" y="82"/>
                  </a:lnTo>
                  <a:lnTo>
                    <a:pt x="227" y="82"/>
                  </a:lnTo>
                  <a:lnTo>
                    <a:pt x="228" y="82"/>
                  </a:lnTo>
                  <a:lnTo>
                    <a:pt x="229" y="83"/>
                  </a:lnTo>
                  <a:lnTo>
                    <a:pt x="229" y="85"/>
                  </a:lnTo>
                  <a:lnTo>
                    <a:pt x="228" y="86"/>
                  </a:lnTo>
                  <a:lnTo>
                    <a:pt x="228" y="87"/>
                  </a:lnTo>
                  <a:close/>
                  <a:moveTo>
                    <a:pt x="273" y="105"/>
                  </a:moveTo>
                  <a:lnTo>
                    <a:pt x="271" y="110"/>
                  </a:lnTo>
                  <a:lnTo>
                    <a:pt x="226" y="86"/>
                  </a:lnTo>
                  <a:lnTo>
                    <a:pt x="228" y="82"/>
                  </a:lnTo>
                  <a:lnTo>
                    <a:pt x="272" y="105"/>
                  </a:lnTo>
                  <a:lnTo>
                    <a:pt x="273" y="105"/>
                  </a:lnTo>
                  <a:close/>
                  <a:moveTo>
                    <a:pt x="271" y="110"/>
                  </a:moveTo>
                  <a:lnTo>
                    <a:pt x="272" y="105"/>
                  </a:lnTo>
                  <a:lnTo>
                    <a:pt x="273" y="106"/>
                  </a:lnTo>
                  <a:lnTo>
                    <a:pt x="274" y="106"/>
                  </a:lnTo>
                  <a:lnTo>
                    <a:pt x="274" y="108"/>
                  </a:lnTo>
                  <a:lnTo>
                    <a:pt x="273" y="109"/>
                  </a:lnTo>
                  <a:lnTo>
                    <a:pt x="273" y="110"/>
                  </a:lnTo>
                  <a:lnTo>
                    <a:pt x="272" y="110"/>
                  </a:lnTo>
                  <a:lnTo>
                    <a:pt x="271" y="110"/>
                  </a:lnTo>
                  <a:close/>
                  <a:moveTo>
                    <a:pt x="313" y="138"/>
                  </a:moveTo>
                  <a:lnTo>
                    <a:pt x="309" y="141"/>
                  </a:lnTo>
                  <a:lnTo>
                    <a:pt x="269" y="110"/>
                  </a:lnTo>
                  <a:lnTo>
                    <a:pt x="273" y="105"/>
                  </a:lnTo>
                  <a:lnTo>
                    <a:pt x="312" y="137"/>
                  </a:lnTo>
                  <a:lnTo>
                    <a:pt x="313" y="138"/>
                  </a:lnTo>
                  <a:close/>
                  <a:moveTo>
                    <a:pt x="309" y="141"/>
                  </a:moveTo>
                  <a:lnTo>
                    <a:pt x="312" y="137"/>
                  </a:lnTo>
                  <a:lnTo>
                    <a:pt x="313" y="137"/>
                  </a:lnTo>
                  <a:lnTo>
                    <a:pt x="313" y="138"/>
                  </a:lnTo>
                  <a:lnTo>
                    <a:pt x="313" y="140"/>
                  </a:lnTo>
                  <a:lnTo>
                    <a:pt x="313" y="141"/>
                  </a:lnTo>
                  <a:lnTo>
                    <a:pt x="312" y="141"/>
                  </a:lnTo>
                  <a:lnTo>
                    <a:pt x="311" y="141"/>
                  </a:lnTo>
                  <a:lnTo>
                    <a:pt x="309" y="141"/>
                  </a:lnTo>
                  <a:close/>
                  <a:moveTo>
                    <a:pt x="328" y="178"/>
                  </a:moveTo>
                  <a:lnTo>
                    <a:pt x="325" y="177"/>
                  </a:lnTo>
                  <a:lnTo>
                    <a:pt x="308" y="140"/>
                  </a:lnTo>
                  <a:lnTo>
                    <a:pt x="313" y="138"/>
                  </a:lnTo>
                  <a:lnTo>
                    <a:pt x="330" y="175"/>
                  </a:lnTo>
                  <a:lnTo>
                    <a:pt x="328" y="178"/>
                  </a:lnTo>
                  <a:close/>
                  <a:moveTo>
                    <a:pt x="325" y="177"/>
                  </a:moveTo>
                  <a:lnTo>
                    <a:pt x="330" y="175"/>
                  </a:lnTo>
                  <a:lnTo>
                    <a:pt x="330" y="176"/>
                  </a:lnTo>
                  <a:lnTo>
                    <a:pt x="330" y="177"/>
                  </a:lnTo>
                  <a:lnTo>
                    <a:pt x="329" y="178"/>
                  </a:lnTo>
                  <a:lnTo>
                    <a:pt x="328" y="178"/>
                  </a:lnTo>
                  <a:lnTo>
                    <a:pt x="327" y="178"/>
                  </a:lnTo>
                  <a:lnTo>
                    <a:pt x="325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5" name="Freeform 28"/>
            <p:cNvSpPr>
              <a:spLocks/>
            </p:cNvSpPr>
            <p:nvPr/>
          </p:nvSpPr>
          <p:spPr bwMode="auto">
            <a:xfrm>
              <a:off x="5145" y="405"/>
              <a:ext cx="45" cy="28"/>
            </a:xfrm>
            <a:custGeom>
              <a:avLst/>
              <a:gdLst>
                <a:gd name="T0" fmla="*/ 0 w 57"/>
                <a:gd name="T1" fmla="*/ 2 h 35"/>
                <a:gd name="T2" fmla="*/ 2 w 57"/>
                <a:gd name="T3" fmla="*/ 0 h 35"/>
                <a:gd name="T4" fmla="*/ 2 w 57"/>
                <a:gd name="T5" fmla="*/ 2 h 35"/>
                <a:gd name="T6" fmla="*/ 2 w 57"/>
                <a:gd name="T7" fmla="*/ 2 h 35"/>
                <a:gd name="T8" fmla="*/ 0 w 57"/>
                <a:gd name="T9" fmla="*/ 2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35"/>
                <a:gd name="T17" fmla="*/ 57 w 5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35">
                  <a:moveTo>
                    <a:pt x="0" y="31"/>
                  </a:moveTo>
                  <a:lnTo>
                    <a:pt x="54" y="0"/>
                  </a:lnTo>
                  <a:lnTo>
                    <a:pt x="57" y="4"/>
                  </a:lnTo>
                  <a:lnTo>
                    <a:pt x="2" y="3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6" name="Freeform 29"/>
            <p:cNvSpPr>
              <a:spLocks/>
            </p:cNvSpPr>
            <p:nvPr/>
          </p:nvSpPr>
          <p:spPr bwMode="auto">
            <a:xfrm>
              <a:off x="5207" y="428"/>
              <a:ext cx="40" cy="14"/>
            </a:xfrm>
            <a:custGeom>
              <a:avLst/>
              <a:gdLst>
                <a:gd name="T0" fmla="*/ 0 w 51"/>
                <a:gd name="T1" fmla="*/ 2 h 18"/>
                <a:gd name="T2" fmla="*/ 2 w 51"/>
                <a:gd name="T3" fmla="*/ 0 h 18"/>
                <a:gd name="T4" fmla="*/ 2 w 51"/>
                <a:gd name="T5" fmla="*/ 2 h 18"/>
                <a:gd name="T6" fmla="*/ 1 w 51"/>
                <a:gd name="T7" fmla="*/ 2 h 18"/>
                <a:gd name="T8" fmla="*/ 0 w 51"/>
                <a:gd name="T9" fmla="*/ 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8"/>
                <a:gd name="T17" fmla="*/ 51 w 5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8">
                  <a:moveTo>
                    <a:pt x="0" y="14"/>
                  </a:moveTo>
                  <a:lnTo>
                    <a:pt x="50" y="0"/>
                  </a:lnTo>
                  <a:lnTo>
                    <a:pt x="51" y="4"/>
                  </a:lnTo>
                  <a:lnTo>
                    <a:pt x="1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7" name="Freeform 30"/>
            <p:cNvSpPr>
              <a:spLocks/>
            </p:cNvSpPr>
            <p:nvPr/>
          </p:nvSpPr>
          <p:spPr bwMode="auto">
            <a:xfrm>
              <a:off x="5245" y="366"/>
              <a:ext cx="62" cy="44"/>
            </a:xfrm>
            <a:custGeom>
              <a:avLst/>
              <a:gdLst>
                <a:gd name="T0" fmla="*/ 2 w 79"/>
                <a:gd name="T1" fmla="*/ 2 h 56"/>
                <a:gd name="T2" fmla="*/ 2 w 79"/>
                <a:gd name="T3" fmla="*/ 2 h 56"/>
                <a:gd name="T4" fmla="*/ 2 w 79"/>
                <a:gd name="T5" fmla="*/ 2 h 56"/>
                <a:gd name="T6" fmla="*/ 2 w 79"/>
                <a:gd name="T7" fmla="*/ 2 h 56"/>
                <a:gd name="T8" fmla="*/ 2 w 79"/>
                <a:gd name="T9" fmla="*/ 2 h 56"/>
                <a:gd name="T10" fmla="*/ 2 w 79"/>
                <a:gd name="T11" fmla="*/ 2 h 56"/>
                <a:gd name="T12" fmla="*/ 2 w 79"/>
                <a:gd name="T13" fmla="*/ 2 h 56"/>
                <a:gd name="T14" fmla="*/ 2 w 79"/>
                <a:gd name="T15" fmla="*/ 2 h 56"/>
                <a:gd name="T16" fmla="*/ 2 w 79"/>
                <a:gd name="T17" fmla="*/ 2 h 56"/>
                <a:gd name="T18" fmla="*/ 2 w 79"/>
                <a:gd name="T19" fmla="*/ 2 h 56"/>
                <a:gd name="T20" fmla="*/ 2 w 79"/>
                <a:gd name="T21" fmla="*/ 2 h 56"/>
                <a:gd name="T22" fmla="*/ 2 w 79"/>
                <a:gd name="T23" fmla="*/ 2 h 56"/>
                <a:gd name="T24" fmla="*/ 2 w 79"/>
                <a:gd name="T25" fmla="*/ 2 h 56"/>
                <a:gd name="T26" fmla="*/ 2 w 79"/>
                <a:gd name="T27" fmla="*/ 2 h 56"/>
                <a:gd name="T28" fmla="*/ 2 w 79"/>
                <a:gd name="T29" fmla="*/ 2 h 56"/>
                <a:gd name="T30" fmla="*/ 0 w 79"/>
                <a:gd name="T31" fmla="*/ 2 h 56"/>
                <a:gd name="T32" fmla="*/ 2 w 79"/>
                <a:gd name="T33" fmla="*/ 0 h 56"/>
                <a:gd name="T34" fmla="*/ 2 w 79"/>
                <a:gd name="T35" fmla="*/ 1 h 56"/>
                <a:gd name="T36" fmla="*/ 2 w 79"/>
                <a:gd name="T37" fmla="*/ 2 h 56"/>
                <a:gd name="T38" fmla="*/ 2 w 79"/>
                <a:gd name="T39" fmla="*/ 2 h 56"/>
                <a:gd name="T40" fmla="*/ 2 w 79"/>
                <a:gd name="T41" fmla="*/ 2 h 56"/>
                <a:gd name="T42" fmla="*/ 2 w 79"/>
                <a:gd name="T43" fmla="*/ 2 h 56"/>
                <a:gd name="T44" fmla="*/ 2 w 79"/>
                <a:gd name="T45" fmla="*/ 2 h 56"/>
                <a:gd name="T46" fmla="*/ 2 w 79"/>
                <a:gd name="T47" fmla="*/ 2 h 56"/>
                <a:gd name="T48" fmla="*/ 2 w 79"/>
                <a:gd name="T49" fmla="*/ 2 h 56"/>
                <a:gd name="T50" fmla="*/ 2 w 79"/>
                <a:gd name="T51" fmla="*/ 2 h 56"/>
                <a:gd name="T52" fmla="*/ 2 w 79"/>
                <a:gd name="T53" fmla="*/ 2 h 56"/>
                <a:gd name="T54" fmla="*/ 2 w 79"/>
                <a:gd name="T55" fmla="*/ 2 h 56"/>
                <a:gd name="T56" fmla="*/ 2 w 79"/>
                <a:gd name="T57" fmla="*/ 2 h 56"/>
                <a:gd name="T58" fmla="*/ 2 w 79"/>
                <a:gd name="T59" fmla="*/ 2 h 56"/>
                <a:gd name="T60" fmla="*/ 2 w 79"/>
                <a:gd name="T61" fmla="*/ 2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56"/>
                <a:gd name="T95" fmla="*/ 79 w 79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56">
                  <a:moveTo>
                    <a:pt x="79" y="48"/>
                  </a:moveTo>
                  <a:lnTo>
                    <a:pt x="73" y="56"/>
                  </a:lnTo>
                  <a:lnTo>
                    <a:pt x="67" y="51"/>
                  </a:lnTo>
                  <a:lnTo>
                    <a:pt x="63" y="48"/>
                  </a:lnTo>
                  <a:lnTo>
                    <a:pt x="57" y="43"/>
                  </a:lnTo>
                  <a:lnTo>
                    <a:pt x="52" y="40"/>
                  </a:lnTo>
                  <a:lnTo>
                    <a:pt x="47" y="37"/>
                  </a:lnTo>
                  <a:lnTo>
                    <a:pt x="42" y="33"/>
                  </a:lnTo>
                  <a:lnTo>
                    <a:pt x="36" y="29"/>
                  </a:lnTo>
                  <a:lnTo>
                    <a:pt x="32" y="26"/>
                  </a:lnTo>
                  <a:lnTo>
                    <a:pt x="22" y="19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7" y="7"/>
                  </a:lnTo>
                  <a:lnTo>
                    <a:pt x="26" y="11"/>
                  </a:lnTo>
                  <a:lnTo>
                    <a:pt x="36" y="18"/>
                  </a:lnTo>
                  <a:lnTo>
                    <a:pt x="42" y="22"/>
                  </a:lnTo>
                  <a:lnTo>
                    <a:pt x="47" y="25"/>
                  </a:lnTo>
                  <a:lnTo>
                    <a:pt x="52" y="29"/>
                  </a:lnTo>
                  <a:lnTo>
                    <a:pt x="58" y="32"/>
                  </a:lnTo>
                  <a:lnTo>
                    <a:pt x="63" y="37"/>
                  </a:lnTo>
                  <a:lnTo>
                    <a:pt x="68" y="40"/>
                  </a:lnTo>
                  <a:lnTo>
                    <a:pt x="74" y="45"/>
                  </a:lnTo>
                  <a:lnTo>
                    <a:pt x="79" y="48"/>
                  </a:lnTo>
                  <a:close/>
                </a:path>
              </a:pathLst>
            </a:custGeom>
            <a:solidFill>
              <a:srgbClr val="005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8" name="Freeform 31"/>
            <p:cNvSpPr>
              <a:spLocks/>
            </p:cNvSpPr>
            <p:nvPr/>
          </p:nvSpPr>
          <p:spPr bwMode="auto">
            <a:xfrm>
              <a:off x="5104" y="510"/>
              <a:ext cx="332" cy="89"/>
            </a:xfrm>
            <a:custGeom>
              <a:avLst/>
              <a:gdLst>
                <a:gd name="T0" fmla="*/ 0 w 427"/>
                <a:gd name="T1" fmla="*/ 2 h 114"/>
                <a:gd name="T2" fmla="*/ 2 w 427"/>
                <a:gd name="T3" fmla="*/ 2 h 114"/>
                <a:gd name="T4" fmla="*/ 2 w 427"/>
                <a:gd name="T5" fmla="*/ 2 h 114"/>
                <a:gd name="T6" fmla="*/ 2 w 427"/>
                <a:gd name="T7" fmla="*/ 2 h 114"/>
                <a:gd name="T8" fmla="*/ 2 w 427"/>
                <a:gd name="T9" fmla="*/ 2 h 114"/>
                <a:gd name="T10" fmla="*/ 2 w 427"/>
                <a:gd name="T11" fmla="*/ 2 h 114"/>
                <a:gd name="T12" fmla="*/ 2 w 427"/>
                <a:gd name="T13" fmla="*/ 1 h 114"/>
                <a:gd name="T14" fmla="*/ 2 w 427"/>
                <a:gd name="T15" fmla="*/ 0 h 114"/>
                <a:gd name="T16" fmla="*/ 2 w 427"/>
                <a:gd name="T17" fmla="*/ 0 h 114"/>
                <a:gd name="T18" fmla="*/ 2 w 427"/>
                <a:gd name="T19" fmla="*/ 1 h 114"/>
                <a:gd name="T20" fmla="*/ 2 w 427"/>
                <a:gd name="T21" fmla="*/ 2 h 114"/>
                <a:gd name="T22" fmla="*/ 2 w 427"/>
                <a:gd name="T23" fmla="*/ 2 h 114"/>
                <a:gd name="T24" fmla="*/ 2 w 427"/>
                <a:gd name="T25" fmla="*/ 2 h 114"/>
                <a:gd name="T26" fmla="*/ 2 w 427"/>
                <a:gd name="T27" fmla="*/ 2 h 114"/>
                <a:gd name="T28" fmla="*/ 2 w 427"/>
                <a:gd name="T29" fmla="*/ 2 h 114"/>
                <a:gd name="T30" fmla="*/ 2 w 427"/>
                <a:gd name="T31" fmla="*/ 2 h 114"/>
                <a:gd name="T32" fmla="*/ 2 w 427"/>
                <a:gd name="T33" fmla="*/ 2 h 114"/>
                <a:gd name="T34" fmla="*/ 2 w 427"/>
                <a:gd name="T35" fmla="*/ 2 h 114"/>
                <a:gd name="T36" fmla="*/ 2 w 427"/>
                <a:gd name="T37" fmla="*/ 2 h 114"/>
                <a:gd name="T38" fmla="*/ 2 w 427"/>
                <a:gd name="T39" fmla="*/ 2 h 114"/>
                <a:gd name="T40" fmla="*/ 2 w 427"/>
                <a:gd name="T41" fmla="*/ 2 h 114"/>
                <a:gd name="T42" fmla="*/ 2 w 427"/>
                <a:gd name="T43" fmla="*/ 2 h 114"/>
                <a:gd name="T44" fmla="*/ 2 w 427"/>
                <a:gd name="T45" fmla="*/ 2 h 114"/>
                <a:gd name="T46" fmla="*/ 2 w 427"/>
                <a:gd name="T47" fmla="*/ 2 h 114"/>
                <a:gd name="T48" fmla="*/ 2 w 427"/>
                <a:gd name="T49" fmla="*/ 2 h 114"/>
                <a:gd name="T50" fmla="*/ 2 w 427"/>
                <a:gd name="T51" fmla="*/ 2 h 114"/>
                <a:gd name="T52" fmla="*/ 2 w 427"/>
                <a:gd name="T53" fmla="*/ 2 h 114"/>
                <a:gd name="T54" fmla="*/ 2 w 427"/>
                <a:gd name="T55" fmla="*/ 2 h 114"/>
                <a:gd name="T56" fmla="*/ 2 w 427"/>
                <a:gd name="T57" fmla="*/ 2 h 114"/>
                <a:gd name="T58" fmla="*/ 2 w 427"/>
                <a:gd name="T59" fmla="*/ 2 h 114"/>
                <a:gd name="T60" fmla="*/ 2 w 427"/>
                <a:gd name="T61" fmla="*/ 2 h 114"/>
                <a:gd name="T62" fmla="*/ 2 w 427"/>
                <a:gd name="T63" fmla="*/ 2 h 114"/>
                <a:gd name="T64" fmla="*/ 0 w 427"/>
                <a:gd name="T65" fmla="*/ 2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74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69" name="Freeform 32"/>
            <p:cNvSpPr>
              <a:spLocks/>
            </p:cNvSpPr>
            <p:nvPr/>
          </p:nvSpPr>
          <p:spPr bwMode="auto">
            <a:xfrm>
              <a:off x="5104" y="510"/>
              <a:ext cx="332" cy="89"/>
            </a:xfrm>
            <a:custGeom>
              <a:avLst/>
              <a:gdLst>
                <a:gd name="T0" fmla="*/ 0 w 427"/>
                <a:gd name="T1" fmla="*/ 2 h 114"/>
                <a:gd name="T2" fmla="*/ 2 w 427"/>
                <a:gd name="T3" fmla="*/ 2 h 114"/>
                <a:gd name="T4" fmla="*/ 2 w 427"/>
                <a:gd name="T5" fmla="*/ 2 h 114"/>
                <a:gd name="T6" fmla="*/ 2 w 427"/>
                <a:gd name="T7" fmla="*/ 2 h 114"/>
                <a:gd name="T8" fmla="*/ 2 w 427"/>
                <a:gd name="T9" fmla="*/ 2 h 114"/>
                <a:gd name="T10" fmla="*/ 2 w 427"/>
                <a:gd name="T11" fmla="*/ 2 h 114"/>
                <a:gd name="T12" fmla="*/ 2 w 427"/>
                <a:gd name="T13" fmla="*/ 1 h 114"/>
                <a:gd name="T14" fmla="*/ 2 w 427"/>
                <a:gd name="T15" fmla="*/ 0 h 114"/>
                <a:gd name="T16" fmla="*/ 2 w 427"/>
                <a:gd name="T17" fmla="*/ 0 h 114"/>
                <a:gd name="T18" fmla="*/ 2 w 427"/>
                <a:gd name="T19" fmla="*/ 1 h 114"/>
                <a:gd name="T20" fmla="*/ 2 w 427"/>
                <a:gd name="T21" fmla="*/ 2 h 114"/>
                <a:gd name="T22" fmla="*/ 2 w 427"/>
                <a:gd name="T23" fmla="*/ 2 h 114"/>
                <a:gd name="T24" fmla="*/ 2 w 427"/>
                <a:gd name="T25" fmla="*/ 2 h 114"/>
                <a:gd name="T26" fmla="*/ 2 w 427"/>
                <a:gd name="T27" fmla="*/ 2 h 114"/>
                <a:gd name="T28" fmla="*/ 2 w 427"/>
                <a:gd name="T29" fmla="*/ 2 h 114"/>
                <a:gd name="T30" fmla="*/ 2 w 427"/>
                <a:gd name="T31" fmla="*/ 2 h 114"/>
                <a:gd name="T32" fmla="*/ 2 w 427"/>
                <a:gd name="T33" fmla="*/ 2 h 114"/>
                <a:gd name="T34" fmla="*/ 2 w 427"/>
                <a:gd name="T35" fmla="*/ 2 h 114"/>
                <a:gd name="T36" fmla="*/ 2 w 427"/>
                <a:gd name="T37" fmla="*/ 2 h 114"/>
                <a:gd name="T38" fmla="*/ 2 w 427"/>
                <a:gd name="T39" fmla="*/ 2 h 114"/>
                <a:gd name="T40" fmla="*/ 2 w 427"/>
                <a:gd name="T41" fmla="*/ 2 h 114"/>
                <a:gd name="T42" fmla="*/ 2 w 427"/>
                <a:gd name="T43" fmla="*/ 2 h 114"/>
                <a:gd name="T44" fmla="*/ 2 w 427"/>
                <a:gd name="T45" fmla="*/ 2 h 114"/>
                <a:gd name="T46" fmla="*/ 2 w 427"/>
                <a:gd name="T47" fmla="*/ 2 h 114"/>
                <a:gd name="T48" fmla="*/ 2 w 427"/>
                <a:gd name="T49" fmla="*/ 2 h 114"/>
                <a:gd name="T50" fmla="*/ 2 w 427"/>
                <a:gd name="T51" fmla="*/ 2 h 114"/>
                <a:gd name="T52" fmla="*/ 2 w 427"/>
                <a:gd name="T53" fmla="*/ 2 h 114"/>
                <a:gd name="T54" fmla="*/ 2 w 427"/>
                <a:gd name="T55" fmla="*/ 2 h 114"/>
                <a:gd name="T56" fmla="*/ 2 w 427"/>
                <a:gd name="T57" fmla="*/ 2 h 114"/>
                <a:gd name="T58" fmla="*/ 2 w 427"/>
                <a:gd name="T59" fmla="*/ 2 h 114"/>
                <a:gd name="T60" fmla="*/ 2 w 427"/>
                <a:gd name="T61" fmla="*/ 2 h 114"/>
                <a:gd name="T62" fmla="*/ 2 w 427"/>
                <a:gd name="T63" fmla="*/ 2 h 114"/>
                <a:gd name="T64" fmla="*/ 0 w 427"/>
                <a:gd name="T65" fmla="*/ 2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114"/>
                <a:gd name="T101" fmla="*/ 427 w 427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114">
                  <a:moveTo>
                    <a:pt x="0" y="25"/>
                  </a:moveTo>
                  <a:lnTo>
                    <a:pt x="30" y="19"/>
                  </a:lnTo>
                  <a:lnTo>
                    <a:pt x="59" y="13"/>
                  </a:lnTo>
                  <a:lnTo>
                    <a:pt x="88" y="8"/>
                  </a:lnTo>
                  <a:lnTo>
                    <a:pt x="117" y="5"/>
                  </a:lnTo>
                  <a:lnTo>
                    <a:pt x="144" y="3"/>
                  </a:lnTo>
                  <a:lnTo>
                    <a:pt x="172" y="1"/>
                  </a:lnTo>
                  <a:lnTo>
                    <a:pt x="199" y="0"/>
                  </a:lnTo>
                  <a:lnTo>
                    <a:pt x="226" y="0"/>
                  </a:lnTo>
                  <a:lnTo>
                    <a:pt x="253" y="1"/>
                  </a:lnTo>
                  <a:lnTo>
                    <a:pt x="278" y="4"/>
                  </a:lnTo>
                  <a:lnTo>
                    <a:pt x="304" y="7"/>
                  </a:lnTo>
                  <a:lnTo>
                    <a:pt x="329" y="11"/>
                  </a:lnTo>
                  <a:lnTo>
                    <a:pt x="355" y="15"/>
                  </a:lnTo>
                  <a:lnTo>
                    <a:pt x="379" y="21"/>
                  </a:lnTo>
                  <a:lnTo>
                    <a:pt x="403" y="27"/>
                  </a:lnTo>
                  <a:lnTo>
                    <a:pt x="427" y="33"/>
                  </a:lnTo>
                  <a:lnTo>
                    <a:pt x="375" y="114"/>
                  </a:lnTo>
                  <a:lnTo>
                    <a:pt x="332" y="106"/>
                  </a:lnTo>
                  <a:lnTo>
                    <a:pt x="288" y="100"/>
                  </a:lnTo>
                  <a:lnTo>
                    <a:pt x="266" y="98"/>
                  </a:lnTo>
                  <a:lnTo>
                    <a:pt x="245" y="95"/>
                  </a:lnTo>
                  <a:lnTo>
                    <a:pt x="223" y="95"/>
                  </a:lnTo>
                  <a:lnTo>
                    <a:pt x="202" y="94"/>
                  </a:lnTo>
                  <a:lnTo>
                    <a:pt x="181" y="95"/>
                  </a:lnTo>
                  <a:lnTo>
                    <a:pt x="160" y="95"/>
                  </a:lnTo>
                  <a:lnTo>
                    <a:pt x="140" y="98"/>
                  </a:lnTo>
                  <a:lnTo>
                    <a:pt x="119" y="100"/>
                  </a:lnTo>
                  <a:lnTo>
                    <a:pt x="98" y="102"/>
                  </a:lnTo>
                  <a:lnTo>
                    <a:pt x="78" y="106"/>
                  </a:lnTo>
                  <a:lnTo>
                    <a:pt x="57" y="109"/>
                  </a:lnTo>
                  <a:lnTo>
                    <a:pt x="37" y="114"/>
                  </a:lnTo>
                  <a:lnTo>
                    <a:pt x="0" y="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70" name="Freeform 33"/>
            <p:cNvSpPr>
              <a:spLocks/>
            </p:cNvSpPr>
            <p:nvPr/>
          </p:nvSpPr>
          <p:spPr bwMode="auto">
            <a:xfrm>
              <a:off x="5113" y="517"/>
              <a:ext cx="313" cy="77"/>
            </a:xfrm>
            <a:custGeom>
              <a:avLst/>
              <a:gdLst>
                <a:gd name="T0" fmla="*/ 0 w 403"/>
                <a:gd name="T1" fmla="*/ 2 h 99"/>
                <a:gd name="T2" fmla="*/ 2 w 403"/>
                <a:gd name="T3" fmla="*/ 2 h 99"/>
                <a:gd name="T4" fmla="*/ 2 w 403"/>
                <a:gd name="T5" fmla="*/ 2 h 99"/>
                <a:gd name="T6" fmla="*/ 2 w 403"/>
                <a:gd name="T7" fmla="*/ 2 h 99"/>
                <a:gd name="T8" fmla="*/ 2 w 403"/>
                <a:gd name="T9" fmla="*/ 2 h 99"/>
                <a:gd name="T10" fmla="*/ 2 w 403"/>
                <a:gd name="T11" fmla="*/ 2 h 99"/>
                <a:gd name="T12" fmla="*/ 2 w 403"/>
                <a:gd name="T13" fmla="*/ 0 h 99"/>
                <a:gd name="T14" fmla="*/ 2 w 403"/>
                <a:gd name="T15" fmla="*/ 0 h 99"/>
                <a:gd name="T16" fmla="*/ 2 w 403"/>
                <a:gd name="T17" fmla="*/ 0 h 99"/>
                <a:gd name="T18" fmla="*/ 2 w 403"/>
                <a:gd name="T19" fmla="*/ 1 h 99"/>
                <a:gd name="T20" fmla="*/ 2 w 403"/>
                <a:gd name="T21" fmla="*/ 2 h 99"/>
                <a:gd name="T22" fmla="*/ 2 w 403"/>
                <a:gd name="T23" fmla="*/ 2 h 99"/>
                <a:gd name="T24" fmla="*/ 2 w 403"/>
                <a:gd name="T25" fmla="*/ 2 h 99"/>
                <a:gd name="T26" fmla="*/ 2 w 403"/>
                <a:gd name="T27" fmla="*/ 2 h 99"/>
                <a:gd name="T28" fmla="*/ 2 w 403"/>
                <a:gd name="T29" fmla="*/ 2 h 99"/>
                <a:gd name="T30" fmla="*/ 2 w 403"/>
                <a:gd name="T31" fmla="*/ 2 h 99"/>
                <a:gd name="T32" fmla="*/ 2 w 403"/>
                <a:gd name="T33" fmla="*/ 2 h 99"/>
                <a:gd name="T34" fmla="*/ 2 w 403"/>
                <a:gd name="T35" fmla="*/ 2 h 99"/>
                <a:gd name="T36" fmla="*/ 2 w 403"/>
                <a:gd name="T37" fmla="*/ 2 h 99"/>
                <a:gd name="T38" fmla="*/ 2 w 403"/>
                <a:gd name="T39" fmla="*/ 2 h 99"/>
                <a:gd name="T40" fmla="*/ 2 w 403"/>
                <a:gd name="T41" fmla="*/ 2 h 99"/>
                <a:gd name="T42" fmla="*/ 2 w 403"/>
                <a:gd name="T43" fmla="*/ 2 h 99"/>
                <a:gd name="T44" fmla="*/ 2 w 403"/>
                <a:gd name="T45" fmla="*/ 2 h 99"/>
                <a:gd name="T46" fmla="*/ 2 w 403"/>
                <a:gd name="T47" fmla="*/ 2 h 99"/>
                <a:gd name="T48" fmla="*/ 2 w 403"/>
                <a:gd name="T49" fmla="*/ 2 h 99"/>
                <a:gd name="T50" fmla="*/ 2 w 403"/>
                <a:gd name="T51" fmla="*/ 2 h 99"/>
                <a:gd name="T52" fmla="*/ 2 w 403"/>
                <a:gd name="T53" fmla="*/ 2 h 99"/>
                <a:gd name="T54" fmla="*/ 2 w 403"/>
                <a:gd name="T55" fmla="*/ 2 h 99"/>
                <a:gd name="T56" fmla="*/ 2 w 403"/>
                <a:gd name="T57" fmla="*/ 2 h 99"/>
                <a:gd name="T58" fmla="*/ 2 w 403"/>
                <a:gd name="T59" fmla="*/ 2 h 99"/>
                <a:gd name="T60" fmla="*/ 2 w 403"/>
                <a:gd name="T61" fmla="*/ 2 h 99"/>
                <a:gd name="T62" fmla="*/ 2 w 403"/>
                <a:gd name="T63" fmla="*/ 2 h 99"/>
                <a:gd name="T64" fmla="*/ 0 w 403"/>
                <a:gd name="T65" fmla="*/ 2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71" name="Freeform 34"/>
            <p:cNvSpPr>
              <a:spLocks/>
            </p:cNvSpPr>
            <p:nvPr/>
          </p:nvSpPr>
          <p:spPr bwMode="auto">
            <a:xfrm>
              <a:off x="5113" y="517"/>
              <a:ext cx="313" cy="77"/>
            </a:xfrm>
            <a:custGeom>
              <a:avLst/>
              <a:gdLst>
                <a:gd name="T0" fmla="*/ 0 w 403"/>
                <a:gd name="T1" fmla="*/ 2 h 99"/>
                <a:gd name="T2" fmla="*/ 2 w 403"/>
                <a:gd name="T3" fmla="*/ 2 h 99"/>
                <a:gd name="T4" fmla="*/ 2 w 403"/>
                <a:gd name="T5" fmla="*/ 2 h 99"/>
                <a:gd name="T6" fmla="*/ 2 w 403"/>
                <a:gd name="T7" fmla="*/ 2 h 99"/>
                <a:gd name="T8" fmla="*/ 2 w 403"/>
                <a:gd name="T9" fmla="*/ 2 h 99"/>
                <a:gd name="T10" fmla="*/ 2 w 403"/>
                <a:gd name="T11" fmla="*/ 2 h 99"/>
                <a:gd name="T12" fmla="*/ 2 w 403"/>
                <a:gd name="T13" fmla="*/ 0 h 99"/>
                <a:gd name="T14" fmla="*/ 2 w 403"/>
                <a:gd name="T15" fmla="*/ 0 h 99"/>
                <a:gd name="T16" fmla="*/ 2 w 403"/>
                <a:gd name="T17" fmla="*/ 0 h 99"/>
                <a:gd name="T18" fmla="*/ 2 w 403"/>
                <a:gd name="T19" fmla="*/ 1 h 99"/>
                <a:gd name="T20" fmla="*/ 2 w 403"/>
                <a:gd name="T21" fmla="*/ 2 h 99"/>
                <a:gd name="T22" fmla="*/ 2 w 403"/>
                <a:gd name="T23" fmla="*/ 2 h 99"/>
                <a:gd name="T24" fmla="*/ 2 w 403"/>
                <a:gd name="T25" fmla="*/ 2 h 99"/>
                <a:gd name="T26" fmla="*/ 2 w 403"/>
                <a:gd name="T27" fmla="*/ 2 h 99"/>
                <a:gd name="T28" fmla="*/ 2 w 403"/>
                <a:gd name="T29" fmla="*/ 2 h 99"/>
                <a:gd name="T30" fmla="*/ 2 w 403"/>
                <a:gd name="T31" fmla="*/ 2 h 99"/>
                <a:gd name="T32" fmla="*/ 2 w 403"/>
                <a:gd name="T33" fmla="*/ 2 h 99"/>
                <a:gd name="T34" fmla="*/ 2 w 403"/>
                <a:gd name="T35" fmla="*/ 2 h 99"/>
                <a:gd name="T36" fmla="*/ 2 w 403"/>
                <a:gd name="T37" fmla="*/ 2 h 99"/>
                <a:gd name="T38" fmla="*/ 2 w 403"/>
                <a:gd name="T39" fmla="*/ 2 h 99"/>
                <a:gd name="T40" fmla="*/ 2 w 403"/>
                <a:gd name="T41" fmla="*/ 2 h 99"/>
                <a:gd name="T42" fmla="*/ 2 w 403"/>
                <a:gd name="T43" fmla="*/ 2 h 99"/>
                <a:gd name="T44" fmla="*/ 2 w 403"/>
                <a:gd name="T45" fmla="*/ 2 h 99"/>
                <a:gd name="T46" fmla="*/ 2 w 403"/>
                <a:gd name="T47" fmla="*/ 2 h 99"/>
                <a:gd name="T48" fmla="*/ 2 w 403"/>
                <a:gd name="T49" fmla="*/ 2 h 99"/>
                <a:gd name="T50" fmla="*/ 2 w 403"/>
                <a:gd name="T51" fmla="*/ 2 h 99"/>
                <a:gd name="T52" fmla="*/ 2 w 403"/>
                <a:gd name="T53" fmla="*/ 2 h 99"/>
                <a:gd name="T54" fmla="*/ 2 w 403"/>
                <a:gd name="T55" fmla="*/ 2 h 99"/>
                <a:gd name="T56" fmla="*/ 2 w 403"/>
                <a:gd name="T57" fmla="*/ 2 h 99"/>
                <a:gd name="T58" fmla="*/ 2 w 403"/>
                <a:gd name="T59" fmla="*/ 2 h 99"/>
                <a:gd name="T60" fmla="*/ 2 w 403"/>
                <a:gd name="T61" fmla="*/ 2 h 99"/>
                <a:gd name="T62" fmla="*/ 2 w 403"/>
                <a:gd name="T63" fmla="*/ 2 h 99"/>
                <a:gd name="T64" fmla="*/ 0 w 403"/>
                <a:gd name="T65" fmla="*/ 2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3"/>
                <a:gd name="T100" fmla="*/ 0 h 99"/>
                <a:gd name="T101" fmla="*/ 403 w 403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3" h="99">
                  <a:moveTo>
                    <a:pt x="0" y="23"/>
                  </a:moveTo>
                  <a:lnTo>
                    <a:pt x="29" y="17"/>
                  </a:lnTo>
                  <a:lnTo>
                    <a:pt x="56" y="12"/>
                  </a:lnTo>
                  <a:lnTo>
                    <a:pt x="84" y="8"/>
                  </a:lnTo>
                  <a:lnTo>
                    <a:pt x="110" y="5"/>
                  </a:lnTo>
                  <a:lnTo>
                    <a:pt x="138" y="3"/>
                  </a:lnTo>
                  <a:lnTo>
                    <a:pt x="164" y="0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9" y="1"/>
                  </a:lnTo>
                  <a:lnTo>
                    <a:pt x="263" y="3"/>
                  </a:lnTo>
                  <a:lnTo>
                    <a:pt x="289" y="6"/>
                  </a:lnTo>
                  <a:lnTo>
                    <a:pt x="312" y="9"/>
                  </a:lnTo>
                  <a:lnTo>
                    <a:pt x="336" y="13"/>
                  </a:lnTo>
                  <a:lnTo>
                    <a:pt x="358" y="19"/>
                  </a:lnTo>
                  <a:lnTo>
                    <a:pt x="381" y="24"/>
                  </a:lnTo>
                  <a:lnTo>
                    <a:pt x="403" y="30"/>
                  </a:lnTo>
                  <a:lnTo>
                    <a:pt x="358" y="99"/>
                  </a:lnTo>
                  <a:lnTo>
                    <a:pt x="316" y="91"/>
                  </a:lnTo>
                  <a:lnTo>
                    <a:pt x="274" y="85"/>
                  </a:lnTo>
                  <a:lnTo>
                    <a:pt x="253" y="83"/>
                  </a:lnTo>
                  <a:lnTo>
                    <a:pt x="233" y="80"/>
                  </a:lnTo>
                  <a:lnTo>
                    <a:pt x="212" y="79"/>
                  </a:lnTo>
                  <a:lnTo>
                    <a:pt x="191" y="79"/>
                  </a:lnTo>
                  <a:lnTo>
                    <a:pt x="171" y="79"/>
                  </a:lnTo>
                  <a:lnTo>
                    <a:pt x="151" y="80"/>
                  </a:lnTo>
                  <a:lnTo>
                    <a:pt x="131" y="81"/>
                  </a:lnTo>
                  <a:lnTo>
                    <a:pt x="111" y="84"/>
                  </a:lnTo>
                  <a:lnTo>
                    <a:pt x="91" y="86"/>
                  </a:lnTo>
                  <a:lnTo>
                    <a:pt x="71" y="90"/>
                  </a:lnTo>
                  <a:lnTo>
                    <a:pt x="52" y="93"/>
                  </a:lnTo>
                  <a:lnTo>
                    <a:pt x="32" y="98"/>
                  </a:lnTo>
                  <a:lnTo>
                    <a:pt x="0" y="2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72" name="Freeform 35"/>
            <p:cNvSpPr>
              <a:spLocks/>
            </p:cNvSpPr>
            <p:nvPr/>
          </p:nvSpPr>
          <p:spPr bwMode="auto">
            <a:xfrm>
              <a:off x="5120" y="520"/>
              <a:ext cx="297" cy="68"/>
            </a:xfrm>
            <a:custGeom>
              <a:avLst/>
              <a:gdLst>
                <a:gd name="T0" fmla="*/ 0 w 382"/>
                <a:gd name="T1" fmla="*/ 2 h 87"/>
                <a:gd name="T2" fmla="*/ 2 w 382"/>
                <a:gd name="T3" fmla="*/ 2 h 87"/>
                <a:gd name="T4" fmla="*/ 2 w 382"/>
                <a:gd name="T5" fmla="*/ 2 h 87"/>
                <a:gd name="T6" fmla="*/ 2 w 382"/>
                <a:gd name="T7" fmla="*/ 2 h 87"/>
                <a:gd name="T8" fmla="*/ 2 w 382"/>
                <a:gd name="T9" fmla="*/ 2 h 87"/>
                <a:gd name="T10" fmla="*/ 2 w 382"/>
                <a:gd name="T11" fmla="*/ 2 h 87"/>
                <a:gd name="T12" fmla="*/ 2 w 382"/>
                <a:gd name="T13" fmla="*/ 1 h 87"/>
                <a:gd name="T14" fmla="*/ 2 w 382"/>
                <a:gd name="T15" fmla="*/ 0 h 87"/>
                <a:gd name="T16" fmla="*/ 2 w 382"/>
                <a:gd name="T17" fmla="*/ 1 h 87"/>
                <a:gd name="T18" fmla="*/ 2 w 382"/>
                <a:gd name="T19" fmla="*/ 1 h 87"/>
                <a:gd name="T20" fmla="*/ 2 w 382"/>
                <a:gd name="T21" fmla="*/ 2 h 87"/>
                <a:gd name="T22" fmla="*/ 2 w 382"/>
                <a:gd name="T23" fmla="*/ 2 h 87"/>
                <a:gd name="T24" fmla="*/ 2 w 382"/>
                <a:gd name="T25" fmla="*/ 2 h 87"/>
                <a:gd name="T26" fmla="*/ 2 w 382"/>
                <a:gd name="T27" fmla="*/ 2 h 87"/>
                <a:gd name="T28" fmla="*/ 2 w 382"/>
                <a:gd name="T29" fmla="*/ 2 h 87"/>
                <a:gd name="T30" fmla="*/ 2 w 382"/>
                <a:gd name="T31" fmla="*/ 2 h 87"/>
                <a:gd name="T32" fmla="*/ 2 w 382"/>
                <a:gd name="T33" fmla="*/ 2 h 87"/>
                <a:gd name="T34" fmla="*/ 2 w 382"/>
                <a:gd name="T35" fmla="*/ 2 h 87"/>
                <a:gd name="T36" fmla="*/ 2 w 382"/>
                <a:gd name="T37" fmla="*/ 2 h 87"/>
                <a:gd name="T38" fmla="*/ 2 w 382"/>
                <a:gd name="T39" fmla="*/ 2 h 87"/>
                <a:gd name="T40" fmla="*/ 2 w 382"/>
                <a:gd name="T41" fmla="*/ 2 h 87"/>
                <a:gd name="T42" fmla="*/ 2 w 382"/>
                <a:gd name="T43" fmla="*/ 2 h 87"/>
                <a:gd name="T44" fmla="*/ 2 w 382"/>
                <a:gd name="T45" fmla="*/ 2 h 87"/>
                <a:gd name="T46" fmla="*/ 2 w 382"/>
                <a:gd name="T47" fmla="*/ 2 h 87"/>
                <a:gd name="T48" fmla="*/ 2 w 382"/>
                <a:gd name="T49" fmla="*/ 2 h 87"/>
                <a:gd name="T50" fmla="*/ 2 w 382"/>
                <a:gd name="T51" fmla="*/ 2 h 87"/>
                <a:gd name="T52" fmla="*/ 2 w 382"/>
                <a:gd name="T53" fmla="*/ 2 h 87"/>
                <a:gd name="T54" fmla="*/ 2 w 382"/>
                <a:gd name="T55" fmla="*/ 2 h 87"/>
                <a:gd name="T56" fmla="*/ 2 w 382"/>
                <a:gd name="T57" fmla="*/ 2 h 87"/>
                <a:gd name="T58" fmla="*/ 2 w 382"/>
                <a:gd name="T59" fmla="*/ 2 h 87"/>
                <a:gd name="T60" fmla="*/ 2 w 382"/>
                <a:gd name="T61" fmla="*/ 2 h 87"/>
                <a:gd name="T62" fmla="*/ 2 w 382"/>
                <a:gd name="T63" fmla="*/ 2 h 87"/>
                <a:gd name="T64" fmla="*/ 0 w 382"/>
                <a:gd name="T65" fmla="*/ 2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73" name="Freeform 36"/>
            <p:cNvSpPr>
              <a:spLocks/>
            </p:cNvSpPr>
            <p:nvPr/>
          </p:nvSpPr>
          <p:spPr bwMode="auto">
            <a:xfrm>
              <a:off x="5120" y="520"/>
              <a:ext cx="297" cy="68"/>
            </a:xfrm>
            <a:custGeom>
              <a:avLst/>
              <a:gdLst>
                <a:gd name="T0" fmla="*/ 0 w 382"/>
                <a:gd name="T1" fmla="*/ 2 h 87"/>
                <a:gd name="T2" fmla="*/ 2 w 382"/>
                <a:gd name="T3" fmla="*/ 2 h 87"/>
                <a:gd name="T4" fmla="*/ 2 w 382"/>
                <a:gd name="T5" fmla="*/ 2 h 87"/>
                <a:gd name="T6" fmla="*/ 2 w 382"/>
                <a:gd name="T7" fmla="*/ 2 h 87"/>
                <a:gd name="T8" fmla="*/ 2 w 382"/>
                <a:gd name="T9" fmla="*/ 2 h 87"/>
                <a:gd name="T10" fmla="*/ 2 w 382"/>
                <a:gd name="T11" fmla="*/ 2 h 87"/>
                <a:gd name="T12" fmla="*/ 2 w 382"/>
                <a:gd name="T13" fmla="*/ 1 h 87"/>
                <a:gd name="T14" fmla="*/ 2 w 382"/>
                <a:gd name="T15" fmla="*/ 0 h 87"/>
                <a:gd name="T16" fmla="*/ 2 w 382"/>
                <a:gd name="T17" fmla="*/ 1 h 87"/>
                <a:gd name="T18" fmla="*/ 2 w 382"/>
                <a:gd name="T19" fmla="*/ 1 h 87"/>
                <a:gd name="T20" fmla="*/ 2 w 382"/>
                <a:gd name="T21" fmla="*/ 2 h 87"/>
                <a:gd name="T22" fmla="*/ 2 w 382"/>
                <a:gd name="T23" fmla="*/ 2 h 87"/>
                <a:gd name="T24" fmla="*/ 2 w 382"/>
                <a:gd name="T25" fmla="*/ 2 h 87"/>
                <a:gd name="T26" fmla="*/ 2 w 382"/>
                <a:gd name="T27" fmla="*/ 2 h 87"/>
                <a:gd name="T28" fmla="*/ 2 w 382"/>
                <a:gd name="T29" fmla="*/ 2 h 87"/>
                <a:gd name="T30" fmla="*/ 2 w 382"/>
                <a:gd name="T31" fmla="*/ 2 h 87"/>
                <a:gd name="T32" fmla="*/ 2 w 382"/>
                <a:gd name="T33" fmla="*/ 2 h 87"/>
                <a:gd name="T34" fmla="*/ 2 w 382"/>
                <a:gd name="T35" fmla="*/ 2 h 87"/>
                <a:gd name="T36" fmla="*/ 2 w 382"/>
                <a:gd name="T37" fmla="*/ 2 h 87"/>
                <a:gd name="T38" fmla="*/ 2 w 382"/>
                <a:gd name="T39" fmla="*/ 2 h 87"/>
                <a:gd name="T40" fmla="*/ 2 w 382"/>
                <a:gd name="T41" fmla="*/ 2 h 87"/>
                <a:gd name="T42" fmla="*/ 2 w 382"/>
                <a:gd name="T43" fmla="*/ 2 h 87"/>
                <a:gd name="T44" fmla="*/ 2 w 382"/>
                <a:gd name="T45" fmla="*/ 2 h 87"/>
                <a:gd name="T46" fmla="*/ 2 w 382"/>
                <a:gd name="T47" fmla="*/ 2 h 87"/>
                <a:gd name="T48" fmla="*/ 2 w 382"/>
                <a:gd name="T49" fmla="*/ 2 h 87"/>
                <a:gd name="T50" fmla="*/ 2 w 382"/>
                <a:gd name="T51" fmla="*/ 2 h 87"/>
                <a:gd name="T52" fmla="*/ 2 w 382"/>
                <a:gd name="T53" fmla="*/ 2 h 87"/>
                <a:gd name="T54" fmla="*/ 2 w 382"/>
                <a:gd name="T55" fmla="*/ 2 h 87"/>
                <a:gd name="T56" fmla="*/ 2 w 382"/>
                <a:gd name="T57" fmla="*/ 2 h 87"/>
                <a:gd name="T58" fmla="*/ 2 w 382"/>
                <a:gd name="T59" fmla="*/ 2 h 87"/>
                <a:gd name="T60" fmla="*/ 2 w 382"/>
                <a:gd name="T61" fmla="*/ 2 h 87"/>
                <a:gd name="T62" fmla="*/ 2 w 382"/>
                <a:gd name="T63" fmla="*/ 2 h 87"/>
                <a:gd name="T64" fmla="*/ 0 w 382"/>
                <a:gd name="T65" fmla="*/ 2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87"/>
                <a:gd name="T101" fmla="*/ 382 w 382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87">
                  <a:moveTo>
                    <a:pt x="0" y="24"/>
                  </a:moveTo>
                  <a:lnTo>
                    <a:pt x="27" y="18"/>
                  </a:lnTo>
                  <a:lnTo>
                    <a:pt x="53" y="12"/>
                  </a:lnTo>
                  <a:lnTo>
                    <a:pt x="78" y="9"/>
                  </a:lnTo>
                  <a:lnTo>
                    <a:pt x="105" y="6"/>
                  </a:lnTo>
                  <a:lnTo>
                    <a:pt x="130" y="2"/>
                  </a:lnTo>
                  <a:lnTo>
                    <a:pt x="154" y="1"/>
                  </a:lnTo>
                  <a:lnTo>
                    <a:pt x="179" y="0"/>
                  </a:lnTo>
                  <a:lnTo>
                    <a:pt x="203" y="1"/>
                  </a:lnTo>
                  <a:lnTo>
                    <a:pt x="226" y="1"/>
                  </a:lnTo>
                  <a:lnTo>
                    <a:pt x="250" y="3"/>
                  </a:lnTo>
                  <a:lnTo>
                    <a:pt x="273" y="6"/>
                  </a:lnTo>
                  <a:lnTo>
                    <a:pt x="295" y="9"/>
                  </a:lnTo>
                  <a:lnTo>
                    <a:pt x="318" y="14"/>
                  </a:lnTo>
                  <a:lnTo>
                    <a:pt x="339" y="18"/>
                  </a:lnTo>
                  <a:lnTo>
                    <a:pt x="360" y="24"/>
                  </a:lnTo>
                  <a:lnTo>
                    <a:pt x="382" y="30"/>
                  </a:lnTo>
                  <a:lnTo>
                    <a:pt x="345" y="87"/>
                  </a:lnTo>
                  <a:lnTo>
                    <a:pt x="303" y="78"/>
                  </a:lnTo>
                  <a:lnTo>
                    <a:pt x="263" y="72"/>
                  </a:lnTo>
                  <a:lnTo>
                    <a:pt x="242" y="70"/>
                  </a:lnTo>
                  <a:lnTo>
                    <a:pt x="221" y="67"/>
                  </a:lnTo>
                  <a:lnTo>
                    <a:pt x="202" y="67"/>
                  </a:lnTo>
                  <a:lnTo>
                    <a:pt x="181" y="66"/>
                  </a:lnTo>
                  <a:lnTo>
                    <a:pt x="162" y="66"/>
                  </a:lnTo>
                  <a:lnTo>
                    <a:pt x="143" y="67"/>
                  </a:lnTo>
                  <a:lnTo>
                    <a:pt x="123" y="68"/>
                  </a:lnTo>
                  <a:lnTo>
                    <a:pt x="104" y="71"/>
                  </a:lnTo>
                  <a:lnTo>
                    <a:pt x="84" y="73"/>
                  </a:lnTo>
                  <a:lnTo>
                    <a:pt x="65" y="76"/>
                  </a:lnTo>
                  <a:lnTo>
                    <a:pt x="45" y="80"/>
                  </a:lnTo>
                  <a:lnTo>
                    <a:pt x="27" y="85"/>
                  </a:lnTo>
                  <a:lnTo>
                    <a:pt x="0" y="2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651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74" name="Freeform 37"/>
            <p:cNvSpPr>
              <a:spLocks/>
            </p:cNvSpPr>
            <p:nvPr/>
          </p:nvSpPr>
          <p:spPr bwMode="auto">
            <a:xfrm>
              <a:off x="5160" y="546"/>
              <a:ext cx="24" cy="26"/>
            </a:xfrm>
            <a:custGeom>
              <a:avLst/>
              <a:gdLst>
                <a:gd name="T0" fmla="*/ 2 w 31"/>
                <a:gd name="T1" fmla="*/ 2 h 33"/>
                <a:gd name="T2" fmla="*/ 2 w 31"/>
                <a:gd name="T3" fmla="*/ 2 h 33"/>
                <a:gd name="T4" fmla="*/ 2 w 31"/>
                <a:gd name="T5" fmla="*/ 2 h 33"/>
                <a:gd name="T6" fmla="*/ 2 w 31"/>
                <a:gd name="T7" fmla="*/ 2 h 33"/>
                <a:gd name="T8" fmla="*/ 2 w 31"/>
                <a:gd name="T9" fmla="*/ 2 h 33"/>
                <a:gd name="T10" fmla="*/ 2 w 31"/>
                <a:gd name="T11" fmla="*/ 2 h 33"/>
                <a:gd name="T12" fmla="*/ 2 w 31"/>
                <a:gd name="T13" fmla="*/ 2 h 33"/>
                <a:gd name="T14" fmla="*/ 2 w 31"/>
                <a:gd name="T15" fmla="*/ 2 h 33"/>
                <a:gd name="T16" fmla="*/ 2 w 31"/>
                <a:gd name="T17" fmla="*/ 2 h 33"/>
                <a:gd name="T18" fmla="*/ 2 w 31"/>
                <a:gd name="T19" fmla="*/ 2 h 33"/>
                <a:gd name="T20" fmla="*/ 2 w 31"/>
                <a:gd name="T21" fmla="*/ 2 h 33"/>
                <a:gd name="T22" fmla="*/ 1 w 31"/>
                <a:gd name="T23" fmla="*/ 2 h 33"/>
                <a:gd name="T24" fmla="*/ 0 w 31"/>
                <a:gd name="T25" fmla="*/ 2 h 33"/>
                <a:gd name="T26" fmla="*/ 1 w 31"/>
                <a:gd name="T27" fmla="*/ 2 h 33"/>
                <a:gd name="T28" fmla="*/ 2 w 31"/>
                <a:gd name="T29" fmla="*/ 2 h 33"/>
                <a:gd name="T30" fmla="*/ 2 w 31"/>
                <a:gd name="T31" fmla="*/ 0 h 33"/>
                <a:gd name="T32" fmla="*/ 2 w 31"/>
                <a:gd name="T33" fmla="*/ 2 h 33"/>
                <a:gd name="T34" fmla="*/ 2 w 31"/>
                <a:gd name="T35" fmla="*/ 2 h 33"/>
                <a:gd name="T36" fmla="*/ 2 w 31"/>
                <a:gd name="T37" fmla="*/ 2 h 33"/>
                <a:gd name="T38" fmla="*/ 2 w 31"/>
                <a:gd name="T39" fmla="*/ 2 h 33"/>
                <a:gd name="T40" fmla="*/ 2 w 31"/>
                <a:gd name="T41" fmla="*/ 2 h 33"/>
                <a:gd name="T42" fmla="*/ 2 w 31"/>
                <a:gd name="T43" fmla="*/ 2 h 33"/>
                <a:gd name="T44" fmla="*/ 2 w 31"/>
                <a:gd name="T45" fmla="*/ 2 h 33"/>
                <a:gd name="T46" fmla="*/ 2 w 31"/>
                <a:gd name="T47" fmla="*/ 2 h 33"/>
                <a:gd name="T48" fmla="*/ 2 w 31"/>
                <a:gd name="T49" fmla="*/ 2 h 33"/>
                <a:gd name="T50" fmla="*/ 2 w 31"/>
                <a:gd name="T51" fmla="*/ 2 h 33"/>
                <a:gd name="T52" fmla="*/ 2 w 31"/>
                <a:gd name="T53" fmla="*/ 2 h 33"/>
                <a:gd name="T54" fmla="*/ 2 w 31"/>
                <a:gd name="T55" fmla="*/ 2 h 33"/>
                <a:gd name="T56" fmla="*/ 2 w 31"/>
                <a:gd name="T57" fmla="*/ 2 h 33"/>
                <a:gd name="T58" fmla="*/ 2 w 31"/>
                <a:gd name="T59" fmla="*/ 2 h 33"/>
                <a:gd name="T60" fmla="*/ 2 w 31"/>
                <a:gd name="T61" fmla="*/ 2 h 33"/>
                <a:gd name="T62" fmla="*/ 2 w 31"/>
                <a:gd name="T63" fmla="*/ 2 h 33"/>
                <a:gd name="T64" fmla="*/ 2 w 31"/>
                <a:gd name="T65" fmla="*/ 2 h 33"/>
                <a:gd name="T66" fmla="*/ 2 w 31"/>
                <a:gd name="T67" fmla="*/ 2 h 33"/>
                <a:gd name="T68" fmla="*/ 2 w 31"/>
                <a:gd name="T69" fmla="*/ 2 h 33"/>
                <a:gd name="T70" fmla="*/ 2 w 31"/>
                <a:gd name="T71" fmla="*/ 2 h 33"/>
                <a:gd name="T72" fmla="*/ 1 w 31"/>
                <a:gd name="T73" fmla="*/ 2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"/>
                <a:gd name="T112" fmla="*/ 0 h 33"/>
                <a:gd name="T113" fmla="*/ 31 w 31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" h="33">
                  <a:moveTo>
                    <a:pt x="1" y="25"/>
                  </a:moveTo>
                  <a:lnTo>
                    <a:pt x="10" y="24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8" y="33"/>
                  </a:lnTo>
                  <a:lnTo>
                    <a:pt x="11" y="33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75" name="Freeform 38"/>
            <p:cNvSpPr>
              <a:spLocks noEditPoints="1"/>
            </p:cNvSpPr>
            <p:nvPr/>
          </p:nvSpPr>
          <p:spPr bwMode="auto">
            <a:xfrm>
              <a:off x="5187" y="527"/>
              <a:ext cx="30" cy="42"/>
            </a:xfrm>
            <a:custGeom>
              <a:avLst/>
              <a:gdLst>
                <a:gd name="T0" fmla="*/ 2 w 38"/>
                <a:gd name="T1" fmla="*/ 2 h 53"/>
                <a:gd name="T2" fmla="*/ 2 w 38"/>
                <a:gd name="T3" fmla="*/ 2 h 53"/>
                <a:gd name="T4" fmla="*/ 0 w 38"/>
                <a:gd name="T5" fmla="*/ 2 h 53"/>
                <a:gd name="T6" fmla="*/ 2 w 38"/>
                <a:gd name="T7" fmla="*/ 2 h 53"/>
                <a:gd name="T8" fmla="*/ 2 w 38"/>
                <a:gd name="T9" fmla="*/ 2 h 53"/>
                <a:gd name="T10" fmla="*/ 2 w 38"/>
                <a:gd name="T11" fmla="*/ 2 h 53"/>
                <a:gd name="T12" fmla="*/ 2 w 38"/>
                <a:gd name="T13" fmla="*/ 2 h 53"/>
                <a:gd name="T14" fmla="*/ 2 w 38"/>
                <a:gd name="T15" fmla="*/ 2 h 53"/>
                <a:gd name="T16" fmla="*/ 2 w 38"/>
                <a:gd name="T17" fmla="*/ 1 h 53"/>
                <a:gd name="T18" fmla="*/ 2 w 38"/>
                <a:gd name="T19" fmla="*/ 1 h 53"/>
                <a:gd name="T20" fmla="*/ 2 w 38"/>
                <a:gd name="T21" fmla="*/ 2 h 53"/>
                <a:gd name="T22" fmla="*/ 2 w 38"/>
                <a:gd name="T23" fmla="*/ 2 h 53"/>
                <a:gd name="T24" fmla="*/ 2 w 38"/>
                <a:gd name="T25" fmla="*/ 1 h 53"/>
                <a:gd name="T26" fmla="*/ 2 w 38"/>
                <a:gd name="T27" fmla="*/ 0 h 53"/>
                <a:gd name="T28" fmla="*/ 2 w 38"/>
                <a:gd name="T29" fmla="*/ 2 h 53"/>
                <a:gd name="T30" fmla="*/ 2 w 38"/>
                <a:gd name="T31" fmla="*/ 2 h 53"/>
                <a:gd name="T32" fmla="*/ 2 w 38"/>
                <a:gd name="T33" fmla="*/ 2 h 53"/>
                <a:gd name="T34" fmla="*/ 2 w 38"/>
                <a:gd name="T35" fmla="*/ 2 h 53"/>
                <a:gd name="T36" fmla="*/ 2 w 38"/>
                <a:gd name="T37" fmla="*/ 2 h 53"/>
                <a:gd name="T38" fmla="*/ 2 w 38"/>
                <a:gd name="T39" fmla="*/ 2 h 53"/>
                <a:gd name="T40" fmla="*/ 2 w 38"/>
                <a:gd name="T41" fmla="*/ 2 h 53"/>
                <a:gd name="T42" fmla="*/ 2 w 38"/>
                <a:gd name="T43" fmla="*/ 2 h 53"/>
                <a:gd name="T44" fmla="*/ 2 w 38"/>
                <a:gd name="T45" fmla="*/ 2 h 53"/>
                <a:gd name="T46" fmla="*/ 2 w 38"/>
                <a:gd name="T47" fmla="*/ 2 h 53"/>
                <a:gd name="T48" fmla="*/ 2 w 38"/>
                <a:gd name="T49" fmla="*/ 2 h 53"/>
                <a:gd name="T50" fmla="*/ 2 w 38"/>
                <a:gd name="T51" fmla="*/ 2 h 53"/>
                <a:gd name="T52" fmla="*/ 2 w 38"/>
                <a:gd name="T53" fmla="*/ 2 h 53"/>
                <a:gd name="T54" fmla="*/ 2 w 38"/>
                <a:gd name="T55" fmla="*/ 2 h 53"/>
                <a:gd name="T56" fmla="*/ 2 w 38"/>
                <a:gd name="T57" fmla="*/ 2 h 53"/>
                <a:gd name="T58" fmla="*/ 2 w 38"/>
                <a:gd name="T59" fmla="*/ 2 h 53"/>
                <a:gd name="T60" fmla="*/ 2 w 38"/>
                <a:gd name="T61" fmla="*/ 2 h 53"/>
                <a:gd name="T62" fmla="*/ 2 w 38"/>
                <a:gd name="T63" fmla="*/ 2 h 53"/>
                <a:gd name="T64" fmla="*/ 2 w 38"/>
                <a:gd name="T65" fmla="*/ 2 h 53"/>
                <a:gd name="T66" fmla="*/ 2 w 38"/>
                <a:gd name="T67" fmla="*/ 2 h 53"/>
                <a:gd name="T68" fmla="*/ 2 w 38"/>
                <a:gd name="T69" fmla="*/ 2 h 53"/>
                <a:gd name="T70" fmla="*/ 2 w 38"/>
                <a:gd name="T71" fmla="*/ 2 h 53"/>
                <a:gd name="T72" fmla="*/ 2 w 38"/>
                <a:gd name="T73" fmla="*/ 2 h 53"/>
                <a:gd name="T74" fmla="*/ 2 w 38"/>
                <a:gd name="T75" fmla="*/ 2 h 53"/>
                <a:gd name="T76" fmla="*/ 2 w 38"/>
                <a:gd name="T77" fmla="*/ 2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"/>
                <a:gd name="T118" fmla="*/ 0 h 53"/>
                <a:gd name="T119" fmla="*/ 38 w 38"/>
                <a:gd name="T120" fmla="*/ 53 h 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" h="53">
                  <a:moveTo>
                    <a:pt x="38" y="49"/>
                  </a:moveTo>
                  <a:lnTo>
                    <a:pt x="28" y="50"/>
                  </a:lnTo>
                  <a:lnTo>
                    <a:pt x="25" y="45"/>
                  </a:lnTo>
                  <a:lnTo>
                    <a:pt x="11" y="46"/>
                  </a:lnTo>
                  <a:lnTo>
                    <a:pt x="10" y="53"/>
                  </a:lnTo>
                  <a:lnTo>
                    <a:pt x="0" y="53"/>
                  </a:lnTo>
                  <a:lnTo>
                    <a:pt x="10" y="21"/>
                  </a:lnTo>
                  <a:lnTo>
                    <a:pt x="21" y="19"/>
                  </a:lnTo>
                  <a:lnTo>
                    <a:pt x="38" y="49"/>
                  </a:lnTo>
                  <a:close/>
                  <a:moveTo>
                    <a:pt x="22" y="39"/>
                  </a:moveTo>
                  <a:lnTo>
                    <a:pt x="17" y="26"/>
                  </a:lnTo>
                  <a:lnTo>
                    <a:pt x="15" y="26"/>
                  </a:lnTo>
                  <a:lnTo>
                    <a:pt x="13" y="40"/>
                  </a:lnTo>
                  <a:lnTo>
                    <a:pt x="22" y="39"/>
                  </a:lnTo>
                  <a:close/>
                  <a:moveTo>
                    <a:pt x="10" y="8"/>
                  </a:moveTo>
                  <a:lnTo>
                    <a:pt x="10" y="6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5" y="2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6" y="6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0" y="8"/>
                  </a:lnTo>
                  <a:close/>
                  <a:moveTo>
                    <a:pt x="19" y="10"/>
                  </a:moveTo>
                  <a:lnTo>
                    <a:pt x="25" y="9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5"/>
                  </a:lnTo>
                  <a:lnTo>
                    <a:pt x="21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7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6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1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76" name="Freeform 39"/>
            <p:cNvSpPr>
              <a:spLocks/>
            </p:cNvSpPr>
            <p:nvPr/>
          </p:nvSpPr>
          <p:spPr bwMode="auto">
            <a:xfrm>
              <a:off x="5219" y="540"/>
              <a:ext cx="26" cy="26"/>
            </a:xfrm>
            <a:custGeom>
              <a:avLst/>
              <a:gdLst>
                <a:gd name="T0" fmla="*/ 0 w 34"/>
                <a:gd name="T1" fmla="*/ 1 h 33"/>
                <a:gd name="T2" fmla="*/ 2 w 34"/>
                <a:gd name="T3" fmla="*/ 1 h 33"/>
                <a:gd name="T4" fmla="*/ 2 w 34"/>
                <a:gd name="T5" fmla="*/ 2 h 33"/>
                <a:gd name="T6" fmla="*/ 2 w 34"/>
                <a:gd name="T7" fmla="*/ 2 h 33"/>
                <a:gd name="T8" fmla="*/ 2 w 34"/>
                <a:gd name="T9" fmla="*/ 0 h 33"/>
                <a:gd name="T10" fmla="*/ 2 w 34"/>
                <a:gd name="T11" fmla="*/ 0 h 33"/>
                <a:gd name="T12" fmla="*/ 2 w 34"/>
                <a:gd name="T13" fmla="*/ 2 h 33"/>
                <a:gd name="T14" fmla="*/ 2 w 34"/>
                <a:gd name="T15" fmla="*/ 2 h 33"/>
                <a:gd name="T16" fmla="*/ 2 w 34"/>
                <a:gd name="T17" fmla="*/ 2 h 33"/>
                <a:gd name="T18" fmla="*/ 2 w 34"/>
                <a:gd name="T19" fmla="*/ 2 h 33"/>
                <a:gd name="T20" fmla="*/ 1 w 34"/>
                <a:gd name="T21" fmla="*/ 2 h 33"/>
                <a:gd name="T22" fmla="*/ 0 w 34"/>
                <a:gd name="T23" fmla="*/ 1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33"/>
                <a:gd name="T38" fmla="*/ 34 w 34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33">
                  <a:moveTo>
                    <a:pt x="0" y="1"/>
                  </a:moveTo>
                  <a:lnTo>
                    <a:pt x="12" y="1"/>
                  </a:lnTo>
                  <a:lnTo>
                    <a:pt x="25" y="2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8" y="8"/>
                  </a:lnTo>
                  <a:lnTo>
                    <a:pt x="10" y="32"/>
                  </a:lnTo>
                  <a:lnTo>
                    <a:pt x="1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77" name="Freeform 40"/>
            <p:cNvSpPr>
              <a:spLocks/>
            </p:cNvSpPr>
            <p:nvPr/>
          </p:nvSpPr>
          <p:spPr bwMode="auto">
            <a:xfrm>
              <a:off x="5261" y="538"/>
              <a:ext cx="23" cy="26"/>
            </a:xfrm>
            <a:custGeom>
              <a:avLst/>
              <a:gdLst>
                <a:gd name="T0" fmla="*/ 2 w 30"/>
                <a:gd name="T1" fmla="*/ 2 h 33"/>
                <a:gd name="T2" fmla="*/ 2 w 30"/>
                <a:gd name="T3" fmla="*/ 2 h 33"/>
                <a:gd name="T4" fmla="*/ 2 w 30"/>
                <a:gd name="T5" fmla="*/ 2 h 33"/>
                <a:gd name="T6" fmla="*/ 2 w 30"/>
                <a:gd name="T7" fmla="*/ 2 h 33"/>
                <a:gd name="T8" fmla="*/ 2 w 30"/>
                <a:gd name="T9" fmla="*/ 2 h 33"/>
                <a:gd name="T10" fmla="*/ 2 w 30"/>
                <a:gd name="T11" fmla="*/ 2 h 33"/>
                <a:gd name="T12" fmla="*/ 2 w 30"/>
                <a:gd name="T13" fmla="*/ 2 h 33"/>
                <a:gd name="T14" fmla="*/ 2 w 30"/>
                <a:gd name="T15" fmla="*/ 2 h 33"/>
                <a:gd name="T16" fmla="*/ 2 w 30"/>
                <a:gd name="T17" fmla="*/ 2 h 33"/>
                <a:gd name="T18" fmla="*/ 2 w 30"/>
                <a:gd name="T19" fmla="*/ 2 h 33"/>
                <a:gd name="T20" fmla="*/ 2 w 30"/>
                <a:gd name="T21" fmla="*/ 2 h 33"/>
                <a:gd name="T22" fmla="*/ 2 w 30"/>
                <a:gd name="T23" fmla="*/ 2 h 33"/>
                <a:gd name="T24" fmla="*/ 2 w 30"/>
                <a:gd name="T25" fmla="*/ 2 h 33"/>
                <a:gd name="T26" fmla="*/ 2 w 30"/>
                <a:gd name="T27" fmla="*/ 2 h 33"/>
                <a:gd name="T28" fmla="*/ 2 w 30"/>
                <a:gd name="T29" fmla="*/ 1 h 33"/>
                <a:gd name="T30" fmla="*/ 2 w 30"/>
                <a:gd name="T31" fmla="*/ 1 h 33"/>
                <a:gd name="T32" fmla="*/ 2 w 30"/>
                <a:gd name="T33" fmla="*/ 2 h 33"/>
                <a:gd name="T34" fmla="*/ 2 w 30"/>
                <a:gd name="T35" fmla="*/ 2 h 33"/>
                <a:gd name="T36" fmla="*/ 2 w 30"/>
                <a:gd name="T37" fmla="*/ 2 h 33"/>
                <a:gd name="T38" fmla="*/ 2 w 30"/>
                <a:gd name="T39" fmla="*/ 2 h 33"/>
                <a:gd name="T40" fmla="*/ 2 w 30"/>
                <a:gd name="T41" fmla="*/ 2 h 33"/>
                <a:gd name="T42" fmla="*/ 2 w 30"/>
                <a:gd name="T43" fmla="*/ 2 h 33"/>
                <a:gd name="T44" fmla="*/ 2 w 30"/>
                <a:gd name="T45" fmla="*/ 2 h 33"/>
                <a:gd name="T46" fmla="*/ 2 w 30"/>
                <a:gd name="T47" fmla="*/ 2 h 33"/>
                <a:gd name="T48" fmla="*/ 2 w 30"/>
                <a:gd name="T49" fmla="*/ 2 h 33"/>
                <a:gd name="T50" fmla="*/ 2 w 30"/>
                <a:gd name="T51" fmla="*/ 2 h 33"/>
                <a:gd name="T52" fmla="*/ 2 w 30"/>
                <a:gd name="T53" fmla="*/ 2 h 33"/>
                <a:gd name="T54" fmla="*/ 2 w 30"/>
                <a:gd name="T55" fmla="*/ 2 h 33"/>
                <a:gd name="T56" fmla="*/ 2 w 30"/>
                <a:gd name="T57" fmla="*/ 2 h 33"/>
                <a:gd name="T58" fmla="*/ 2 w 30"/>
                <a:gd name="T59" fmla="*/ 2 h 33"/>
                <a:gd name="T60" fmla="*/ 2 w 30"/>
                <a:gd name="T61" fmla="*/ 2 h 33"/>
                <a:gd name="T62" fmla="*/ 2 w 30"/>
                <a:gd name="T63" fmla="*/ 2 h 33"/>
                <a:gd name="T64" fmla="*/ 2 w 30"/>
                <a:gd name="T65" fmla="*/ 2 h 33"/>
                <a:gd name="T66" fmla="*/ 2 w 30"/>
                <a:gd name="T67" fmla="*/ 2 h 33"/>
                <a:gd name="T68" fmla="*/ 2 w 30"/>
                <a:gd name="T69" fmla="*/ 2 h 33"/>
                <a:gd name="T70" fmla="*/ 2 w 30"/>
                <a:gd name="T71" fmla="*/ 2 h 33"/>
                <a:gd name="T72" fmla="*/ 0 w 30"/>
                <a:gd name="T73" fmla="*/ 2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"/>
                <a:gd name="T112" fmla="*/ 0 h 33"/>
                <a:gd name="T113" fmla="*/ 30 w 30"/>
                <a:gd name="T114" fmla="*/ 33 h 3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" h="33">
                  <a:moveTo>
                    <a:pt x="0" y="23"/>
                  </a:moveTo>
                  <a:lnTo>
                    <a:pt x="10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3" y="4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6" y="12"/>
                  </a:lnTo>
                  <a:lnTo>
                    <a:pt x="21" y="13"/>
                  </a:lnTo>
                  <a:lnTo>
                    <a:pt x="24" y="15"/>
                  </a:lnTo>
                  <a:lnTo>
                    <a:pt x="27" y="16"/>
                  </a:lnTo>
                  <a:lnTo>
                    <a:pt x="28" y="17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1"/>
                  </a:lnTo>
                  <a:lnTo>
                    <a:pt x="23" y="32"/>
                  </a:lnTo>
                  <a:lnTo>
                    <a:pt x="20" y="33"/>
                  </a:lnTo>
                  <a:lnTo>
                    <a:pt x="15" y="33"/>
                  </a:lnTo>
                  <a:lnTo>
                    <a:pt x="8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78" name="Freeform 41"/>
            <p:cNvSpPr>
              <a:spLocks noEditPoints="1"/>
            </p:cNvSpPr>
            <p:nvPr/>
          </p:nvSpPr>
          <p:spPr bwMode="auto">
            <a:xfrm>
              <a:off x="5286" y="533"/>
              <a:ext cx="30" cy="32"/>
            </a:xfrm>
            <a:custGeom>
              <a:avLst/>
              <a:gdLst>
                <a:gd name="T0" fmla="*/ 2 w 39"/>
                <a:gd name="T1" fmla="*/ 2 h 41"/>
                <a:gd name="T2" fmla="*/ 2 w 39"/>
                <a:gd name="T3" fmla="*/ 2 h 41"/>
                <a:gd name="T4" fmla="*/ 2 w 39"/>
                <a:gd name="T5" fmla="*/ 2 h 41"/>
                <a:gd name="T6" fmla="*/ 2 w 39"/>
                <a:gd name="T7" fmla="*/ 2 h 41"/>
                <a:gd name="T8" fmla="*/ 2 w 39"/>
                <a:gd name="T9" fmla="*/ 2 h 41"/>
                <a:gd name="T10" fmla="*/ 2 w 39"/>
                <a:gd name="T11" fmla="*/ 2 h 41"/>
                <a:gd name="T12" fmla="*/ 2 w 39"/>
                <a:gd name="T13" fmla="*/ 2 h 41"/>
                <a:gd name="T14" fmla="*/ 0 w 39"/>
                <a:gd name="T15" fmla="*/ 2 h 41"/>
                <a:gd name="T16" fmla="*/ 2 w 39"/>
                <a:gd name="T17" fmla="*/ 2 h 41"/>
                <a:gd name="T18" fmla="*/ 2 w 39"/>
                <a:gd name="T19" fmla="*/ 2 h 41"/>
                <a:gd name="T20" fmla="*/ 2 w 39"/>
                <a:gd name="T21" fmla="*/ 2 h 41"/>
                <a:gd name="T22" fmla="*/ 2 w 39"/>
                <a:gd name="T23" fmla="*/ 2 h 41"/>
                <a:gd name="T24" fmla="*/ 2 w 39"/>
                <a:gd name="T25" fmla="*/ 2 h 41"/>
                <a:gd name="T26" fmla="*/ 2 w 39"/>
                <a:gd name="T27" fmla="*/ 2 h 41"/>
                <a:gd name="T28" fmla="*/ 2 w 39"/>
                <a:gd name="T29" fmla="*/ 0 h 41"/>
                <a:gd name="T30" fmla="*/ 2 w 39"/>
                <a:gd name="T31" fmla="*/ 2 h 41"/>
                <a:gd name="T32" fmla="*/ 2 w 39"/>
                <a:gd name="T33" fmla="*/ 2 h 41"/>
                <a:gd name="T34" fmla="*/ 2 w 39"/>
                <a:gd name="T35" fmla="*/ 0 h 41"/>
                <a:gd name="T36" fmla="*/ 2 w 39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41"/>
                <a:gd name="T59" fmla="*/ 39 w 39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41">
                  <a:moveTo>
                    <a:pt x="16" y="9"/>
                  </a:moveTo>
                  <a:lnTo>
                    <a:pt x="28" y="9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7" y="34"/>
                  </a:lnTo>
                  <a:lnTo>
                    <a:pt x="13" y="34"/>
                  </a:lnTo>
                  <a:lnTo>
                    <a:pt x="11" y="40"/>
                  </a:lnTo>
                  <a:lnTo>
                    <a:pt x="0" y="40"/>
                  </a:lnTo>
                  <a:lnTo>
                    <a:pt x="16" y="9"/>
                  </a:lnTo>
                  <a:close/>
                  <a:moveTo>
                    <a:pt x="24" y="28"/>
                  </a:moveTo>
                  <a:lnTo>
                    <a:pt x="21" y="16"/>
                  </a:lnTo>
                  <a:lnTo>
                    <a:pt x="15" y="28"/>
                  </a:lnTo>
                  <a:lnTo>
                    <a:pt x="24" y="28"/>
                  </a:lnTo>
                  <a:close/>
                  <a:moveTo>
                    <a:pt x="24" y="0"/>
                  </a:moveTo>
                  <a:lnTo>
                    <a:pt x="29" y="7"/>
                  </a:lnTo>
                  <a:lnTo>
                    <a:pt x="23" y="7"/>
                  </a:lnTo>
                  <a:lnTo>
                    <a:pt x="15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79" name="Freeform 42"/>
            <p:cNvSpPr>
              <a:spLocks/>
            </p:cNvSpPr>
            <p:nvPr/>
          </p:nvSpPr>
          <p:spPr bwMode="auto">
            <a:xfrm>
              <a:off x="5319" y="541"/>
              <a:ext cx="28" cy="28"/>
            </a:xfrm>
            <a:custGeom>
              <a:avLst/>
              <a:gdLst>
                <a:gd name="T0" fmla="*/ 2 w 36"/>
                <a:gd name="T1" fmla="*/ 0 h 35"/>
                <a:gd name="T2" fmla="*/ 2 w 36"/>
                <a:gd name="T3" fmla="*/ 1 h 35"/>
                <a:gd name="T4" fmla="*/ 2 w 36"/>
                <a:gd name="T5" fmla="*/ 2 h 35"/>
                <a:gd name="T6" fmla="*/ 2 w 36"/>
                <a:gd name="T7" fmla="*/ 2 h 35"/>
                <a:gd name="T8" fmla="*/ 2 w 36"/>
                <a:gd name="T9" fmla="*/ 2 h 35"/>
                <a:gd name="T10" fmla="*/ 2 w 36"/>
                <a:gd name="T11" fmla="*/ 2 h 35"/>
                <a:gd name="T12" fmla="*/ 2 w 36"/>
                <a:gd name="T13" fmla="*/ 2 h 35"/>
                <a:gd name="T14" fmla="*/ 2 w 36"/>
                <a:gd name="T15" fmla="*/ 2 h 35"/>
                <a:gd name="T16" fmla="*/ 2 w 36"/>
                <a:gd name="T17" fmla="*/ 2 h 35"/>
                <a:gd name="T18" fmla="*/ 2 w 36"/>
                <a:gd name="T19" fmla="*/ 2 h 35"/>
                <a:gd name="T20" fmla="*/ 0 w 36"/>
                <a:gd name="T21" fmla="*/ 2 h 35"/>
                <a:gd name="T22" fmla="*/ 2 w 36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35"/>
                <a:gd name="T38" fmla="*/ 36 w 36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35">
                  <a:moveTo>
                    <a:pt x="3" y="0"/>
                  </a:moveTo>
                  <a:lnTo>
                    <a:pt x="17" y="1"/>
                  </a:lnTo>
                  <a:lnTo>
                    <a:pt x="25" y="25"/>
                  </a:lnTo>
                  <a:lnTo>
                    <a:pt x="28" y="3"/>
                  </a:lnTo>
                  <a:lnTo>
                    <a:pt x="36" y="4"/>
                  </a:lnTo>
                  <a:lnTo>
                    <a:pt x="32" y="35"/>
                  </a:lnTo>
                  <a:lnTo>
                    <a:pt x="19" y="33"/>
                  </a:lnTo>
                  <a:lnTo>
                    <a:pt x="11" y="8"/>
                  </a:lnTo>
                  <a:lnTo>
                    <a:pt x="8" y="32"/>
                  </a:lnTo>
                  <a:lnTo>
                    <a:pt x="0" y="3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280" name="Freeform 43"/>
            <p:cNvSpPr>
              <a:spLocks/>
            </p:cNvSpPr>
            <p:nvPr/>
          </p:nvSpPr>
          <p:spPr bwMode="auto">
            <a:xfrm>
              <a:off x="5350" y="547"/>
              <a:ext cx="28" cy="26"/>
            </a:xfrm>
            <a:custGeom>
              <a:avLst/>
              <a:gdLst>
                <a:gd name="T0" fmla="*/ 2 w 35"/>
                <a:gd name="T1" fmla="*/ 2 h 34"/>
                <a:gd name="T2" fmla="*/ 2 w 35"/>
                <a:gd name="T3" fmla="*/ 2 h 34"/>
                <a:gd name="T4" fmla="*/ 2 w 35"/>
                <a:gd name="T5" fmla="*/ 2 h 34"/>
                <a:gd name="T6" fmla="*/ 2 w 35"/>
                <a:gd name="T7" fmla="*/ 2 h 34"/>
                <a:gd name="T8" fmla="*/ 2 w 35"/>
                <a:gd name="T9" fmla="*/ 2 h 34"/>
                <a:gd name="T10" fmla="*/ 2 w 35"/>
                <a:gd name="T11" fmla="*/ 2 h 34"/>
                <a:gd name="T12" fmla="*/ 2 w 35"/>
                <a:gd name="T13" fmla="*/ 2 h 34"/>
                <a:gd name="T14" fmla="*/ 2 w 35"/>
                <a:gd name="T15" fmla="*/ 2 h 34"/>
                <a:gd name="T16" fmla="*/ 2 w 35"/>
                <a:gd name="T17" fmla="*/ 2 h 34"/>
                <a:gd name="T18" fmla="*/ 2 w 35"/>
                <a:gd name="T19" fmla="*/ 2 h 34"/>
                <a:gd name="T20" fmla="*/ 2 w 35"/>
                <a:gd name="T21" fmla="*/ 2 h 34"/>
                <a:gd name="T22" fmla="*/ 2 w 35"/>
                <a:gd name="T23" fmla="*/ 2 h 34"/>
                <a:gd name="T24" fmla="*/ 2 w 35"/>
                <a:gd name="T25" fmla="*/ 2 h 34"/>
                <a:gd name="T26" fmla="*/ 2 w 35"/>
                <a:gd name="T27" fmla="*/ 2 h 34"/>
                <a:gd name="T28" fmla="*/ 2 w 35"/>
                <a:gd name="T29" fmla="*/ 2 h 34"/>
                <a:gd name="T30" fmla="*/ 2 w 35"/>
                <a:gd name="T31" fmla="*/ 2 h 34"/>
                <a:gd name="T32" fmla="*/ 2 w 35"/>
                <a:gd name="T33" fmla="*/ 2 h 34"/>
                <a:gd name="T34" fmla="*/ 2 w 35"/>
                <a:gd name="T35" fmla="*/ 2 h 34"/>
                <a:gd name="T36" fmla="*/ 2 w 35"/>
                <a:gd name="T37" fmla="*/ 2 h 34"/>
                <a:gd name="T38" fmla="*/ 2 w 35"/>
                <a:gd name="T39" fmla="*/ 2 h 34"/>
                <a:gd name="T40" fmla="*/ 2 w 35"/>
                <a:gd name="T41" fmla="*/ 2 h 34"/>
                <a:gd name="T42" fmla="*/ 2 w 35"/>
                <a:gd name="T43" fmla="*/ 2 h 34"/>
                <a:gd name="T44" fmla="*/ 2 w 35"/>
                <a:gd name="T45" fmla="*/ 2 h 34"/>
                <a:gd name="T46" fmla="*/ 2 w 35"/>
                <a:gd name="T47" fmla="*/ 2 h 34"/>
                <a:gd name="T48" fmla="*/ 0 w 35"/>
                <a:gd name="T49" fmla="*/ 2 h 34"/>
                <a:gd name="T50" fmla="*/ 0 w 35"/>
                <a:gd name="T51" fmla="*/ 2 h 34"/>
                <a:gd name="T52" fmla="*/ 1 w 35"/>
                <a:gd name="T53" fmla="*/ 2 h 34"/>
                <a:gd name="T54" fmla="*/ 2 w 35"/>
                <a:gd name="T55" fmla="*/ 2 h 34"/>
                <a:gd name="T56" fmla="*/ 2 w 35"/>
                <a:gd name="T57" fmla="*/ 1 h 34"/>
                <a:gd name="T58" fmla="*/ 2 w 35"/>
                <a:gd name="T59" fmla="*/ 0 h 34"/>
                <a:gd name="T60" fmla="*/ 2 w 35"/>
                <a:gd name="T61" fmla="*/ 1 h 34"/>
                <a:gd name="T62" fmla="*/ 2 w 35"/>
                <a:gd name="T63" fmla="*/ 2 h 34"/>
                <a:gd name="T64" fmla="*/ 2 w 35"/>
                <a:gd name="T65" fmla="*/ 2 h 34"/>
                <a:gd name="T66" fmla="*/ 2 w 35"/>
                <a:gd name="T67" fmla="*/ 2 h 34"/>
                <a:gd name="T68" fmla="*/ 2 w 35"/>
                <a:gd name="T69" fmla="*/ 2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34"/>
                <a:gd name="T107" fmla="*/ 35 w 35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34">
                  <a:moveTo>
                    <a:pt x="26" y="12"/>
                  </a:moveTo>
                  <a:lnTo>
                    <a:pt x="26" y="10"/>
                  </a:lnTo>
                  <a:lnTo>
                    <a:pt x="24" y="8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2" y="25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17" y="21"/>
                  </a:lnTo>
                  <a:lnTo>
                    <a:pt x="18" y="15"/>
                  </a:lnTo>
                  <a:lnTo>
                    <a:pt x="34" y="18"/>
                  </a:lnTo>
                  <a:lnTo>
                    <a:pt x="31" y="34"/>
                  </a:lnTo>
                  <a:lnTo>
                    <a:pt x="26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1" y="32"/>
                  </a:lnTo>
                  <a:lnTo>
                    <a:pt x="9" y="31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2" y="26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4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E9E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9612" name="Oval 44"/>
          <p:cNvSpPr>
            <a:spLocks noChangeArrowheads="1"/>
          </p:cNvSpPr>
          <p:nvPr/>
        </p:nvSpPr>
        <p:spPr bwMode="auto">
          <a:xfrm>
            <a:off x="9070975" y="6324600"/>
            <a:ext cx="838200" cy="3429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50000">
                <a:schemeClr val="bg1"/>
              </a:gs>
              <a:gs pos="100000">
                <a:srgbClr val="CC66FF"/>
              </a:gs>
            </a:gsLst>
            <a:lin ang="5400000" scaled="1"/>
          </a:gradFill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vi-V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09613" name="AutoShape 45"/>
          <p:cNvSpPr>
            <a:spLocks noChangeArrowheads="1"/>
          </p:cNvSpPr>
          <p:nvPr/>
        </p:nvSpPr>
        <p:spPr bwMode="auto">
          <a:xfrm>
            <a:off x="5276850" y="59372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9614" name="AutoShape 46"/>
          <p:cNvSpPr>
            <a:spLocks noChangeArrowheads="1"/>
          </p:cNvSpPr>
          <p:nvPr/>
        </p:nvSpPr>
        <p:spPr bwMode="auto">
          <a:xfrm>
            <a:off x="5280025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9615" name="AutoShape 47"/>
          <p:cNvSpPr>
            <a:spLocks noChangeArrowheads="1"/>
          </p:cNvSpPr>
          <p:nvPr/>
        </p:nvSpPr>
        <p:spPr bwMode="auto">
          <a:xfrm>
            <a:off x="528478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9616" name="AutoShape 48"/>
          <p:cNvSpPr>
            <a:spLocks noChangeArrowheads="1"/>
          </p:cNvSpPr>
          <p:nvPr/>
        </p:nvSpPr>
        <p:spPr bwMode="auto">
          <a:xfrm>
            <a:off x="527685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9617" name="AutoShape 49"/>
          <p:cNvSpPr>
            <a:spLocks noChangeArrowheads="1"/>
          </p:cNvSpPr>
          <p:nvPr/>
        </p:nvSpPr>
        <p:spPr bwMode="auto">
          <a:xfrm>
            <a:off x="5276850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9618" name="AutoShape 50"/>
          <p:cNvSpPr>
            <a:spLocks noChangeArrowheads="1"/>
          </p:cNvSpPr>
          <p:nvPr/>
        </p:nvSpPr>
        <p:spPr bwMode="auto">
          <a:xfrm>
            <a:off x="5267325" y="59182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9619" name="AutoShape 51"/>
          <p:cNvSpPr>
            <a:spLocks noChangeArrowheads="1"/>
          </p:cNvSpPr>
          <p:nvPr/>
        </p:nvSpPr>
        <p:spPr bwMode="auto">
          <a:xfrm>
            <a:off x="5286375" y="59324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9620" name="AutoShape 52"/>
          <p:cNvSpPr>
            <a:spLocks noChangeArrowheads="1"/>
          </p:cNvSpPr>
          <p:nvPr/>
        </p:nvSpPr>
        <p:spPr bwMode="auto">
          <a:xfrm>
            <a:off x="5259388" y="59245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9621" name="AutoShape 53"/>
          <p:cNvSpPr>
            <a:spLocks noChangeArrowheads="1"/>
          </p:cNvSpPr>
          <p:nvPr/>
        </p:nvSpPr>
        <p:spPr bwMode="auto">
          <a:xfrm>
            <a:off x="5267325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9622" name="AutoShape 54"/>
          <p:cNvSpPr>
            <a:spLocks noChangeArrowheads="1"/>
          </p:cNvSpPr>
          <p:nvPr/>
        </p:nvSpPr>
        <p:spPr bwMode="auto">
          <a:xfrm>
            <a:off x="5287963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9623" name="AutoShape 55"/>
          <p:cNvSpPr>
            <a:spLocks noChangeArrowheads="1"/>
          </p:cNvSpPr>
          <p:nvPr/>
        </p:nvSpPr>
        <p:spPr bwMode="auto">
          <a:xfrm>
            <a:off x="5275263" y="59420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9624" name="AutoShape 56"/>
          <p:cNvSpPr>
            <a:spLocks noChangeArrowheads="1"/>
          </p:cNvSpPr>
          <p:nvPr/>
        </p:nvSpPr>
        <p:spPr bwMode="auto">
          <a:xfrm>
            <a:off x="52482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09625" name="AutoShape 57"/>
          <p:cNvSpPr>
            <a:spLocks noChangeArrowheads="1"/>
          </p:cNvSpPr>
          <p:nvPr/>
        </p:nvSpPr>
        <p:spPr bwMode="auto">
          <a:xfrm>
            <a:off x="525462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09626" name="AutoShape 58"/>
          <p:cNvSpPr>
            <a:spLocks noChangeArrowheads="1"/>
          </p:cNvSpPr>
          <p:nvPr/>
        </p:nvSpPr>
        <p:spPr bwMode="auto">
          <a:xfrm>
            <a:off x="5260975" y="59356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09627" name="AutoShape 59"/>
          <p:cNvSpPr>
            <a:spLocks noChangeArrowheads="1"/>
          </p:cNvSpPr>
          <p:nvPr/>
        </p:nvSpPr>
        <p:spPr bwMode="auto">
          <a:xfrm>
            <a:off x="5253038" y="59293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9628" name="AutoShape 60"/>
          <p:cNvSpPr>
            <a:spLocks noChangeArrowheads="1"/>
          </p:cNvSpPr>
          <p:nvPr/>
        </p:nvSpPr>
        <p:spPr bwMode="auto">
          <a:xfrm>
            <a:off x="5245100" y="592296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4194175" y="2789238"/>
            <a:ext cx="4876800" cy="1981200"/>
            <a:chOff x="912" y="2592"/>
            <a:chExt cx="3072" cy="960"/>
          </a:xfrm>
        </p:grpSpPr>
        <p:sp>
          <p:nvSpPr>
            <p:cNvPr id="9251" name="Oval 77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2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66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09647" name="Rectangle 79"/>
          <p:cNvSpPr>
            <a:spLocks noChangeArrowheads="1"/>
          </p:cNvSpPr>
          <p:nvPr/>
        </p:nvSpPr>
        <p:spPr bwMode="auto">
          <a:xfrm>
            <a:off x="6053138" y="50546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4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altLang="en-US" sz="3800" b="1">
              <a:solidFill>
                <a:srgbClr val="FF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648" name="AutoShape 80"/>
          <p:cNvSpPr>
            <a:spLocks noChangeArrowheads="1"/>
          </p:cNvSpPr>
          <p:nvPr/>
        </p:nvSpPr>
        <p:spPr bwMode="auto">
          <a:xfrm>
            <a:off x="7888288" y="6275388"/>
            <a:ext cx="1052512" cy="392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649" name="AutoShape 81"/>
          <p:cNvSpPr>
            <a:spLocks noChangeArrowheads="1"/>
          </p:cNvSpPr>
          <p:nvPr/>
        </p:nvSpPr>
        <p:spPr bwMode="auto">
          <a:xfrm>
            <a:off x="6781800" y="6335185"/>
            <a:ext cx="990600" cy="317500"/>
          </a:xfrm>
          <a:prstGeom prst="flowChartAlternateProcess">
            <a:avLst/>
          </a:prstGeom>
          <a:gradFill rotWithShape="1">
            <a:gsLst>
              <a:gs pos="0">
                <a:srgbClr val="F8B049">
                  <a:alpha val="81000"/>
                </a:srgbClr>
              </a:gs>
              <a:gs pos="8999">
                <a:srgbClr val="B43E85">
                  <a:alpha val="84420"/>
                </a:srgbClr>
              </a:gs>
              <a:gs pos="15500">
                <a:srgbClr val="C50849">
                  <a:alpha val="86890"/>
                </a:srgbClr>
              </a:gs>
              <a:gs pos="16500">
                <a:srgbClr val="F952A0">
                  <a:alpha val="87270"/>
                </a:srgbClr>
              </a:gs>
              <a:gs pos="18500">
                <a:srgbClr val="FEE7F2">
                  <a:alpha val="88030"/>
                </a:srgbClr>
              </a:gs>
              <a:gs pos="39500">
                <a:srgbClr val="F8B049">
                  <a:alpha val="96010"/>
                </a:srgbClr>
              </a:gs>
              <a:gs pos="43500">
                <a:srgbClr val="F8B049">
                  <a:alpha val="97530"/>
                </a:srgbClr>
              </a:gs>
              <a:gs pos="50000">
                <a:srgbClr val="FC9FCB"/>
              </a:gs>
              <a:gs pos="56500">
                <a:srgbClr val="F8B049">
                  <a:alpha val="97530"/>
                </a:srgbClr>
              </a:gs>
              <a:gs pos="60501">
                <a:srgbClr val="F8B049">
                  <a:alpha val="96010"/>
                </a:srgbClr>
              </a:gs>
              <a:gs pos="81500">
                <a:srgbClr val="FEE7F2">
                  <a:alpha val="88030"/>
                </a:srgbClr>
              </a:gs>
              <a:gs pos="83500">
                <a:srgbClr val="F952A0">
                  <a:alpha val="87270"/>
                </a:srgbClr>
              </a:gs>
              <a:gs pos="84500">
                <a:srgbClr val="C50849">
                  <a:alpha val="86890"/>
                </a:srgbClr>
              </a:gs>
              <a:gs pos="91001">
                <a:srgbClr val="B43E85">
                  <a:alpha val="84420"/>
                </a:srgbClr>
              </a:gs>
              <a:gs pos="100000">
                <a:srgbClr val="F8B049">
                  <a:alpha val="81000"/>
                </a:srgbClr>
              </a:gs>
            </a:gsLst>
            <a:lin ang="5400000" scaled="1"/>
          </a:gradFill>
          <a:ln w="158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51"/>
          <p:cNvSpPr>
            <a:spLocks noChangeArrowheads="1"/>
          </p:cNvSpPr>
          <p:nvPr/>
        </p:nvSpPr>
        <p:spPr bwMode="auto">
          <a:xfrm>
            <a:off x="2451101" y="1195388"/>
            <a:ext cx="7610475" cy="1422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phép </a:t>
            </a:r>
            <a:r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491 + 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là: </a:t>
            </a:r>
          </a:p>
        </p:txBody>
      </p:sp>
      <p:pic>
        <p:nvPicPr>
          <p:cNvPr id="9250" name="Am-thanh-tra-loi-dung-www_nhacchuongvui_co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8" y="5410201"/>
            <a:ext cx="8239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062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1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9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99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300"/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9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9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9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9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9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9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9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09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09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09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09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9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9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6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4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9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649"/>
                  </p:tgtEl>
                </p:cond>
              </p:nextCondLst>
            </p:seq>
          </p:childTnLst>
        </p:cTn>
      </p:par>
    </p:tnLst>
    <p:bldLst>
      <p:bldP spid="109574" grpId="0"/>
      <p:bldP spid="109613" grpId="0" animBg="1"/>
      <p:bldP spid="109614" grpId="0" animBg="1"/>
      <p:bldP spid="109615" grpId="0" animBg="1"/>
      <p:bldP spid="109616" grpId="0" animBg="1"/>
      <p:bldP spid="109617" grpId="0" animBg="1"/>
      <p:bldP spid="109618" grpId="0" animBg="1"/>
      <p:bldP spid="109619" grpId="0" animBg="1"/>
      <p:bldP spid="109620" grpId="0" animBg="1"/>
      <p:bldP spid="109621" grpId="0" animBg="1"/>
      <p:bldP spid="109622" grpId="0" animBg="1"/>
      <p:bldP spid="109623" grpId="0" animBg="1"/>
      <p:bldP spid="109624" grpId="0" animBg="1"/>
      <p:bldP spid="109625" grpId="0" animBg="1"/>
      <p:bldP spid="109626" grpId="0" animBg="1"/>
      <p:bldP spid="109627" grpId="0" animBg="1"/>
      <p:bldP spid="109628" grpId="0" animBg="1"/>
      <p:bldP spid="109647" grpId="0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76919" y="429037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862827">
            <a:off x="1288166" y="1088939"/>
            <a:ext cx="1529665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10</a:t>
            </a:r>
            <a:endParaRPr lang="en-US" sz="4267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0801" y="402841"/>
            <a:ext cx="71281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CỘNG, TRỪ, NHÂN, CHIA TRONG PHẠM VI 10 000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35472" y="267594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smtClean="0">
                <a:latin typeface="Arial" pitchFamily="34" charset="0"/>
                <a:cs typeface="Arial" pitchFamily="34" charset="0"/>
              </a:rPr>
              <a:t>55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3183" y="3049823"/>
            <a:ext cx="10035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54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54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54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54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54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 (</a:t>
            </a:r>
            <a:r>
              <a:rPr kumimoji="0" lang="en-US" sz="54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5400" b="1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143000"/>
            <a:ext cx="7793112" cy="3896554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896820" y="1143000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9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193184"/>
            <a:ext cx="9066727" cy="4881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0767" y="5486400"/>
            <a:ext cx="361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3143 – 1534 =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7014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048000" y="533401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590800" y="838201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743200" y="533401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209800" y="2057401"/>
            <a:ext cx="224629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sz="2800">
              <a:latin typeface="+mj-lt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209800" y="1143001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3143 – 1634 =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519363" y="2276476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>
            <a:off x="2743200" y="29718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3429000" y="2969856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3230921" y="297180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3033713" y="2981326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2819401" y="2971801"/>
            <a:ext cx="347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4648200" y="1443039"/>
            <a:ext cx="6019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dirty="0">
                <a:latin typeface="+mj-lt"/>
                <a:sym typeface="Wingdings 2" pitchFamily="18" charset="2"/>
              </a:rPr>
              <a:t> 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4648200" y="2286001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3;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latin typeface="+mj-lt"/>
                <a:sym typeface="Wingdings 2" pitchFamily="18" charset="2"/>
              </a:rPr>
              <a:t>.</a:t>
            </a:r>
            <a:endParaRPr lang="en-US" sz="2800" dirty="0">
              <a:latin typeface="+mj-lt"/>
              <a:sym typeface="Wingdings 2" pitchFamily="18" charset="2"/>
            </a:endParaRP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4648200" y="2743200"/>
            <a:ext cx="601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latin typeface="+mj-lt"/>
                <a:sym typeface="Wingdings 2" pitchFamily="18" charset="2"/>
              </a:rPr>
              <a:t>.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4648200" y="3581401"/>
            <a:ext cx="601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j-lt"/>
                <a:sym typeface="Wingdings 2" pitchFamily="18" charset="2"/>
              </a:rPr>
              <a:t>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2;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+mj-lt"/>
                <a:sym typeface="Wingdings 2" pitchFamily="18" charset="2"/>
              </a:rPr>
              <a:t>.</a:t>
            </a:r>
            <a:endParaRPr lang="en-US" sz="2800" dirty="0">
              <a:latin typeface="+mj-lt"/>
              <a:sym typeface="Wingdings 2" pitchFamily="18" charset="2"/>
            </a:endParaRPr>
          </a:p>
        </p:txBody>
      </p:sp>
      <p:sp>
        <p:nvSpPr>
          <p:cNvPr id="65565" name="Text Box 29"/>
          <p:cNvSpPr txBox="1">
            <a:spLocks noChangeArrowheads="1"/>
          </p:cNvSpPr>
          <p:nvPr/>
        </p:nvSpPr>
        <p:spPr bwMode="auto">
          <a:xfrm>
            <a:off x="1524000" y="3505201"/>
            <a:ext cx="3124200" cy="523875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3143 - 1634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2819400" y="1981201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3048000" y="198120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3252788" y="1985964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3472400" y="1985964"/>
            <a:ext cx="485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2819400" y="2514601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3048000" y="251460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3248025" y="251460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77" name="Text Box 41"/>
          <p:cNvSpPr txBox="1">
            <a:spLocks noChangeArrowheads="1"/>
          </p:cNvSpPr>
          <p:nvPr/>
        </p:nvSpPr>
        <p:spPr bwMode="auto">
          <a:xfrm>
            <a:off x="3414713" y="2519364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81" name="Text Box 45"/>
          <p:cNvSpPr txBox="1">
            <a:spLocks noChangeArrowheads="1"/>
          </p:cNvSpPr>
          <p:nvPr/>
        </p:nvSpPr>
        <p:spPr bwMode="auto">
          <a:xfrm>
            <a:off x="2823292" y="2312195"/>
            <a:ext cx="22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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65582" name="Text Box 46"/>
          <p:cNvSpPr txBox="1">
            <a:spLocks noChangeArrowheads="1"/>
          </p:cNvSpPr>
          <p:nvPr/>
        </p:nvSpPr>
        <p:spPr bwMode="auto">
          <a:xfrm>
            <a:off x="3289949" y="2304397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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3733800" y="3514726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1509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48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65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1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655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65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65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65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 tmFilter="0, 0; .2, .5; .8, .5; 1, 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500" autoRev="1" fill="hold"/>
                                        <p:tgtEl>
                                          <p:spTgt spid="655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65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65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10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 tmFilter="0, 0; .2, .5; .8, .5; 1, 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500" autoRev="1" fill="hold"/>
                                        <p:tgtEl>
                                          <p:spTgt spid="655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tmFilter="0, 0; .2, .5; .8, .5; 1, 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500" autoRev="1" fill="hold"/>
                                        <p:tgtEl>
                                          <p:spTgt spid="655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10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65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 tmFilter="0, 0; .2, .5; .8, .5; 1, 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500" autoRev="1" fill="hold"/>
                                        <p:tgtEl>
                                          <p:spTgt spid="65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 tmFilter="0, 0; .2, .5; .8, .5; 1, 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500" autoRev="1" fill="hold"/>
                                        <p:tgtEl>
                                          <p:spTgt spid="655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65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65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5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7" grpId="0"/>
      <p:bldP spid="65550" grpId="0"/>
      <p:bldP spid="65551" grpId="0" animBg="1"/>
      <p:bldP spid="65553" grpId="0"/>
      <p:bldP spid="65554" grpId="0"/>
      <p:bldP spid="65555" grpId="0"/>
      <p:bldP spid="65556" grpId="0"/>
      <p:bldP spid="65557" grpId="0"/>
      <p:bldP spid="65561" grpId="0"/>
      <p:bldP spid="65562" grpId="0"/>
      <p:bldP spid="65563" grpId="0"/>
      <p:bldP spid="65565" grpId="0" animBg="1"/>
      <p:bldP spid="65568" grpId="0"/>
      <p:bldP spid="65568" grpId="1"/>
      <p:bldP spid="65568" grpId="2"/>
      <p:bldP spid="65569" grpId="0"/>
      <p:bldP spid="65569" grpId="1"/>
      <p:bldP spid="65569" grpId="2"/>
      <p:bldP spid="65570" grpId="0"/>
      <p:bldP spid="65570" grpId="1"/>
      <p:bldP spid="65570" grpId="2"/>
      <p:bldP spid="65571" grpId="0"/>
      <p:bldP spid="65571" grpId="1"/>
      <p:bldP spid="65571" grpId="2"/>
      <p:bldP spid="65573" grpId="0"/>
      <p:bldP spid="65573" grpId="1"/>
      <p:bldP spid="65573" grpId="2"/>
      <p:bldP spid="65573" grpId="3"/>
      <p:bldP spid="65574" grpId="0"/>
      <p:bldP spid="65574" grpId="1"/>
      <p:bldP spid="65574" grpId="2"/>
      <p:bldP spid="65575" grpId="0"/>
      <p:bldP spid="65575" grpId="1"/>
      <p:bldP spid="65575" grpId="2"/>
      <p:bldP spid="65575" grpId="3"/>
      <p:bldP spid="65577" grpId="0"/>
      <p:bldP spid="65577" grpId="1"/>
      <p:bldP spid="65581" grpId="0"/>
      <p:bldP spid="65581" grpId="1"/>
      <p:bldP spid="65581" grpId="2"/>
      <p:bldP spid="65581" grpId="3"/>
      <p:bldP spid="65582" grpId="0"/>
      <p:bldP spid="65582" grpId="1"/>
      <p:bldP spid="65582" grpId="2"/>
      <p:bldP spid="65582" grpId="3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1524001" y="782638"/>
            <a:ext cx="10120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2274889" y="1531938"/>
            <a:ext cx="4257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altLang="vi-V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Đặt tính</a:t>
            </a: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2609851" y="2266950"/>
            <a:ext cx="453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Viết số bị trừ.</a:t>
            </a: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2582863" y="2824164"/>
            <a:ext cx="8001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2598739" y="3943350"/>
            <a:ext cx="2657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Viết dấu trừ.</a:t>
            </a: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598738" y="4522789"/>
            <a:ext cx="3048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Kẻ vạch ngang.</a:t>
            </a: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2271713" y="5103813"/>
            <a:ext cx="838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36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altLang="vi-V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hiện tính từ phải sang trái</a:t>
            </a:r>
          </a:p>
        </p:txBody>
      </p:sp>
    </p:spTree>
    <p:extLst>
      <p:ext uri="{BB962C8B-B14F-4D97-AF65-F5344CB8AC3E}">
        <p14:creationId xmlns:p14="http://schemas.microsoft.com/office/powerpoint/2010/main" val="3277135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1774</TotalTime>
  <Words>525</Words>
  <Application>Microsoft Office PowerPoint</Application>
  <PresentationFormat>Widescreen</PresentationFormat>
  <Paragraphs>219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Microsoft YaHei</vt:lpstr>
      <vt:lpstr>.VnTime</vt:lpstr>
      <vt:lpstr>Arial</vt:lpstr>
      <vt:lpstr>Arial-Rounded</vt:lpstr>
      <vt:lpstr>Calibri</vt:lpstr>
      <vt:lpstr>Comic Sans MS</vt:lpstr>
      <vt:lpstr>Open Sans Extrabold</vt:lpstr>
      <vt:lpstr>Times New Roman</vt:lpstr>
      <vt:lpstr>VnBangkok</vt:lpstr>
      <vt:lpstr>Wingdings 2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</cp:lastModifiedBy>
  <cp:revision>67</cp:revision>
  <dcterms:created xsi:type="dcterms:W3CDTF">2021-07-11T03:43:43Z</dcterms:created>
  <dcterms:modified xsi:type="dcterms:W3CDTF">2022-06-06T15:03:17Z</dcterms:modified>
</cp:coreProperties>
</file>