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ags/tag3.xml" ContentType="application/vnd.openxmlformats-officedocument.presentationml.tags+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 id="2147483702" r:id="rId4"/>
    <p:sldMasterId id="2147483714" r:id="rId5"/>
  </p:sldMasterIdLst>
  <p:notesMasterIdLst>
    <p:notesMasterId r:id="rId28"/>
  </p:notesMasterIdLst>
  <p:sldIdLst>
    <p:sldId id="293" r:id="rId6"/>
    <p:sldId id="261" r:id="rId7"/>
    <p:sldId id="262" r:id="rId8"/>
    <p:sldId id="263" r:id="rId9"/>
    <p:sldId id="264" r:id="rId10"/>
    <p:sldId id="371" r:id="rId11"/>
    <p:sldId id="408" r:id="rId12"/>
    <p:sldId id="407" r:id="rId13"/>
    <p:sldId id="394" r:id="rId14"/>
    <p:sldId id="285" r:id="rId15"/>
    <p:sldId id="286" r:id="rId16"/>
    <p:sldId id="272" r:id="rId17"/>
    <p:sldId id="273" r:id="rId18"/>
    <p:sldId id="296" r:id="rId19"/>
    <p:sldId id="395" r:id="rId20"/>
    <p:sldId id="297" r:id="rId21"/>
    <p:sldId id="278" r:id="rId22"/>
    <p:sldId id="279" r:id="rId23"/>
    <p:sldId id="280" r:id="rId24"/>
    <p:sldId id="282" r:id="rId25"/>
    <p:sldId id="295" r:id="rId26"/>
    <p:sldId id="396" r:id="rId27"/>
  </p:sldIdLst>
  <p:sldSz cx="12192000" cy="6858000"/>
  <p:notesSz cx="6858000" cy="9144000"/>
  <p:custDataLst>
    <p:tags r:id="rId2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4EE834"/>
    <a:srgbClr val="E24CC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7" autoAdjust="0"/>
    <p:restoredTop sz="91769" autoAdjust="0"/>
  </p:normalViewPr>
  <p:slideViewPr>
    <p:cSldViewPr snapToGrid="0">
      <p:cViewPr varScale="1">
        <p:scale>
          <a:sx n="74" d="100"/>
          <a:sy n="74" d="100"/>
        </p:scale>
        <p:origin x="-84" y="-96"/>
      </p:cViewPr>
      <p:guideLst>
        <p:guide orient="horz" pos="2160"/>
        <p:guide pos="3840"/>
      </p:guideLst>
    </p:cSldViewPr>
  </p:slideViewPr>
  <p:notesTextViewPr>
    <p:cViewPr>
      <p:scale>
        <a:sx n="1" d="1"/>
        <a:sy n="1" d="1"/>
      </p:scale>
      <p:origin x="0" y="0"/>
    </p:cViewPr>
  </p:notesTextViewPr>
  <p:sorterViewPr>
    <p:cViewPr>
      <p:scale>
        <a:sx n="100" d="100"/>
        <a:sy n="100" d="100"/>
      </p:scale>
      <p:origin x="0" y="-550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8203054-17EF-4D31-9D03-E18798D06325}" type="datetimeFigureOut">
              <a:rPr lang="en-US"/>
              <a:pPr>
                <a:defRPr/>
              </a:pPr>
              <a:t>27/6/2022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CF93B71-C238-4196-8877-4AFBA65B09B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Trong phần khởi động chúng ta sẽ tham một trò chơi đó là</a:t>
            </a:r>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013D90-15E4-461A-A34C-00331A97D3D4}" type="slidenum">
              <a:rPr lang="en-US">
                <a:solidFill>
                  <a:srgbClr val="000000"/>
                </a:solidFill>
                <a:cs typeface="Arial" charset="0"/>
              </a:rPr>
              <a:pPr fontAlgn="base">
                <a:spcBef>
                  <a:spcPct val="0"/>
                </a:spcBef>
                <a:spcAft>
                  <a:spcPct val="0"/>
                </a:spcAft>
              </a:pPr>
              <a:t>1</a:t>
            </a:fld>
            <a:endParaRPr lang="en-US">
              <a:solidFill>
                <a:srgbClr val="000000"/>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Ban ong sẽ đưa ra câu hỏi, , và chúng ta có thời gian suy nghĩ là 10s, khi trả lời đúng các câu hỏi thì chúng ta tìm được bông hoa có chứa đầy mật ngọt. Nào giờ chúng ta cùng bđ nhé </a:t>
            </a:r>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DE00FE-363B-4292-A0DF-96FE04A7C1F0}" type="slidenum">
              <a:rPr lang="en-US">
                <a:solidFill>
                  <a:srgbClr val="000000"/>
                </a:solidFill>
                <a:cs typeface="Arial" charset="0"/>
              </a:rPr>
              <a:pPr fontAlgn="base">
                <a:spcBef>
                  <a:spcPct val="0"/>
                </a:spcBef>
                <a:spcAft>
                  <a:spcPct val="0"/>
                </a:spcAft>
              </a:pPr>
              <a:t>17</a:t>
            </a:fld>
            <a:endParaRPr lang="en-US">
              <a:solidFill>
                <a:srgbClr val="000000"/>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E88F32-3D6B-4E8C-9F82-05F1A8B1B4F1}" type="slidenum">
              <a:rPr lang="en-US">
                <a:cs typeface="Arial" charset="0"/>
              </a:rPr>
              <a:pPr fontAlgn="base">
                <a:spcBef>
                  <a:spcPct val="0"/>
                </a:spcBef>
                <a:spcAft>
                  <a:spcPct val="0"/>
                </a:spcAft>
              </a:pPr>
              <a:t>18</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13EE85-E23D-4D99-8474-A4D9DE4C4782}" type="slidenum">
              <a:rPr lang="en-US">
                <a:cs typeface="Arial" charset="0"/>
              </a:rPr>
              <a:pPr fontAlgn="base">
                <a:spcBef>
                  <a:spcPct val="0"/>
                </a:spcBef>
                <a:spcAft>
                  <a:spcPct val="0"/>
                </a:spcAft>
              </a:pPr>
              <a:t>19</a:t>
            </a:fld>
            <a:endParaRPr lang="en-US">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Vừa rôi cô cùng với các em đẫ hoàn thành nội dung bài học ngày hôm nay, cô hi vọng rằng các em sẽ có mợt bài học bổ ích, sau tiết học này các em hãy rèn luyện kĩ năng của bài bằng cách</a:t>
            </a:r>
          </a:p>
        </p:txBody>
      </p:sp>
      <p:sp>
        <p:nvSpPr>
          <p:cNvPr id="103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BC09AB-BCF1-4571-8E5E-004C3E96025B}" type="slidenum">
              <a:rPr lang="en-US">
                <a:cs typeface="Arial" charset="0"/>
              </a:rPr>
              <a:pPr fontAlgn="base">
                <a:spcBef>
                  <a:spcPct val="0"/>
                </a:spcBef>
                <a:spcAft>
                  <a:spcPct val="0"/>
                </a:spcAft>
              </a:pPr>
              <a:t>20</a:t>
            </a:fld>
            <a:endParaRPr lang="en-US">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5E6A7E-6768-4581-A24E-48DA8FBBCACA}" type="slidenum">
              <a:rPr lang="en-US">
                <a:solidFill>
                  <a:srgbClr val="000000"/>
                </a:solidFill>
                <a:cs typeface="Arial" charset="0"/>
              </a:rPr>
              <a:pPr fontAlgn="base">
                <a:spcBef>
                  <a:spcPct val="0"/>
                </a:spcBef>
                <a:spcAft>
                  <a:spcPct val="0"/>
                </a:spcAft>
              </a:pPr>
              <a:t>21</a:t>
            </a:fld>
            <a:endParaRPr lang="en-US">
              <a:solidFill>
                <a:srgbClr val="000000"/>
              </a:solidFill>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幻灯片图像占位符 1"/>
          <p:cNvSpPr>
            <a:spLocks noGrp="1" noRot="1" noChangeAspect="1"/>
          </p:cNvSpPr>
          <p:nvPr>
            <p:ph type="sldImg"/>
          </p:nvPr>
        </p:nvSpPr>
        <p:spPr bwMode="auto">
          <a:noFill/>
          <a:ln>
            <a:solidFill>
              <a:srgbClr val="000000"/>
            </a:solidFill>
            <a:miter lim="800000"/>
            <a:headEnd/>
            <a:tailEnd/>
          </a:ln>
        </p:spPr>
      </p:sp>
      <p:sp>
        <p:nvSpPr>
          <p:cNvPr id="10752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cs typeface="等线"/>
            </a:endParaRPr>
          </a:p>
        </p:txBody>
      </p:sp>
      <p:sp>
        <p:nvSpPr>
          <p:cNvPr id="1075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A2AC11-1D1C-401B-A4B0-60466176D5F6}" type="slidenum">
              <a:rPr lang="zh-CN" altLang="en-US">
                <a:cs typeface="等线"/>
              </a:rPr>
              <a:pPr fontAlgn="base">
                <a:spcBef>
                  <a:spcPct val="0"/>
                </a:spcBef>
                <a:spcAft>
                  <a:spcPct val="0"/>
                </a:spcAft>
              </a:pPr>
              <a:t>22</a:t>
            </a:fld>
            <a:endParaRPr lang="en-US" altLang="zh-CN">
              <a:cs typeface="等线"/>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các em ơi, mùa đông sắp đến rồi, các bạn sóc phải chuẩn bị thức ăn cho mùa đông dài lạnh lẽo, các em hãy giúp các bạn sóc tìm những hạt dẻ để dự trữ cho mùa đông sắp tới nhé. Để có được những hạt dẻ ngon lành ấy các em phải trả lời đúng các câu hỏi. Các em đã săn sang chưa, chúng ta cùng  bắt đầu nhé</a:t>
            </a:r>
          </a:p>
        </p:txBody>
      </p:sp>
      <p:sp>
        <p:nvSpPr>
          <p:cNvPr id="73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931EDF-7E9F-48AB-88A9-2B9F2E444943}" type="slidenum">
              <a:rPr lang="en-US">
                <a:solidFill>
                  <a:srgbClr val="000000"/>
                </a:solidFill>
                <a:cs typeface="Arial" charset="0"/>
              </a:rPr>
              <a:pPr fontAlgn="base">
                <a:spcBef>
                  <a:spcPct val="0"/>
                </a:spcBef>
                <a:spcAft>
                  <a:spcPct val="0"/>
                </a:spcAft>
              </a:pPr>
              <a:t>2</a:t>
            </a:fld>
            <a:endParaRPr lang="en-US">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Câu hỏi đầu tiên, …........................ Đểlàm được bài toán trên các em sẽ áp dung quy tắc nhân số có ba chữ số với số có 1 chữ số, các emcó 10 s để suy nghĩ  Đáp án của câu hỏi là a 486. </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C177C3-32E6-4D87-8BF2-4D1D8B8D33B3}" type="slidenum">
              <a:rPr lang="en-US">
                <a:solidFill>
                  <a:srgbClr val="000000"/>
                </a:solidFill>
                <a:cs typeface="Arial" charset="0"/>
              </a:rPr>
              <a:pPr fontAlgn="base">
                <a:spcBef>
                  <a:spcPct val="0"/>
                </a:spcBef>
                <a:spcAft>
                  <a:spcPct val="0"/>
                </a:spcAft>
              </a:pPr>
              <a:t>3</a:t>
            </a:fld>
            <a:endParaRPr lang="en-US">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Câu hỏi thứ hai……………………… chúng ta cùng suy nghĩ nào cô xin chúc mừng các bạn có đáp án là c</a:t>
            </a:r>
          </a:p>
        </p:txBody>
      </p:sp>
      <p:sp>
        <p:nvSpPr>
          <p:cNvPr id="77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5AC086-A80A-458D-A593-1D5931EB94C9}" type="slidenum">
              <a:rPr lang="en-US">
                <a:solidFill>
                  <a:srgbClr val="000000"/>
                </a:solidFill>
                <a:cs typeface="Arial" charset="0"/>
              </a:rPr>
              <a:pPr fontAlgn="base">
                <a:spcBef>
                  <a:spcPct val="0"/>
                </a:spcBef>
                <a:spcAft>
                  <a:spcPct val="0"/>
                </a:spcAft>
              </a:pPr>
              <a:t>4</a:t>
            </a:fld>
            <a:endParaRPr lang="en-US">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Câu hỏi cuối …….. Nào các em cùng suy nghĩ. Dáp án của câu hỏi là d. Cô xin chúc mừng các bạn có đáp án đúng. </a:t>
            </a:r>
          </a:p>
          <a:p>
            <a:pPr>
              <a:spcBef>
                <a:spcPct val="0"/>
              </a:spcBef>
            </a:pPr>
            <a:endParaRPr lang="en-US" smtClean="0"/>
          </a:p>
        </p:txBody>
      </p:sp>
      <p:sp>
        <p:nvSpPr>
          <p:cNvPr id="79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D4160E-D9CE-4D27-B54C-AF77F37F854E}" type="slidenum">
              <a:rPr lang="en-US">
                <a:solidFill>
                  <a:srgbClr val="000000"/>
                </a:solidFill>
                <a:cs typeface="Arial" charset="0"/>
              </a:rPr>
              <a:pPr fontAlgn="base">
                <a:spcBef>
                  <a:spcPct val="0"/>
                </a:spcBef>
                <a:spcAft>
                  <a:spcPct val="0"/>
                </a:spcAft>
              </a:pPr>
              <a:t>5</a:t>
            </a:fld>
            <a:endParaRPr lang="en-US">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A8B334-4ED3-489A-9CBB-ADFB3F342F10}" type="slidenum">
              <a:rPr lang="en-US">
                <a:cs typeface="Arial" charset="0"/>
              </a:rPr>
              <a:pPr fontAlgn="base">
                <a:spcBef>
                  <a:spcPct val="0"/>
                </a:spcBef>
                <a:spcAft>
                  <a:spcPct val="0"/>
                </a:spcAft>
              </a:pPr>
              <a:t>10</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C3CEF0-86BC-4A90-AB1F-2B9FCBCC83FB}" type="slidenum">
              <a:rPr lang="en-US">
                <a:cs typeface="Arial" charset="0"/>
              </a:rPr>
              <a:pPr fontAlgn="base">
                <a:spcBef>
                  <a:spcPct val="0"/>
                </a:spcBef>
                <a:spcAft>
                  <a:spcPct val="0"/>
                </a:spcAft>
              </a:pPr>
              <a:t>11</a:t>
            </a:fld>
            <a:endParaRPr lang="en-US">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b="1" smtClean="0">
                <a:solidFill>
                  <a:srgbClr val="000000"/>
                </a:solidFill>
                <a:latin typeface="Times New Roman" pitchFamily="18" charset="0"/>
                <a:cs typeface="Times New Roman" pitchFamily="18" charset="0"/>
              </a:rPr>
              <a:t>Bây giờ chúng ta sẽ áp dụng những điều vừa học để làm các bài tập trong phần luyện tập nhé</a:t>
            </a:r>
            <a:endParaRPr lang="vi-VN" b="1" smtClean="0">
              <a:solidFill>
                <a:srgbClr val="000000"/>
              </a:solidFill>
              <a:latin typeface="Times New Roman" pitchFamily="18" charset="0"/>
              <a:cs typeface="Times New Roman" pitchFamily="18" charset="0"/>
            </a:endParaRPr>
          </a:p>
          <a:p>
            <a:pPr>
              <a:spcBef>
                <a:spcPct val="0"/>
              </a:spcBef>
            </a:pPr>
            <a:endParaRPr lang="en-US" smtClean="0"/>
          </a:p>
          <a:p>
            <a:pPr>
              <a:spcBef>
                <a:spcPct val="0"/>
              </a:spcBef>
            </a:pPr>
            <a:endParaRPr lang="en-US" smtClean="0"/>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FF147-B291-489F-A042-5F93326DAA48}" type="slidenum">
              <a:rPr lang="en-US">
                <a:cs typeface="Arial" charset="0"/>
              </a:rPr>
              <a:pPr fontAlgn="base">
                <a:spcBef>
                  <a:spcPct val="0"/>
                </a:spcBef>
                <a:spcAft>
                  <a:spcPct val="0"/>
                </a:spcAft>
              </a:pPr>
              <a:t>12</a:t>
            </a:fld>
            <a:endParaRPr lang="en-US">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E58A1B-E219-4461-ABF6-B862214BC16C}" type="slidenum">
              <a:rPr lang="en-US">
                <a:cs typeface="Arial" charset="0"/>
              </a:rPr>
              <a:pPr fontAlgn="base">
                <a:spcBef>
                  <a:spcPct val="0"/>
                </a:spcBef>
                <a:spcAft>
                  <a:spcPct val="0"/>
                </a:spcAft>
              </a:pPr>
              <a:t>13</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DB6AB693-F91D-479E-ABE9-3DDBAB41B515}" type="datetimeFigureOut">
              <a:rPr lang="en-US"/>
              <a:pPr>
                <a:defRPr/>
              </a:pPr>
              <a:t>27/6/2022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5CBBFC82-58F4-4BBC-BB60-12797603E58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07D8F299-E9A7-4569-9BE7-B4468764FFA4}" type="datetimeFigureOut">
              <a:rPr lang="en-US"/>
              <a:pPr>
                <a:defRPr/>
              </a:pPr>
              <a:t>27/6/2022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06417CD-8996-4360-B30C-62280D6305B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40247C01-0642-4052-8578-3C1310290235}" type="datetimeFigureOut">
              <a:rPr lang="en-US"/>
              <a:pPr>
                <a:defRPr/>
              </a:pPr>
              <a:t>27/6/2022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41C34BD6-AC19-4CAE-AFF1-3CDA3519363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30F49-49EB-4D3B-830C-91C3FF9ECC36}"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0F1A3E-5D9C-4064-AA9E-EA6E4D5FEA7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6601E7-EF9F-4B70-A621-205E90D5FA1D}"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85A189-3EF0-4A99-9636-F745A7C38D3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182FA3-E053-497F-BB5B-3E8C3B790658}"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A85C7F-D924-46FB-9705-CBEDC45FF81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C5E7E08-2993-469C-B7CF-A3D8ABE33EDA}" type="datetimeFigureOut">
              <a:rPr lang="en-US"/>
              <a:pPr>
                <a:defRPr/>
              </a:pPr>
              <a:t>27/6/2022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1DD954-5A06-4759-A4B8-BD77E4AF05AE}"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57AC60-6672-4346-BBDA-183C57C002F4}" type="datetimeFigureOut">
              <a:rPr lang="en-US"/>
              <a:pPr>
                <a:defRPr/>
              </a:pPr>
              <a:t>27/6/2022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121D0B6-F5D9-4045-8495-2CBBB59824E0}"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C1D9CA0-D882-4546-BF94-C02085043F52}" type="datetimeFigureOut">
              <a:rPr lang="en-US"/>
              <a:pPr>
                <a:defRPr/>
              </a:pPr>
              <a:t>27/6/2022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9BC730F-33F9-49B2-B600-929088F1FC6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1B573A-6166-4F18-A69D-63A6294CA1E0}" type="datetimeFigureOut">
              <a:rPr lang="en-US"/>
              <a:pPr>
                <a:defRPr/>
              </a:pPr>
              <a:t>27/6/2022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4409BAA-86BC-49F9-A71C-2A506769245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8497A6-9AEF-487E-B2FA-EF142BC3B41E}" type="datetimeFigureOut">
              <a:rPr lang="en-US"/>
              <a:pPr>
                <a:defRPr/>
              </a:pPr>
              <a:t>27/6/2022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F9E794-4CE8-4957-85C3-E2C75E71C4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4AB21945-9BC5-4462-B8EA-F49BE5AD12B4}" type="datetimeFigureOut">
              <a:rPr lang="en-US"/>
              <a:pPr>
                <a:defRPr/>
              </a:pPr>
              <a:t>27/6/2022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E6F9699-364B-4307-9941-C9425F273E2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31DE65-F7FA-4B67-994C-3F34988B225C}" type="datetimeFigureOut">
              <a:rPr lang="en-US"/>
              <a:pPr>
                <a:defRPr/>
              </a:pPr>
              <a:t>27/6/2022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A7EC23-DCD5-4B06-926D-D0109C443A7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0DCB72-1FD1-41C3-A48E-40B6F6F901C9}"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E1FAB9-4832-4370-816C-E4FE0713FC4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8098C9-BED4-4D0C-AF63-B301D049F331}"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185DE4-DC26-46B4-9032-EB982818256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54"/>
        <p:cNvGrpSpPr/>
        <p:nvPr/>
      </p:nvGrpSpPr>
      <p:grpSpPr>
        <a:xfrm>
          <a:off x="0" y="0"/>
          <a:ext cx="0" cy="0"/>
          <a:chOff x="0" y="0"/>
          <a:chExt cx="0" cy="0"/>
        </a:xfrm>
      </p:grpSpPr>
      <p:grpSp>
        <p:nvGrpSpPr>
          <p:cNvPr id="4" name="Google Shape;855;p22"/>
          <p:cNvGrpSpPr>
            <a:grpSpLocks/>
          </p:cNvGrpSpPr>
          <p:nvPr/>
        </p:nvGrpSpPr>
        <p:grpSpPr bwMode="auto">
          <a:xfrm>
            <a:off x="-11113" y="-1588"/>
            <a:ext cx="12201526" cy="6861176"/>
            <a:chOff x="-8650" y="-622"/>
            <a:chExt cx="9151396" cy="5145172"/>
          </a:xfrm>
        </p:grpSpPr>
        <p:sp>
          <p:nvSpPr>
            <p:cNvPr id="5" name="Google Shape;856;p22"/>
            <p:cNvSpPr/>
            <p:nvPr/>
          </p:nvSpPr>
          <p:spPr>
            <a:xfrm>
              <a:off x="-8650" y="14854"/>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6" name="Google Shape;857;p22"/>
            <p:cNvSpPr/>
            <p:nvPr/>
          </p:nvSpPr>
          <p:spPr>
            <a:xfrm>
              <a:off x="365217" y="12473"/>
              <a:ext cx="0" cy="5129696"/>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7" name="Google Shape;858;p22"/>
            <p:cNvSpPr/>
            <p:nvPr/>
          </p:nvSpPr>
          <p:spPr>
            <a:xfrm>
              <a:off x="730749" y="12473"/>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8" name="Google Shape;859;p22"/>
            <p:cNvSpPr/>
            <p:nvPr/>
          </p:nvSpPr>
          <p:spPr>
            <a:xfrm>
              <a:off x="1096281" y="11283"/>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9" name="Google Shape;860;p22"/>
            <p:cNvSpPr/>
            <p:nvPr/>
          </p:nvSpPr>
          <p:spPr>
            <a:xfrm>
              <a:off x="1461813" y="11283"/>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0" name="Google Shape;861;p22"/>
            <p:cNvSpPr/>
            <p:nvPr/>
          </p:nvSpPr>
          <p:spPr>
            <a:xfrm>
              <a:off x="1827345"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1" name="Google Shape;862;p22"/>
            <p:cNvSpPr/>
            <p:nvPr/>
          </p:nvSpPr>
          <p:spPr>
            <a:xfrm>
              <a:off x="2192877"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2" name="Google Shape;863;p22"/>
            <p:cNvSpPr/>
            <p:nvPr/>
          </p:nvSpPr>
          <p:spPr>
            <a:xfrm>
              <a:off x="2558409" y="890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3" name="Google Shape;864;p22"/>
            <p:cNvSpPr/>
            <p:nvPr/>
          </p:nvSpPr>
          <p:spPr>
            <a:xfrm>
              <a:off x="2923940" y="8902"/>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4" name="Google Shape;865;p22"/>
            <p:cNvSpPr/>
            <p:nvPr/>
          </p:nvSpPr>
          <p:spPr>
            <a:xfrm>
              <a:off x="3289473" y="890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5" name="Google Shape;866;p22"/>
            <p:cNvSpPr/>
            <p:nvPr/>
          </p:nvSpPr>
          <p:spPr>
            <a:xfrm>
              <a:off x="3655004" y="771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6" name="Google Shape;867;p22"/>
            <p:cNvSpPr/>
            <p:nvPr/>
          </p:nvSpPr>
          <p:spPr>
            <a:xfrm>
              <a:off x="4020536" y="771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7" name="Google Shape;868;p22"/>
            <p:cNvSpPr/>
            <p:nvPr/>
          </p:nvSpPr>
          <p:spPr>
            <a:xfrm>
              <a:off x="4386068" y="652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8" name="Google Shape;869;p22"/>
            <p:cNvSpPr/>
            <p:nvPr/>
          </p:nvSpPr>
          <p:spPr>
            <a:xfrm>
              <a:off x="4751600" y="6522"/>
              <a:ext cx="0" cy="512850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9" name="Google Shape;870;p22"/>
            <p:cNvSpPr/>
            <p:nvPr/>
          </p:nvSpPr>
          <p:spPr>
            <a:xfrm>
              <a:off x="5117132" y="5331"/>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0" name="Google Shape;871;p22"/>
            <p:cNvSpPr/>
            <p:nvPr/>
          </p:nvSpPr>
          <p:spPr>
            <a:xfrm>
              <a:off x="5482664" y="5331"/>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1" name="Google Shape;872;p22"/>
            <p:cNvSpPr/>
            <p:nvPr/>
          </p:nvSpPr>
          <p:spPr>
            <a:xfrm>
              <a:off x="5848196"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2" name="Google Shape;873;p22"/>
            <p:cNvSpPr/>
            <p:nvPr/>
          </p:nvSpPr>
          <p:spPr>
            <a:xfrm>
              <a:off x="6213728"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3" name="Google Shape;874;p22"/>
            <p:cNvSpPr/>
            <p:nvPr/>
          </p:nvSpPr>
          <p:spPr>
            <a:xfrm>
              <a:off x="6579260" y="2950"/>
              <a:ext cx="0" cy="5129696"/>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4" name="Google Shape;875;p22"/>
            <p:cNvSpPr/>
            <p:nvPr/>
          </p:nvSpPr>
          <p:spPr>
            <a:xfrm>
              <a:off x="6944792" y="2950"/>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5" name="Google Shape;876;p22"/>
            <p:cNvSpPr/>
            <p:nvPr/>
          </p:nvSpPr>
          <p:spPr>
            <a:xfrm>
              <a:off x="7310323"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6" name="Google Shape;877;p22"/>
            <p:cNvSpPr/>
            <p:nvPr/>
          </p:nvSpPr>
          <p:spPr>
            <a:xfrm>
              <a:off x="7675856"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7" name="Google Shape;878;p22"/>
            <p:cNvSpPr/>
            <p:nvPr/>
          </p:nvSpPr>
          <p:spPr>
            <a:xfrm>
              <a:off x="8041387" y="569"/>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8" name="Google Shape;879;p22"/>
            <p:cNvSpPr/>
            <p:nvPr/>
          </p:nvSpPr>
          <p:spPr>
            <a:xfrm>
              <a:off x="8406920" y="569"/>
              <a:ext cx="0" cy="5129696"/>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9" name="Google Shape;880;p22"/>
            <p:cNvSpPr/>
            <p:nvPr/>
          </p:nvSpPr>
          <p:spPr>
            <a:xfrm>
              <a:off x="8772451" y="-62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0" name="Google Shape;881;p22"/>
            <p:cNvSpPr/>
            <p:nvPr/>
          </p:nvSpPr>
          <p:spPr>
            <a:xfrm>
              <a:off x="9137983" y="-622"/>
              <a:ext cx="0" cy="5129696"/>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1" name="Google Shape;882;p22"/>
            <p:cNvSpPr/>
            <p:nvPr/>
          </p:nvSpPr>
          <p:spPr>
            <a:xfrm>
              <a:off x="-315" y="4141"/>
              <a:ext cx="9128773" cy="0"/>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2" name="Google Shape;883;p22"/>
            <p:cNvSpPr/>
            <p:nvPr/>
          </p:nvSpPr>
          <p:spPr>
            <a:xfrm>
              <a:off x="876" y="355326"/>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3" name="Google Shape;884;p22"/>
            <p:cNvSpPr/>
            <p:nvPr/>
          </p:nvSpPr>
          <p:spPr>
            <a:xfrm>
              <a:off x="876" y="695798"/>
              <a:ext cx="9129963" cy="0"/>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4" name="Google Shape;885;p22"/>
            <p:cNvSpPr/>
            <p:nvPr/>
          </p:nvSpPr>
          <p:spPr>
            <a:xfrm>
              <a:off x="2066" y="1036270"/>
              <a:ext cx="9129963" cy="1191"/>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5" name="Google Shape;886;p22"/>
            <p:cNvSpPr/>
            <p:nvPr/>
          </p:nvSpPr>
          <p:spPr>
            <a:xfrm>
              <a:off x="3257" y="1377932"/>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6" name="Google Shape;887;p22"/>
            <p:cNvSpPr/>
            <p:nvPr/>
          </p:nvSpPr>
          <p:spPr>
            <a:xfrm>
              <a:off x="4448" y="1718404"/>
              <a:ext cx="9128773" cy="0"/>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7" name="Google Shape;888;p22"/>
            <p:cNvSpPr/>
            <p:nvPr/>
          </p:nvSpPr>
          <p:spPr>
            <a:xfrm>
              <a:off x="5639" y="2058876"/>
              <a:ext cx="9128772" cy="0"/>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8" name="Google Shape;889;p22"/>
            <p:cNvSpPr/>
            <p:nvPr/>
          </p:nvSpPr>
          <p:spPr>
            <a:xfrm>
              <a:off x="6829" y="2400538"/>
              <a:ext cx="9128773" cy="0"/>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9" name="Google Shape;890;p22"/>
            <p:cNvSpPr/>
            <p:nvPr/>
          </p:nvSpPr>
          <p:spPr>
            <a:xfrm>
              <a:off x="6829" y="2741009"/>
              <a:ext cx="9129963"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0" name="Google Shape;891;p22"/>
            <p:cNvSpPr/>
            <p:nvPr/>
          </p:nvSpPr>
          <p:spPr>
            <a:xfrm>
              <a:off x="8020" y="3081481"/>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1" name="Google Shape;892;p22"/>
            <p:cNvSpPr/>
            <p:nvPr/>
          </p:nvSpPr>
          <p:spPr>
            <a:xfrm>
              <a:off x="-315" y="3421953"/>
              <a:ext cx="9128773" cy="1191"/>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2" name="Google Shape;893;p22"/>
            <p:cNvSpPr/>
            <p:nvPr/>
          </p:nvSpPr>
          <p:spPr>
            <a:xfrm>
              <a:off x="-1506" y="3763616"/>
              <a:ext cx="9140680"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3" name="Google Shape;894;p22"/>
            <p:cNvSpPr/>
            <p:nvPr/>
          </p:nvSpPr>
          <p:spPr>
            <a:xfrm>
              <a:off x="-315" y="4104087"/>
              <a:ext cx="9140680" cy="0"/>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4" name="Google Shape;895;p22"/>
            <p:cNvSpPr/>
            <p:nvPr/>
          </p:nvSpPr>
          <p:spPr>
            <a:xfrm>
              <a:off x="876" y="4444559"/>
              <a:ext cx="9140679"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5" name="Google Shape;896;p22"/>
            <p:cNvSpPr/>
            <p:nvPr/>
          </p:nvSpPr>
          <p:spPr>
            <a:xfrm>
              <a:off x="876" y="4786221"/>
              <a:ext cx="9141870" cy="0"/>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6" name="Google Shape;897;p22"/>
            <p:cNvSpPr/>
            <p:nvPr/>
          </p:nvSpPr>
          <p:spPr>
            <a:xfrm>
              <a:off x="6829" y="5144550"/>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grpSp>
      <p:sp>
        <p:nvSpPr>
          <p:cNvPr id="898" name="Google Shape;898;p22"/>
          <p:cNvSpPr txBox="1">
            <a:spLocks noGrp="1"/>
          </p:cNvSpPr>
          <p:nvPr>
            <p:ph type="subTitle" idx="1"/>
          </p:nvPr>
        </p:nvSpPr>
        <p:spPr>
          <a:xfrm>
            <a:off x="2514600" y="4244933"/>
            <a:ext cx="7162800" cy="1406400"/>
          </a:xfrm>
          <a:prstGeom prst="rect">
            <a:avLst/>
          </a:prstGeom>
          <a:noFill/>
          <a:ln>
            <a:noFill/>
          </a:ln>
        </p:spPr>
        <p:txBody>
          <a:bodyPr spcFirstLastPara="1" lIns="121897" tIns="121897" rIns="121897" bIns="121897" anchor="ctr">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p:nvPr>
        </p:nvSpPr>
        <p:spPr>
          <a:xfrm>
            <a:off x="1898600" y="1387333"/>
            <a:ext cx="8394800" cy="2857600"/>
          </a:xfrm>
          <a:prstGeom prst="rect">
            <a:avLst/>
          </a:prstGeom>
          <a:noFill/>
          <a:ln>
            <a:noFill/>
          </a:ln>
        </p:spPr>
        <p:txBody>
          <a:bodyPr spcFirstLastPara="1" lIns="121897" tIns="121897" rIns="121897" bIns="121897">
            <a:noAutofit/>
          </a:bodyPr>
          <a:lstStyle>
            <a:lvl1pPr lvl="0" algn="ctr" rtl="0">
              <a:spcBef>
                <a:spcPts val="0"/>
              </a:spcBef>
              <a:spcAft>
                <a:spcPts val="0"/>
              </a:spcAft>
              <a:buSzPts val="150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1"/>
        <p:cNvGrpSpPr/>
        <p:nvPr/>
      </p:nvGrpSpPr>
      <p:grpSpPr>
        <a:xfrm>
          <a:off x="0" y="0"/>
          <a:ext cx="0" cy="0"/>
          <a:chOff x="0" y="0"/>
          <a:chExt cx="0" cy="0"/>
        </a:xfrm>
      </p:grpSpPr>
      <p:grpSp>
        <p:nvGrpSpPr>
          <p:cNvPr id="4" name="Google Shape;102;p4"/>
          <p:cNvGrpSpPr>
            <a:grpSpLocks/>
          </p:cNvGrpSpPr>
          <p:nvPr/>
        </p:nvGrpSpPr>
        <p:grpSpPr bwMode="auto">
          <a:xfrm>
            <a:off x="-11113" y="-1588"/>
            <a:ext cx="12201526" cy="6861176"/>
            <a:chOff x="-8650" y="-622"/>
            <a:chExt cx="9151396" cy="5145172"/>
          </a:xfrm>
        </p:grpSpPr>
        <p:sp>
          <p:nvSpPr>
            <p:cNvPr id="5" name="Google Shape;103;p4"/>
            <p:cNvSpPr/>
            <p:nvPr/>
          </p:nvSpPr>
          <p:spPr>
            <a:xfrm>
              <a:off x="-8650" y="14854"/>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6" name="Google Shape;104;p4"/>
            <p:cNvSpPr/>
            <p:nvPr/>
          </p:nvSpPr>
          <p:spPr>
            <a:xfrm>
              <a:off x="365217" y="12473"/>
              <a:ext cx="0" cy="5129696"/>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7" name="Google Shape;105;p4"/>
            <p:cNvSpPr/>
            <p:nvPr/>
          </p:nvSpPr>
          <p:spPr>
            <a:xfrm>
              <a:off x="730749" y="12473"/>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8" name="Google Shape;106;p4"/>
            <p:cNvSpPr/>
            <p:nvPr/>
          </p:nvSpPr>
          <p:spPr>
            <a:xfrm>
              <a:off x="1096281" y="11283"/>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9" name="Google Shape;107;p4"/>
            <p:cNvSpPr/>
            <p:nvPr/>
          </p:nvSpPr>
          <p:spPr>
            <a:xfrm>
              <a:off x="1461813" y="11283"/>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0" name="Google Shape;108;p4"/>
            <p:cNvSpPr/>
            <p:nvPr/>
          </p:nvSpPr>
          <p:spPr>
            <a:xfrm>
              <a:off x="1827345"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1" name="Google Shape;109;p4"/>
            <p:cNvSpPr/>
            <p:nvPr/>
          </p:nvSpPr>
          <p:spPr>
            <a:xfrm>
              <a:off x="2192877"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2" name="Google Shape;110;p4"/>
            <p:cNvSpPr/>
            <p:nvPr/>
          </p:nvSpPr>
          <p:spPr>
            <a:xfrm>
              <a:off x="2558409" y="890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3" name="Google Shape;111;p4"/>
            <p:cNvSpPr/>
            <p:nvPr/>
          </p:nvSpPr>
          <p:spPr>
            <a:xfrm>
              <a:off x="2923940" y="8902"/>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4" name="Google Shape;112;p4"/>
            <p:cNvSpPr/>
            <p:nvPr/>
          </p:nvSpPr>
          <p:spPr>
            <a:xfrm>
              <a:off x="3289473" y="890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5" name="Google Shape;113;p4"/>
            <p:cNvSpPr/>
            <p:nvPr/>
          </p:nvSpPr>
          <p:spPr>
            <a:xfrm>
              <a:off x="3655004" y="771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6" name="Google Shape;114;p4"/>
            <p:cNvSpPr/>
            <p:nvPr/>
          </p:nvSpPr>
          <p:spPr>
            <a:xfrm>
              <a:off x="4020536" y="771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7" name="Google Shape;115;p4"/>
            <p:cNvSpPr/>
            <p:nvPr/>
          </p:nvSpPr>
          <p:spPr>
            <a:xfrm>
              <a:off x="4386068" y="652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8" name="Google Shape;116;p4"/>
            <p:cNvSpPr/>
            <p:nvPr/>
          </p:nvSpPr>
          <p:spPr>
            <a:xfrm>
              <a:off x="4751600" y="6522"/>
              <a:ext cx="0" cy="512850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9" name="Google Shape;117;p4"/>
            <p:cNvSpPr/>
            <p:nvPr/>
          </p:nvSpPr>
          <p:spPr>
            <a:xfrm>
              <a:off x="5117132" y="5331"/>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0" name="Google Shape;118;p4"/>
            <p:cNvSpPr/>
            <p:nvPr/>
          </p:nvSpPr>
          <p:spPr>
            <a:xfrm>
              <a:off x="5482664" y="5331"/>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1" name="Google Shape;119;p4"/>
            <p:cNvSpPr/>
            <p:nvPr/>
          </p:nvSpPr>
          <p:spPr>
            <a:xfrm>
              <a:off x="5848196"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2" name="Google Shape;120;p4"/>
            <p:cNvSpPr/>
            <p:nvPr/>
          </p:nvSpPr>
          <p:spPr>
            <a:xfrm>
              <a:off x="6213728"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3" name="Google Shape;121;p4"/>
            <p:cNvSpPr/>
            <p:nvPr/>
          </p:nvSpPr>
          <p:spPr>
            <a:xfrm>
              <a:off x="6579260" y="2950"/>
              <a:ext cx="0" cy="5129696"/>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4" name="Google Shape;122;p4"/>
            <p:cNvSpPr/>
            <p:nvPr/>
          </p:nvSpPr>
          <p:spPr>
            <a:xfrm>
              <a:off x="6944792" y="2950"/>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5" name="Google Shape;123;p4"/>
            <p:cNvSpPr/>
            <p:nvPr/>
          </p:nvSpPr>
          <p:spPr>
            <a:xfrm>
              <a:off x="7310323"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6" name="Google Shape;124;p4"/>
            <p:cNvSpPr/>
            <p:nvPr/>
          </p:nvSpPr>
          <p:spPr>
            <a:xfrm>
              <a:off x="7675856"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7" name="Google Shape;125;p4"/>
            <p:cNvSpPr/>
            <p:nvPr/>
          </p:nvSpPr>
          <p:spPr>
            <a:xfrm>
              <a:off x="8041387" y="569"/>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8" name="Google Shape;126;p4"/>
            <p:cNvSpPr/>
            <p:nvPr/>
          </p:nvSpPr>
          <p:spPr>
            <a:xfrm>
              <a:off x="8406920" y="569"/>
              <a:ext cx="0" cy="5129696"/>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9" name="Google Shape;127;p4"/>
            <p:cNvSpPr/>
            <p:nvPr/>
          </p:nvSpPr>
          <p:spPr>
            <a:xfrm>
              <a:off x="8772451" y="-62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0" name="Google Shape;128;p4"/>
            <p:cNvSpPr/>
            <p:nvPr/>
          </p:nvSpPr>
          <p:spPr>
            <a:xfrm>
              <a:off x="9137983" y="-622"/>
              <a:ext cx="0" cy="5129696"/>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1" name="Google Shape;129;p4"/>
            <p:cNvSpPr/>
            <p:nvPr/>
          </p:nvSpPr>
          <p:spPr>
            <a:xfrm>
              <a:off x="-315" y="4141"/>
              <a:ext cx="9128773" cy="0"/>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2" name="Google Shape;130;p4"/>
            <p:cNvSpPr/>
            <p:nvPr/>
          </p:nvSpPr>
          <p:spPr>
            <a:xfrm>
              <a:off x="876" y="355326"/>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3" name="Google Shape;131;p4"/>
            <p:cNvSpPr/>
            <p:nvPr/>
          </p:nvSpPr>
          <p:spPr>
            <a:xfrm>
              <a:off x="876" y="695798"/>
              <a:ext cx="9129963" cy="0"/>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4" name="Google Shape;132;p4"/>
            <p:cNvSpPr/>
            <p:nvPr/>
          </p:nvSpPr>
          <p:spPr>
            <a:xfrm>
              <a:off x="2066" y="1036270"/>
              <a:ext cx="9129963" cy="1191"/>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5" name="Google Shape;133;p4"/>
            <p:cNvSpPr/>
            <p:nvPr/>
          </p:nvSpPr>
          <p:spPr>
            <a:xfrm>
              <a:off x="3257" y="1377932"/>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6" name="Google Shape;134;p4"/>
            <p:cNvSpPr/>
            <p:nvPr/>
          </p:nvSpPr>
          <p:spPr>
            <a:xfrm>
              <a:off x="4448" y="1718404"/>
              <a:ext cx="9128773" cy="0"/>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7" name="Google Shape;135;p4"/>
            <p:cNvSpPr/>
            <p:nvPr/>
          </p:nvSpPr>
          <p:spPr>
            <a:xfrm>
              <a:off x="5639" y="2058876"/>
              <a:ext cx="9128772" cy="0"/>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8" name="Google Shape;136;p4"/>
            <p:cNvSpPr/>
            <p:nvPr/>
          </p:nvSpPr>
          <p:spPr>
            <a:xfrm>
              <a:off x="6829" y="2400538"/>
              <a:ext cx="9128773" cy="0"/>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9" name="Google Shape;137;p4"/>
            <p:cNvSpPr/>
            <p:nvPr/>
          </p:nvSpPr>
          <p:spPr>
            <a:xfrm>
              <a:off x="6829" y="2741009"/>
              <a:ext cx="9129963"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0" name="Google Shape;138;p4"/>
            <p:cNvSpPr/>
            <p:nvPr/>
          </p:nvSpPr>
          <p:spPr>
            <a:xfrm>
              <a:off x="8020" y="3081481"/>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1" name="Google Shape;139;p4"/>
            <p:cNvSpPr/>
            <p:nvPr/>
          </p:nvSpPr>
          <p:spPr>
            <a:xfrm>
              <a:off x="-315" y="3421953"/>
              <a:ext cx="9128773" cy="1191"/>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2" name="Google Shape;140;p4"/>
            <p:cNvSpPr/>
            <p:nvPr/>
          </p:nvSpPr>
          <p:spPr>
            <a:xfrm>
              <a:off x="-1506" y="3763616"/>
              <a:ext cx="9140680"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3" name="Google Shape;141;p4"/>
            <p:cNvSpPr/>
            <p:nvPr/>
          </p:nvSpPr>
          <p:spPr>
            <a:xfrm>
              <a:off x="-315" y="4104087"/>
              <a:ext cx="9140680" cy="0"/>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4" name="Google Shape;142;p4"/>
            <p:cNvSpPr/>
            <p:nvPr/>
          </p:nvSpPr>
          <p:spPr>
            <a:xfrm>
              <a:off x="876" y="4444559"/>
              <a:ext cx="9140679"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5" name="Google Shape;143;p4"/>
            <p:cNvSpPr/>
            <p:nvPr/>
          </p:nvSpPr>
          <p:spPr>
            <a:xfrm>
              <a:off x="876" y="4786221"/>
              <a:ext cx="9141870" cy="0"/>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6" name="Google Shape;144;p4"/>
            <p:cNvSpPr/>
            <p:nvPr/>
          </p:nvSpPr>
          <p:spPr>
            <a:xfrm>
              <a:off x="6829" y="5144550"/>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grpSp>
      <p:sp>
        <p:nvSpPr>
          <p:cNvPr id="145" name="Google Shape;145;p4"/>
          <p:cNvSpPr txBox="1">
            <a:spLocks noGrp="1"/>
          </p:cNvSpPr>
          <p:nvPr>
            <p:ph type="body" idx="1"/>
          </p:nvPr>
        </p:nvSpPr>
        <p:spPr>
          <a:xfrm>
            <a:off x="960000" y="1536633"/>
            <a:ext cx="10272000" cy="4608000"/>
          </a:xfrm>
          <a:prstGeom prst="rect">
            <a:avLst/>
          </a:prstGeom>
        </p:spPr>
        <p:txBody>
          <a:bodyPr spcFirstLastPara="1" lIns="121897" tIns="121897" rIns="121897" bIns="121897">
            <a:noAutofit/>
          </a:bodyPr>
          <a:lstStyle>
            <a:lvl1pPr marL="609585" lvl="0" indent="-423323" rtl="0">
              <a:lnSpc>
                <a:spcPct val="100000"/>
              </a:lnSpc>
              <a:spcBef>
                <a:spcPts val="0"/>
              </a:spcBef>
              <a:spcAft>
                <a:spcPts val="0"/>
              </a:spcAft>
              <a:buClr>
                <a:schemeClr val="accent2"/>
              </a:buClr>
              <a:buSzPts val="1400"/>
              <a:buChar char="●"/>
              <a:defRPr sz="19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46" name="Google Shape;146;p4"/>
          <p:cNvSpPr txBox="1">
            <a:spLocks noGrp="1"/>
          </p:cNvSpPr>
          <p:nvPr>
            <p:ph type="title"/>
          </p:nvPr>
        </p:nvSpPr>
        <p:spPr>
          <a:xfrm>
            <a:off x="960000" y="710567"/>
            <a:ext cx="10272000" cy="596800"/>
          </a:xfrm>
          <a:prstGeom prst="rect">
            <a:avLst/>
          </a:prstGeom>
          <a:noFill/>
          <a:ln>
            <a:noFill/>
          </a:ln>
        </p:spPr>
        <p:txBody>
          <a:bodyPr spcFirstLastPara="1" lIns="121897" tIns="121897" rIns="121897" bIns="121897">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0"/>
        <p:cNvGrpSpPr/>
        <p:nvPr/>
      </p:nvGrpSpPr>
      <p:grpSpPr>
        <a:xfrm>
          <a:off x="0" y="0"/>
          <a:ext cx="0" cy="0"/>
          <a:chOff x="0" y="0"/>
          <a:chExt cx="0" cy="0"/>
        </a:xfrm>
      </p:grpSpPr>
      <p:grpSp>
        <p:nvGrpSpPr>
          <p:cNvPr id="18" name="Google Shape;431;p13"/>
          <p:cNvGrpSpPr>
            <a:grpSpLocks/>
          </p:cNvGrpSpPr>
          <p:nvPr/>
        </p:nvGrpSpPr>
        <p:grpSpPr bwMode="auto">
          <a:xfrm>
            <a:off x="-11113" y="-1588"/>
            <a:ext cx="12201526" cy="6861176"/>
            <a:chOff x="-8650" y="-622"/>
            <a:chExt cx="9151396" cy="5145172"/>
          </a:xfrm>
        </p:grpSpPr>
        <p:sp>
          <p:nvSpPr>
            <p:cNvPr id="19" name="Google Shape;432;p13"/>
            <p:cNvSpPr/>
            <p:nvPr/>
          </p:nvSpPr>
          <p:spPr>
            <a:xfrm>
              <a:off x="-8650" y="14854"/>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0" name="Google Shape;433;p13"/>
            <p:cNvSpPr/>
            <p:nvPr/>
          </p:nvSpPr>
          <p:spPr>
            <a:xfrm>
              <a:off x="365217" y="12473"/>
              <a:ext cx="0" cy="5129696"/>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1" name="Google Shape;434;p13"/>
            <p:cNvSpPr/>
            <p:nvPr/>
          </p:nvSpPr>
          <p:spPr>
            <a:xfrm>
              <a:off x="730749" y="12473"/>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2" name="Google Shape;435;p13"/>
            <p:cNvSpPr/>
            <p:nvPr/>
          </p:nvSpPr>
          <p:spPr>
            <a:xfrm>
              <a:off x="1096281" y="11283"/>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3" name="Google Shape;436;p13"/>
            <p:cNvSpPr/>
            <p:nvPr/>
          </p:nvSpPr>
          <p:spPr>
            <a:xfrm>
              <a:off x="1461813" y="11283"/>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4" name="Google Shape;437;p13"/>
            <p:cNvSpPr/>
            <p:nvPr/>
          </p:nvSpPr>
          <p:spPr>
            <a:xfrm>
              <a:off x="1827345"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5" name="Google Shape;438;p13"/>
            <p:cNvSpPr/>
            <p:nvPr/>
          </p:nvSpPr>
          <p:spPr>
            <a:xfrm>
              <a:off x="2192877"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6" name="Google Shape;439;p13"/>
            <p:cNvSpPr/>
            <p:nvPr/>
          </p:nvSpPr>
          <p:spPr>
            <a:xfrm>
              <a:off x="2558409" y="890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7" name="Google Shape;440;p13"/>
            <p:cNvSpPr/>
            <p:nvPr/>
          </p:nvSpPr>
          <p:spPr>
            <a:xfrm>
              <a:off x="2923940" y="8902"/>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8" name="Google Shape;441;p13"/>
            <p:cNvSpPr/>
            <p:nvPr/>
          </p:nvSpPr>
          <p:spPr>
            <a:xfrm>
              <a:off x="3289473" y="890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9" name="Google Shape;442;p13"/>
            <p:cNvSpPr/>
            <p:nvPr/>
          </p:nvSpPr>
          <p:spPr>
            <a:xfrm>
              <a:off x="3655004" y="771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0" name="Google Shape;443;p13"/>
            <p:cNvSpPr/>
            <p:nvPr/>
          </p:nvSpPr>
          <p:spPr>
            <a:xfrm>
              <a:off x="4020536" y="771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1" name="Google Shape;444;p13"/>
            <p:cNvSpPr/>
            <p:nvPr/>
          </p:nvSpPr>
          <p:spPr>
            <a:xfrm>
              <a:off x="4386068" y="652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2" name="Google Shape;445;p13"/>
            <p:cNvSpPr/>
            <p:nvPr/>
          </p:nvSpPr>
          <p:spPr>
            <a:xfrm>
              <a:off x="4751600" y="6522"/>
              <a:ext cx="0" cy="512850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3" name="Google Shape;446;p13"/>
            <p:cNvSpPr/>
            <p:nvPr/>
          </p:nvSpPr>
          <p:spPr>
            <a:xfrm>
              <a:off x="5117132" y="5331"/>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4" name="Google Shape;447;p13"/>
            <p:cNvSpPr/>
            <p:nvPr/>
          </p:nvSpPr>
          <p:spPr>
            <a:xfrm>
              <a:off x="5482664" y="5331"/>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5" name="Google Shape;448;p13"/>
            <p:cNvSpPr/>
            <p:nvPr/>
          </p:nvSpPr>
          <p:spPr>
            <a:xfrm>
              <a:off x="5848196"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6" name="Google Shape;449;p13"/>
            <p:cNvSpPr/>
            <p:nvPr/>
          </p:nvSpPr>
          <p:spPr>
            <a:xfrm>
              <a:off x="6213728"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7" name="Google Shape;450;p13"/>
            <p:cNvSpPr/>
            <p:nvPr/>
          </p:nvSpPr>
          <p:spPr>
            <a:xfrm>
              <a:off x="6579260" y="2950"/>
              <a:ext cx="0" cy="5129696"/>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8" name="Google Shape;451;p13"/>
            <p:cNvSpPr/>
            <p:nvPr/>
          </p:nvSpPr>
          <p:spPr>
            <a:xfrm>
              <a:off x="6944792" y="2950"/>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9" name="Google Shape;452;p13"/>
            <p:cNvSpPr/>
            <p:nvPr/>
          </p:nvSpPr>
          <p:spPr>
            <a:xfrm>
              <a:off x="7310323"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0" name="Google Shape;453;p13"/>
            <p:cNvSpPr/>
            <p:nvPr/>
          </p:nvSpPr>
          <p:spPr>
            <a:xfrm>
              <a:off x="7675856"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1" name="Google Shape;454;p13"/>
            <p:cNvSpPr/>
            <p:nvPr/>
          </p:nvSpPr>
          <p:spPr>
            <a:xfrm>
              <a:off x="8041387" y="569"/>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2" name="Google Shape;455;p13"/>
            <p:cNvSpPr/>
            <p:nvPr/>
          </p:nvSpPr>
          <p:spPr>
            <a:xfrm>
              <a:off x="8406920" y="569"/>
              <a:ext cx="0" cy="5129696"/>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3" name="Google Shape;456;p13"/>
            <p:cNvSpPr/>
            <p:nvPr/>
          </p:nvSpPr>
          <p:spPr>
            <a:xfrm>
              <a:off x="8772451" y="-62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4" name="Google Shape;457;p13"/>
            <p:cNvSpPr/>
            <p:nvPr/>
          </p:nvSpPr>
          <p:spPr>
            <a:xfrm>
              <a:off x="9137983" y="-622"/>
              <a:ext cx="0" cy="5129696"/>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5" name="Google Shape;458;p13"/>
            <p:cNvSpPr/>
            <p:nvPr/>
          </p:nvSpPr>
          <p:spPr>
            <a:xfrm>
              <a:off x="-315" y="4141"/>
              <a:ext cx="9128773" cy="0"/>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6" name="Google Shape;459;p13"/>
            <p:cNvSpPr/>
            <p:nvPr/>
          </p:nvSpPr>
          <p:spPr>
            <a:xfrm>
              <a:off x="876" y="355326"/>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7" name="Google Shape;460;p13"/>
            <p:cNvSpPr/>
            <p:nvPr/>
          </p:nvSpPr>
          <p:spPr>
            <a:xfrm>
              <a:off x="876" y="695798"/>
              <a:ext cx="9129963" cy="0"/>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8" name="Google Shape;461;p13"/>
            <p:cNvSpPr/>
            <p:nvPr/>
          </p:nvSpPr>
          <p:spPr>
            <a:xfrm>
              <a:off x="2066" y="1036270"/>
              <a:ext cx="9129963" cy="1191"/>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9" name="Google Shape;462;p13"/>
            <p:cNvSpPr/>
            <p:nvPr/>
          </p:nvSpPr>
          <p:spPr>
            <a:xfrm>
              <a:off x="3257" y="1377932"/>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0" name="Google Shape;463;p13"/>
            <p:cNvSpPr/>
            <p:nvPr/>
          </p:nvSpPr>
          <p:spPr>
            <a:xfrm>
              <a:off x="4448" y="1718404"/>
              <a:ext cx="9128773" cy="0"/>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1" name="Google Shape;464;p13"/>
            <p:cNvSpPr/>
            <p:nvPr/>
          </p:nvSpPr>
          <p:spPr>
            <a:xfrm>
              <a:off x="5639" y="2058876"/>
              <a:ext cx="9128772" cy="0"/>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2" name="Google Shape;465;p13"/>
            <p:cNvSpPr/>
            <p:nvPr/>
          </p:nvSpPr>
          <p:spPr>
            <a:xfrm>
              <a:off x="6829" y="2400538"/>
              <a:ext cx="9128773" cy="0"/>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3" name="Google Shape;466;p13"/>
            <p:cNvSpPr/>
            <p:nvPr/>
          </p:nvSpPr>
          <p:spPr>
            <a:xfrm>
              <a:off x="6829" y="2741009"/>
              <a:ext cx="9129963"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4" name="Google Shape;467;p13"/>
            <p:cNvSpPr/>
            <p:nvPr/>
          </p:nvSpPr>
          <p:spPr>
            <a:xfrm>
              <a:off x="8020" y="3081481"/>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5" name="Google Shape;468;p13"/>
            <p:cNvSpPr/>
            <p:nvPr/>
          </p:nvSpPr>
          <p:spPr>
            <a:xfrm>
              <a:off x="-315" y="3421953"/>
              <a:ext cx="9128773" cy="1191"/>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6" name="Google Shape;469;p13"/>
            <p:cNvSpPr/>
            <p:nvPr/>
          </p:nvSpPr>
          <p:spPr>
            <a:xfrm>
              <a:off x="-1506" y="3763616"/>
              <a:ext cx="9140680"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7" name="Google Shape;470;p13"/>
            <p:cNvSpPr/>
            <p:nvPr/>
          </p:nvSpPr>
          <p:spPr>
            <a:xfrm>
              <a:off x="-315" y="4104087"/>
              <a:ext cx="9140680" cy="0"/>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8" name="Google Shape;471;p13"/>
            <p:cNvSpPr/>
            <p:nvPr/>
          </p:nvSpPr>
          <p:spPr>
            <a:xfrm>
              <a:off x="876" y="4444559"/>
              <a:ext cx="9140679"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9" name="Google Shape;472;p13"/>
            <p:cNvSpPr/>
            <p:nvPr/>
          </p:nvSpPr>
          <p:spPr>
            <a:xfrm>
              <a:off x="876" y="4786221"/>
              <a:ext cx="9141870" cy="0"/>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60" name="Google Shape;473;p13"/>
            <p:cNvSpPr/>
            <p:nvPr/>
          </p:nvSpPr>
          <p:spPr>
            <a:xfrm>
              <a:off x="6829" y="5144550"/>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grpSp>
      <p:sp>
        <p:nvSpPr>
          <p:cNvPr id="474" name="Google Shape;474;p13"/>
          <p:cNvSpPr txBox="1">
            <a:spLocks noGrp="1"/>
          </p:cNvSpPr>
          <p:nvPr>
            <p:ph type="title"/>
          </p:nvPr>
        </p:nvSpPr>
        <p:spPr>
          <a:xfrm>
            <a:off x="960000" y="2323700"/>
            <a:ext cx="3115200" cy="703600"/>
          </a:xfrm>
          <a:prstGeom prst="rect">
            <a:avLst/>
          </a:prstGeom>
          <a:solidFill>
            <a:schemeClr val="accent1"/>
          </a:solidFill>
          <a:ln w="19050" cap="flat" cmpd="sng">
            <a:solidFill>
              <a:schemeClr val="accent5"/>
            </a:solidFill>
            <a:prstDash val="dash"/>
            <a:round/>
            <a:headEnd type="none" w="sm" len="sm"/>
            <a:tailEnd type="none" w="sm" len="sm"/>
          </a:ln>
        </p:spPr>
        <p:txBody>
          <a:bodyPr spcFirstLastPara="1" lIns="121897" tIns="121897" rIns="121897" bIns="121897">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5" name="Google Shape;475;p13"/>
          <p:cNvSpPr txBox="1">
            <a:spLocks noGrp="1"/>
          </p:cNvSpPr>
          <p:nvPr>
            <p:ph type="title" idx="2"/>
          </p:nvPr>
        </p:nvSpPr>
        <p:spPr>
          <a:xfrm>
            <a:off x="1667400" y="1532800"/>
            <a:ext cx="1700400" cy="791200"/>
          </a:xfrm>
          <a:prstGeom prst="rect">
            <a:avLst/>
          </a:prstGeom>
        </p:spPr>
        <p:txBody>
          <a:bodyPr spcFirstLastPara="1" lIns="121897" tIns="121897" rIns="121897" bIns="121897">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476" name="Google Shape;476;p13"/>
          <p:cNvSpPr txBox="1">
            <a:spLocks noGrp="1"/>
          </p:cNvSpPr>
          <p:nvPr>
            <p:ph type="subTitle" idx="1"/>
          </p:nvPr>
        </p:nvSpPr>
        <p:spPr>
          <a:xfrm>
            <a:off x="960000" y="3105733"/>
            <a:ext cx="3115200" cy="646400"/>
          </a:xfrm>
          <a:prstGeom prst="rect">
            <a:avLst/>
          </a:prstGeom>
        </p:spPr>
        <p:txBody>
          <a:bodyPr spcFirstLastPara="1" lIns="121897" tIns="121897" rIns="121897" bIns="121897" anchor="ctr">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13"/>
          <p:cNvSpPr txBox="1">
            <a:spLocks noGrp="1"/>
          </p:cNvSpPr>
          <p:nvPr>
            <p:ph type="title" idx="3"/>
          </p:nvPr>
        </p:nvSpPr>
        <p:spPr>
          <a:xfrm>
            <a:off x="4538400" y="2323700"/>
            <a:ext cx="3115200" cy="703600"/>
          </a:xfrm>
          <a:prstGeom prst="rect">
            <a:avLst/>
          </a:prstGeom>
          <a:solidFill>
            <a:schemeClr val="accent2"/>
          </a:solidFill>
          <a:ln w="19050" cap="flat" cmpd="sng">
            <a:solidFill>
              <a:schemeClr val="accent5"/>
            </a:solidFill>
            <a:prstDash val="dash"/>
            <a:round/>
            <a:headEnd type="none" w="sm" len="sm"/>
            <a:tailEnd type="none" w="sm" len="sm"/>
          </a:ln>
        </p:spPr>
        <p:txBody>
          <a:bodyPr spcFirstLastPara="1" lIns="121897" tIns="121897" rIns="121897" bIns="121897">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8" name="Google Shape;478;p13"/>
          <p:cNvSpPr txBox="1">
            <a:spLocks noGrp="1"/>
          </p:cNvSpPr>
          <p:nvPr>
            <p:ph type="title" idx="4"/>
          </p:nvPr>
        </p:nvSpPr>
        <p:spPr>
          <a:xfrm>
            <a:off x="5245800" y="1532800"/>
            <a:ext cx="1700400" cy="791200"/>
          </a:xfrm>
          <a:prstGeom prst="rect">
            <a:avLst/>
          </a:prstGeom>
        </p:spPr>
        <p:txBody>
          <a:bodyPr spcFirstLastPara="1" lIns="121897" tIns="121897" rIns="121897" bIns="121897">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479" name="Google Shape;479;p13"/>
          <p:cNvSpPr txBox="1">
            <a:spLocks noGrp="1"/>
          </p:cNvSpPr>
          <p:nvPr>
            <p:ph type="subTitle" idx="5"/>
          </p:nvPr>
        </p:nvSpPr>
        <p:spPr>
          <a:xfrm>
            <a:off x="4538400" y="3105733"/>
            <a:ext cx="3115200" cy="646400"/>
          </a:xfrm>
          <a:prstGeom prst="rect">
            <a:avLst/>
          </a:prstGeom>
        </p:spPr>
        <p:txBody>
          <a:bodyPr spcFirstLastPara="1" lIns="121897" tIns="121897" rIns="121897" bIns="121897" anchor="ctr">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0" name="Google Shape;480;p13"/>
          <p:cNvSpPr txBox="1">
            <a:spLocks noGrp="1"/>
          </p:cNvSpPr>
          <p:nvPr>
            <p:ph type="title" idx="6"/>
          </p:nvPr>
        </p:nvSpPr>
        <p:spPr>
          <a:xfrm>
            <a:off x="8116800" y="2323700"/>
            <a:ext cx="3115200" cy="703600"/>
          </a:xfrm>
          <a:prstGeom prst="rect">
            <a:avLst/>
          </a:prstGeom>
          <a:solidFill>
            <a:schemeClr val="accent3"/>
          </a:solidFill>
          <a:ln w="19050" cap="flat" cmpd="sng">
            <a:solidFill>
              <a:schemeClr val="accent5"/>
            </a:solidFill>
            <a:prstDash val="dash"/>
            <a:round/>
            <a:headEnd type="none" w="sm" len="sm"/>
            <a:tailEnd type="none" w="sm" len="sm"/>
          </a:ln>
        </p:spPr>
        <p:txBody>
          <a:bodyPr spcFirstLastPara="1" lIns="121897" tIns="121897" rIns="121897" bIns="121897">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1" name="Google Shape;481;p13"/>
          <p:cNvSpPr txBox="1">
            <a:spLocks noGrp="1"/>
          </p:cNvSpPr>
          <p:nvPr>
            <p:ph type="title" idx="7"/>
          </p:nvPr>
        </p:nvSpPr>
        <p:spPr>
          <a:xfrm>
            <a:off x="8824200" y="1532800"/>
            <a:ext cx="1700400" cy="791200"/>
          </a:xfrm>
          <a:prstGeom prst="rect">
            <a:avLst/>
          </a:prstGeom>
        </p:spPr>
        <p:txBody>
          <a:bodyPr spcFirstLastPara="1" lIns="121897" tIns="121897" rIns="121897" bIns="121897">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482" name="Google Shape;482;p13"/>
          <p:cNvSpPr txBox="1">
            <a:spLocks noGrp="1"/>
          </p:cNvSpPr>
          <p:nvPr>
            <p:ph type="subTitle" idx="8"/>
          </p:nvPr>
        </p:nvSpPr>
        <p:spPr>
          <a:xfrm>
            <a:off x="8116800" y="3105733"/>
            <a:ext cx="3115200" cy="646400"/>
          </a:xfrm>
          <a:prstGeom prst="rect">
            <a:avLst/>
          </a:prstGeom>
        </p:spPr>
        <p:txBody>
          <a:bodyPr spcFirstLastPara="1" lIns="121897" tIns="121897" rIns="121897" bIns="121897" anchor="ctr">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13"/>
          <p:cNvSpPr txBox="1">
            <a:spLocks noGrp="1"/>
          </p:cNvSpPr>
          <p:nvPr>
            <p:ph type="title" idx="9"/>
          </p:nvPr>
        </p:nvSpPr>
        <p:spPr>
          <a:xfrm>
            <a:off x="2749200" y="4727733"/>
            <a:ext cx="3115200" cy="703600"/>
          </a:xfrm>
          <a:prstGeom prst="rect">
            <a:avLst/>
          </a:prstGeom>
          <a:solidFill>
            <a:schemeClr val="accent4"/>
          </a:solidFill>
          <a:ln w="19050" cap="flat" cmpd="sng">
            <a:solidFill>
              <a:schemeClr val="accent5"/>
            </a:solidFill>
            <a:prstDash val="dash"/>
            <a:round/>
            <a:headEnd type="none" w="sm" len="sm"/>
            <a:tailEnd type="none" w="sm" len="sm"/>
          </a:ln>
        </p:spPr>
        <p:txBody>
          <a:bodyPr spcFirstLastPara="1" lIns="121897" tIns="121897" rIns="121897" bIns="121897">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4" name="Google Shape;484;p13"/>
          <p:cNvSpPr txBox="1">
            <a:spLocks noGrp="1"/>
          </p:cNvSpPr>
          <p:nvPr>
            <p:ph type="title" idx="13"/>
          </p:nvPr>
        </p:nvSpPr>
        <p:spPr>
          <a:xfrm>
            <a:off x="3456600" y="3936833"/>
            <a:ext cx="1700400" cy="791200"/>
          </a:xfrm>
          <a:prstGeom prst="rect">
            <a:avLst/>
          </a:prstGeom>
        </p:spPr>
        <p:txBody>
          <a:bodyPr spcFirstLastPara="1" lIns="121897" tIns="121897" rIns="121897" bIns="121897">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485" name="Google Shape;485;p13"/>
          <p:cNvSpPr txBox="1">
            <a:spLocks noGrp="1"/>
          </p:cNvSpPr>
          <p:nvPr>
            <p:ph type="subTitle" idx="14"/>
          </p:nvPr>
        </p:nvSpPr>
        <p:spPr>
          <a:xfrm>
            <a:off x="2749200" y="5509767"/>
            <a:ext cx="3115200" cy="646400"/>
          </a:xfrm>
          <a:prstGeom prst="rect">
            <a:avLst/>
          </a:prstGeom>
        </p:spPr>
        <p:txBody>
          <a:bodyPr spcFirstLastPara="1" lIns="121897" tIns="121897" rIns="121897" bIns="121897" anchor="ctr">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6" name="Google Shape;486;p13"/>
          <p:cNvSpPr txBox="1">
            <a:spLocks noGrp="1"/>
          </p:cNvSpPr>
          <p:nvPr>
            <p:ph type="title" idx="15"/>
          </p:nvPr>
        </p:nvSpPr>
        <p:spPr>
          <a:xfrm>
            <a:off x="6327600" y="4727733"/>
            <a:ext cx="3115200" cy="703600"/>
          </a:xfrm>
          <a:prstGeom prst="rect">
            <a:avLst/>
          </a:prstGeom>
          <a:solidFill>
            <a:schemeClr val="dk2"/>
          </a:solidFill>
          <a:ln w="19050" cap="flat" cmpd="sng">
            <a:solidFill>
              <a:schemeClr val="accent5"/>
            </a:solidFill>
            <a:prstDash val="dash"/>
            <a:round/>
            <a:headEnd type="none" w="sm" len="sm"/>
            <a:tailEnd type="none" w="sm" len="sm"/>
          </a:ln>
        </p:spPr>
        <p:txBody>
          <a:bodyPr spcFirstLastPara="1" lIns="121897" tIns="121897" rIns="121897" bIns="121897">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7" name="Google Shape;487;p13"/>
          <p:cNvSpPr txBox="1">
            <a:spLocks noGrp="1"/>
          </p:cNvSpPr>
          <p:nvPr>
            <p:ph type="title" idx="16"/>
          </p:nvPr>
        </p:nvSpPr>
        <p:spPr>
          <a:xfrm>
            <a:off x="7035000" y="3936833"/>
            <a:ext cx="1700400" cy="791200"/>
          </a:xfrm>
          <a:prstGeom prst="rect">
            <a:avLst/>
          </a:prstGeom>
        </p:spPr>
        <p:txBody>
          <a:bodyPr spcFirstLastPara="1" lIns="121897" tIns="121897" rIns="121897" bIns="121897">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US"/>
              <a:t>Click to edit Master title style</a:t>
            </a:r>
            <a:endParaRPr/>
          </a:p>
        </p:txBody>
      </p:sp>
      <p:sp>
        <p:nvSpPr>
          <p:cNvPr id="488" name="Google Shape;488;p13"/>
          <p:cNvSpPr txBox="1">
            <a:spLocks noGrp="1"/>
          </p:cNvSpPr>
          <p:nvPr>
            <p:ph type="subTitle" idx="17"/>
          </p:nvPr>
        </p:nvSpPr>
        <p:spPr>
          <a:xfrm>
            <a:off x="6327600" y="5509767"/>
            <a:ext cx="3115200" cy="646400"/>
          </a:xfrm>
          <a:prstGeom prst="rect">
            <a:avLst/>
          </a:prstGeom>
        </p:spPr>
        <p:txBody>
          <a:bodyPr spcFirstLastPara="1" lIns="121897" tIns="121897" rIns="121897" bIns="121897" anchor="ctr">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9" name="Google Shape;489;p13"/>
          <p:cNvSpPr txBox="1">
            <a:spLocks noGrp="1"/>
          </p:cNvSpPr>
          <p:nvPr>
            <p:ph type="title" idx="18"/>
          </p:nvPr>
        </p:nvSpPr>
        <p:spPr>
          <a:xfrm>
            <a:off x="960000" y="710567"/>
            <a:ext cx="10272000" cy="596800"/>
          </a:xfrm>
          <a:prstGeom prst="rect">
            <a:avLst/>
          </a:prstGeom>
          <a:noFill/>
          <a:ln>
            <a:noFill/>
          </a:ln>
        </p:spPr>
        <p:txBody>
          <a:bodyPr spcFirstLastPara="1" lIns="121897" tIns="121897" rIns="121897" bIns="121897">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grpSp>
        <p:nvGrpSpPr>
          <p:cNvPr id="3" name="Google Shape;290;p8"/>
          <p:cNvGrpSpPr>
            <a:grpSpLocks/>
          </p:cNvGrpSpPr>
          <p:nvPr/>
        </p:nvGrpSpPr>
        <p:grpSpPr bwMode="auto">
          <a:xfrm>
            <a:off x="-11113" y="-1588"/>
            <a:ext cx="12201526" cy="6861176"/>
            <a:chOff x="-8650" y="-622"/>
            <a:chExt cx="9151396" cy="5145172"/>
          </a:xfrm>
        </p:grpSpPr>
        <p:sp>
          <p:nvSpPr>
            <p:cNvPr id="4" name="Google Shape;291;p8"/>
            <p:cNvSpPr/>
            <p:nvPr/>
          </p:nvSpPr>
          <p:spPr>
            <a:xfrm>
              <a:off x="-8650" y="14854"/>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5" name="Google Shape;292;p8"/>
            <p:cNvSpPr/>
            <p:nvPr/>
          </p:nvSpPr>
          <p:spPr>
            <a:xfrm>
              <a:off x="365217" y="12473"/>
              <a:ext cx="0" cy="5129696"/>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6" name="Google Shape;293;p8"/>
            <p:cNvSpPr/>
            <p:nvPr/>
          </p:nvSpPr>
          <p:spPr>
            <a:xfrm>
              <a:off x="730749" y="12473"/>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7" name="Google Shape;294;p8"/>
            <p:cNvSpPr/>
            <p:nvPr/>
          </p:nvSpPr>
          <p:spPr>
            <a:xfrm>
              <a:off x="1096281" y="11283"/>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8" name="Google Shape;295;p8"/>
            <p:cNvSpPr/>
            <p:nvPr/>
          </p:nvSpPr>
          <p:spPr>
            <a:xfrm>
              <a:off x="1461813" y="11283"/>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9" name="Google Shape;296;p8"/>
            <p:cNvSpPr/>
            <p:nvPr/>
          </p:nvSpPr>
          <p:spPr>
            <a:xfrm>
              <a:off x="1827345"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0" name="Google Shape;297;p8"/>
            <p:cNvSpPr/>
            <p:nvPr/>
          </p:nvSpPr>
          <p:spPr>
            <a:xfrm>
              <a:off x="2192877"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1" name="Google Shape;298;p8"/>
            <p:cNvSpPr/>
            <p:nvPr/>
          </p:nvSpPr>
          <p:spPr>
            <a:xfrm>
              <a:off x="2558409" y="890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2" name="Google Shape;299;p8"/>
            <p:cNvSpPr/>
            <p:nvPr/>
          </p:nvSpPr>
          <p:spPr>
            <a:xfrm>
              <a:off x="2923940" y="8902"/>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3" name="Google Shape;300;p8"/>
            <p:cNvSpPr/>
            <p:nvPr/>
          </p:nvSpPr>
          <p:spPr>
            <a:xfrm>
              <a:off x="3289473" y="890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4" name="Google Shape;301;p8"/>
            <p:cNvSpPr/>
            <p:nvPr/>
          </p:nvSpPr>
          <p:spPr>
            <a:xfrm>
              <a:off x="3655004" y="771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5" name="Google Shape;302;p8"/>
            <p:cNvSpPr/>
            <p:nvPr/>
          </p:nvSpPr>
          <p:spPr>
            <a:xfrm>
              <a:off x="4020536" y="771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6" name="Google Shape;303;p8"/>
            <p:cNvSpPr/>
            <p:nvPr/>
          </p:nvSpPr>
          <p:spPr>
            <a:xfrm>
              <a:off x="4386068" y="652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7" name="Google Shape;304;p8"/>
            <p:cNvSpPr/>
            <p:nvPr/>
          </p:nvSpPr>
          <p:spPr>
            <a:xfrm>
              <a:off x="4751600" y="6522"/>
              <a:ext cx="0" cy="512850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8" name="Google Shape;305;p8"/>
            <p:cNvSpPr/>
            <p:nvPr/>
          </p:nvSpPr>
          <p:spPr>
            <a:xfrm>
              <a:off x="5117132" y="5331"/>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9" name="Google Shape;306;p8"/>
            <p:cNvSpPr/>
            <p:nvPr/>
          </p:nvSpPr>
          <p:spPr>
            <a:xfrm>
              <a:off x="5482664" y="5331"/>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0" name="Google Shape;307;p8"/>
            <p:cNvSpPr/>
            <p:nvPr/>
          </p:nvSpPr>
          <p:spPr>
            <a:xfrm>
              <a:off x="5848196"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1" name="Google Shape;308;p8"/>
            <p:cNvSpPr/>
            <p:nvPr/>
          </p:nvSpPr>
          <p:spPr>
            <a:xfrm>
              <a:off x="6213728"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2" name="Google Shape;309;p8"/>
            <p:cNvSpPr/>
            <p:nvPr/>
          </p:nvSpPr>
          <p:spPr>
            <a:xfrm>
              <a:off x="6579260" y="2950"/>
              <a:ext cx="0" cy="5129696"/>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3" name="Google Shape;310;p8"/>
            <p:cNvSpPr/>
            <p:nvPr/>
          </p:nvSpPr>
          <p:spPr>
            <a:xfrm>
              <a:off x="6944792" y="2950"/>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4" name="Google Shape;311;p8"/>
            <p:cNvSpPr/>
            <p:nvPr/>
          </p:nvSpPr>
          <p:spPr>
            <a:xfrm>
              <a:off x="7310323"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5" name="Google Shape;312;p8"/>
            <p:cNvSpPr/>
            <p:nvPr/>
          </p:nvSpPr>
          <p:spPr>
            <a:xfrm>
              <a:off x="7675856"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6" name="Google Shape;313;p8"/>
            <p:cNvSpPr/>
            <p:nvPr/>
          </p:nvSpPr>
          <p:spPr>
            <a:xfrm>
              <a:off x="8041387" y="569"/>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7" name="Google Shape;314;p8"/>
            <p:cNvSpPr/>
            <p:nvPr/>
          </p:nvSpPr>
          <p:spPr>
            <a:xfrm>
              <a:off x="8406920" y="569"/>
              <a:ext cx="0" cy="5129696"/>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8" name="Google Shape;315;p8"/>
            <p:cNvSpPr/>
            <p:nvPr/>
          </p:nvSpPr>
          <p:spPr>
            <a:xfrm>
              <a:off x="8772451" y="-62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9" name="Google Shape;316;p8"/>
            <p:cNvSpPr/>
            <p:nvPr/>
          </p:nvSpPr>
          <p:spPr>
            <a:xfrm>
              <a:off x="9137983" y="-622"/>
              <a:ext cx="0" cy="5129696"/>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0" name="Google Shape;317;p8"/>
            <p:cNvSpPr/>
            <p:nvPr/>
          </p:nvSpPr>
          <p:spPr>
            <a:xfrm>
              <a:off x="-315" y="4141"/>
              <a:ext cx="9128773" cy="0"/>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1" name="Google Shape;318;p8"/>
            <p:cNvSpPr/>
            <p:nvPr/>
          </p:nvSpPr>
          <p:spPr>
            <a:xfrm>
              <a:off x="876" y="355326"/>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2" name="Google Shape;319;p8"/>
            <p:cNvSpPr/>
            <p:nvPr/>
          </p:nvSpPr>
          <p:spPr>
            <a:xfrm>
              <a:off x="876" y="695798"/>
              <a:ext cx="9129963" cy="0"/>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3" name="Google Shape;320;p8"/>
            <p:cNvSpPr/>
            <p:nvPr/>
          </p:nvSpPr>
          <p:spPr>
            <a:xfrm>
              <a:off x="2066" y="1036270"/>
              <a:ext cx="9129963" cy="1191"/>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4" name="Google Shape;321;p8"/>
            <p:cNvSpPr/>
            <p:nvPr/>
          </p:nvSpPr>
          <p:spPr>
            <a:xfrm>
              <a:off x="3257" y="1377932"/>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5" name="Google Shape;322;p8"/>
            <p:cNvSpPr/>
            <p:nvPr/>
          </p:nvSpPr>
          <p:spPr>
            <a:xfrm>
              <a:off x="4448" y="1718404"/>
              <a:ext cx="9128773" cy="0"/>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6" name="Google Shape;323;p8"/>
            <p:cNvSpPr/>
            <p:nvPr/>
          </p:nvSpPr>
          <p:spPr>
            <a:xfrm>
              <a:off x="5639" y="2058876"/>
              <a:ext cx="9128772" cy="0"/>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7" name="Google Shape;324;p8"/>
            <p:cNvSpPr/>
            <p:nvPr/>
          </p:nvSpPr>
          <p:spPr>
            <a:xfrm>
              <a:off x="6829" y="2400538"/>
              <a:ext cx="9128773" cy="0"/>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8" name="Google Shape;325;p8"/>
            <p:cNvSpPr/>
            <p:nvPr/>
          </p:nvSpPr>
          <p:spPr>
            <a:xfrm>
              <a:off x="6829" y="2741009"/>
              <a:ext cx="9129963"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9" name="Google Shape;326;p8"/>
            <p:cNvSpPr/>
            <p:nvPr/>
          </p:nvSpPr>
          <p:spPr>
            <a:xfrm>
              <a:off x="8020" y="3081481"/>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0" name="Google Shape;327;p8"/>
            <p:cNvSpPr/>
            <p:nvPr/>
          </p:nvSpPr>
          <p:spPr>
            <a:xfrm>
              <a:off x="-315" y="3421953"/>
              <a:ext cx="9128773" cy="1191"/>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1" name="Google Shape;328;p8"/>
            <p:cNvSpPr/>
            <p:nvPr/>
          </p:nvSpPr>
          <p:spPr>
            <a:xfrm>
              <a:off x="-1506" y="3763616"/>
              <a:ext cx="9140680"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2" name="Google Shape;329;p8"/>
            <p:cNvSpPr/>
            <p:nvPr/>
          </p:nvSpPr>
          <p:spPr>
            <a:xfrm>
              <a:off x="-315" y="4104087"/>
              <a:ext cx="9140680" cy="0"/>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3" name="Google Shape;330;p8"/>
            <p:cNvSpPr/>
            <p:nvPr/>
          </p:nvSpPr>
          <p:spPr>
            <a:xfrm>
              <a:off x="876" y="4444559"/>
              <a:ext cx="9140679"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4" name="Google Shape;331;p8"/>
            <p:cNvSpPr/>
            <p:nvPr/>
          </p:nvSpPr>
          <p:spPr>
            <a:xfrm>
              <a:off x="876" y="4786221"/>
              <a:ext cx="9141870" cy="0"/>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5" name="Google Shape;332;p8"/>
            <p:cNvSpPr/>
            <p:nvPr/>
          </p:nvSpPr>
          <p:spPr>
            <a:xfrm>
              <a:off x="6829" y="5144550"/>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grpSp>
      <p:sp>
        <p:nvSpPr>
          <p:cNvPr id="333" name="Google Shape;333;p8"/>
          <p:cNvSpPr txBox="1">
            <a:spLocks noGrp="1"/>
          </p:cNvSpPr>
          <p:nvPr>
            <p:ph type="title"/>
          </p:nvPr>
        </p:nvSpPr>
        <p:spPr>
          <a:xfrm>
            <a:off x="1850800" y="1742800"/>
            <a:ext cx="8490400" cy="3372400"/>
          </a:xfrm>
          <a:prstGeom prst="rect">
            <a:avLst/>
          </a:prstGeom>
        </p:spPr>
        <p:txBody>
          <a:bodyPr spcFirstLastPara="1" lIns="121897" tIns="121897" rIns="121897" bIns="121897">
            <a:noAutofit/>
          </a:bodyPr>
          <a:lstStyle>
            <a:lvl1pPr lvl="0" algn="ctr">
              <a:spcBef>
                <a:spcPts val="0"/>
              </a:spcBef>
              <a:spcAft>
                <a:spcPts val="0"/>
              </a:spcAft>
              <a:buSzPts val="6000"/>
              <a:buNone/>
              <a:defRPr sz="267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90"/>
        <p:cNvGrpSpPr/>
        <p:nvPr/>
      </p:nvGrpSpPr>
      <p:grpSpPr>
        <a:xfrm>
          <a:off x="0" y="0"/>
          <a:ext cx="0" cy="0"/>
          <a:chOff x="0" y="0"/>
          <a:chExt cx="0" cy="0"/>
        </a:xfrm>
      </p:grpSpPr>
      <p:grpSp>
        <p:nvGrpSpPr>
          <p:cNvPr id="4" name="Google Shape;491;p14"/>
          <p:cNvGrpSpPr>
            <a:grpSpLocks/>
          </p:cNvGrpSpPr>
          <p:nvPr/>
        </p:nvGrpSpPr>
        <p:grpSpPr bwMode="auto">
          <a:xfrm>
            <a:off x="-11113" y="-1588"/>
            <a:ext cx="12201526" cy="6861176"/>
            <a:chOff x="-8650" y="-622"/>
            <a:chExt cx="9151396" cy="5145172"/>
          </a:xfrm>
        </p:grpSpPr>
        <p:sp>
          <p:nvSpPr>
            <p:cNvPr id="5" name="Google Shape;492;p14"/>
            <p:cNvSpPr/>
            <p:nvPr/>
          </p:nvSpPr>
          <p:spPr>
            <a:xfrm>
              <a:off x="-8650" y="14854"/>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6" name="Google Shape;493;p14"/>
            <p:cNvSpPr/>
            <p:nvPr/>
          </p:nvSpPr>
          <p:spPr>
            <a:xfrm>
              <a:off x="365217" y="12473"/>
              <a:ext cx="0" cy="5129696"/>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7" name="Google Shape;494;p14"/>
            <p:cNvSpPr/>
            <p:nvPr/>
          </p:nvSpPr>
          <p:spPr>
            <a:xfrm>
              <a:off x="730749" y="12473"/>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8" name="Google Shape;495;p14"/>
            <p:cNvSpPr/>
            <p:nvPr/>
          </p:nvSpPr>
          <p:spPr>
            <a:xfrm>
              <a:off x="1096281" y="11283"/>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9" name="Google Shape;496;p14"/>
            <p:cNvSpPr/>
            <p:nvPr/>
          </p:nvSpPr>
          <p:spPr>
            <a:xfrm>
              <a:off x="1461813" y="11283"/>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0" name="Google Shape;497;p14"/>
            <p:cNvSpPr/>
            <p:nvPr/>
          </p:nvSpPr>
          <p:spPr>
            <a:xfrm>
              <a:off x="1827345"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1" name="Google Shape;498;p14"/>
            <p:cNvSpPr/>
            <p:nvPr/>
          </p:nvSpPr>
          <p:spPr>
            <a:xfrm>
              <a:off x="2192877" y="10093"/>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2" name="Google Shape;499;p14"/>
            <p:cNvSpPr/>
            <p:nvPr/>
          </p:nvSpPr>
          <p:spPr>
            <a:xfrm>
              <a:off x="2558409" y="890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3" name="Google Shape;500;p14"/>
            <p:cNvSpPr/>
            <p:nvPr/>
          </p:nvSpPr>
          <p:spPr>
            <a:xfrm>
              <a:off x="2923940" y="8902"/>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4" name="Google Shape;501;p14"/>
            <p:cNvSpPr/>
            <p:nvPr/>
          </p:nvSpPr>
          <p:spPr>
            <a:xfrm>
              <a:off x="3289473" y="890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5" name="Google Shape;502;p14"/>
            <p:cNvSpPr/>
            <p:nvPr/>
          </p:nvSpPr>
          <p:spPr>
            <a:xfrm>
              <a:off x="3655004" y="771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6" name="Google Shape;503;p14"/>
            <p:cNvSpPr/>
            <p:nvPr/>
          </p:nvSpPr>
          <p:spPr>
            <a:xfrm>
              <a:off x="4020536" y="7712"/>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7" name="Google Shape;504;p14"/>
            <p:cNvSpPr/>
            <p:nvPr/>
          </p:nvSpPr>
          <p:spPr>
            <a:xfrm>
              <a:off x="4386068" y="6522"/>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8" name="Google Shape;505;p14"/>
            <p:cNvSpPr/>
            <p:nvPr/>
          </p:nvSpPr>
          <p:spPr>
            <a:xfrm>
              <a:off x="4751600" y="6522"/>
              <a:ext cx="0" cy="512850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19" name="Google Shape;506;p14"/>
            <p:cNvSpPr/>
            <p:nvPr/>
          </p:nvSpPr>
          <p:spPr>
            <a:xfrm>
              <a:off x="5117132" y="5331"/>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0" name="Google Shape;507;p14"/>
            <p:cNvSpPr/>
            <p:nvPr/>
          </p:nvSpPr>
          <p:spPr>
            <a:xfrm>
              <a:off x="5482664" y="5331"/>
              <a:ext cx="0" cy="512850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1" name="Google Shape;508;p14"/>
            <p:cNvSpPr/>
            <p:nvPr/>
          </p:nvSpPr>
          <p:spPr>
            <a:xfrm>
              <a:off x="5848196"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2" name="Google Shape;509;p14"/>
            <p:cNvSpPr/>
            <p:nvPr/>
          </p:nvSpPr>
          <p:spPr>
            <a:xfrm>
              <a:off x="6213728" y="4141"/>
              <a:ext cx="0" cy="5129695"/>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3" name="Google Shape;510;p14"/>
            <p:cNvSpPr/>
            <p:nvPr/>
          </p:nvSpPr>
          <p:spPr>
            <a:xfrm>
              <a:off x="6579260" y="2950"/>
              <a:ext cx="0" cy="5129696"/>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4" name="Google Shape;511;p14"/>
            <p:cNvSpPr/>
            <p:nvPr/>
          </p:nvSpPr>
          <p:spPr>
            <a:xfrm>
              <a:off x="6944792" y="2950"/>
              <a:ext cx="0" cy="512969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5" name="Google Shape;512;p14"/>
            <p:cNvSpPr/>
            <p:nvPr/>
          </p:nvSpPr>
          <p:spPr>
            <a:xfrm>
              <a:off x="7310323"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6" name="Google Shape;513;p14"/>
            <p:cNvSpPr/>
            <p:nvPr/>
          </p:nvSpPr>
          <p:spPr>
            <a:xfrm>
              <a:off x="7675856" y="1760"/>
              <a:ext cx="0" cy="5129695"/>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7" name="Google Shape;514;p14"/>
            <p:cNvSpPr/>
            <p:nvPr/>
          </p:nvSpPr>
          <p:spPr>
            <a:xfrm>
              <a:off x="8041387" y="569"/>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8" name="Google Shape;515;p14"/>
            <p:cNvSpPr/>
            <p:nvPr/>
          </p:nvSpPr>
          <p:spPr>
            <a:xfrm>
              <a:off x="8406920" y="569"/>
              <a:ext cx="0" cy="5129696"/>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29" name="Google Shape;516;p14"/>
            <p:cNvSpPr/>
            <p:nvPr/>
          </p:nvSpPr>
          <p:spPr>
            <a:xfrm>
              <a:off x="8772451" y="-622"/>
              <a:ext cx="0" cy="5129696"/>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0" name="Google Shape;517;p14"/>
            <p:cNvSpPr/>
            <p:nvPr/>
          </p:nvSpPr>
          <p:spPr>
            <a:xfrm>
              <a:off x="9137983" y="-622"/>
              <a:ext cx="0" cy="5129696"/>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1" name="Google Shape;518;p14"/>
            <p:cNvSpPr/>
            <p:nvPr/>
          </p:nvSpPr>
          <p:spPr>
            <a:xfrm>
              <a:off x="-315" y="4141"/>
              <a:ext cx="9128773" cy="0"/>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2" name="Google Shape;519;p14"/>
            <p:cNvSpPr/>
            <p:nvPr/>
          </p:nvSpPr>
          <p:spPr>
            <a:xfrm>
              <a:off x="876" y="355326"/>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3" name="Google Shape;520;p14"/>
            <p:cNvSpPr/>
            <p:nvPr/>
          </p:nvSpPr>
          <p:spPr>
            <a:xfrm>
              <a:off x="876" y="695798"/>
              <a:ext cx="9129963" cy="0"/>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4" name="Google Shape;521;p14"/>
            <p:cNvSpPr/>
            <p:nvPr/>
          </p:nvSpPr>
          <p:spPr>
            <a:xfrm>
              <a:off x="2066" y="1036270"/>
              <a:ext cx="9129963" cy="1191"/>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5" name="Google Shape;522;p14"/>
            <p:cNvSpPr/>
            <p:nvPr/>
          </p:nvSpPr>
          <p:spPr>
            <a:xfrm>
              <a:off x="3257" y="1377932"/>
              <a:ext cx="9128772" cy="0"/>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6" name="Google Shape;523;p14"/>
            <p:cNvSpPr/>
            <p:nvPr/>
          </p:nvSpPr>
          <p:spPr>
            <a:xfrm>
              <a:off x="4448" y="1718404"/>
              <a:ext cx="9128773" cy="0"/>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7" name="Google Shape;524;p14"/>
            <p:cNvSpPr/>
            <p:nvPr/>
          </p:nvSpPr>
          <p:spPr>
            <a:xfrm>
              <a:off x="5639" y="2058876"/>
              <a:ext cx="9128772" cy="0"/>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8" name="Google Shape;525;p14"/>
            <p:cNvSpPr/>
            <p:nvPr/>
          </p:nvSpPr>
          <p:spPr>
            <a:xfrm>
              <a:off x="6829" y="2400538"/>
              <a:ext cx="9128773" cy="0"/>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39" name="Google Shape;526;p14"/>
            <p:cNvSpPr/>
            <p:nvPr/>
          </p:nvSpPr>
          <p:spPr>
            <a:xfrm>
              <a:off x="6829" y="2741009"/>
              <a:ext cx="9129963"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0" name="Google Shape;527;p14"/>
            <p:cNvSpPr/>
            <p:nvPr/>
          </p:nvSpPr>
          <p:spPr>
            <a:xfrm>
              <a:off x="8020" y="3081481"/>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1" name="Google Shape;528;p14"/>
            <p:cNvSpPr/>
            <p:nvPr/>
          </p:nvSpPr>
          <p:spPr>
            <a:xfrm>
              <a:off x="-315" y="3421953"/>
              <a:ext cx="9128773" cy="1191"/>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2" name="Google Shape;529;p14"/>
            <p:cNvSpPr/>
            <p:nvPr/>
          </p:nvSpPr>
          <p:spPr>
            <a:xfrm>
              <a:off x="-1506" y="3763616"/>
              <a:ext cx="9140680"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3" name="Google Shape;530;p14"/>
            <p:cNvSpPr/>
            <p:nvPr/>
          </p:nvSpPr>
          <p:spPr>
            <a:xfrm>
              <a:off x="-315" y="4104087"/>
              <a:ext cx="9140680" cy="0"/>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4" name="Google Shape;531;p14"/>
            <p:cNvSpPr/>
            <p:nvPr/>
          </p:nvSpPr>
          <p:spPr>
            <a:xfrm>
              <a:off x="876" y="4444559"/>
              <a:ext cx="9140679" cy="0"/>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5" name="Google Shape;532;p14"/>
            <p:cNvSpPr/>
            <p:nvPr/>
          </p:nvSpPr>
          <p:spPr>
            <a:xfrm>
              <a:off x="876" y="4786221"/>
              <a:ext cx="9141870" cy="0"/>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sp>
          <p:nvSpPr>
            <p:cNvPr id="46" name="Google Shape;533;p14"/>
            <p:cNvSpPr/>
            <p:nvPr/>
          </p:nvSpPr>
          <p:spPr>
            <a:xfrm>
              <a:off x="6829" y="5144550"/>
              <a:ext cx="9129963" cy="0"/>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lIns="91425" tIns="91425" rIns="91425" bIns="91425" anchor="ctr"/>
            <a:lstStyle/>
            <a:p>
              <a:pPr fontAlgn="auto">
                <a:spcBef>
                  <a:spcPts val="0"/>
                </a:spcBef>
                <a:spcAft>
                  <a:spcPts val="0"/>
                </a:spcAft>
                <a:defRPr/>
              </a:pPr>
              <a:endParaRPr>
                <a:solidFill>
                  <a:prstClr val="black"/>
                </a:solidFill>
                <a:latin typeface="Calibri"/>
                <a:cs typeface="+mn-cs"/>
              </a:endParaRPr>
            </a:p>
          </p:txBody>
        </p:sp>
      </p:grpSp>
      <p:sp>
        <p:nvSpPr>
          <p:cNvPr id="534" name="Google Shape;534;p14"/>
          <p:cNvSpPr txBox="1">
            <a:spLocks noGrp="1"/>
          </p:cNvSpPr>
          <p:nvPr>
            <p:ph type="title"/>
          </p:nvPr>
        </p:nvSpPr>
        <p:spPr>
          <a:xfrm>
            <a:off x="3101333" y="4361084"/>
            <a:ext cx="6085200" cy="709200"/>
          </a:xfrm>
          <a:prstGeom prst="rect">
            <a:avLst/>
          </a:prstGeom>
        </p:spPr>
        <p:txBody>
          <a:bodyPr spcFirstLastPara="1" lIns="121897" tIns="121897" rIns="121897" bIns="121897">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35" name="Google Shape;535;p14"/>
          <p:cNvSpPr txBox="1">
            <a:spLocks noGrp="1"/>
          </p:cNvSpPr>
          <p:nvPr>
            <p:ph type="subTitle" idx="1"/>
          </p:nvPr>
        </p:nvSpPr>
        <p:spPr>
          <a:xfrm>
            <a:off x="1944200" y="1731217"/>
            <a:ext cx="8303600" cy="2213200"/>
          </a:xfrm>
          <a:prstGeom prst="rect">
            <a:avLst/>
          </a:prstGeom>
        </p:spPr>
        <p:txBody>
          <a:bodyPr spcFirstLastPara="1" lIns="121897" tIns="121897" rIns="121897" bIns="121897" anchor="ctr">
            <a:noAutofit/>
          </a:bodyPr>
          <a:lstStyle>
            <a:lvl1pPr lvl="0" algn="ctr" rtl="0">
              <a:lnSpc>
                <a:spcPct val="100000"/>
              </a:lnSpc>
              <a:spcBef>
                <a:spcPts val="0"/>
              </a:spcBef>
              <a:spcAft>
                <a:spcPts val="0"/>
              </a:spcAft>
              <a:buSzPts val="2500"/>
              <a:buNone/>
              <a:defRPr sz="33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B8F1F08-0DC7-46E7-BFAB-50FDC752C21B}" type="slidenum">
              <a:rPr lang="en-US" altLang="en-US"/>
              <a:pPr>
                <a:defRPr/>
              </a:pPr>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F104B0DD-99A1-4089-BB16-17D215B228DD}" type="datetimeFigureOut">
              <a:rPr lang="en-US"/>
              <a:pPr>
                <a:defRPr/>
              </a:pPr>
              <a:t>27/6/2022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6722B632-7934-4E93-A297-EF9D83164A81}"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99848A8E-4AE2-4B2D-BE33-B0DF430B1A8C}" type="datetimeFigureOut">
              <a:rPr lang="en-US"/>
              <a:pPr>
                <a:defRPr/>
              </a:pPr>
              <a:t>27/6/2022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E4529A52-143F-4A5E-81BF-58AB22B1D27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BE540553-AFDD-4537-9FF5-F402D12683AB}" type="datetimeFigureOut">
              <a:rPr lang="en-US"/>
              <a:pPr>
                <a:defRPr/>
              </a:pPr>
              <a:t>27/6/2022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9F33528-E1D3-409C-9286-C0AD124DE11C}" type="slidenum">
              <a:rPr lang="en-US" altLang="en-US"/>
              <a:pPr>
                <a:defRPr/>
              </a:pPr>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5E28A8BC-0047-4555-876B-D8E2E36C6820}" type="datetimeFigureOut">
              <a:rPr lang="en-US"/>
              <a:pPr>
                <a:defRPr/>
              </a:pPr>
              <a:t>27/6/2022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C3C471F-4E7D-46EA-80AB-68AA0043C491}" type="slidenum">
              <a:rPr lang="en-US" altLang="en-US"/>
              <a:pPr>
                <a:defRPr/>
              </a:pPr>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F0AF4FAF-FCE1-4F4E-8EA0-7CC09277E2C7}" type="datetimeFigureOut">
              <a:rPr lang="en-US"/>
              <a:pPr>
                <a:defRPr/>
              </a:pPr>
              <a:t>27/6/2022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CD647712-20B5-444D-9D61-A5283D97FD0F}" type="slidenum">
              <a:rPr lang="en-US" altLang="en-US"/>
              <a:pPr>
                <a:defRPr/>
              </a:pPr>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86162F11-C0CB-44E2-A1E2-2E453D038EE5}" type="datetimeFigureOut">
              <a:rPr lang="en-US"/>
              <a:pPr>
                <a:defRPr/>
              </a:pPr>
              <a:t>27/6/2022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CBD1A86E-C35B-49C4-9885-75316E055479}" type="slidenum">
              <a:rPr lang="en-US" altLang="en-US"/>
              <a:pPr>
                <a:defRPr/>
              </a:pPr>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56D3A6C2-3DE8-489F-9599-2DBA7E2361DD}" type="datetimeFigureOut">
              <a:rPr lang="en-US"/>
              <a:pPr>
                <a:defRPr/>
              </a:pPr>
              <a:t>27/6/2022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706A94FB-58C3-4E75-AB9C-18558C6B05ED}" type="slidenum">
              <a:rPr lang="en-US" altLang="en-US"/>
              <a:pPr>
                <a:defRPr/>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B2556FD8-7DBA-42D9-ABE9-901E932B2C0F}" type="datetimeFigureOut">
              <a:rPr lang="en-US"/>
              <a:pPr>
                <a:defRPr/>
              </a:pPr>
              <a:t>27/6/2022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6D51B84D-D01D-45DE-9A72-CCDF727E8541}" type="slidenum">
              <a:rPr lang="en-US" altLang="en-US"/>
              <a:pPr>
                <a:defRPr/>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B089D27C-367F-478B-A99F-62EC2E374973}" type="datetimeFigureOut">
              <a:rPr lang="en-US"/>
              <a:pPr>
                <a:defRPr/>
              </a:pPr>
              <a:t>27/6/2022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701A985A-613E-4FEA-8A43-7DF7CC4F2D7B}" type="slidenum">
              <a:rPr lang="en-US" altLang="en-US"/>
              <a:pPr>
                <a:defRPr/>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6578F103-CA83-4635-B620-62286919B517}" type="datetimeFigureOut">
              <a:rPr lang="en-US"/>
              <a:pPr>
                <a:defRPr/>
              </a:pPr>
              <a:t>27/6/2022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6D255DA6-9A8C-42F7-A6A3-BDC81359C8B9}" type="slidenum">
              <a:rPr lang="en-US" altLang="en-US"/>
              <a:pPr>
                <a:defRPr/>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45DF4B85-550D-4DE1-ACCC-715425F3F102}" type="datetimeFigureOut">
              <a:rPr lang="en-US"/>
              <a:pPr>
                <a:defRPr/>
              </a:pPr>
              <a:t>27/6/2022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2F0153B4-548B-4F43-A797-5211CFFD74B0}" type="slidenum">
              <a:rPr lang="en-US" altLang="en-US"/>
              <a:pPr>
                <a:defRPr/>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smtClean="0">
                <a:latin typeface="Arial" panose="020B0604020202020204" pitchFamily="34" charset="0"/>
                <a:cs typeface="Arial" panose="020B0604020202020204" pitchFamily="34" charset="0"/>
              </a:defRPr>
            </a:lvl1pPr>
          </a:lstStyle>
          <a:p>
            <a:pPr>
              <a:defRPr/>
            </a:pPr>
            <a:fld id="{303085F9-7B93-4F49-82AE-3F48937CA1C1}" type="datetimeFigureOut">
              <a:rPr lang="en-US"/>
              <a:pPr>
                <a:defRPr/>
              </a:pPr>
              <a:t>27/6/2022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E579F171-54AA-42BB-A54C-205FE348B50E}"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0AF1F699-7DCA-48C1-A94B-AFAD5C014DDC}" type="datetimeFigureOut">
              <a:rPr lang="en-US"/>
              <a:pPr>
                <a:defRPr/>
              </a:pPr>
              <a:t>27/6/2022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DE15DC12-DA93-4FAA-BDBC-4C8ACC60FE6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F7C0A59-1487-4A61-BD47-FA9E3448CF79}"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FCFE5D-3862-4434-B6B0-59FCB537D8A8}"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AF4199-DBD6-4F92-9ABF-AE258C94E81B}"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B8462E-AF59-4FE1-A76F-BF47229F3DAE}"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CE7E98B-1E90-43DB-A133-30B104EAAD8A}"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6D82A4-4F12-487E-89EB-ACA06736B40D}"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E4FE43B-5F99-40D3-B023-5CCA8946FD25}" type="datetimeFigureOut">
              <a:rPr lang="en-US"/>
              <a:pPr>
                <a:defRPr/>
              </a:pPr>
              <a:t>27/6/2022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2B7761-E5FE-46CF-8699-A92702D2D5E6}"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15A8EE7-0024-4F39-9B9C-291C8CB50516}" type="datetimeFigureOut">
              <a:rPr lang="en-US"/>
              <a:pPr>
                <a:defRPr/>
              </a:pPr>
              <a:t>27/6/2022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889C35-1616-462F-A413-81460971EC3F}"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853B869-68AA-4904-A541-EFCFE9DD362A}" type="datetimeFigureOut">
              <a:rPr lang="en-US"/>
              <a:pPr>
                <a:defRPr/>
              </a:pPr>
              <a:t>27/6/2022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447349B-17AE-4F0A-8DDC-556408C3CFE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AD8651-888A-4EAE-AF61-2287519019F7}" type="datetimeFigureOut">
              <a:rPr lang="en-US"/>
              <a:pPr>
                <a:defRPr/>
              </a:pPr>
              <a:t>27/6/2022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7E1CCE-6560-4E8D-BF4E-6F6464F527E1}"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F41BA49-CB00-4F74-A10E-23D12680D2E7}" type="datetimeFigureOut">
              <a:rPr lang="en-US"/>
              <a:pPr>
                <a:defRPr/>
              </a:pPr>
              <a:t>27/6/2022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41B35F-7ADF-424D-A4B9-7499D775EDB8}"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9486C6A-1F40-4A67-89FD-FBCCE820B548}" type="datetimeFigureOut">
              <a:rPr lang="en-US"/>
              <a:pPr>
                <a:defRPr/>
              </a:pPr>
              <a:t>27/6/2022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07A958-ABA4-4F6A-97C0-2F92846E9481}"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BCC067-73A7-458E-9C9E-1113C7FD6EB8}"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72A897-C020-4620-A556-729227C65B8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fld id="{8FDBD57A-76A8-4348-B85E-71F7366E96E7}" type="datetimeFigureOut">
              <a:rPr lang="en-US"/>
              <a:pPr>
                <a:defRPr/>
              </a:pPr>
              <a:t>27/6/2022</a:t>
            </a:fld>
            <a:endParaRPr lang="en-US"/>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1398A04B-71C7-4ED0-82D9-A5C8E184AA3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7890A4-F1AE-49DE-8A84-248092D62A9C}" type="datetimeFigureOut">
              <a:rPr lang="en-US"/>
              <a:pPr>
                <a:defRPr/>
              </a:pPr>
              <a:t>27/6/2022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A8730A-19A7-431F-9443-A8CC10DDEA45}"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750FEA52-E7BF-4B91-A347-1560772F0A57}"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AB8F6D3C-FAA7-4FB4-9196-22CBB9DCBBDF}" type="slidenum">
              <a:rPr lang="zh-CN" altLang="en-US"/>
              <a:pPr>
                <a:defRPr/>
              </a:pPr>
              <a:t>‹#›</a:t>
            </a:fld>
            <a:endParaRPr lang="zh-CN" altLang="en-US"/>
          </a:p>
        </p:txBody>
      </p:sp>
    </p:spTree>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25E7144F-1B66-4C03-A25D-5C57E378AA84}"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4AC4AE4F-397F-47CE-BEA7-7102131B2752}" type="slidenum">
              <a:rPr lang="zh-CN" altLang="en-US"/>
              <a:pPr>
                <a:defRPr/>
              </a:pPr>
              <a:t>‹#›</a:t>
            </a:fld>
            <a:endParaRPr lang="zh-CN" altLang="en-US"/>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8AEF12B0-21B2-4805-A816-E1FD4DA6F715}"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E98803F0-42BB-40B2-895E-A77EB1FA0FB4}" type="slidenum">
              <a:rPr lang="zh-CN" altLang="en-US"/>
              <a:pPr>
                <a:defRPr/>
              </a:pPr>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EA685E17-C8B9-4D72-B758-ED6BFC33A016}"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AB0250A5-BD2D-40FF-BEDB-40B18C8C782E}" type="slidenum">
              <a:rPr lang="zh-CN" altLang="en-US"/>
              <a:pPr>
                <a:defRPr/>
              </a:pPr>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25837FB2-D583-4499-A022-8E6C5AB84EF3}"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B0C8496F-31AD-4D3B-B9B9-B52C63557A2D}" type="slidenum">
              <a:rPr lang="zh-CN" altLang="en-US"/>
              <a:pPr>
                <a:defRPr/>
              </a:pPr>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7A84B156-DC59-41A7-A029-EBFE3933FF9F}"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BDE29448-19FB-4047-9665-604E4F13D74E}" type="slidenum">
              <a:rPr lang="zh-CN" altLang="en-US"/>
              <a:pPr>
                <a:defRPr/>
              </a:pPr>
              <a:t>‹#›</a:t>
            </a:fld>
            <a:endParaRPr lang="zh-CN" altLang="en-US"/>
          </a:p>
        </p:txBody>
      </p:sp>
    </p:spTree>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6EFE83D6-A452-47A7-AEA4-7BF4DAF81CDA}"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ED144821-78AE-47CD-855F-05E900DA277F}" type="slidenum">
              <a:rPr lang="zh-CN" altLang="en-US"/>
              <a:pPr>
                <a:defRPr/>
              </a:pPr>
              <a:t>‹#›</a:t>
            </a:fld>
            <a:endParaRPr lang="zh-CN" altLang="en-US"/>
          </a:p>
        </p:txBody>
      </p:sp>
    </p:spTree>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A4B614B0-4A6E-4FA2-8B9E-ADBA67A8CCAA}"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A2A5CC7C-07F2-4E27-958C-B5043551A207}" type="slidenum">
              <a:rPr lang="zh-CN" altLang="en-US"/>
              <a:pPr>
                <a:defRPr/>
              </a:pPr>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fld id="{217B3011-64ED-4F86-9388-462F77E96AAB}" type="datetimeFigureOut">
              <a:rPr lang="en-US"/>
              <a:pPr>
                <a:defRPr/>
              </a:pPr>
              <a:t>27/6/2022</a:t>
            </a:fld>
            <a:endParaRPr lang="en-US"/>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CBF1CFD5-0093-4ECF-B20F-21D4C13526F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5077DE90-4226-4416-A5EF-AC869B0FE610}"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89374DCA-698D-4912-AB3F-9836B1E98EC5}" type="slidenum">
              <a:rPr lang="zh-CN" altLang="en-US"/>
              <a:pPr>
                <a:defRPr/>
              </a:pPr>
              <a:t>‹#›</a:t>
            </a:fld>
            <a:endParaRPr lang="zh-CN" altLang="en-US"/>
          </a:p>
        </p:txBody>
      </p:sp>
    </p:spTree>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CA345ADD-2428-4877-B0C3-333C879EE804}" type="datetimeFigureOut">
              <a:rPr lang="zh-CN" altLang="en-US"/>
              <a:pPr>
                <a:defRPr/>
              </a:pPr>
              <a:t>2022/6/27</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241F5E2D-07DE-40BF-9C07-67482720A874}" type="slidenum">
              <a:rPr lang="zh-CN" altLang="en-US"/>
              <a:pPr>
                <a:defRPr/>
              </a:pPr>
              <a:t>‹#›</a:t>
            </a:fld>
            <a:endParaRPr lang="zh-CN" altLang="en-US"/>
          </a:p>
        </p:txBody>
      </p:sp>
    </p:spTree>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solidFill>
                  <a:schemeClr val="tx1">
                    <a:tint val="75000"/>
                  </a:schemeClr>
                </a:solidFill>
                <a:latin typeface="+mn-lt"/>
              </a:defRPr>
            </a:lvl1pPr>
          </a:lstStyle>
          <a:p>
            <a:pPr>
              <a:defRPr/>
            </a:pPr>
            <a:fld id="{DFAFBB08-D763-4F8D-88F9-11BBBCA2901F}" type="datetimeFigureOut">
              <a:rPr lang="en-US"/>
              <a:pPr>
                <a:defRPr/>
              </a:pPr>
              <a:t>27/6/2022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solidFill>
                  <a:schemeClr val="tx1">
                    <a:tint val="75000"/>
                  </a:schemeClr>
                </a:solidFill>
                <a:latin typeface="+mn-lt"/>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solidFill>
                  <a:schemeClr val="tx1">
                    <a:tint val="75000"/>
                  </a:schemeClr>
                </a:solidFill>
                <a:latin typeface="+mn-lt"/>
              </a:defRPr>
            </a:lvl1pPr>
          </a:lstStyle>
          <a:p>
            <a:pPr>
              <a:defRPr/>
            </a:pPr>
            <a:fld id="{987F20DE-65DD-4ECE-B42A-D11A6D83D95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fld id="{9609E295-27B8-4288-9FAB-CD77AFCAE6E5}" type="datetimeFigureOut">
              <a:rPr lang="en-US"/>
              <a:pPr>
                <a:defRPr/>
              </a:pPr>
              <a:t>27/6/2022</a:t>
            </a:fld>
            <a:endParaRPr lang="en-US"/>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E92D541F-752E-4E06-8DC1-B0EA3471AC3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1A39AAAF-C633-48E0-BE23-0D34722A3C69}" type="datetimeFigureOut">
              <a:rPr lang="en-US"/>
              <a:pPr>
                <a:defRPr/>
              </a:pPr>
              <a:t>27/6/2022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2A37E8B8-4F5A-4AC1-99DC-0C880625C85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4C43FAC9-3677-4F74-B121-3D9479240B03}" type="datetimeFigureOut">
              <a:rPr lang="en-US"/>
              <a:pPr>
                <a:defRPr/>
              </a:pPr>
              <a:t>27/6/2022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0A0DF25E-397F-4941-A1F5-7306F21101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panose="020F0502020204030204"/>
                <a:cs typeface="+mn-cs"/>
              </a:defRPr>
            </a:lvl1pPr>
          </a:lstStyle>
          <a:p>
            <a:pPr>
              <a:defRPr/>
            </a:pPr>
            <a:fld id="{3AA97C6C-297A-462A-8F16-E9395373DF3D}" type="datetimeFigureOut">
              <a:rPr lang="en-US"/>
              <a:pPr>
                <a:defRPr/>
              </a:pPr>
              <a:t>27/6/2022</a:t>
            </a:fld>
            <a:endParaRPr lang="en-US"/>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panose="020F0502020204030204"/>
                <a:cs typeface="+mn-cs"/>
              </a:defRPr>
            </a:lvl1pPr>
          </a:lstStyle>
          <a:p>
            <a:pPr>
              <a:defRPr/>
            </a:pPr>
            <a:fld id="{04452805-5894-4E01-80CD-7ADA9C2B55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4" r:id="rId1"/>
    <p:sldLayoutId id="2147483743" r:id="rId2"/>
    <p:sldLayoutId id="2147483742" r:id="rId3"/>
    <p:sldLayoutId id="2147483741" r:id="rId4"/>
    <p:sldLayoutId id="2147483740" r:id="rId5"/>
    <p:sldLayoutId id="2147483739" r:id="rId6"/>
    <p:sldLayoutId id="2147483738" r:id="rId7"/>
    <p:sldLayoutId id="2147483737" r:id="rId8"/>
    <p:sldLayoutId id="2147483736" r:id="rId9"/>
    <p:sldLayoutId id="2147483735" r:id="rId10"/>
    <p:sldLayoutId id="2147483734"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45554259-8AE9-49C5-8B31-129E7D8F6D94}" type="datetimeFigureOut">
              <a:rPr lang="en-US"/>
              <a:pPr>
                <a:defRPr/>
              </a:pPr>
              <a:t>27/6/2022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E921A98E-9DBF-44FE-9525-CF20B08472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5" r:id="rId1"/>
    <p:sldLayoutId id="2147483754" r:id="rId2"/>
    <p:sldLayoutId id="2147483753" r:id="rId3"/>
    <p:sldLayoutId id="2147483752" r:id="rId4"/>
    <p:sldLayoutId id="2147483751" r:id="rId5"/>
    <p:sldLayoutId id="2147483750" r:id="rId6"/>
    <p:sldLayoutId id="2147483749" r:id="rId7"/>
    <p:sldLayoutId id="2147483748" r:id="rId8"/>
    <p:sldLayoutId id="2147483747" r:id="rId9"/>
    <p:sldLayoutId id="2147483746" r:id="rId10"/>
    <p:sldLayoutId id="2147483745" r:id="rId11"/>
    <p:sldLayoutId id="2147483777" r:id="rId12"/>
    <p:sldLayoutId id="2147483778" r:id="rId13"/>
    <p:sldLayoutId id="2147483779" r:id="rId14"/>
    <p:sldLayoutId id="2147483780" r:id="rId15"/>
    <p:sldLayoutId id="2147483781" r:id="rId16"/>
    <p:sldLayoutId id="2147483782" r:id="rId1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31747" name="Text Placeholder 2"/>
          <p:cNvSpPr>
            <a:spLocks noGrp="1"/>
          </p:cNvSpPr>
          <p:nvPr>
            <p:ph type="body" idx="1"/>
          </p:nvPr>
        </p:nvSpPr>
        <p:spPr bwMode="auto">
          <a:xfrm>
            <a:off x="609600" y="1600200"/>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D65E0BDB-8E7E-4E93-9B2C-FAA79DBF307D}" type="datetimeFigureOut">
              <a:rPr lang="en-US"/>
              <a:pPr>
                <a:defRPr/>
              </a:pPr>
              <a:t>27/6/2022</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cs typeface="Arial" panose="020B0604020202020204" pitchFamily="34" charset="0"/>
              </a:defRPr>
            </a:lvl1pPr>
          </a:lstStyle>
          <a:p>
            <a:pPr>
              <a:defRPr/>
            </a:pPr>
            <a:fld id="{C8D3DAEE-DFDA-425A-8229-A6ADD41A0C8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03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panose="020F0502020204030204"/>
                <a:cs typeface="+mn-cs"/>
              </a:defRPr>
            </a:lvl1pPr>
          </a:lstStyle>
          <a:p>
            <a:pPr>
              <a:defRPr/>
            </a:pPr>
            <a:fld id="{668D42B0-DACB-4205-9092-18AD0982E283}" type="datetimeFigureOut">
              <a:rPr lang="en-US"/>
              <a:pPr>
                <a:defRPr/>
              </a:pPr>
              <a:t>27/6/2022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panose="020F0502020204030204"/>
                <a:cs typeface="+mn-cs"/>
              </a:defRPr>
            </a:lvl1pPr>
          </a:lstStyle>
          <a:p>
            <a:pPr>
              <a:defRPr/>
            </a:pPr>
            <a:fld id="{14A47B83-F3A0-4E6A-8A14-7D046EE126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5" r:id="rId2"/>
    <p:sldLayoutId id="2147483764" r:id="rId3"/>
    <p:sldLayoutId id="2147483763" r:id="rId4"/>
    <p:sldLayoutId id="2147483762" r:id="rId5"/>
    <p:sldLayoutId id="2147483761" r:id="rId6"/>
    <p:sldLayoutId id="2147483760" r:id="rId7"/>
    <p:sldLayoutId id="2147483759" r:id="rId8"/>
    <p:sldLayoutId id="2147483758" r:id="rId9"/>
    <p:sldLayoutId id="2147483757" r:id="rId10"/>
    <p:sldLayoutId id="214748375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等线" panose="020F0502020204030204"/>
                <a:cs typeface="+mn-cs"/>
              </a:defRPr>
            </a:lvl1pPr>
          </a:lstStyle>
          <a:p>
            <a:pPr>
              <a:defRPr/>
            </a:pPr>
            <a:fld id="{CED8962E-ED44-4030-A6AB-FA8ACB5E61EB}" type="datetimeFigureOut">
              <a:rPr lang="zh-CN" altLang="en-US"/>
              <a:pPr>
                <a:defRPr/>
              </a:pPr>
              <a:t>2022/6/27</a:t>
            </a:fld>
            <a:endParaRPr lang="zh-CN" altLang="en-US"/>
          </a:p>
        </p:txBody>
      </p:sp>
      <p:sp>
        <p:nvSpPr>
          <p:cNvPr id="5" name="页脚占位符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等线" panose="020F0502020204030204"/>
                <a:cs typeface="+mn-cs"/>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等线" panose="020F0502020204030204"/>
                <a:cs typeface="+mn-cs"/>
              </a:defRPr>
            </a:lvl1pPr>
          </a:lstStyle>
          <a:p>
            <a:pPr>
              <a:defRPr/>
            </a:pPr>
            <a:fld id="{06E433CD-99B8-483F-AFF3-F5FE52E5E637}" type="slidenum">
              <a:rPr lang="zh-CN" altLang="en-US"/>
              <a:pPr>
                <a:defRPr/>
              </a:pPr>
              <a:t>‹#›</a:t>
            </a:fld>
            <a:endParaRPr lang="zh-CN" altLang="en-US"/>
          </a:p>
        </p:txBody>
      </p:sp>
      <p:pic>
        <p:nvPicPr>
          <p:cNvPr id="56325" name="Picture 6"/>
          <p:cNvPicPr>
            <a:picLocks noChangeAspect="1"/>
          </p:cNvPicPr>
          <p:nvPr userDrawn="1"/>
        </p:nvPicPr>
        <p:blipFill>
          <a:blip r:embed="rId14"/>
          <a:srcRect/>
          <a:stretch>
            <a:fillRect/>
          </a:stretch>
        </p:blipFill>
        <p:spPr bwMode="auto">
          <a:xfrm>
            <a:off x="-3309938" y="-1638300"/>
            <a:ext cx="3309938" cy="5310188"/>
          </a:xfrm>
          <a:prstGeom prst="rect">
            <a:avLst/>
          </a:prstGeom>
          <a:noFill/>
          <a:ln w="9525">
            <a:noFill/>
            <a:miter lim="800000"/>
            <a:headEnd/>
            <a:tailEnd/>
          </a:ln>
        </p:spPr>
      </p:pic>
      <p:sp>
        <p:nvSpPr>
          <p:cNvPr id="8" name="TextBox 7"/>
          <p:cNvSpPr txBox="1"/>
          <p:nvPr userDrawn="1"/>
        </p:nvSpPr>
        <p:spPr>
          <a:xfrm>
            <a:off x="338138" y="144463"/>
            <a:ext cx="1871662" cy="369887"/>
          </a:xfrm>
          <a:prstGeom prst="rect">
            <a:avLst/>
          </a:prstGeom>
          <a:noFill/>
        </p:spPr>
        <p:txBody>
          <a:bodyPr>
            <a:spAutoFit/>
          </a:bodyPr>
          <a:lstStyle/>
          <a:p>
            <a:pPr algn="ctr" fontAlgn="auto">
              <a:spcBef>
                <a:spcPts val="0"/>
              </a:spcBef>
              <a:spcAft>
                <a:spcPts val="0"/>
              </a:spcAft>
              <a:defRPr/>
            </a:pPr>
            <a:r>
              <a:rPr lang="en-US" dirty="0" err="1">
                <a:solidFill>
                  <a:srgbClr val="FF7C80"/>
                </a:solidFill>
                <a:latin typeface="等线" panose="020F0502020204030204"/>
                <a:cs typeface="+mn-cs"/>
              </a:rPr>
              <a:t>Măng</a:t>
            </a:r>
            <a:r>
              <a:rPr lang="en-US" dirty="0">
                <a:solidFill>
                  <a:srgbClr val="FF7C80"/>
                </a:solidFill>
                <a:latin typeface="等线" panose="020F0502020204030204"/>
                <a:cs typeface="+mn-cs"/>
              </a:rPr>
              <a:t> Non Team</a:t>
            </a:r>
          </a:p>
        </p:txBody>
      </p:sp>
      <p:sp>
        <p:nvSpPr>
          <p:cNvPr id="9" name="TextBox 8"/>
          <p:cNvSpPr txBox="1"/>
          <p:nvPr userDrawn="1"/>
        </p:nvSpPr>
        <p:spPr>
          <a:xfrm>
            <a:off x="9982200" y="144463"/>
            <a:ext cx="1871663" cy="369887"/>
          </a:xfrm>
          <a:prstGeom prst="rect">
            <a:avLst/>
          </a:prstGeom>
          <a:noFill/>
        </p:spPr>
        <p:txBody>
          <a:bodyPr>
            <a:spAutoFit/>
          </a:bodyPr>
          <a:lstStyle/>
          <a:p>
            <a:pPr algn="ctr" fontAlgn="auto">
              <a:spcBef>
                <a:spcPts val="0"/>
              </a:spcBef>
              <a:spcAft>
                <a:spcPts val="0"/>
              </a:spcAft>
              <a:defRPr/>
            </a:pPr>
            <a:r>
              <a:rPr lang="en-US" dirty="0" err="1">
                <a:solidFill>
                  <a:srgbClr val="FF7C80"/>
                </a:solidFill>
                <a:latin typeface="等线" panose="020F0502020204030204"/>
                <a:cs typeface="+mn-cs"/>
              </a:rPr>
              <a:t>Măng</a:t>
            </a:r>
            <a:r>
              <a:rPr lang="en-US" dirty="0">
                <a:solidFill>
                  <a:srgbClr val="FF7C80"/>
                </a:solidFill>
                <a:latin typeface="等线" panose="020F0502020204030204"/>
                <a:cs typeface="+mn-cs"/>
              </a:rPr>
              <a:t> Non Team</a:t>
            </a:r>
          </a:p>
        </p:txBody>
      </p:sp>
    </p:spTree>
  </p:cSld>
  <p:clrMap bg1="lt1" tx1="dk1" bg2="lt2" tx2="dk2" accent1="accent1" accent2="accent2" accent3="accent3" accent4="accent4" accent5="accent5" accent6="accent6" hlink="hlink" folHlink="folHlink"/>
  <p:sldLayoutIdLst>
    <p:sldLayoutId id="2147483776" r:id="rId1"/>
    <p:sldLayoutId id="2147483794" r:id="rId2"/>
    <p:sldLayoutId id="2147483775" r:id="rId3"/>
    <p:sldLayoutId id="2147483774" r:id="rId4"/>
    <p:sldLayoutId id="2147483773" r:id="rId5"/>
    <p:sldLayoutId id="2147483772" r:id="rId6"/>
    <p:sldLayoutId id="2147483771" r:id="rId7"/>
    <p:sldLayoutId id="2147483770" r:id="rId8"/>
    <p:sldLayoutId id="2147483769" r:id="rId9"/>
    <p:sldLayoutId id="2147483768" r:id="rId10"/>
    <p:sldLayoutId id="2147483767" r:id="rId11"/>
    <p:sldLayoutId id="2147483795" r:id="rId12"/>
  </p:sldLayoutIdLst>
  <p:transition spd="slow">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等线 Light"/>
        </a:defRPr>
      </a:lvl2pPr>
      <a:lvl3pPr algn="l" rtl="0" fontAlgn="base">
        <a:lnSpc>
          <a:spcPct val="90000"/>
        </a:lnSpc>
        <a:spcBef>
          <a:spcPct val="0"/>
        </a:spcBef>
        <a:spcAft>
          <a:spcPct val="0"/>
        </a:spcAft>
        <a:defRPr sz="4400">
          <a:solidFill>
            <a:schemeClr val="tx1"/>
          </a:solidFill>
          <a:latin typeface="等线 Light"/>
        </a:defRPr>
      </a:lvl3pPr>
      <a:lvl4pPr algn="l" rtl="0" fontAlgn="base">
        <a:lnSpc>
          <a:spcPct val="90000"/>
        </a:lnSpc>
        <a:spcBef>
          <a:spcPct val="0"/>
        </a:spcBef>
        <a:spcAft>
          <a:spcPct val="0"/>
        </a:spcAft>
        <a:defRPr sz="4400">
          <a:solidFill>
            <a:schemeClr val="tx1"/>
          </a:solidFill>
          <a:latin typeface="等线 Light"/>
        </a:defRPr>
      </a:lvl4pPr>
      <a:lvl5pPr algn="l" rtl="0" fontAlgn="base">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30.xml"/><Relationship Id="rId1" Type="http://schemas.openxmlformats.org/officeDocument/2006/relationships/tags" Target="../tags/tag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9.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gif"/><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4.gif"/><Relationship Id="rId5" Type="http://schemas.openxmlformats.org/officeDocument/2006/relationships/image" Target="../media/image29.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1.gif"/><Relationship Id="rId12" Type="http://schemas.openxmlformats.org/officeDocument/2006/relationships/image" Target="../media/image34.jpeg"/><Relationship Id="rId2" Type="http://schemas.openxmlformats.org/officeDocument/2006/relationships/audio" Target="NULL" TargetMode="External"/><Relationship Id="rId1" Type="http://schemas.openxmlformats.org/officeDocument/2006/relationships/tags" Target="../tags/tag10.xml"/><Relationship Id="rId6" Type="http://schemas.openxmlformats.org/officeDocument/2006/relationships/image" Target="../media/image30.png"/><Relationship Id="rId11" Type="http://schemas.openxmlformats.org/officeDocument/2006/relationships/image" Target="../media/image33.jpeg"/><Relationship Id="rId5" Type="http://schemas.openxmlformats.org/officeDocument/2006/relationships/audio" Target="../media/audio3.wav"/><Relationship Id="rId10" Type="http://schemas.openxmlformats.org/officeDocument/2006/relationships/image" Target="../media/image32.png"/><Relationship Id="rId4" Type="http://schemas.openxmlformats.org/officeDocument/2006/relationships/notesSlide" Target="../notesSlides/notesSlide11.xml"/><Relationship Id="rId9" Type="http://schemas.openxmlformats.org/officeDocument/2006/relationships/image" Target="../media/image5.gif"/></Relationships>
</file>

<file path=ppt/slides/_rels/slide19.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image" Target="../media/image5.gif"/><Relationship Id="rId3" Type="http://schemas.openxmlformats.org/officeDocument/2006/relationships/slideLayout" Target="../slideLayouts/slideLayout2.xml"/><Relationship Id="rId7" Type="http://schemas.openxmlformats.org/officeDocument/2006/relationships/image" Target="../media/image31.gif"/><Relationship Id="rId12" Type="http://schemas.openxmlformats.org/officeDocument/2006/relationships/image" Target="../media/image20.png"/><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30.png"/><Relationship Id="rId11" Type="http://schemas.openxmlformats.org/officeDocument/2006/relationships/image" Target="../media/image37.jpeg"/><Relationship Id="rId5" Type="http://schemas.openxmlformats.org/officeDocument/2006/relationships/audio" Target="../media/audio3.wav"/><Relationship Id="rId10" Type="http://schemas.openxmlformats.org/officeDocument/2006/relationships/image" Target="../media/image36.jpeg"/><Relationship Id="rId4" Type="http://schemas.openxmlformats.org/officeDocument/2006/relationships/notesSlide" Target="../notesSlides/notesSlide12.xml"/><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gif"/><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gif"/><Relationship Id="rId5" Type="http://schemas.openxmlformats.org/officeDocument/2006/relationships/image" Target="../media/image29.jpeg"/><Relationship Id="rId4" Type="http://schemas.openxmlformats.org/officeDocument/2006/relationships/audio" Target="../media/audio4.wav"/></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6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1.jpeg"/><Relationship Id="rId2" Type="http://schemas.openxmlformats.org/officeDocument/2006/relationships/audio" Target="NULL" TargetMode="External"/><Relationship Id="rId16" Type="http://schemas.openxmlformats.org/officeDocument/2006/relationships/image" Target="../media/image8.png"/><Relationship Id="rId1" Type="http://schemas.openxmlformats.org/officeDocument/2006/relationships/tags" Target="../tags/tag4.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jpe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15.png"/><Relationship Id="rId1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8.png"/><Relationship Id="rId1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2.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NULL" TargetMode="External"/><Relationship Id="rId16" Type="http://schemas.openxmlformats.org/officeDocument/2006/relationships/image" Target="../media/image8.png"/><Relationship Id="rId1" Type="http://schemas.openxmlformats.org/officeDocument/2006/relationships/tags" Target="../tags/tag5.xml"/><Relationship Id="rId6" Type="http://schemas.openxmlformats.org/officeDocument/2006/relationships/image" Target="../media/image13.png"/><Relationship Id="rId11" Type="http://schemas.openxmlformats.org/officeDocument/2006/relationships/slide" Target="slide8.xml"/><Relationship Id="rId5" Type="http://schemas.openxmlformats.org/officeDocument/2006/relationships/image" Target="../media/image12.jpe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8.png"/><Relationship Id="rId1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2.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NULL" TargetMode="External"/><Relationship Id="rId16" Type="http://schemas.openxmlformats.org/officeDocument/2006/relationships/image" Target="../media/image8.png"/><Relationship Id="rId1" Type="http://schemas.openxmlformats.org/officeDocument/2006/relationships/tags" Target="../tags/tag6.xml"/><Relationship Id="rId6" Type="http://schemas.openxmlformats.org/officeDocument/2006/relationships/image" Target="../media/image13.png"/><Relationship Id="rId11" Type="http://schemas.openxmlformats.org/officeDocument/2006/relationships/slide" Target="slide18.xml"/><Relationship Id="rId5" Type="http://schemas.openxmlformats.org/officeDocument/2006/relationships/image" Target="../media/image12.jpe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15.png"/><Relationship Id="rId1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146550" y="2595563"/>
            <a:ext cx="4240213" cy="1809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TextBox 3"/>
          <p:cNvSpPr txBox="1"/>
          <p:nvPr/>
        </p:nvSpPr>
        <p:spPr>
          <a:xfrm>
            <a:off x="2244396" y="2189754"/>
            <a:ext cx="8599133" cy="22159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spAutoFit/>
            <a:scene3d>
              <a:camera prst="orthographicFront"/>
              <a:lightRig rig="soft" dir="t">
                <a:rot lat="0" lon="0" rev="15600000"/>
              </a:lightRig>
            </a:scene3d>
            <a:sp3d extrusionH="57150" prstMaterial="softEdge">
              <a:bevelT w="25400" h="38100"/>
            </a:sp3d>
          </a:bodyPr>
          <a:lstStyle/>
          <a:p>
            <a:pPr fontAlgn="auto">
              <a:spcBef>
                <a:spcPts val="0"/>
              </a:spcBef>
              <a:spcAft>
                <a:spcPts val="0"/>
              </a:spcAft>
              <a:defRPr/>
            </a:pPr>
            <a:r>
              <a:rPr lang="en-US" sz="13800" b="1" dirty="0" err="1">
                <a:ln/>
                <a:solidFill>
                  <a:srgbClr val="FFC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Khởi</a:t>
            </a:r>
            <a:r>
              <a:rPr lang="en-US" sz="13800" b="1" dirty="0">
                <a:ln/>
                <a:solidFill>
                  <a:srgbClr val="FFC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13800" b="1" dirty="0" err="1">
                <a:ln/>
                <a:solidFill>
                  <a:srgbClr val="FFC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động</a:t>
            </a:r>
            <a:endParaRPr lang="en-US" sz="13800" b="1" dirty="0">
              <a:ln/>
              <a:solidFill>
                <a:srgbClr val="FFC000"/>
              </a:solidFill>
              <a:effectLst>
                <a:outerShdw blurRad="50800" dist="38100" algn="l" rotWithShape="0">
                  <a:prstClr val="black">
                    <a:alpha val="40000"/>
                  </a:prst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pic>
        <p:nvPicPr>
          <p:cNvPr id="70660" name="Picture 2"/>
          <p:cNvPicPr>
            <a:picLocks noChangeAspect="1"/>
          </p:cNvPicPr>
          <p:nvPr/>
        </p:nvPicPr>
        <p:blipFill>
          <a:blip r:embed="rId5"/>
          <a:srcRect/>
          <a:stretch>
            <a:fillRect/>
          </a:stretch>
        </p:blipFill>
        <p:spPr bwMode="auto">
          <a:xfrm>
            <a:off x="-314325" y="61913"/>
            <a:ext cx="2857500" cy="2857500"/>
          </a:xfrm>
          <a:prstGeom prst="rect">
            <a:avLst/>
          </a:prstGeom>
          <a:noFill/>
          <a:ln w="9525">
            <a:noFill/>
            <a:miter lim="800000"/>
            <a:headEnd/>
            <a:tailEnd/>
          </a:ln>
        </p:spPr>
      </p:pic>
      <p:pic>
        <p:nvPicPr>
          <p:cNvPr id="5" name="Picture 4"/>
          <p:cNvPicPr>
            <a:picLocks noChangeAspect="1"/>
          </p:cNvPicPr>
          <p:nvPr/>
        </p:nvPicPr>
        <p:blipFill>
          <a:blip r:embed="rId6"/>
          <a:srcRect/>
          <a:stretch>
            <a:fillRect/>
          </a:stretch>
        </p:blipFill>
        <p:spPr bwMode="auto">
          <a:xfrm flipH="1">
            <a:off x="9415463" y="4030663"/>
            <a:ext cx="2681287" cy="266223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11213" y="455613"/>
            <a:ext cx="10782300" cy="3416300"/>
          </a:xfrm>
          <a:prstGeom prst="rect">
            <a:avLst/>
          </a:prstGeom>
          <a:noFill/>
          <a:ln w="9525">
            <a:noFill/>
            <a:miter lim="800000"/>
            <a:headEnd/>
            <a:tailEnd/>
          </a:ln>
        </p:spPr>
        <p:txBody>
          <a:bodyPr>
            <a:spAutoFit/>
          </a:bodyPr>
          <a:lstStyle/>
          <a:p>
            <a:r>
              <a:rPr lang="en-US" sz="5400" b="1">
                <a:solidFill>
                  <a:srgbClr val="FFFF00"/>
                </a:solidFill>
                <a:latin typeface="Times New Roman" pitchFamily="18" charset="0"/>
                <a:cs typeface="Times New Roman" pitchFamily="18" charset="0"/>
              </a:rPr>
              <a:t>Vậy khi thực hiện nhân số có bốn chữ số với số có một chữ số ta thực hiện theo mấy bước? Đó là những bước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352425" y="280524"/>
            <a:ext cx="11439525" cy="6093976"/>
          </a:xfrm>
          <a:prstGeom prst="rect">
            <a:avLst/>
          </a:prstGeom>
          <a:noFill/>
          <a:ln>
            <a:noFill/>
          </a:ln>
          <a:effectLst>
            <a:softEdge rad="127000"/>
          </a:effectLst>
        </p:spPr>
        <p:style>
          <a:lnRef idx="2">
            <a:schemeClr val="accent4"/>
          </a:lnRef>
          <a:fillRef idx="1">
            <a:schemeClr val="lt1"/>
          </a:fillRef>
          <a:effectRef idx="0">
            <a:schemeClr val="accent4"/>
          </a:effectRef>
          <a:fontRef idx="minor">
            <a:schemeClr val="dk1"/>
          </a:fontRef>
        </p:style>
        <p:txBody>
          <a:bodyPr>
            <a:spAutoFit/>
          </a:bodyPr>
          <a:lstStyle/>
          <a:p>
            <a:pPr algn="ctr" fontAlgn="auto">
              <a:spcBef>
                <a:spcPts val="0"/>
              </a:spcBef>
              <a:spcAft>
                <a:spcPts val="0"/>
              </a:spcAft>
              <a:defRPr/>
            </a:pPr>
            <a:r>
              <a:rPr lang="en-US" sz="5400" b="1" dirty="0" err="1">
                <a:ln w="10160">
                  <a:solidFill>
                    <a:srgbClr val="00B0F0"/>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Thực</a:t>
            </a:r>
            <a:r>
              <a:rPr lang="en-US" sz="5400"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0160">
                  <a:solidFill>
                    <a:srgbClr val="00B0F0"/>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hiện</a:t>
            </a:r>
            <a:r>
              <a:rPr lang="en-US" sz="5400"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5400" b="1" dirty="0" err="1">
                <a:ln w="10160">
                  <a:solidFill>
                    <a:srgbClr val="00B0F0"/>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theo</a:t>
            </a:r>
            <a:r>
              <a:rPr lang="en-US" sz="5400"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2 </a:t>
            </a:r>
            <a:r>
              <a:rPr lang="en-US" sz="5400" b="1" dirty="0" err="1">
                <a:ln w="10160">
                  <a:solidFill>
                    <a:srgbClr val="00B0F0"/>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bước</a:t>
            </a:r>
            <a:r>
              <a:rPr lang="en-US" sz="5400" b="1" dirty="0">
                <a:ln w="10160">
                  <a:solidFill>
                    <a:srgbClr val="00B0F0"/>
                  </a:solidFill>
                  <a:prstDash val="solid"/>
                </a:ln>
                <a:solidFill>
                  <a:srgbClr val="00B0F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a:t>
            </a:r>
          </a:p>
          <a:p>
            <a:pPr fontAlgn="auto">
              <a:spcBef>
                <a:spcPts val="0"/>
              </a:spcBef>
              <a:spcAft>
                <a:spcPts val="0"/>
              </a:spcAft>
              <a:defRPr/>
            </a:pPr>
            <a:r>
              <a:rPr lang="en-US" sz="4800" b="1" u="sng" dirty="0" err="1">
                <a:solidFill>
                  <a:srgbClr val="FFFF00"/>
                </a:solidFill>
                <a:latin typeface="Times New Roman" panose="02020603050405020304" pitchFamily="18" charset="0"/>
                <a:cs typeface="Times New Roman" panose="02020603050405020304" pitchFamily="18" charset="0"/>
              </a:rPr>
              <a:t>Bước</a:t>
            </a:r>
            <a:r>
              <a:rPr lang="en-US" sz="4800" b="1" u="sng" dirty="0">
                <a:solidFill>
                  <a:srgbClr val="FFFF00"/>
                </a:solidFill>
                <a:latin typeface="Times New Roman" panose="02020603050405020304" pitchFamily="18" charset="0"/>
                <a:cs typeface="Times New Roman" panose="02020603050405020304" pitchFamily="18" charset="0"/>
              </a:rPr>
              <a:t> 1: </a:t>
            </a:r>
            <a:r>
              <a:rPr lang="vi-VN" sz="4800" b="1" u="sng" dirty="0">
                <a:solidFill>
                  <a:srgbClr val="FFFF00"/>
                </a:solidFill>
                <a:latin typeface="Times New Roman" panose="02020603050405020304" pitchFamily="18" charset="0"/>
                <a:cs typeface="Times New Roman" panose="02020603050405020304" pitchFamily="18" charset="0"/>
              </a:rPr>
              <a:t>Đặt tính: </a:t>
            </a:r>
            <a:endParaRPr lang="en-US" sz="4800" b="1" u="sng" dirty="0">
              <a:solidFill>
                <a:srgbClr val="FFFF00"/>
              </a:solidFill>
              <a:latin typeface="Times New Roman" panose="02020603050405020304" pitchFamily="18" charset="0"/>
              <a:cs typeface="Times New Roman" panose="02020603050405020304" pitchFamily="18" charset="0"/>
            </a:endParaRPr>
          </a:p>
          <a:p>
            <a:pPr fontAlgn="auto">
              <a:spcBef>
                <a:spcPts val="0"/>
              </a:spcBef>
              <a:spcAft>
                <a:spcPts val="0"/>
              </a:spcAft>
              <a:defRPr/>
            </a:pPr>
            <a:r>
              <a:rPr lang="vi-VN" sz="4800" b="1" dirty="0">
                <a:solidFill>
                  <a:schemeClr val="bg1"/>
                </a:solidFill>
                <a:latin typeface="Times New Roman" panose="02020603050405020304" pitchFamily="18" charset="0"/>
                <a:cs typeface="Times New Roman" panose="02020603050405020304" pitchFamily="18" charset="0"/>
              </a:rPr>
              <a:t>Viết thừa số</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thứ</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hai</a:t>
            </a:r>
            <a:r>
              <a:rPr lang="vi-VN"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dưới</a:t>
            </a:r>
            <a:r>
              <a:rPr lang="en-US" sz="4800" b="1" dirty="0">
                <a:solidFill>
                  <a:schemeClr val="bg1"/>
                </a:solidFill>
                <a:latin typeface="Times New Roman" panose="02020603050405020304" pitchFamily="18" charset="0"/>
                <a:cs typeface="Times New Roman" panose="02020603050405020304" pitchFamily="18" charset="0"/>
              </a:rPr>
              <a:t> </a:t>
            </a:r>
            <a:r>
              <a:rPr lang="vi-VN" sz="4800" b="1" dirty="0">
                <a:solidFill>
                  <a:schemeClr val="bg1"/>
                </a:solidFill>
                <a:latin typeface="Times New Roman" panose="02020603050405020304" pitchFamily="18" charset="0"/>
                <a:cs typeface="Times New Roman" panose="02020603050405020304" pitchFamily="18" charset="0"/>
              </a:rPr>
              <a:t>thừa số</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thứ</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nhất</a:t>
            </a:r>
            <a:r>
              <a:rPr lang="vi-VN"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sao</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cho</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các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chữ</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số</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cùng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hàng</a:t>
            </a:r>
            <a:r>
              <a:rPr lang="en-US" sz="4800" b="1" dirty="0">
                <a:solidFill>
                  <a:schemeClr val="bg1"/>
                </a:solidFill>
                <a:latin typeface="Times New Roman" panose="02020603050405020304" pitchFamily="18" charset="0"/>
                <a:cs typeface="Times New Roman" panose="02020603050405020304" pitchFamily="18" charset="0"/>
              </a:rPr>
              <a:t> </a:t>
            </a:r>
            <a:r>
              <a:rPr lang="vi-VN" sz="4800" b="1" dirty="0">
                <a:solidFill>
                  <a:schemeClr val="bg1"/>
                </a:solidFill>
                <a:latin typeface="Times New Roman" panose="02020603050405020304" pitchFamily="18" charset="0"/>
                <a:cs typeface="Times New Roman" panose="02020603050405020304" pitchFamily="18" charset="0"/>
              </a:rPr>
              <a:t>thẳng </a:t>
            </a:r>
            <a:r>
              <a:rPr lang="en-US" sz="4800" b="1" dirty="0" err="1">
                <a:solidFill>
                  <a:schemeClr val="bg1"/>
                </a:solidFill>
                <a:latin typeface="Times New Roman" panose="02020603050405020304" pitchFamily="18" charset="0"/>
                <a:cs typeface="Times New Roman" panose="02020603050405020304" pitchFamily="18" charset="0"/>
              </a:rPr>
              <a:t>cột</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với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nhau</a:t>
            </a:r>
            <a:r>
              <a:rPr lang="en-US" sz="4800" b="1" dirty="0">
                <a:solidFill>
                  <a:schemeClr val="bg1"/>
                </a:solidFill>
                <a:latin typeface="Times New Roman" panose="02020603050405020304" pitchFamily="18" charset="0"/>
                <a:cs typeface="Times New Roman" panose="02020603050405020304" pitchFamily="18" charset="0"/>
              </a:rPr>
              <a:t>.</a:t>
            </a:r>
            <a:endParaRPr lang="vi-VN" sz="4800" b="1" dirty="0">
              <a:solidFill>
                <a:schemeClr val="bg1"/>
              </a:solidFill>
              <a:latin typeface="Times New Roman" panose="02020603050405020304" pitchFamily="18" charset="0"/>
              <a:cs typeface="Times New Roman" panose="02020603050405020304" pitchFamily="18" charset="0"/>
            </a:endParaRPr>
          </a:p>
          <a:p>
            <a:pPr fontAlgn="auto">
              <a:spcBef>
                <a:spcPts val="0"/>
              </a:spcBef>
              <a:spcAft>
                <a:spcPts val="0"/>
              </a:spcAft>
              <a:defRPr/>
            </a:pPr>
            <a:r>
              <a:rPr lang="en-US" sz="4800" b="1" u="sng" dirty="0" err="1">
                <a:solidFill>
                  <a:srgbClr val="FFFF00"/>
                </a:solidFill>
                <a:latin typeface="Times New Roman" panose="02020603050405020304" pitchFamily="18" charset="0"/>
                <a:cs typeface="Times New Roman" panose="02020603050405020304" pitchFamily="18" charset="0"/>
              </a:rPr>
              <a:t>Bước</a:t>
            </a:r>
            <a:r>
              <a:rPr lang="en-US" sz="4800" b="1" u="sng" dirty="0">
                <a:solidFill>
                  <a:srgbClr val="FFFF00"/>
                </a:solidFill>
                <a:latin typeface="Times New Roman" panose="02020603050405020304" pitchFamily="18" charset="0"/>
                <a:cs typeface="Times New Roman" panose="02020603050405020304" pitchFamily="18" charset="0"/>
              </a:rPr>
              <a:t> 2: </a:t>
            </a:r>
            <a:r>
              <a:rPr lang="en-US" sz="4800" b="1" u="sng" dirty="0" err="1">
                <a:solidFill>
                  <a:srgbClr val="FFFF00"/>
                </a:solidFill>
                <a:latin typeface="Times New Roman" panose="02020603050405020304" pitchFamily="18" charset="0"/>
                <a:cs typeface="Times New Roman" panose="02020603050405020304" pitchFamily="18" charset="0"/>
              </a:rPr>
              <a:t>Thực</a:t>
            </a:r>
            <a:r>
              <a:rPr lang="en-US" sz="4800" b="1" u="sng" dirty="0">
                <a:solidFill>
                  <a:srgbClr val="FFFF00"/>
                </a:solidFill>
                <a:latin typeface="Times New Roman" panose="02020603050405020304" pitchFamily="18" charset="0"/>
                <a:cs typeface="Times New Roman" panose="02020603050405020304" pitchFamily="18" charset="0"/>
              </a:rPr>
              <a:t> </a:t>
            </a:r>
            <a:r>
              <a:rPr lang="en-US" sz="4800" b="1" u="sng" dirty="0" err="1">
                <a:solidFill>
                  <a:srgbClr val="FFFF00"/>
                </a:solidFill>
                <a:latin typeface="Times New Roman" panose="02020603050405020304" pitchFamily="18" charset="0"/>
                <a:cs typeface="Times New Roman" panose="02020603050405020304" pitchFamily="18" charset="0"/>
              </a:rPr>
              <a:t>hiện</a:t>
            </a:r>
            <a:r>
              <a:rPr lang="en-US" sz="4800" b="1" u="sng" dirty="0">
                <a:solidFill>
                  <a:srgbClr val="FFFF00"/>
                </a:solidFill>
                <a:latin typeface="Times New Roman" panose="02020603050405020304" pitchFamily="18" charset="0"/>
                <a:cs typeface="Times New Roman" panose="02020603050405020304" pitchFamily="18" charset="0"/>
              </a:rPr>
              <a:t> t</a:t>
            </a:r>
            <a:r>
              <a:rPr lang="vi-VN" sz="4800" b="1" u="sng" dirty="0">
                <a:solidFill>
                  <a:srgbClr val="FFFF00"/>
                </a:solidFill>
                <a:latin typeface="Times New Roman" panose="02020603050405020304" pitchFamily="18" charset="0"/>
                <a:cs typeface="Times New Roman" panose="02020603050405020304" pitchFamily="18" charset="0"/>
              </a:rPr>
              <a:t>ính: </a:t>
            </a:r>
            <a:endParaRPr lang="en-US" sz="4800" b="1" u="sng" dirty="0">
              <a:solidFill>
                <a:srgbClr val="FFFF00"/>
              </a:solidFill>
              <a:latin typeface="Times New Roman" panose="02020603050405020304" pitchFamily="18" charset="0"/>
              <a:cs typeface="Times New Roman" panose="02020603050405020304" pitchFamily="18" charset="0"/>
            </a:endParaRPr>
          </a:p>
          <a:p>
            <a:pPr fontAlgn="auto">
              <a:spcBef>
                <a:spcPts val="0"/>
              </a:spcBef>
              <a:spcAft>
                <a:spcPts val="0"/>
              </a:spcAft>
              <a:defRPr/>
            </a:pPr>
            <a:r>
              <a:rPr lang="en-US" sz="4800" b="1" dirty="0" err="1">
                <a:solidFill>
                  <a:schemeClr val="bg1"/>
                </a:solidFill>
                <a:latin typeface="Times New Roman" panose="02020603050405020304" pitchFamily="18" charset="0"/>
                <a:cs typeface="Times New Roman" panose="02020603050405020304" pitchFamily="18" charset="0"/>
              </a:rPr>
              <a:t>Thực</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hiện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nhân</a:t>
            </a:r>
            <a:r>
              <a:rPr lang="en-US" sz="4800" b="1" dirty="0">
                <a:solidFill>
                  <a:schemeClr val="bg1"/>
                </a:solidFill>
                <a:latin typeface="Times New Roman" panose="02020603050405020304" pitchFamily="18" charset="0"/>
                <a:cs typeface="Times New Roman" panose="02020603050405020304" pitchFamily="18" charset="0"/>
              </a:rPr>
              <a:t> </a:t>
            </a:r>
            <a:r>
              <a:rPr lang="vi-VN" sz="4800" b="1" dirty="0">
                <a:solidFill>
                  <a:schemeClr val="bg1"/>
                </a:solidFill>
                <a:latin typeface="Times New Roman" panose="02020603050405020304" pitchFamily="18" charset="0"/>
                <a:cs typeface="Times New Roman" panose="02020603050405020304" pitchFamily="18" charset="0"/>
              </a:rPr>
              <a:t>lần lượt từ phải sang trái</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bắt</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đầu</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từ</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hàng</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đơn</a:t>
            </a:r>
            <a:r>
              <a:rPr lang="en-US" sz="4800" b="1" dirty="0">
                <a:solidFill>
                  <a:schemeClr val="bg1"/>
                </a:solidFill>
                <a:latin typeface="Times New Roman" panose="02020603050405020304" pitchFamily="18" charset="0"/>
                <a:cs typeface="Times New Roman" panose="02020603050405020304" pitchFamily="18" charset="0"/>
              </a:rPr>
              <a:t> </a:t>
            </a:r>
            <a:r>
              <a:rPr lang="en-US" sz="4800" b="1" dirty="0" err="1">
                <a:solidFill>
                  <a:schemeClr val="bg1"/>
                </a:solidFill>
                <a:latin typeface="Times New Roman" panose="02020603050405020304" pitchFamily="18" charset="0"/>
                <a:cs typeface="Times New Roman" panose="02020603050405020304" pitchFamily="18" charset="0"/>
              </a:rPr>
              <a:t>vị</a:t>
            </a:r>
            <a:r>
              <a:rPr lang="en-US" sz="4800" b="1" dirty="0">
                <a:solidFill>
                  <a:schemeClr val="bg1"/>
                </a:solidFill>
                <a:latin typeface="Times New Roman" panose="02020603050405020304" pitchFamily="18" charset="0"/>
                <a:cs typeface="Times New Roman" panose="02020603050405020304" pitchFamily="18" charset="0"/>
              </a:rPr>
              <a:t>).</a:t>
            </a:r>
            <a:endParaRPr lang="vi-VN" sz="48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146550" y="2595563"/>
            <a:ext cx="4240213" cy="1809750"/>
          </a:xfrm>
          <a:prstGeom prst="rect">
            <a:avLst/>
          </a:prstGeom>
          <a:solidFill>
            <a:sysClr val="window" lastClr="FFFFFF"/>
          </a:solidFill>
          <a:ln w="12700" cap="flat" cmpd="sng" algn="ctr">
            <a:solidFill>
              <a:sysClr val="window" lastClr="FFFFFF"/>
            </a:solidFill>
            <a:prstDash val="solid"/>
            <a:miter lim="800000"/>
          </a:ln>
          <a:effectLst/>
        </p:spPr>
        <p:txBody>
          <a:bodyPr anchor="ctr"/>
          <a:lstStyle/>
          <a:p>
            <a:pPr algn="ctr" fontAlgn="auto">
              <a:spcBef>
                <a:spcPts val="0"/>
              </a:spcBef>
              <a:spcAft>
                <a:spcPts val="0"/>
              </a:spcAft>
              <a:defRPr/>
            </a:pPr>
            <a:endParaRPr lang="en-US" kern="0">
              <a:solidFill>
                <a:prstClr val="white"/>
              </a:solidFill>
              <a:latin typeface="Calibri" panose="020F0502020204030204"/>
              <a:cs typeface="+mn-cs"/>
            </a:endParaRPr>
          </a:p>
        </p:txBody>
      </p:sp>
      <p:pic>
        <p:nvPicPr>
          <p:cNvPr id="89091" name="Picture 4"/>
          <p:cNvPicPr>
            <a:picLocks noChangeAspect="1"/>
          </p:cNvPicPr>
          <p:nvPr/>
        </p:nvPicPr>
        <p:blipFill>
          <a:blip r:embed="rId5"/>
          <a:srcRect/>
          <a:stretch>
            <a:fillRect/>
          </a:stretch>
        </p:blipFill>
        <p:spPr bwMode="auto">
          <a:xfrm>
            <a:off x="103188" y="166688"/>
            <a:ext cx="2857500" cy="2857500"/>
          </a:xfrm>
          <a:prstGeom prst="rect">
            <a:avLst/>
          </a:prstGeom>
          <a:noFill/>
          <a:ln w="9525">
            <a:noFill/>
            <a:miter lim="800000"/>
            <a:headEnd/>
            <a:tailEnd/>
          </a:ln>
        </p:spPr>
      </p:pic>
      <p:pic>
        <p:nvPicPr>
          <p:cNvPr id="6" name="Picture 5"/>
          <p:cNvPicPr>
            <a:picLocks noChangeAspect="1"/>
          </p:cNvPicPr>
          <p:nvPr/>
        </p:nvPicPr>
        <p:blipFill>
          <a:blip r:embed="rId6"/>
          <a:srcRect/>
          <a:stretch>
            <a:fillRect/>
          </a:stretch>
        </p:blipFill>
        <p:spPr bwMode="auto">
          <a:xfrm flipH="1">
            <a:off x="9415463" y="4030663"/>
            <a:ext cx="2681287" cy="2662237"/>
          </a:xfrm>
          <a:prstGeom prst="rect">
            <a:avLst/>
          </a:prstGeom>
          <a:noFill/>
          <a:ln w="9525">
            <a:noFill/>
            <a:miter lim="800000"/>
            <a:headEnd/>
            <a:tailEnd/>
          </a:ln>
        </p:spPr>
      </p:pic>
      <p:pic>
        <p:nvPicPr>
          <p:cNvPr id="89093" name="Picture 1"/>
          <p:cNvPicPr>
            <a:picLocks noChangeAspect="1"/>
          </p:cNvPicPr>
          <p:nvPr/>
        </p:nvPicPr>
        <p:blipFill>
          <a:blip r:embed="rId7"/>
          <a:srcRect/>
          <a:stretch>
            <a:fillRect/>
          </a:stretch>
        </p:blipFill>
        <p:spPr bwMode="auto">
          <a:xfrm>
            <a:off x="103188" y="166688"/>
            <a:ext cx="8945562" cy="312896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458788" y="1304925"/>
            <a:ext cx="2276475" cy="923925"/>
          </a:xfrm>
          <a:prstGeom prst="rect">
            <a:avLst/>
          </a:prstGeom>
          <a:noFill/>
          <a:ln w="9525">
            <a:noFill/>
            <a:miter lim="800000"/>
            <a:headEnd/>
            <a:tailEnd/>
          </a:ln>
        </p:spPr>
        <p:txBody>
          <a:bodyPr>
            <a:spAutoFit/>
          </a:bodyPr>
          <a:lstStyle/>
          <a:p>
            <a:pPr>
              <a:spcBef>
                <a:spcPct val="50000"/>
              </a:spcBef>
              <a:buFont typeface="Arial" charset="0"/>
              <a:buNone/>
            </a:pPr>
            <a:r>
              <a:rPr lang="en-US" altLang="en-US" sz="5400" b="1">
                <a:solidFill>
                  <a:srgbClr val="FFFF00"/>
                </a:solidFill>
                <a:latin typeface="Times New Roman" pitchFamily="18" charset="0"/>
              </a:rPr>
              <a:t> </a:t>
            </a:r>
            <a:r>
              <a:rPr lang="en-US" altLang="en-US" sz="5400" b="1">
                <a:solidFill>
                  <a:srgbClr val="00B0F0"/>
                </a:solidFill>
                <a:latin typeface="Times New Roman" pitchFamily="18" charset="0"/>
              </a:rPr>
              <a:t>Bài 1: </a:t>
            </a:r>
          </a:p>
        </p:txBody>
      </p:sp>
      <p:sp>
        <p:nvSpPr>
          <p:cNvPr id="91139" name="Text Box 5"/>
          <p:cNvSpPr txBox="1">
            <a:spLocks noChangeArrowheads="1"/>
          </p:cNvSpPr>
          <p:nvPr/>
        </p:nvSpPr>
        <p:spPr bwMode="auto">
          <a:xfrm>
            <a:off x="2649538" y="1279525"/>
            <a:ext cx="2484437" cy="923925"/>
          </a:xfrm>
          <a:prstGeom prst="rect">
            <a:avLst/>
          </a:prstGeom>
          <a:noFill/>
          <a:ln w="9525">
            <a:noFill/>
            <a:miter lim="800000"/>
            <a:headEnd/>
            <a:tailEnd/>
          </a:ln>
        </p:spPr>
        <p:txBody>
          <a:bodyPr>
            <a:spAutoFit/>
          </a:bodyPr>
          <a:lstStyle/>
          <a:p>
            <a:pPr>
              <a:spcBef>
                <a:spcPct val="50000"/>
              </a:spcBef>
              <a:buFont typeface="Arial" charset="0"/>
              <a:buNone/>
            </a:pPr>
            <a:r>
              <a:rPr lang="en-US" altLang="en-US" sz="5400" b="1">
                <a:solidFill>
                  <a:srgbClr val="FFFF00"/>
                </a:solidFill>
                <a:latin typeface="Times New Roman" pitchFamily="18" charset="0"/>
              </a:rPr>
              <a:t>Tính: </a:t>
            </a:r>
          </a:p>
        </p:txBody>
      </p:sp>
      <p:sp>
        <p:nvSpPr>
          <p:cNvPr id="5" name="Text Box 6"/>
          <p:cNvSpPr txBox="1">
            <a:spLocks noChangeArrowheads="1"/>
          </p:cNvSpPr>
          <p:nvPr/>
        </p:nvSpPr>
        <p:spPr bwMode="auto">
          <a:xfrm>
            <a:off x="1423988" y="2178050"/>
            <a:ext cx="1751012" cy="923925"/>
          </a:xfrm>
          <a:prstGeom prst="rect">
            <a:avLst/>
          </a:prstGeom>
          <a:noFill/>
          <a:ln w="9525">
            <a:noFill/>
            <a:miter lim="800000"/>
            <a:headEnd/>
            <a:tailEnd/>
          </a:ln>
        </p:spPr>
        <p:txBody>
          <a:bodyPr>
            <a:spAutoFit/>
          </a:bodyPr>
          <a:lstStyle/>
          <a:p>
            <a:pPr>
              <a:buFont typeface="Arial" charset="0"/>
              <a:buNone/>
            </a:pPr>
            <a:r>
              <a:rPr lang="en-US" altLang="en-US" sz="5400" b="1">
                <a:solidFill>
                  <a:srgbClr val="FFFFFF"/>
                </a:solidFill>
                <a:latin typeface="Times New Roman" pitchFamily="18" charset="0"/>
              </a:rPr>
              <a:t>1014</a:t>
            </a:r>
          </a:p>
        </p:txBody>
      </p:sp>
      <p:sp>
        <p:nvSpPr>
          <p:cNvPr id="6" name="Text Box 7"/>
          <p:cNvSpPr txBox="1">
            <a:spLocks noChangeArrowheads="1"/>
          </p:cNvSpPr>
          <p:nvPr/>
        </p:nvSpPr>
        <p:spPr bwMode="auto">
          <a:xfrm>
            <a:off x="1898650" y="3079750"/>
            <a:ext cx="1068388" cy="923925"/>
          </a:xfrm>
          <a:prstGeom prst="rect">
            <a:avLst/>
          </a:prstGeom>
          <a:noFill/>
          <a:ln w="9525">
            <a:noFill/>
            <a:miter lim="800000"/>
            <a:headEnd/>
            <a:tailEnd/>
          </a:ln>
        </p:spPr>
        <p:txBody>
          <a:bodyPr>
            <a:spAutoFit/>
          </a:bodyPr>
          <a:lstStyle/>
          <a:p>
            <a:pPr algn="r">
              <a:buFont typeface="Arial" charset="0"/>
              <a:buNone/>
            </a:pPr>
            <a:r>
              <a:rPr lang="en-US" altLang="en-US" sz="5400" b="1">
                <a:solidFill>
                  <a:srgbClr val="FFFFFF"/>
                </a:solidFill>
                <a:latin typeface="Times New Roman" pitchFamily="18" charset="0"/>
              </a:rPr>
              <a:t>5</a:t>
            </a:r>
          </a:p>
        </p:txBody>
      </p:sp>
      <p:sp>
        <p:nvSpPr>
          <p:cNvPr id="7" name="Text Box 8"/>
          <p:cNvSpPr txBox="1">
            <a:spLocks noChangeArrowheads="1"/>
          </p:cNvSpPr>
          <p:nvPr/>
        </p:nvSpPr>
        <p:spPr bwMode="auto">
          <a:xfrm>
            <a:off x="1089025" y="2554288"/>
            <a:ext cx="304800" cy="922337"/>
          </a:xfrm>
          <a:prstGeom prst="rect">
            <a:avLst/>
          </a:prstGeom>
          <a:noFill/>
          <a:ln w="9525">
            <a:noFill/>
            <a:miter lim="800000"/>
            <a:headEnd/>
            <a:tailEnd/>
          </a:ln>
        </p:spPr>
        <p:txBody>
          <a:bodyPr>
            <a:spAutoFit/>
          </a:bodyPr>
          <a:lstStyle/>
          <a:p>
            <a:pPr>
              <a:buFont typeface="Arial" charset="0"/>
              <a:buNone/>
            </a:pPr>
            <a:r>
              <a:rPr lang="en-US" altLang="en-US" sz="5400">
                <a:solidFill>
                  <a:srgbClr val="FFFFFF"/>
                </a:solidFill>
                <a:latin typeface="Times New Roman" pitchFamily="18" charset="0"/>
              </a:rPr>
              <a:t>x</a:t>
            </a:r>
          </a:p>
        </p:txBody>
      </p:sp>
      <p:sp>
        <p:nvSpPr>
          <p:cNvPr id="8" name="Line 9"/>
          <p:cNvSpPr>
            <a:spLocks noChangeShapeType="1"/>
          </p:cNvSpPr>
          <p:nvPr/>
        </p:nvSpPr>
        <p:spPr bwMode="auto">
          <a:xfrm flipV="1">
            <a:off x="1346200" y="3975100"/>
            <a:ext cx="1497013" cy="0"/>
          </a:xfrm>
          <a:prstGeom prst="line">
            <a:avLst/>
          </a:prstGeom>
          <a:noFill/>
          <a:ln w="57150" cap="flat" cmpd="sng" algn="ctr">
            <a:solidFill>
              <a:schemeClr val="tx2">
                <a:lumMod val="60000"/>
                <a:lumOff val="40000"/>
              </a:schemeClr>
            </a:solidFill>
            <a:prstDash val="solid"/>
            <a:headEnd/>
            <a:tailEnd/>
          </a:ln>
          <a:effectLst>
            <a:outerShdw blurRad="40000" dist="23000" dir="5400000" rotWithShape="0">
              <a:srgbClr val="000000">
                <a:alpha val="35000"/>
              </a:srgbClr>
            </a:outerShdw>
          </a:effectLst>
        </p:spPr>
        <p:txBody>
          <a:bodyPr/>
          <a:lstStyle/>
          <a:p>
            <a:pPr algn="ctr" fontAlgn="auto">
              <a:spcBef>
                <a:spcPts val="0"/>
              </a:spcBef>
              <a:spcAft>
                <a:spcPts val="0"/>
              </a:spcAft>
              <a:defRPr/>
            </a:pPr>
            <a:endParaRPr lang="vi-VN" sz="4400" b="1" kern="0">
              <a:solidFill>
                <a:prstClr val="white"/>
              </a:solidFill>
              <a:latin typeface="Tahoma"/>
              <a:cs typeface="Arial"/>
            </a:endParaRPr>
          </a:p>
        </p:txBody>
      </p:sp>
      <p:sp>
        <p:nvSpPr>
          <p:cNvPr id="9" name="Text Box 10"/>
          <p:cNvSpPr txBox="1">
            <a:spLocks noChangeArrowheads="1"/>
          </p:cNvSpPr>
          <p:nvPr/>
        </p:nvSpPr>
        <p:spPr bwMode="auto">
          <a:xfrm>
            <a:off x="2433638" y="3960813"/>
            <a:ext cx="365125" cy="922337"/>
          </a:xfrm>
          <a:prstGeom prst="rect">
            <a:avLst/>
          </a:prstGeom>
          <a:noFill/>
          <a:ln w="9525">
            <a:noFill/>
            <a:miter lim="800000"/>
            <a:headEnd/>
            <a:tailEnd/>
          </a:ln>
        </p:spPr>
        <p:txBody>
          <a:bodyPr>
            <a:spAutoFit/>
          </a:bodyPr>
          <a:lstStyle/>
          <a:p>
            <a:pPr>
              <a:buFont typeface="Arial" charset="0"/>
              <a:buNone/>
            </a:pPr>
            <a:r>
              <a:rPr lang="en-US" altLang="en-US" sz="5400" b="1">
                <a:solidFill>
                  <a:srgbClr val="FFFFFF"/>
                </a:solidFill>
                <a:latin typeface="Times New Roman" pitchFamily="18" charset="0"/>
              </a:rPr>
              <a:t>0</a:t>
            </a:r>
          </a:p>
        </p:txBody>
      </p:sp>
      <p:sp>
        <p:nvSpPr>
          <p:cNvPr id="10" name="Text Box 11"/>
          <p:cNvSpPr txBox="1">
            <a:spLocks noChangeArrowheads="1"/>
          </p:cNvSpPr>
          <p:nvPr/>
        </p:nvSpPr>
        <p:spPr bwMode="auto">
          <a:xfrm>
            <a:off x="4276725" y="2170113"/>
            <a:ext cx="1814513" cy="922337"/>
          </a:xfrm>
          <a:prstGeom prst="rect">
            <a:avLst/>
          </a:prstGeom>
          <a:noFill/>
          <a:ln w="9525">
            <a:noFill/>
            <a:miter lim="800000"/>
            <a:headEnd/>
            <a:tailEnd/>
          </a:ln>
        </p:spPr>
        <p:txBody>
          <a:bodyPr>
            <a:spAutoFit/>
          </a:bodyPr>
          <a:lstStyle/>
          <a:p>
            <a:pPr>
              <a:buFont typeface="Arial" charset="0"/>
              <a:buNone/>
            </a:pPr>
            <a:r>
              <a:rPr lang="en-US" altLang="en-US" sz="5400" b="1">
                <a:solidFill>
                  <a:srgbClr val="FFFFFF"/>
                </a:solidFill>
                <a:latin typeface="Times New Roman" pitchFamily="18" charset="0"/>
              </a:rPr>
              <a:t>3148</a:t>
            </a:r>
          </a:p>
        </p:txBody>
      </p:sp>
      <p:sp>
        <p:nvSpPr>
          <p:cNvPr id="11" name="Text Box 12"/>
          <p:cNvSpPr txBox="1">
            <a:spLocks noChangeArrowheads="1"/>
          </p:cNvSpPr>
          <p:nvPr/>
        </p:nvSpPr>
        <p:spPr bwMode="auto">
          <a:xfrm>
            <a:off x="4624388" y="3101975"/>
            <a:ext cx="1190625" cy="923925"/>
          </a:xfrm>
          <a:prstGeom prst="rect">
            <a:avLst/>
          </a:prstGeom>
          <a:noFill/>
          <a:ln w="9525">
            <a:noFill/>
            <a:miter lim="800000"/>
            <a:headEnd/>
            <a:tailEnd/>
          </a:ln>
        </p:spPr>
        <p:txBody>
          <a:bodyPr>
            <a:spAutoFit/>
          </a:bodyPr>
          <a:lstStyle/>
          <a:p>
            <a:pPr algn="r">
              <a:buFont typeface="Arial" charset="0"/>
              <a:buNone/>
            </a:pPr>
            <a:r>
              <a:rPr lang="en-US" altLang="en-US" sz="5400" b="1">
                <a:solidFill>
                  <a:srgbClr val="FFFFFF"/>
                </a:solidFill>
                <a:latin typeface="Times New Roman" pitchFamily="18" charset="0"/>
              </a:rPr>
              <a:t>2</a:t>
            </a:r>
          </a:p>
        </p:txBody>
      </p:sp>
      <p:sp>
        <p:nvSpPr>
          <p:cNvPr id="12" name="Text Box 13"/>
          <p:cNvSpPr txBox="1">
            <a:spLocks noChangeArrowheads="1"/>
          </p:cNvSpPr>
          <p:nvPr/>
        </p:nvSpPr>
        <p:spPr bwMode="auto">
          <a:xfrm>
            <a:off x="3903663" y="2584450"/>
            <a:ext cx="304800" cy="922338"/>
          </a:xfrm>
          <a:prstGeom prst="rect">
            <a:avLst/>
          </a:prstGeom>
          <a:noFill/>
          <a:ln w="9525">
            <a:noFill/>
            <a:miter lim="800000"/>
            <a:headEnd/>
            <a:tailEnd/>
          </a:ln>
        </p:spPr>
        <p:txBody>
          <a:bodyPr>
            <a:spAutoFit/>
          </a:bodyPr>
          <a:lstStyle/>
          <a:p>
            <a:pPr>
              <a:buFont typeface="Arial" charset="0"/>
              <a:buNone/>
            </a:pPr>
            <a:r>
              <a:rPr lang="en-US" altLang="en-US" sz="5400">
                <a:solidFill>
                  <a:srgbClr val="FFFFFF"/>
                </a:solidFill>
                <a:latin typeface="Times New Roman" pitchFamily="18" charset="0"/>
              </a:rPr>
              <a:t>x</a:t>
            </a:r>
          </a:p>
        </p:txBody>
      </p:sp>
      <p:sp>
        <p:nvSpPr>
          <p:cNvPr id="13" name="Line 14"/>
          <p:cNvSpPr>
            <a:spLocks noChangeShapeType="1"/>
          </p:cNvSpPr>
          <p:nvPr/>
        </p:nvSpPr>
        <p:spPr bwMode="auto">
          <a:xfrm>
            <a:off x="4206875" y="3911600"/>
            <a:ext cx="1531938" cy="25400"/>
          </a:xfrm>
          <a:prstGeom prst="line">
            <a:avLst/>
          </a:prstGeom>
          <a:noFill/>
          <a:ln w="57150" cap="flat" cmpd="sng" algn="ctr">
            <a:solidFill>
              <a:schemeClr val="tx2">
                <a:lumMod val="60000"/>
                <a:lumOff val="40000"/>
              </a:schemeClr>
            </a:solidFill>
            <a:prstDash val="solid"/>
            <a:headEnd/>
            <a:tailEnd/>
          </a:ln>
          <a:effectLst>
            <a:outerShdw blurRad="40000" dist="23000" dir="5400000" rotWithShape="0">
              <a:srgbClr val="000000">
                <a:alpha val="35000"/>
              </a:srgbClr>
            </a:outerShdw>
          </a:effectLst>
        </p:spPr>
        <p:txBody>
          <a:bodyPr/>
          <a:lstStyle/>
          <a:p>
            <a:pPr algn="ctr" fontAlgn="auto">
              <a:spcBef>
                <a:spcPts val="0"/>
              </a:spcBef>
              <a:spcAft>
                <a:spcPts val="0"/>
              </a:spcAft>
              <a:defRPr/>
            </a:pPr>
            <a:endParaRPr lang="vi-VN" sz="4400" b="1" kern="0">
              <a:solidFill>
                <a:prstClr val="white"/>
              </a:solidFill>
              <a:latin typeface="Tahoma"/>
              <a:cs typeface="Arial"/>
            </a:endParaRPr>
          </a:p>
        </p:txBody>
      </p:sp>
      <p:sp>
        <p:nvSpPr>
          <p:cNvPr id="14" name="Text Box 15"/>
          <p:cNvSpPr txBox="1">
            <a:spLocks noChangeArrowheads="1"/>
          </p:cNvSpPr>
          <p:nvPr/>
        </p:nvSpPr>
        <p:spPr bwMode="auto">
          <a:xfrm>
            <a:off x="5280025" y="3960813"/>
            <a:ext cx="366713" cy="922337"/>
          </a:xfrm>
          <a:prstGeom prst="rect">
            <a:avLst/>
          </a:prstGeom>
          <a:noFill/>
          <a:ln w="9525">
            <a:noFill/>
            <a:miter lim="800000"/>
            <a:headEnd/>
            <a:tailEnd/>
          </a:ln>
        </p:spPr>
        <p:txBody>
          <a:bodyPr>
            <a:spAutoFit/>
          </a:bodyPr>
          <a:lstStyle/>
          <a:p>
            <a:pPr>
              <a:buFont typeface="Arial" charset="0"/>
              <a:buNone/>
            </a:pPr>
            <a:r>
              <a:rPr lang="en-US" altLang="en-US" sz="5400" b="1">
                <a:solidFill>
                  <a:srgbClr val="FFFFFF"/>
                </a:solidFill>
                <a:latin typeface="Times New Roman" pitchFamily="18" charset="0"/>
              </a:rPr>
              <a:t>6</a:t>
            </a:r>
          </a:p>
        </p:txBody>
      </p:sp>
      <p:sp>
        <p:nvSpPr>
          <p:cNvPr id="15" name="Text Box 16"/>
          <p:cNvSpPr txBox="1">
            <a:spLocks noChangeArrowheads="1"/>
          </p:cNvSpPr>
          <p:nvPr/>
        </p:nvSpPr>
        <p:spPr bwMode="auto">
          <a:xfrm>
            <a:off x="7135813" y="2147888"/>
            <a:ext cx="1619250" cy="923925"/>
          </a:xfrm>
          <a:prstGeom prst="rect">
            <a:avLst/>
          </a:prstGeom>
          <a:noFill/>
          <a:ln w="9525">
            <a:noFill/>
            <a:miter lim="800000"/>
            <a:headEnd/>
            <a:tailEnd/>
          </a:ln>
        </p:spPr>
        <p:txBody>
          <a:bodyPr>
            <a:spAutoFit/>
          </a:bodyPr>
          <a:lstStyle/>
          <a:p>
            <a:pPr>
              <a:buFont typeface="Arial" charset="0"/>
              <a:buNone/>
            </a:pPr>
            <a:r>
              <a:rPr lang="en-US" altLang="en-US" sz="5400" b="1">
                <a:solidFill>
                  <a:srgbClr val="FFFFFF"/>
                </a:solidFill>
                <a:latin typeface="Times New Roman" pitchFamily="18" charset="0"/>
              </a:rPr>
              <a:t>2109</a:t>
            </a:r>
          </a:p>
        </p:txBody>
      </p:sp>
      <p:sp>
        <p:nvSpPr>
          <p:cNvPr id="16" name="Text Box 17"/>
          <p:cNvSpPr txBox="1">
            <a:spLocks noChangeArrowheads="1"/>
          </p:cNvSpPr>
          <p:nvPr/>
        </p:nvSpPr>
        <p:spPr bwMode="auto">
          <a:xfrm>
            <a:off x="7493000" y="3079750"/>
            <a:ext cx="1192213" cy="923925"/>
          </a:xfrm>
          <a:prstGeom prst="rect">
            <a:avLst/>
          </a:prstGeom>
          <a:noFill/>
          <a:ln w="9525">
            <a:noFill/>
            <a:miter lim="800000"/>
            <a:headEnd/>
            <a:tailEnd/>
          </a:ln>
        </p:spPr>
        <p:txBody>
          <a:bodyPr>
            <a:spAutoFit/>
          </a:bodyPr>
          <a:lstStyle/>
          <a:p>
            <a:pPr algn="r">
              <a:buFont typeface="Arial" charset="0"/>
              <a:buNone/>
            </a:pPr>
            <a:r>
              <a:rPr lang="en-US" altLang="en-US" sz="5400" b="1">
                <a:solidFill>
                  <a:srgbClr val="FFFFFF"/>
                </a:solidFill>
                <a:latin typeface="Times New Roman" pitchFamily="18" charset="0"/>
              </a:rPr>
              <a:t>3</a:t>
            </a:r>
          </a:p>
        </p:txBody>
      </p:sp>
      <p:sp>
        <p:nvSpPr>
          <p:cNvPr id="17" name="Text Box 18"/>
          <p:cNvSpPr txBox="1">
            <a:spLocks noChangeArrowheads="1"/>
          </p:cNvSpPr>
          <p:nvPr/>
        </p:nvSpPr>
        <p:spPr bwMode="auto">
          <a:xfrm>
            <a:off x="6784975" y="2609850"/>
            <a:ext cx="304800" cy="922338"/>
          </a:xfrm>
          <a:prstGeom prst="rect">
            <a:avLst/>
          </a:prstGeom>
          <a:noFill/>
          <a:ln w="9525">
            <a:noFill/>
            <a:miter lim="800000"/>
            <a:headEnd/>
            <a:tailEnd/>
          </a:ln>
        </p:spPr>
        <p:txBody>
          <a:bodyPr>
            <a:spAutoFit/>
          </a:bodyPr>
          <a:lstStyle/>
          <a:p>
            <a:pPr>
              <a:buFont typeface="Arial" charset="0"/>
              <a:buNone/>
            </a:pPr>
            <a:r>
              <a:rPr lang="en-US" altLang="en-US" sz="5400">
                <a:solidFill>
                  <a:srgbClr val="FFFFFF"/>
                </a:solidFill>
                <a:latin typeface="Times New Roman" pitchFamily="18" charset="0"/>
              </a:rPr>
              <a:t>x</a:t>
            </a:r>
          </a:p>
        </p:txBody>
      </p:sp>
      <p:sp>
        <p:nvSpPr>
          <p:cNvPr id="18" name="Line 19"/>
          <p:cNvSpPr>
            <a:spLocks noChangeShapeType="1"/>
          </p:cNvSpPr>
          <p:nvPr/>
        </p:nvSpPr>
        <p:spPr bwMode="auto">
          <a:xfrm flipV="1">
            <a:off x="9561513" y="3937000"/>
            <a:ext cx="1552575" cy="0"/>
          </a:xfrm>
          <a:prstGeom prst="line">
            <a:avLst/>
          </a:prstGeom>
          <a:noFill/>
          <a:ln w="57150" cap="flat" cmpd="sng" algn="ctr">
            <a:solidFill>
              <a:schemeClr val="tx2">
                <a:lumMod val="60000"/>
                <a:lumOff val="40000"/>
              </a:schemeClr>
            </a:solidFill>
            <a:prstDash val="solid"/>
            <a:headEnd/>
            <a:tailEnd/>
          </a:ln>
          <a:effectLst>
            <a:outerShdw blurRad="40000" dist="23000" dir="5400000" rotWithShape="0">
              <a:srgbClr val="000000">
                <a:alpha val="35000"/>
              </a:srgbClr>
            </a:outerShdw>
          </a:effectLst>
        </p:spPr>
        <p:txBody>
          <a:bodyPr/>
          <a:lstStyle/>
          <a:p>
            <a:pPr algn="ctr" fontAlgn="auto">
              <a:spcBef>
                <a:spcPts val="0"/>
              </a:spcBef>
              <a:spcAft>
                <a:spcPts val="0"/>
              </a:spcAft>
              <a:defRPr/>
            </a:pPr>
            <a:endParaRPr lang="vi-VN" sz="4400" b="1" kern="0">
              <a:solidFill>
                <a:prstClr val="white"/>
              </a:solidFill>
              <a:latin typeface="Tahoma"/>
              <a:cs typeface="Arial"/>
            </a:endParaRPr>
          </a:p>
        </p:txBody>
      </p:sp>
      <p:sp>
        <p:nvSpPr>
          <p:cNvPr id="19" name="Text Box 20"/>
          <p:cNvSpPr txBox="1">
            <a:spLocks noChangeArrowheads="1"/>
          </p:cNvSpPr>
          <p:nvPr/>
        </p:nvSpPr>
        <p:spPr bwMode="auto">
          <a:xfrm>
            <a:off x="8151813" y="3952875"/>
            <a:ext cx="365125" cy="923925"/>
          </a:xfrm>
          <a:prstGeom prst="rect">
            <a:avLst/>
          </a:prstGeom>
          <a:noFill/>
          <a:ln w="9525">
            <a:noFill/>
            <a:miter lim="800000"/>
            <a:headEnd/>
            <a:tailEnd/>
          </a:ln>
        </p:spPr>
        <p:txBody>
          <a:bodyPr>
            <a:spAutoFit/>
          </a:bodyPr>
          <a:lstStyle/>
          <a:p>
            <a:pPr>
              <a:buFont typeface="Arial" charset="0"/>
              <a:buNone/>
            </a:pPr>
            <a:r>
              <a:rPr lang="en-US" altLang="en-US" sz="5400" b="1">
                <a:solidFill>
                  <a:srgbClr val="FFFFFF"/>
                </a:solidFill>
                <a:latin typeface="Times New Roman" pitchFamily="18" charset="0"/>
              </a:rPr>
              <a:t>7</a:t>
            </a:r>
          </a:p>
        </p:txBody>
      </p:sp>
      <p:sp>
        <p:nvSpPr>
          <p:cNvPr id="20" name="Text Box 21"/>
          <p:cNvSpPr txBox="1">
            <a:spLocks noChangeArrowheads="1"/>
          </p:cNvSpPr>
          <p:nvPr/>
        </p:nvSpPr>
        <p:spPr bwMode="auto">
          <a:xfrm>
            <a:off x="9561513" y="2092325"/>
            <a:ext cx="1833562" cy="922338"/>
          </a:xfrm>
          <a:prstGeom prst="rect">
            <a:avLst/>
          </a:prstGeom>
          <a:noFill/>
          <a:ln w="9525">
            <a:noFill/>
            <a:miter lim="800000"/>
            <a:headEnd/>
            <a:tailEnd/>
          </a:ln>
        </p:spPr>
        <p:txBody>
          <a:bodyPr>
            <a:spAutoFit/>
          </a:bodyPr>
          <a:lstStyle/>
          <a:p>
            <a:pPr>
              <a:buFont typeface="Arial" charset="0"/>
              <a:buNone/>
            </a:pPr>
            <a:r>
              <a:rPr lang="en-US" altLang="en-US" sz="5400" b="1">
                <a:solidFill>
                  <a:srgbClr val="FFFFFF"/>
                </a:solidFill>
                <a:latin typeface="Times New Roman" pitchFamily="18" charset="0"/>
              </a:rPr>
              <a:t>2015</a:t>
            </a:r>
          </a:p>
        </p:txBody>
      </p:sp>
      <p:sp>
        <p:nvSpPr>
          <p:cNvPr id="21" name="Text Box 22"/>
          <p:cNvSpPr txBox="1">
            <a:spLocks noChangeArrowheads="1"/>
          </p:cNvSpPr>
          <p:nvPr/>
        </p:nvSpPr>
        <p:spPr bwMode="auto">
          <a:xfrm>
            <a:off x="9891713" y="3082925"/>
            <a:ext cx="1190625" cy="922338"/>
          </a:xfrm>
          <a:prstGeom prst="rect">
            <a:avLst/>
          </a:prstGeom>
          <a:noFill/>
          <a:ln w="9525">
            <a:noFill/>
            <a:miter lim="800000"/>
            <a:headEnd/>
            <a:tailEnd/>
          </a:ln>
        </p:spPr>
        <p:txBody>
          <a:bodyPr>
            <a:spAutoFit/>
          </a:bodyPr>
          <a:lstStyle/>
          <a:p>
            <a:pPr algn="r">
              <a:buFont typeface="Arial" charset="0"/>
              <a:buNone/>
            </a:pPr>
            <a:r>
              <a:rPr lang="en-US" altLang="en-US" sz="5400" b="1">
                <a:solidFill>
                  <a:srgbClr val="FFFFFF"/>
                </a:solidFill>
                <a:latin typeface="Times New Roman" pitchFamily="18" charset="0"/>
              </a:rPr>
              <a:t>4</a:t>
            </a:r>
          </a:p>
        </p:txBody>
      </p:sp>
      <p:sp>
        <p:nvSpPr>
          <p:cNvPr id="22" name="Text Box 23"/>
          <p:cNvSpPr txBox="1">
            <a:spLocks noChangeArrowheads="1"/>
          </p:cNvSpPr>
          <p:nvPr/>
        </p:nvSpPr>
        <p:spPr bwMode="auto">
          <a:xfrm>
            <a:off x="9237663" y="2584450"/>
            <a:ext cx="304800" cy="922338"/>
          </a:xfrm>
          <a:prstGeom prst="rect">
            <a:avLst/>
          </a:prstGeom>
          <a:noFill/>
          <a:ln w="9525">
            <a:noFill/>
            <a:miter lim="800000"/>
            <a:headEnd/>
            <a:tailEnd/>
          </a:ln>
        </p:spPr>
        <p:txBody>
          <a:bodyPr>
            <a:spAutoFit/>
          </a:bodyPr>
          <a:lstStyle/>
          <a:p>
            <a:pPr>
              <a:buFont typeface="Arial" charset="0"/>
              <a:buNone/>
            </a:pPr>
            <a:r>
              <a:rPr lang="en-US" altLang="en-US" sz="5400">
                <a:solidFill>
                  <a:srgbClr val="FFFFFF"/>
                </a:solidFill>
                <a:latin typeface="Times New Roman" pitchFamily="18" charset="0"/>
              </a:rPr>
              <a:t>x</a:t>
            </a:r>
          </a:p>
        </p:txBody>
      </p:sp>
      <p:sp>
        <p:nvSpPr>
          <p:cNvPr id="23" name="Line 24"/>
          <p:cNvSpPr>
            <a:spLocks noChangeShapeType="1"/>
          </p:cNvSpPr>
          <p:nvPr/>
        </p:nvSpPr>
        <p:spPr bwMode="auto">
          <a:xfrm>
            <a:off x="7146925" y="3937000"/>
            <a:ext cx="1476375" cy="0"/>
          </a:xfrm>
          <a:prstGeom prst="line">
            <a:avLst/>
          </a:prstGeom>
          <a:noFill/>
          <a:ln w="57150" cap="flat" cmpd="sng" algn="ctr">
            <a:solidFill>
              <a:schemeClr val="tx2">
                <a:lumMod val="60000"/>
                <a:lumOff val="40000"/>
              </a:schemeClr>
            </a:solidFill>
            <a:prstDash val="solid"/>
            <a:headEnd/>
            <a:tailEnd/>
          </a:ln>
          <a:effectLst>
            <a:outerShdw blurRad="40000" dist="23000" dir="5400000" rotWithShape="0">
              <a:srgbClr val="000000">
                <a:alpha val="35000"/>
              </a:srgbClr>
            </a:outerShdw>
          </a:effectLst>
        </p:spPr>
        <p:txBody>
          <a:bodyPr/>
          <a:lstStyle/>
          <a:p>
            <a:pPr algn="ctr" fontAlgn="auto">
              <a:spcBef>
                <a:spcPts val="0"/>
              </a:spcBef>
              <a:spcAft>
                <a:spcPts val="0"/>
              </a:spcAft>
              <a:defRPr/>
            </a:pPr>
            <a:endParaRPr lang="vi-VN" sz="4400" b="1" kern="0">
              <a:solidFill>
                <a:prstClr val="white"/>
              </a:solidFill>
              <a:latin typeface="Tahoma"/>
              <a:cs typeface="Arial"/>
            </a:endParaRPr>
          </a:p>
        </p:txBody>
      </p:sp>
      <p:sp>
        <p:nvSpPr>
          <p:cNvPr id="24" name="Text Box 25"/>
          <p:cNvSpPr txBox="1">
            <a:spLocks noChangeArrowheads="1"/>
          </p:cNvSpPr>
          <p:nvPr/>
        </p:nvSpPr>
        <p:spPr bwMode="auto">
          <a:xfrm>
            <a:off x="10583863" y="3935413"/>
            <a:ext cx="366712" cy="922337"/>
          </a:xfrm>
          <a:prstGeom prst="rect">
            <a:avLst/>
          </a:prstGeom>
          <a:noFill/>
          <a:ln w="9525">
            <a:noFill/>
            <a:miter lim="800000"/>
            <a:headEnd/>
            <a:tailEnd/>
          </a:ln>
        </p:spPr>
        <p:txBody>
          <a:bodyPr>
            <a:spAutoFit/>
          </a:bodyPr>
          <a:lstStyle/>
          <a:p>
            <a:pPr>
              <a:buFont typeface="Arial" charset="0"/>
              <a:buNone/>
            </a:pPr>
            <a:r>
              <a:rPr lang="en-US" altLang="en-US" sz="5400" b="1">
                <a:solidFill>
                  <a:srgbClr val="FFFFFF"/>
                </a:solidFill>
                <a:latin typeface="Times New Roman" pitchFamily="18" charset="0"/>
              </a:rPr>
              <a:t>4</a:t>
            </a:r>
          </a:p>
        </p:txBody>
      </p:sp>
      <p:sp>
        <p:nvSpPr>
          <p:cNvPr id="2" name="Rectangle 1"/>
          <p:cNvSpPr>
            <a:spLocks noChangeArrowheads="1"/>
          </p:cNvSpPr>
          <p:nvPr/>
        </p:nvSpPr>
        <p:spPr bwMode="auto">
          <a:xfrm>
            <a:off x="2098675" y="3960813"/>
            <a:ext cx="531813" cy="922337"/>
          </a:xfrm>
          <a:prstGeom prst="rect">
            <a:avLst/>
          </a:prstGeom>
          <a:noFill/>
          <a:ln w="9525">
            <a:noFill/>
            <a:miter lim="800000"/>
            <a:headEnd/>
            <a:tailEnd/>
          </a:ln>
        </p:spPr>
        <p:txBody>
          <a:bodyPr wrap="none">
            <a:spAutoFit/>
          </a:bodyPr>
          <a:lstStyle/>
          <a:p>
            <a:r>
              <a:rPr lang="en-US" sz="5400" b="1">
                <a:solidFill>
                  <a:srgbClr val="FFFFFF"/>
                </a:solidFill>
                <a:latin typeface="Times New Roman" pitchFamily="18" charset="0"/>
              </a:rPr>
              <a:t>7</a:t>
            </a:r>
            <a:endParaRPr lang="en-US" sz="5400">
              <a:solidFill>
                <a:srgbClr val="000000"/>
              </a:solidFill>
              <a:latin typeface="Calibri" pitchFamily="34" charset="0"/>
            </a:endParaRPr>
          </a:p>
        </p:txBody>
      </p:sp>
      <p:sp>
        <p:nvSpPr>
          <p:cNvPr id="3" name="Rectangle 2"/>
          <p:cNvSpPr>
            <a:spLocks noChangeArrowheads="1"/>
          </p:cNvSpPr>
          <p:nvPr/>
        </p:nvSpPr>
        <p:spPr bwMode="auto">
          <a:xfrm>
            <a:off x="1749425" y="3960813"/>
            <a:ext cx="493713" cy="922337"/>
          </a:xfrm>
          <a:prstGeom prst="rect">
            <a:avLst/>
          </a:prstGeom>
          <a:noFill/>
          <a:ln w="9525">
            <a:noFill/>
            <a:miter lim="800000"/>
            <a:headEnd/>
            <a:tailEnd/>
          </a:ln>
        </p:spPr>
        <p:txBody>
          <a:bodyPr>
            <a:spAutoFit/>
          </a:bodyPr>
          <a:lstStyle/>
          <a:p>
            <a:r>
              <a:rPr lang="en-US" sz="5400" b="1">
                <a:solidFill>
                  <a:srgbClr val="FFFFFF"/>
                </a:solidFill>
                <a:latin typeface="Times New Roman" pitchFamily="18" charset="0"/>
              </a:rPr>
              <a:t>0</a:t>
            </a:r>
            <a:endParaRPr lang="en-US" sz="5400">
              <a:solidFill>
                <a:srgbClr val="000000"/>
              </a:solidFill>
              <a:latin typeface="Calibri" pitchFamily="34" charset="0"/>
            </a:endParaRPr>
          </a:p>
        </p:txBody>
      </p:sp>
      <p:sp>
        <p:nvSpPr>
          <p:cNvPr id="4" name="Rectangle 3"/>
          <p:cNvSpPr>
            <a:spLocks noChangeArrowheads="1"/>
          </p:cNvSpPr>
          <p:nvPr/>
        </p:nvSpPr>
        <p:spPr bwMode="auto">
          <a:xfrm>
            <a:off x="1414463" y="3960813"/>
            <a:ext cx="531812" cy="922337"/>
          </a:xfrm>
          <a:prstGeom prst="rect">
            <a:avLst/>
          </a:prstGeom>
          <a:noFill/>
          <a:ln w="9525">
            <a:noFill/>
            <a:miter lim="800000"/>
            <a:headEnd/>
            <a:tailEnd/>
          </a:ln>
        </p:spPr>
        <p:txBody>
          <a:bodyPr wrap="none">
            <a:spAutoFit/>
          </a:bodyPr>
          <a:lstStyle/>
          <a:p>
            <a:r>
              <a:rPr lang="en-US" sz="5400" b="1">
                <a:solidFill>
                  <a:srgbClr val="FFFFFF"/>
                </a:solidFill>
                <a:latin typeface="Times New Roman" pitchFamily="18" charset="0"/>
              </a:rPr>
              <a:t>5</a:t>
            </a:r>
            <a:endParaRPr lang="en-US" sz="5400">
              <a:solidFill>
                <a:srgbClr val="000000"/>
              </a:solidFill>
              <a:latin typeface="Calibri" pitchFamily="34" charset="0"/>
            </a:endParaRPr>
          </a:p>
        </p:txBody>
      </p:sp>
      <p:sp>
        <p:nvSpPr>
          <p:cNvPr id="25" name="Rectangle 24"/>
          <p:cNvSpPr>
            <a:spLocks noChangeArrowheads="1"/>
          </p:cNvSpPr>
          <p:nvPr/>
        </p:nvSpPr>
        <p:spPr bwMode="auto">
          <a:xfrm>
            <a:off x="4927600" y="3967163"/>
            <a:ext cx="531813" cy="923925"/>
          </a:xfrm>
          <a:prstGeom prst="rect">
            <a:avLst/>
          </a:prstGeom>
          <a:noFill/>
          <a:ln w="9525">
            <a:noFill/>
            <a:miter lim="800000"/>
            <a:headEnd/>
            <a:tailEnd/>
          </a:ln>
        </p:spPr>
        <p:txBody>
          <a:bodyPr wrap="none">
            <a:spAutoFit/>
          </a:bodyPr>
          <a:lstStyle/>
          <a:p>
            <a:r>
              <a:rPr lang="en-US" sz="5400" b="1">
                <a:solidFill>
                  <a:srgbClr val="FFFFFF"/>
                </a:solidFill>
                <a:latin typeface="Times New Roman" pitchFamily="18" charset="0"/>
              </a:rPr>
              <a:t>9</a:t>
            </a:r>
            <a:endParaRPr lang="en-US" sz="5400">
              <a:solidFill>
                <a:srgbClr val="000000"/>
              </a:solidFill>
              <a:latin typeface="Calibri" pitchFamily="34" charset="0"/>
            </a:endParaRPr>
          </a:p>
        </p:txBody>
      </p:sp>
      <p:sp>
        <p:nvSpPr>
          <p:cNvPr id="26" name="Rectangle 25"/>
          <p:cNvSpPr>
            <a:spLocks noChangeArrowheads="1"/>
          </p:cNvSpPr>
          <p:nvPr/>
        </p:nvSpPr>
        <p:spPr bwMode="auto">
          <a:xfrm>
            <a:off x="4595813" y="3960813"/>
            <a:ext cx="530225" cy="922337"/>
          </a:xfrm>
          <a:prstGeom prst="rect">
            <a:avLst/>
          </a:prstGeom>
          <a:noFill/>
          <a:ln w="9525">
            <a:noFill/>
            <a:miter lim="800000"/>
            <a:headEnd/>
            <a:tailEnd/>
          </a:ln>
        </p:spPr>
        <p:txBody>
          <a:bodyPr wrap="none">
            <a:spAutoFit/>
          </a:bodyPr>
          <a:lstStyle/>
          <a:p>
            <a:r>
              <a:rPr lang="en-US" sz="5400" b="1">
                <a:solidFill>
                  <a:srgbClr val="FFFFFF"/>
                </a:solidFill>
                <a:latin typeface="Times New Roman" pitchFamily="18" charset="0"/>
              </a:rPr>
              <a:t>2</a:t>
            </a:r>
            <a:endParaRPr lang="en-US" sz="5400">
              <a:solidFill>
                <a:srgbClr val="000000"/>
              </a:solidFill>
              <a:latin typeface="Calibri" pitchFamily="34" charset="0"/>
            </a:endParaRPr>
          </a:p>
        </p:txBody>
      </p:sp>
      <p:sp>
        <p:nvSpPr>
          <p:cNvPr id="27" name="Rectangle 26"/>
          <p:cNvSpPr>
            <a:spLocks noChangeArrowheads="1"/>
          </p:cNvSpPr>
          <p:nvPr/>
        </p:nvSpPr>
        <p:spPr bwMode="auto">
          <a:xfrm>
            <a:off x="4251325" y="3960813"/>
            <a:ext cx="530225" cy="922337"/>
          </a:xfrm>
          <a:prstGeom prst="rect">
            <a:avLst/>
          </a:prstGeom>
          <a:noFill/>
          <a:ln w="9525">
            <a:noFill/>
            <a:miter lim="800000"/>
            <a:headEnd/>
            <a:tailEnd/>
          </a:ln>
        </p:spPr>
        <p:txBody>
          <a:bodyPr wrap="none">
            <a:spAutoFit/>
          </a:bodyPr>
          <a:lstStyle/>
          <a:p>
            <a:r>
              <a:rPr lang="en-US" sz="5400" b="1">
                <a:solidFill>
                  <a:srgbClr val="FFFFFF"/>
                </a:solidFill>
                <a:latin typeface="Times New Roman" pitchFamily="18" charset="0"/>
              </a:rPr>
              <a:t>6</a:t>
            </a:r>
            <a:endParaRPr lang="en-US" sz="5400">
              <a:solidFill>
                <a:srgbClr val="000000"/>
              </a:solidFill>
              <a:latin typeface="Calibri" pitchFamily="34" charset="0"/>
            </a:endParaRPr>
          </a:p>
        </p:txBody>
      </p:sp>
      <p:sp>
        <p:nvSpPr>
          <p:cNvPr id="28" name="Rectangle 27"/>
          <p:cNvSpPr>
            <a:spLocks noChangeArrowheads="1"/>
          </p:cNvSpPr>
          <p:nvPr/>
        </p:nvSpPr>
        <p:spPr bwMode="auto">
          <a:xfrm>
            <a:off x="7837488" y="3960813"/>
            <a:ext cx="530225" cy="922337"/>
          </a:xfrm>
          <a:prstGeom prst="rect">
            <a:avLst/>
          </a:prstGeom>
          <a:noFill/>
          <a:ln w="9525">
            <a:noFill/>
            <a:miter lim="800000"/>
            <a:headEnd/>
            <a:tailEnd/>
          </a:ln>
        </p:spPr>
        <p:txBody>
          <a:bodyPr wrap="none">
            <a:spAutoFit/>
          </a:bodyPr>
          <a:lstStyle/>
          <a:p>
            <a:r>
              <a:rPr lang="en-US" sz="5400" b="1">
                <a:solidFill>
                  <a:srgbClr val="FFFFFF"/>
                </a:solidFill>
                <a:latin typeface="Times New Roman" pitchFamily="18" charset="0"/>
              </a:rPr>
              <a:t>2</a:t>
            </a:r>
            <a:endParaRPr lang="en-US" sz="5400">
              <a:solidFill>
                <a:srgbClr val="000000"/>
              </a:solidFill>
              <a:latin typeface="Calibri" pitchFamily="34" charset="0"/>
            </a:endParaRPr>
          </a:p>
        </p:txBody>
      </p:sp>
      <p:sp>
        <p:nvSpPr>
          <p:cNvPr id="29" name="Rectangle 28"/>
          <p:cNvSpPr>
            <a:spLocks noChangeArrowheads="1"/>
          </p:cNvSpPr>
          <p:nvPr/>
        </p:nvSpPr>
        <p:spPr bwMode="auto">
          <a:xfrm>
            <a:off x="7516813" y="3960813"/>
            <a:ext cx="531812" cy="922337"/>
          </a:xfrm>
          <a:prstGeom prst="rect">
            <a:avLst/>
          </a:prstGeom>
          <a:noFill/>
          <a:ln w="9525">
            <a:noFill/>
            <a:miter lim="800000"/>
            <a:headEnd/>
            <a:tailEnd/>
          </a:ln>
        </p:spPr>
        <p:txBody>
          <a:bodyPr wrap="none">
            <a:spAutoFit/>
          </a:bodyPr>
          <a:lstStyle/>
          <a:p>
            <a:r>
              <a:rPr lang="en-US" altLang="en-US" sz="5400" b="1">
                <a:solidFill>
                  <a:srgbClr val="FFFFFF"/>
                </a:solidFill>
                <a:latin typeface="Times New Roman" pitchFamily="18" charset="0"/>
              </a:rPr>
              <a:t>3</a:t>
            </a:r>
            <a:endParaRPr lang="en-US" sz="5400">
              <a:solidFill>
                <a:srgbClr val="000000"/>
              </a:solidFill>
              <a:latin typeface="Calibri" pitchFamily="34" charset="0"/>
            </a:endParaRPr>
          </a:p>
        </p:txBody>
      </p:sp>
      <p:sp>
        <p:nvSpPr>
          <p:cNvPr id="30" name="Rectangle 29"/>
          <p:cNvSpPr>
            <a:spLocks noChangeArrowheads="1"/>
          </p:cNvSpPr>
          <p:nvPr/>
        </p:nvSpPr>
        <p:spPr bwMode="auto">
          <a:xfrm>
            <a:off x="7146925" y="3960813"/>
            <a:ext cx="530225" cy="922337"/>
          </a:xfrm>
          <a:prstGeom prst="rect">
            <a:avLst/>
          </a:prstGeom>
          <a:noFill/>
          <a:ln w="9525">
            <a:noFill/>
            <a:miter lim="800000"/>
            <a:headEnd/>
            <a:tailEnd/>
          </a:ln>
        </p:spPr>
        <p:txBody>
          <a:bodyPr wrap="none">
            <a:spAutoFit/>
          </a:bodyPr>
          <a:lstStyle/>
          <a:p>
            <a:r>
              <a:rPr lang="en-US" altLang="en-US" sz="5400" b="1">
                <a:solidFill>
                  <a:srgbClr val="FFFFFF"/>
                </a:solidFill>
                <a:latin typeface="Times New Roman" pitchFamily="18" charset="0"/>
              </a:rPr>
              <a:t>6</a:t>
            </a:r>
            <a:endParaRPr lang="en-US" sz="5400">
              <a:solidFill>
                <a:srgbClr val="000000"/>
              </a:solidFill>
              <a:latin typeface="Calibri" pitchFamily="34" charset="0"/>
            </a:endParaRPr>
          </a:p>
        </p:txBody>
      </p:sp>
      <p:sp>
        <p:nvSpPr>
          <p:cNvPr id="31" name="Rectangle 30"/>
          <p:cNvSpPr>
            <a:spLocks noChangeArrowheads="1"/>
          </p:cNvSpPr>
          <p:nvPr/>
        </p:nvSpPr>
        <p:spPr bwMode="auto">
          <a:xfrm>
            <a:off x="10242550" y="3960813"/>
            <a:ext cx="531813" cy="922337"/>
          </a:xfrm>
          <a:prstGeom prst="rect">
            <a:avLst/>
          </a:prstGeom>
          <a:noFill/>
          <a:ln w="9525">
            <a:noFill/>
            <a:miter lim="800000"/>
            <a:headEnd/>
            <a:tailEnd/>
          </a:ln>
        </p:spPr>
        <p:txBody>
          <a:bodyPr wrap="none">
            <a:spAutoFit/>
          </a:bodyPr>
          <a:lstStyle/>
          <a:p>
            <a:r>
              <a:rPr lang="en-US" sz="5400" b="1">
                <a:solidFill>
                  <a:srgbClr val="FFFFFF"/>
                </a:solidFill>
                <a:latin typeface="Times New Roman" pitchFamily="18" charset="0"/>
              </a:rPr>
              <a:t>0</a:t>
            </a:r>
            <a:endParaRPr lang="en-US" sz="5400">
              <a:solidFill>
                <a:srgbClr val="000000"/>
              </a:solidFill>
              <a:latin typeface="Calibri" pitchFamily="34" charset="0"/>
            </a:endParaRPr>
          </a:p>
        </p:txBody>
      </p:sp>
      <p:sp>
        <p:nvSpPr>
          <p:cNvPr id="32" name="Rectangle 31"/>
          <p:cNvSpPr>
            <a:spLocks noChangeArrowheads="1"/>
          </p:cNvSpPr>
          <p:nvPr/>
        </p:nvSpPr>
        <p:spPr bwMode="auto">
          <a:xfrm>
            <a:off x="9920288" y="3952875"/>
            <a:ext cx="531812" cy="923925"/>
          </a:xfrm>
          <a:prstGeom prst="rect">
            <a:avLst/>
          </a:prstGeom>
          <a:noFill/>
          <a:ln w="9525">
            <a:noFill/>
            <a:miter lim="800000"/>
            <a:headEnd/>
            <a:tailEnd/>
          </a:ln>
        </p:spPr>
        <p:txBody>
          <a:bodyPr wrap="none">
            <a:spAutoFit/>
          </a:bodyPr>
          <a:lstStyle/>
          <a:p>
            <a:r>
              <a:rPr lang="en-US" altLang="en-US" sz="5400" b="1">
                <a:solidFill>
                  <a:srgbClr val="FFFFFF"/>
                </a:solidFill>
                <a:latin typeface="Times New Roman" pitchFamily="18" charset="0"/>
              </a:rPr>
              <a:t>2</a:t>
            </a:r>
            <a:endParaRPr lang="en-US" sz="5400">
              <a:solidFill>
                <a:srgbClr val="000000"/>
              </a:solidFill>
              <a:latin typeface="Calibri" pitchFamily="34" charset="0"/>
            </a:endParaRPr>
          </a:p>
        </p:txBody>
      </p:sp>
      <p:sp>
        <p:nvSpPr>
          <p:cNvPr id="33" name="Rectangle 32"/>
          <p:cNvSpPr>
            <a:spLocks noChangeArrowheads="1"/>
          </p:cNvSpPr>
          <p:nvPr/>
        </p:nvSpPr>
        <p:spPr bwMode="auto">
          <a:xfrm>
            <a:off x="9575800" y="3960813"/>
            <a:ext cx="530225" cy="922337"/>
          </a:xfrm>
          <a:prstGeom prst="rect">
            <a:avLst/>
          </a:prstGeom>
          <a:noFill/>
          <a:ln w="9525">
            <a:noFill/>
            <a:miter lim="800000"/>
            <a:headEnd/>
            <a:tailEnd/>
          </a:ln>
        </p:spPr>
        <p:txBody>
          <a:bodyPr wrap="none">
            <a:spAutoFit/>
          </a:bodyPr>
          <a:lstStyle/>
          <a:p>
            <a:r>
              <a:rPr lang="en-US" sz="5400" b="1">
                <a:solidFill>
                  <a:srgbClr val="FFFFFF"/>
                </a:solidFill>
                <a:latin typeface="Times New Roman" pitchFamily="18" charset="0"/>
              </a:rPr>
              <a:t>8</a:t>
            </a:r>
            <a:endParaRPr lang="en-US" sz="5400">
              <a:solidFill>
                <a:srgbClr val="000000"/>
              </a:solidFill>
              <a:latin typeface="Calibri" pitchFamily="34" charset="0"/>
            </a:endParaRPr>
          </a:p>
        </p:txBody>
      </p:sp>
      <p:pic>
        <p:nvPicPr>
          <p:cNvPr id="91172" name="Picture 33"/>
          <p:cNvPicPr>
            <a:picLocks noChangeAspect="1"/>
          </p:cNvPicPr>
          <p:nvPr/>
        </p:nvPicPr>
        <p:blipFill>
          <a:blip r:embed="rId5"/>
          <a:srcRect/>
          <a:stretch>
            <a:fillRect/>
          </a:stretch>
        </p:blipFill>
        <p:spPr bwMode="auto">
          <a:xfrm>
            <a:off x="692150" y="396875"/>
            <a:ext cx="1924050" cy="7620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par>
                                <p:cTn id="17" presetID="5"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checkerboard(across)">
                                      <p:cBhvr>
                                        <p:cTn id="34" dur="500"/>
                                        <p:tgtEl>
                                          <p:spTgt spid="17"/>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heckerboard(across)">
                                      <p:cBhvr>
                                        <p:cTn id="37" dur="500"/>
                                        <p:tgtEl>
                                          <p:spTgt spid="16"/>
                                        </p:tgtEl>
                                      </p:cBhvr>
                                    </p:animEffect>
                                  </p:childTnLst>
                                </p:cTn>
                              </p:par>
                              <p:par>
                                <p:cTn id="38" presetID="5" presetClass="entr" presetSubtype="1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heckerboard(across)">
                                      <p:cBhvr>
                                        <p:cTn id="40" dur="500"/>
                                        <p:tgtEl>
                                          <p:spTgt spid="18"/>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heckerboard(across)">
                                      <p:cBhvr>
                                        <p:cTn id="43" dur="500"/>
                                        <p:tgtEl>
                                          <p:spTgt spid="20"/>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heckerboard(across)">
                                      <p:cBhvr>
                                        <p:cTn id="46" dur="500"/>
                                        <p:tgtEl>
                                          <p:spTgt spid="22"/>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checkerboard(across)">
                                      <p:cBhvr>
                                        <p:cTn id="49" dur="500"/>
                                        <p:tgtEl>
                                          <p:spTgt spid="21"/>
                                        </p:tgtEl>
                                      </p:cBhvr>
                                    </p:animEffect>
                                  </p:childTnLst>
                                </p:cTn>
                              </p:par>
                              <p:par>
                                <p:cTn id="50" presetID="5" presetClass="entr" presetSubtype="1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heckerboard(across)">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5"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randombar(vertical)">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5"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randombar(vertic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5"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randombar(vertical)">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5"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randombar(vertical)">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5"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randombar(vertical)">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5"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vertic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5"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randombar(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5"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randombar(vertical)">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5"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randombar(vertical)">
                                      <p:cBhvr>
                                        <p:cTn id="97" dur="500"/>
                                        <p:tgtEl>
                                          <p:spTgt spid="19"/>
                                        </p:tgtEl>
                                      </p:cBhvr>
                                    </p:animEffect>
                                  </p:childTnLst>
                                </p:cTn>
                              </p:par>
                              <p:par>
                                <p:cTn id="98" presetID="14" presetClass="entr" presetSubtype="5" fill="hold" grpId="0" nodeType="with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randombar(vertical)">
                                      <p:cBhvr>
                                        <p:cTn id="100" dur="500"/>
                                        <p:tgtEl>
                                          <p:spTgt spid="28"/>
                                        </p:tgtEl>
                                      </p:cBhvr>
                                    </p:animEffect>
                                  </p:childTnLst>
                                </p:cTn>
                              </p:par>
                              <p:par>
                                <p:cTn id="101" presetID="14" presetClass="entr" presetSubtype="5"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randombar(vertical)">
                                      <p:cBhvr>
                                        <p:cTn id="103" dur="500"/>
                                        <p:tgtEl>
                                          <p:spTgt spid="29"/>
                                        </p:tgtEl>
                                      </p:cBhvr>
                                    </p:animEffect>
                                  </p:childTnLst>
                                </p:cTn>
                              </p:par>
                              <p:par>
                                <p:cTn id="104" presetID="14" presetClass="entr" presetSubtype="5" fill="hold" grpId="0" nodeType="with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randombar(vertical)">
                                      <p:cBhvr>
                                        <p:cTn id="106" dur="500"/>
                                        <p:tgtEl>
                                          <p:spTgt spid="30"/>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5"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randombar(vertical)">
                                      <p:cBhvr>
                                        <p:cTn id="111" dur="500"/>
                                        <p:tgtEl>
                                          <p:spTgt spid="31"/>
                                        </p:tgtEl>
                                      </p:cBhvr>
                                    </p:animEffect>
                                  </p:childTnLst>
                                </p:cTn>
                              </p:par>
                              <p:par>
                                <p:cTn id="112" presetID="14" presetClass="entr" presetSubtype="5" fill="hold" grpId="0"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randombar(vertical)">
                                      <p:cBhvr>
                                        <p:cTn id="114" dur="500"/>
                                        <p:tgtEl>
                                          <p:spTgt spid="32"/>
                                        </p:tgtEl>
                                      </p:cBhvr>
                                    </p:animEffect>
                                  </p:childTnLst>
                                </p:cTn>
                              </p:par>
                              <p:par>
                                <p:cTn id="115" presetID="14" presetClass="entr" presetSubtype="5" fill="hold" grpId="0"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randombar(vertical)">
                                      <p:cBhvr>
                                        <p:cTn id="117" dur="500"/>
                                        <p:tgtEl>
                                          <p:spTgt spid="33"/>
                                        </p:tgtEl>
                                      </p:cBhvr>
                                    </p:animEffect>
                                  </p:childTnLst>
                                </p:cTn>
                              </p:par>
                              <p:par>
                                <p:cTn id="118" presetID="14" presetClass="entr" presetSubtype="5" fill="hold" grpId="0" nodeType="with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randombar(vertical)">
                                      <p:cBhvr>
                                        <p:cTn id="1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P spid="12" grpId="0"/>
      <p:bldP spid="14" grpId="0"/>
      <p:bldP spid="15" grpId="0"/>
      <p:bldP spid="16" grpId="0"/>
      <p:bldP spid="17" grpId="0"/>
      <p:bldP spid="19" grpId="0"/>
      <p:bldP spid="20" grpId="0"/>
      <p:bldP spid="21" grpId="0"/>
      <p:bldP spid="22" grpId="0"/>
      <p:bldP spid="24" grpId="0"/>
      <p:bldP spid="2" grpId="0"/>
      <p:bldP spid="3" grpId="0"/>
      <p:bldP spid="4" grpId="0"/>
      <p:bldP spid="25" grpId="0"/>
      <p:bldP spid="26" grpId="0"/>
      <p:bldP spid="27" grpId="0"/>
      <p:bldP spid="28" grpId="0"/>
      <p:bldP spid="29"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4"/>
          <p:cNvSpPr txBox="1">
            <a:spLocks noChangeArrowheads="1"/>
          </p:cNvSpPr>
          <p:nvPr/>
        </p:nvSpPr>
        <p:spPr bwMode="auto">
          <a:xfrm>
            <a:off x="2286000" y="1282700"/>
            <a:ext cx="1371600" cy="519113"/>
          </a:xfrm>
          <a:prstGeom prst="rect">
            <a:avLst/>
          </a:prstGeom>
          <a:noFill/>
          <a:ln w="9525">
            <a:noFill/>
            <a:miter lim="800000"/>
            <a:headEnd/>
            <a:tailEnd/>
          </a:ln>
        </p:spPr>
        <p:txBody>
          <a:bodyPr>
            <a:spAutoFit/>
          </a:bodyPr>
          <a:lstStyle/>
          <a:p>
            <a:pPr>
              <a:spcBef>
                <a:spcPct val="50000"/>
              </a:spcBef>
            </a:pPr>
            <a:r>
              <a:rPr lang="en-US" altLang="en-US" sz="2800" b="1">
                <a:solidFill>
                  <a:srgbClr val="000000"/>
                </a:solidFill>
                <a:latin typeface="Times New Roman" pitchFamily="18" charset="0"/>
              </a:rPr>
              <a:t>* </a:t>
            </a:r>
            <a:r>
              <a:rPr lang="en-US" altLang="en-US" sz="2800" b="1" u="sng">
                <a:solidFill>
                  <a:srgbClr val="000000"/>
                </a:solidFill>
                <a:latin typeface="Times New Roman" pitchFamily="18" charset="0"/>
              </a:rPr>
              <a:t>Bài 2</a:t>
            </a:r>
            <a:r>
              <a:rPr lang="en-US" altLang="en-US" sz="2800" u="sng">
                <a:solidFill>
                  <a:srgbClr val="000000"/>
                </a:solidFill>
                <a:latin typeface="Times New Roman" pitchFamily="18" charset="0"/>
              </a:rPr>
              <a:t>:</a:t>
            </a:r>
            <a:r>
              <a:rPr lang="en-US" altLang="en-US" sz="2800">
                <a:solidFill>
                  <a:srgbClr val="000000"/>
                </a:solidFill>
                <a:latin typeface="Times New Roman" pitchFamily="18" charset="0"/>
              </a:rPr>
              <a:t> </a:t>
            </a:r>
          </a:p>
        </p:txBody>
      </p:sp>
      <p:sp>
        <p:nvSpPr>
          <p:cNvPr id="93186" name="Text Box 5"/>
          <p:cNvSpPr txBox="1">
            <a:spLocks noChangeArrowheads="1"/>
          </p:cNvSpPr>
          <p:nvPr/>
        </p:nvSpPr>
        <p:spPr bwMode="auto">
          <a:xfrm>
            <a:off x="3733800" y="1277938"/>
            <a:ext cx="5486400" cy="523875"/>
          </a:xfrm>
          <a:prstGeom prst="rect">
            <a:avLst/>
          </a:prstGeom>
          <a:noFill/>
          <a:ln w="9525">
            <a:noFill/>
            <a:miter lim="800000"/>
            <a:headEnd/>
            <a:tailEnd/>
          </a:ln>
        </p:spPr>
        <p:txBody>
          <a:bodyPr>
            <a:spAutoFit/>
          </a:bodyPr>
          <a:lstStyle/>
          <a:p>
            <a:pPr>
              <a:spcBef>
                <a:spcPct val="50000"/>
              </a:spcBef>
            </a:pPr>
            <a:r>
              <a:rPr lang="vi-VN" altLang="en-US" sz="2800" i="1">
                <a:solidFill>
                  <a:srgbClr val="000000"/>
                </a:solidFill>
                <a:latin typeface="Times New Roman" pitchFamily="18" charset="0"/>
              </a:rPr>
              <a:t>Đặt t</a:t>
            </a:r>
            <a:r>
              <a:rPr lang="en-US" altLang="en-US" sz="2800" i="1">
                <a:solidFill>
                  <a:srgbClr val="000000"/>
                </a:solidFill>
                <a:latin typeface="Times New Roman" pitchFamily="18" charset="0"/>
              </a:rPr>
              <a:t>ính</a:t>
            </a:r>
            <a:r>
              <a:rPr lang="vi-VN" altLang="en-US" sz="2800" i="1">
                <a:solidFill>
                  <a:srgbClr val="000000"/>
                </a:solidFill>
                <a:latin typeface="Times New Roman" pitchFamily="18" charset="0"/>
              </a:rPr>
              <a:t> rồi tính:</a:t>
            </a:r>
            <a:r>
              <a:rPr lang="en-US" altLang="en-US" sz="2800" i="1">
                <a:solidFill>
                  <a:srgbClr val="000000"/>
                </a:solidFill>
                <a:latin typeface="Times New Roman" pitchFamily="18" charset="0"/>
              </a:rPr>
              <a:t> </a:t>
            </a:r>
          </a:p>
        </p:txBody>
      </p:sp>
      <p:sp>
        <p:nvSpPr>
          <p:cNvPr id="149" name="Text Box 6"/>
          <p:cNvSpPr txBox="1">
            <a:spLocks noChangeArrowheads="1"/>
          </p:cNvSpPr>
          <p:nvPr/>
        </p:nvSpPr>
        <p:spPr bwMode="auto">
          <a:xfrm>
            <a:off x="2971800" y="2895600"/>
            <a:ext cx="1371600" cy="641350"/>
          </a:xfrm>
          <a:prstGeom prst="rect">
            <a:avLst/>
          </a:prstGeom>
          <a:noFill/>
          <a:ln w="9525">
            <a:noFill/>
            <a:miter lim="800000"/>
            <a:headEnd/>
            <a:tailEnd/>
          </a:ln>
        </p:spPr>
        <p:txBody>
          <a:bodyPr>
            <a:spAutoFit/>
          </a:bodyPr>
          <a:lstStyle/>
          <a:p>
            <a:r>
              <a:rPr lang="en-US" altLang="en-US" sz="3600">
                <a:solidFill>
                  <a:srgbClr val="000000"/>
                </a:solidFill>
                <a:latin typeface="Times New Roman" pitchFamily="18" charset="0"/>
              </a:rPr>
              <a:t>1103</a:t>
            </a:r>
          </a:p>
        </p:txBody>
      </p:sp>
      <p:sp>
        <p:nvSpPr>
          <p:cNvPr id="150" name="Text Box 7"/>
          <p:cNvSpPr txBox="1">
            <a:spLocks noChangeArrowheads="1"/>
          </p:cNvSpPr>
          <p:nvPr/>
        </p:nvSpPr>
        <p:spPr bwMode="auto">
          <a:xfrm>
            <a:off x="3657600" y="3581400"/>
            <a:ext cx="304800" cy="641350"/>
          </a:xfrm>
          <a:prstGeom prst="rect">
            <a:avLst/>
          </a:prstGeom>
          <a:noFill/>
          <a:ln w="9525">
            <a:noFill/>
            <a:miter lim="800000"/>
            <a:headEnd/>
            <a:tailEnd/>
          </a:ln>
        </p:spPr>
        <p:txBody>
          <a:bodyPr>
            <a:spAutoFit/>
          </a:bodyPr>
          <a:lstStyle/>
          <a:p>
            <a:r>
              <a:rPr lang="en-US" altLang="en-US" sz="3600">
                <a:solidFill>
                  <a:srgbClr val="000000"/>
                </a:solidFill>
                <a:latin typeface="Times New Roman" pitchFamily="18" charset="0"/>
              </a:rPr>
              <a:t>3</a:t>
            </a:r>
          </a:p>
        </p:txBody>
      </p:sp>
      <p:sp>
        <p:nvSpPr>
          <p:cNvPr id="151" name="Text Box 8"/>
          <p:cNvSpPr txBox="1">
            <a:spLocks noChangeArrowheads="1"/>
          </p:cNvSpPr>
          <p:nvPr/>
        </p:nvSpPr>
        <p:spPr bwMode="auto">
          <a:xfrm>
            <a:off x="2743200" y="3505200"/>
            <a:ext cx="304800" cy="461963"/>
          </a:xfrm>
          <a:prstGeom prst="rect">
            <a:avLst/>
          </a:prstGeom>
          <a:noFill/>
          <a:ln w="9525">
            <a:noFill/>
            <a:miter lim="800000"/>
            <a:headEnd/>
            <a:tailEnd/>
          </a:ln>
        </p:spPr>
        <p:txBody>
          <a:bodyPr>
            <a:spAutoFit/>
          </a:bodyPr>
          <a:lstStyle/>
          <a:p>
            <a:r>
              <a:rPr lang="en-US" altLang="en-US" sz="2400">
                <a:solidFill>
                  <a:srgbClr val="000000"/>
                </a:solidFill>
                <a:latin typeface="Times New Roman" pitchFamily="18" charset="0"/>
              </a:rPr>
              <a:t>X</a:t>
            </a:r>
          </a:p>
        </p:txBody>
      </p:sp>
      <p:sp>
        <p:nvSpPr>
          <p:cNvPr id="152" name="Line 9">
            <a:extLst>
              <a:ext uri="{FF2B5EF4-FFF2-40B4-BE49-F238E27FC236}"/>
            </a:extLst>
          </p:cNvPr>
          <p:cNvSpPr>
            <a:spLocks noChangeShapeType="1"/>
          </p:cNvSpPr>
          <p:nvPr/>
        </p:nvSpPr>
        <p:spPr bwMode="auto">
          <a:xfrm>
            <a:off x="2895600" y="4191000"/>
            <a:ext cx="1219200" cy="0"/>
          </a:xfrm>
          <a:prstGeom prst="line">
            <a:avLst/>
          </a:prstGeom>
          <a:noFill/>
          <a:ln w="38100" cap="flat" cmpd="sng" algn="ctr">
            <a:solidFill>
              <a:srgbClr val="003366"/>
            </a:solidFill>
            <a:prstDash val="solid"/>
            <a:headEnd/>
            <a:tailEnd/>
          </a:ln>
          <a:effectLst>
            <a:outerShdw blurRad="40000" dist="23000" dir="5400000" rotWithShape="0">
              <a:srgbClr val="000000">
                <a:alpha val="35000"/>
              </a:srgbClr>
            </a:outerShdw>
          </a:effectLst>
        </p:spPr>
        <p:txBody>
          <a:bodyPr/>
          <a:lstStyle/>
          <a:p>
            <a:pPr algn="ctr" fontAlgn="auto">
              <a:spcBef>
                <a:spcPts val="0"/>
              </a:spcBef>
              <a:spcAft>
                <a:spcPts val="0"/>
              </a:spcAft>
              <a:defRPr/>
            </a:pPr>
            <a:endParaRPr lang="vi-VN" kern="0">
              <a:solidFill>
                <a:srgbClr val="000000"/>
              </a:solidFill>
              <a:latin typeface="Tahoma"/>
              <a:cs typeface="Arial"/>
            </a:endParaRPr>
          </a:p>
        </p:txBody>
      </p:sp>
      <p:sp>
        <p:nvSpPr>
          <p:cNvPr id="153" name="Text Box 10"/>
          <p:cNvSpPr txBox="1">
            <a:spLocks noChangeArrowheads="1"/>
          </p:cNvSpPr>
          <p:nvPr/>
        </p:nvSpPr>
        <p:spPr bwMode="auto">
          <a:xfrm>
            <a:off x="2971800" y="4191000"/>
            <a:ext cx="1295400" cy="641350"/>
          </a:xfrm>
          <a:prstGeom prst="rect">
            <a:avLst/>
          </a:prstGeom>
          <a:noFill/>
          <a:ln w="9525">
            <a:noFill/>
            <a:miter lim="800000"/>
            <a:headEnd/>
            <a:tailEnd/>
          </a:ln>
        </p:spPr>
        <p:txBody>
          <a:bodyPr>
            <a:spAutoFit/>
          </a:bodyPr>
          <a:lstStyle/>
          <a:p>
            <a:r>
              <a:rPr lang="en-US" altLang="en-US" sz="3600" b="1">
                <a:solidFill>
                  <a:srgbClr val="FF0000"/>
                </a:solidFill>
                <a:latin typeface="Times New Roman" pitchFamily="18" charset="0"/>
              </a:rPr>
              <a:t>3309</a:t>
            </a:r>
          </a:p>
        </p:txBody>
      </p:sp>
      <p:sp>
        <p:nvSpPr>
          <p:cNvPr id="154" name="Text Box 11"/>
          <p:cNvSpPr txBox="1">
            <a:spLocks noChangeArrowheads="1"/>
          </p:cNvSpPr>
          <p:nvPr/>
        </p:nvSpPr>
        <p:spPr bwMode="auto">
          <a:xfrm>
            <a:off x="4572000" y="2895600"/>
            <a:ext cx="1222375" cy="641350"/>
          </a:xfrm>
          <a:prstGeom prst="rect">
            <a:avLst/>
          </a:prstGeom>
          <a:noFill/>
          <a:ln w="9525">
            <a:noFill/>
            <a:miter lim="800000"/>
            <a:headEnd/>
            <a:tailEnd/>
          </a:ln>
        </p:spPr>
        <p:txBody>
          <a:bodyPr>
            <a:spAutoFit/>
          </a:bodyPr>
          <a:lstStyle/>
          <a:p>
            <a:r>
              <a:rPr lang="en-US" altLang="en-US" sz="3600">
                <a:solidFill>
                  <a:srgbClr val="000000"/>
                </a:solidFill>
                <a:latin typeface="Times New Roman" pitchFamily="18" charset="0"/>
              </a:rPr>
              <a:t>1021</a:t>
            </a:r>
          </a:p>
        </p:txBody>
      </p:sp>
      <p:sp>
        <p:nvSpPr>
          <p:cNvPr id="155" name="Text Box 12"/>
          <p:cNvSpPr txBox="1">
            <a:spLocks noChangeArrowheads="1"/>
          </p:cNvSpPr>
          <p:nvPr/>
        </p:nvSpPr>
        <p:spPr bwMode="auto">
          <a:xfrm>
            <a:off x="5257800" y="3581400"/>
            <a:ext cx="304800" cy="641350"/>
          </a:xfrm>
          <a:prstGeom prst="rect">
            <a:avLst/>
          </a:prstGeom>
          <a:noFill/>
          <a:ln w="9525">
            <a:noFill/>
            <a:miter lim="800000"/>
            <a:headEnd/>
            <a:tailEnd/>
          </a:ln>
        </p:spPr>
        <p:txBody>
          <a:bodyPr>
            <a:spAutoFit/>
          </a:bodyPr>
          <a:lstStyle/>
          <a:p>
            <a:r>
              <a:rPr lang="en-US" altLang="en-US" sz="3600">
                <a:solidFill>
                  <a:srgbClr val="000000"/>
                </a:solidFill>
                <a:latin typeface="Times New Roman" pitchFamily="18" charset="0"/>
              </a:rPr>
              <a:t>9</a:t>
            </a:r>
          </a:p>
        </p:txBody>
      </p:sp>
      <p:sp>
        <p:nvSpPr>
          <p:cNvPr id="156" name="Text Box 13"/>
          <p:cNvSpPr txBox="1">
            <a:spLocks noChangeArrowheads="1"/>
          </p:cNvSpPr>
          <p:nvPr/>
        </p:nvSpPr>
        <p:spPr bwMode="auto">
          <a:xfrm>
            <a:off x="4343400" y="3505200"/>
            <a:ext cx="304800" cy="461963"/>
          </a:xfrm>
          <a:prstGeom prst="rect">
            <a:avLst/>
          </a:prstGeom>
          <a:noFill/>
          <a:ln w="9525">
            <a:noFill/>
            <a:miter lim="800000"/>
            <a:headEnd/>
            <a:tailEnd/>
          </a:ln>
        </p:spPr>
        <p:txBody>
          <a:bodyPr>
            <a:spAutoFit/>
          </a:bodyPr>
          <a:lstStyle/>
          <a:p>
            <a:r>
              <a:rPr lang="en-US" altLang="en-US" sz="2400">
                <a:solidFill>
                  <a:srgbClr val="000000"/>
                </a:solidFill>
                <a:latin typeface="Times New Roman" pitchFamily="18" charset="0"/>
              </a:rPr>
              <a:t>X</a:t>
            </a:r>
          </a:p>
        </p:txBody>
      </p:sp>
      <p:sp>
        <p:nvSpPr>
          <p:cNvPr id="157" name="Line 14">
            <a:extLst>
              <a:ext uri="{FF2B5EF4-FFF2-40B4-BE49-F238E27FC236}"/>
            </a:extLst>
          </p:cNvPr>
          <p:cNvSpPr>
            <a:spLocks noChangeShapeType="1"/>
          </p:cNvSpPr>
          <p:nvPr/>
        </p:nvSpPr>
        <p:spPr bwMode="auto">
          <a:xfrm>
            <a:off x="4495800" y="4191000"/>
            <a:ext cx="1143000" cy="0"/>
          </a:xfrm>
          <a:prstGeom prst="line">
            <a:avLst/>
          </a:prstGeom>
          <a:noFill/>
          <a:ln w="38100" cap="flat" cmpd="sng" algn="ctr">
            <a:solidFill>
              <a:srgbClr val="003366"/>
            </a:solidFill>
            <a:prstDash val="solid"/>
            <a:headEnd/>
            <a:tailEnd/>
          </a:ln>
          <a:effectLst>
            <a:outerShdw blurRad="40000" dist="23000" dir="5400000" rotWithShape="0">
              <a:srgbClr val="000000">
                <a:alpha val="35000"/>
              </a:srgbClr>
            </a:outerShdw>
          </a:effectLst>
        </p:spPr>
        <p:txBody>
          <a:bodyPr/>
          <a:lstStyle/>
          <a:p>
            <a:pPr algn="ctr" fontAlgn="auto">
              <a:spcBef>
                <a:spcPts val="0"/>
              </a:spcBef>
              <a:spcAft>
                <a:spcPts val="0"/>
              </a:spcAft>
              <a:defRPr/>
            </a:pPr>
            <a:endParaRPr lang="vi-VN" kern="0">
              <a:solidFill>
                <a:srgbClr val="000000"/>
              </a:solidFill>
              <a:latin typeface="Tahoma"/>
              <a:cs typeface="Arial"/>
            </a:endParaRPr>
          </a:p>
        </p:txBody>
      </p:sp>
      <p:sp>
        <p:nvSpPr>
          <p:cNvPr id="158" name="Text Box 15"/>
          <p:cNvSpPr txBox="1">
            <a:spLocks noChangeArrowheads="1"/>
          </p:cNvSpPr>
          <p:nvPr/>
        </p:nvSpPr>
        <p:spPr bwMode="auto">
          <a:xfrm>
            <a:off x="4572000" y="4191000"/>
            <a:ext cx="1295400" cy="641350"/>
          </a:xfrm>
          <a:prstGeom prst="rect">
            <a:avLst/>
          </a:prstGeom>
          <a:noFill/>
          <a:ln w="9525">
            <a:noFill/>
            <a:miter lim="800000"/>
            <a:headEnd/>
            <a:tailEnd/>
          </a:ln>
        </p:spPr>
        <p:txBody>
          <a:bodyPr>
            <a:spAutoFit/>
          </a:bodyPr>
          <a:lstStyle/>
          <a:p>
            <a:r>
              <a:rPr lang="en-US" altLang="en-US" sz="3600" b="1">
                <a:solidFill>
                  <a:srgbClr val="FF0000"/>
                </a:solidFill>
                <a:latin typeface="Times New Roman" pitchFamily="18" charset="0"/>
              </a:rPr>
              <a:t>9189</a:t>
            </a:r>
          </a:p>
        </p:txBody>
      </p:sp>
      <p:sp>
        <p:nvSpPr>
          <p:cNvPr id="159" name="Text Box 16"/>
          <p:cNvSpPr txBox="1">
            <a:spLocks noChangeArrowheads="1"/>
          </p:cNvSpPr>
          <p:nvPr/>
        </p:nvSpPr>
        <p:spPr bwMode="auto">
          <a:xfrm>
            <a:off x="6477000" y="2895600"/>
            <a:ext cx="1447800" cy="641350"/>
          </a:xfrm>
          <a:prstGeom prst="rect">
            <a:avLst/>
          </a:prstGeom>
          <a:noFill/>
          <a:ln w="9525">
            <a:noFill/>
            <a:miter lim="800000"/>
            <a:headEnd/>
            <a:tailEnd/>
          </a:ln>
        </p:spPr>
        <p:txBody>
          <a:bodyPr>
            <a:spAutoFit/>
          </a:bodyPr>
          <a:lstStyle/>
          <a:p>
            <a:r>
              <a:rPr lang="en-US" altLang="en-US" sz="3600">
                <a:solidFill>
                  <a:srgbClr val="000000"/>
                </a:solidFill>
                <a:latin typeface="Times New Roman" pitchFamily="18" charset="0"/>
              </a:rPr>
              <a:t>2041</a:t>
            </a:r>
          </a:p>
        </p:txBody>
      </p:sp>
      <p:sp>
        <p:nvSpPr>
          <p:cNvPr id="160" name="Text Box 17"/>
          <p:cNvSpPr txBox="1">
            <a:spLocks noChangeArrowheads="1"/>
          </p:cNvSpPr>
          <p:nvPr/>
        </p:nvSpPr>
        <p:spPr bwMode="auto">
          <a:xfrm>
            <a:off x="7239000" y="3581400"/>
            <a:ext cx="381000" cy="641350"/>
          </a:xfrm>
          <a:prstGeom prst="rect">
            <a:avLst/>
          </a:prstGeom>
          <a:noFill/>
          <a:ln w="9525">
            <a:noFill/>
            <a:miter lim="800000"/>
            <a:headEnd/>
            <a:tailEnd/>
          </a:ln>
        </p:spPr>
        <p:txBody>
          <a:bodyPr>
            <a:spAutoFit/>
          </a:bodyPr>
          <a:lstStyle/>
          <a:p>
            <a:r>
              <a:rPr lang="en-US" altLang="en-US" sz="3600">
                <a:solidFill>
                  <a:srgbClr val="000000"/>
                </a:solidFill>
                <a:latin typeface="Times New Roman" pitchFamily="18" charset="0"/>
              </a:rPr>
              <a:t>4</a:t>
            </a:r>
          </a:p>
        </p:txBody>
      </p:sp>
      <p:sp>
        <p:nvSpPr>
          <p:cNvPr id="161" name="Text Box 18"/>
          <p:cNvSpPr txBox="1">
            <a:spLocks noChangeArrowheads="1"/>
          </p:cNvSpPr>
          <p:nvPr/>
        </p:nvSpPr>
        <p:spPr bwMode="auto">
          <a:xfrm>
            <a:off x="6248400" y="3505200"/>
            <a:ext cx="304800" cy="461963"/>
          </a:xfrm>
          <a:prstGeom prst="rect">
            <a:avLst/>
          </a:prstGeom>
          <a:noFill/>
          <a:ln w="9525">
            <a:noFill/>
            <a:miter lim="800000"/>
            <a:headEnd/>
            <a:tailEnd/>
          </a:ln>
        </p:spPr>
        <p:txBody>
          <a:bodyPr>
            <a:spAutoFit/>
          </a:bodyPr>
          <a:lstStyle/>
          <a:p>
            <a:r>
              <a:rPr lang="en-US" altLang="en-US" sz="2400">
                <a:solidFill>
                  <a:srgbClr val="000000"/>
                </a:solidFill>
                <a:latin typeface="Times New Roman" pitchFamily="18" charset="0"/>
              </a:rPr>
              <a:t>X</a:t>
            </a:r>
          </a:p>
        </p:txBody>
      </p:sp>
      <p:sp>
        <p:nvSpPr>
          <p:cNvPr id="162" name="Line 19">
            <a:extLst>
              <a:ext uri="{FF2B5EF4-FFF2-40B4-BE49-F238E27FC236}"/>
            </a:extLst>
          </p:cNvPr>
          <p:cNvSpPr>
            <a:spLocks noChangeShapeType="1"/>
          </p:cNvSpPr>
          <p:nvPr/>
        </p:nvSpPr>
        <p:spPr bwMode="auto">
          <a:xfrm>
            <a:off x="6400800" y="4191000"/>
            <a:ext cx="1244600" cy="0"/>
          </a:xfrm>
          <a:prstGeom prst="line">
            <a:avLst/>
          </a:prstGeom>
          <a:noFill/>
          <a:ln w="38100" cap="flat" cmpd="sng" algn="ctr">
            <a:solidFill>
              <a:srgbClr val="003366"/>
            </a:solidFill>
            <a:prstDash val="solid"/>
            <a:headEnd/>
            <a:tailEnd/>
          </a:ln>
          <a:effectLst>
            <a:outerShdw blurRad="40000" dist="23000" dir="5400000" rotWithShape="0">
              <a:srgbClr val="000000">
                <a:alpha val="35000"/>
              </a:srgbClr>
            </a:outerShdw>
          </a:effectLst>
        </p:spPr>
        <p:txBody>
          <a:bodyPr/>
          <a:lstStyle/>
          <a:p>
            <a:pPr algn="ctr" fontAlgn="auto">
              <a:spcBef>
                <a:spcPts val="0"/>
              </a:spcBef>
              <a:spcAft>
                <a:spcPts val="0"/>
              </a:spcAft>
              <a:defRPr/>
            </a:pPr>
            <a:endParaRPr lang="vi-VN" kern="0">
              <a:solidFill>
                <a:srgbClr val="000000"/>
              </a:solidFill>
              <a:latin typeface="Tahoma"/>
              <a:cs typeface="Arial"/>
            </a:endParaRPr>
          </a:p>
        </p:txBody>
      </p:sp>
      <p:sp>
        <p:nvSpPr>
          <p:cNvPr id="163" name="Text Box 20"/>
          <p:cNvSpPr txBox="1">
            <a:spLocks noChangeArrowheads="1"/>
          </p:cNvSpPr>
          <p:nvPr/>
        </p:nvSpPr>
        <p:spPr bwMode="auto">
          <a:xfrm>
            <a:off x="6553200" y="4191000"/>
            <a:ext cx="1295400" cy="641350"/>
          </a:xfrm>
          <a:prstGeom prst="rect">
            <a:avLst/>
          </a:prstGeom>
          <a:noFill/>
          <a:ln w="9525">
            <a:noFill/>
            <a:miter lim="800000"/>
            <a:headEnd/>
            <a:tailEnd/>
          </a:ln>
        </p:spPr>
        <p:txBody>
          <a:bodyPr>
            <a:spAutoFit/>
          </a:bodyPr>
          <a:lstStyle/>
          <a:p>
            <a:r>
              <a:rPr lang="en-US" altLang="en-US" sz="3600" b="1">
                <a:solidFill>
                  <a:srgbClr val="FF0000"/>
                </a:solidFill>
                <a:latin typeface="Times New Roman" pitchFamily="18" charset="0"/>
              </a:rPr>
              <a:t>8164</a:t>
            </a:r>
          </a:p>
        </p:txBody>
      </p:sp>
      <p:pic>
        <p:nvPicPr>
          <p:cNvPr id="93202" name="Picture 1"/>
          <p:cNvPicPr>
            <a:picLocks noChangeAspect="1"/>
          </p:cNvPicPr>
          <p:nvPr/>
        </p:nvPicPr>
        <p:blipFill>
          <a:blip r:embed="rId2"/>
          <a:srcRect/>
          <a:stretch>
            <a:fillRect/>
          </a:stretch>
        </p:blipFill>
        <p:spPr bwMode="auto">
          <a:xfrm>
            <a:off x="361950" y="304800"/>
            <a:ext cx="1924050" cy="762000"/>
          </a:xfrm>
          <a:prstGeom prst="rect">
            <a:avLst/>
          </a:prstGeom>
          <a:noFill/>
          <a:ln w="9525">
            <a:noFill/>
            <a:miter lim="800000"/>
            <a:headEnd/>
            <a:tailEnd/>
          </a:ln>
        </p:spPr>
      </p:pic>
    </p:spTree>
  </p:cSld>
  <p:clrMapOvr>
    <a:masterClrMapping/>
  </p:clrMapOvr>
  <p:transition spd="slow"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checkerboard(across)">
                                      <p:cBhvr>
                                        <p:cTn id="7" dur="500"/>
                                        <p:tgtEl>
                                          <p:spTgt spid="15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checkerboard(across)">
                                      <p:cBhvr>
                                        <p:cTn id="10" dur="500"/>
                                        <p:tgtEl>
                                          <p:spTgt spid="15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checkerboard(across)">
                                      <p:cBhvr>
                                        <p:cTn id="13" dur="500"/>
                                        <p:tgtEl>
                                          <p:spTgt spid="14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51"/>
                                        </p:tgtEl>
                                        <p:attrNameLst>
                                          <p:attrName>style.visibility</p:attrName>
                                        </p:attrNameLst>
                                      </p:cBhvr>
                                      <p:to>
                                        <p:strVal val="visible"/>
                                      </p:to>
                                    </p:set>
                                    <p:animEffect transition="in" filter="checkerboard(across)">
                                      <p:cBhvr>
                                        <p:cTn id="16" dur="500"/>
                                        <p:tgtEl>
                                          <p:spTgt spid="151"/>
                                        </p:tgtEl>
                                      </p:cBhvr>
                                    </p:animEffect>
                                  </p:childTnLst>
                                </p:cTn>
                              </p:par>
                              <p:par>
                                <p:cTn id="17" presetID="5" presetClass="entr" presetSubtype="10" fill="hold" nodeType="withEffect">
                                  <p:stCondLst>
                                    <p:cond delay="0"/>
                                  </p:stCondLst>
                                  <p:childTnLst>
                                    <p:set>
                                      <p:cBhvr>
                                        <p:cTn id="18" dur="1" fill="hold">
                                          <p:stCondLst>
                                            <p:cond delay="0"/>
                                          </p:stCondLst>
                                        </p:cTn>
                                        <p:tgtEl>
                                          <p:spTgt spid="157"/>
                                        </p:tgtEl>
                                        <p:attrNameLst>
                                          <p:attrName>style.visibility</p:attrName>
                                        </p:attrNameLst>
                                      </p:cBhvr>
                                      <p:to>
                                        <p:strVal val="visible"/>
                                      </p:to>
                                    </p:set>
                                    <p:animEffect transition="in" filter="checkerboard(across)">
                                      <p:cBhvr>
                                        <p:cTn id="19" dur="500"/>
                                        <p:tgtEl>
                                          <p:spTgt spid="15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checkerboard(across)">
                                      <p:cBhvr>
                                        <p:cTn id="22" dur="500"/>
                                        <p:tgtEl>
                                          <p:spTgt spid="15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checkerboard(across)">
                                      <p:cBhvr>
                                        <p:cTn id="25" dur="500"/>
                                        <p:tgtEl>
                                          <p:spTgt spid="15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checkerboard(across)">
                                      <p:cBhvr>
                                        <p:cTn id="28" dur="500"/>
                                        <p:tgtEl>
                                          <p:spTgt spid="15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59"/>
                                        </p:tgtEl>
                                        <p:attrNameLst>
                                          <p:attrName>style.visibility</p:attrName>
                                        </p:attrNameLst>
                                      </p:cBhvr>
                                      <p:to>
                                        <p:strVal val="visible"/>
                                      </p:to>
                                    </p:set>
                                    <p:animEffect transition="in" filter="checkerboard(across)">
                                      <p:cBhvr>
                                        <p:cTn id="31" dur="500"/>
                                        <p:tgtEl>
                                          <p:spTgt spid="15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
                                        </p:tgtEl>
                                        <p:attrNameLst>
                                          <p:attrName>style.visibility</p:attrName>
                                        </p:attrNameLst>
                                      </p:cBhvr>
                                      <p:to>
                                        <p:strVal val="visible"/>
                                      </p:to>
                                    </p:set>
                                    <p:animEffect transition="in" filter="checkerboard(across)">
                                      <p:cBhvr>
                                        <p:cTn id="34" dur="500"/>
                                        <p:tgtEl>
                                          <p:spTgt spid="161"/>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60"/>
                                        </p:tgtEl>
                                        <p:attrNameLst>
                                          <p:attrName>style.visibility</p:attrName>
                                        </p:attrNameLst>
                                      </p:cBhvr>
                                      <p:to>
                                        <p:strVal val="visible"/>
                                      </p:to>
                                    </p:set>
                                    <p:animEffect transition="in" filter="checkerboard(across)">
                                      <p:cBhvr>
                                        <p:cTn id="37" dur="500"/>
                                        <p:tgtEl>
                                          <p:spTgt spid="160"/>
                                        </p:tgtEl>
                                      </p:cBhvr>
                                    </p:animEffect>
                                  </p:childTnLst>
                                </p:cTn>
                              </p:par>
                              <p:par>
                                <p:cTn id="38" presetID="5" presetClass="entr" presetSubtype="10" fill="hold" nodeType="withEffect">
                                  <p:stCondLst>
                                    <p:cond delay="0"/>
                                  </p:stCondLst>
                                  <p:childTnLst>
                                    <p:set>
                                      <p:cBhvr>
                                        <p:cTn id="39" dur="1" fill="hold">
                                          <p:stCondLst>
                                            <p:cond delay="0"/>
                                          </p:stCondLst>
                                        </p:cTn>
                                        <p:tgtEl>
                                          <p:spTgt spid="162"/>
                                        </p:tgtEl>
                                        <p:attrNameLst>
                                          <p:attrName>style.visibility</p:attrName>
                                        </p:attrNameLst>
                                      </p:cBhvr>
                                      <p:to>
                                        <p:strVal val="visible"/>
                                      </p:to>
                                    </p:set>
                                    <p:animEffect transition="in" filter="checkerboard(across)">
                                      <p:cBhvr>
                                        <p:cTn id="40" dur="500"/>
                                        <p:tgtEl>
                                          <p:spTgt spid="16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53"/>
                                        </p:tgtEl>
                                        <p:attrNameLst>
                                          <p:attrName>style.visibility</p:attrName>
                                        </p:attrNameLst>
                                      </p:cBhvr>
                                      <p:to>
                                        <p:strVal val="visible"/>
                                      </p:to>
                                    </p:set>
                                    <p:animEffect transition="in" filter="diamond(in)">
                                      <p:cBhvr>
                                        <p:cTn id="45" dur="2000"/>
                                        <p:tgtEl>
                                          <p:spTgt spid="15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58"/>
                                        </p:tgtEl>
                                        <p:attrNameLst>
                                          <p:attrName>style.visibility</p:attrName>
                                        </p:attrNameLst>
                                      </p:cBhvr>
                                      <p:to>
                                        <p:strVal val="visible"/>
                                      </p:to>
                                    </p:set>
                                    <p:animEffect transition="in" filter="circle(in)">
                                      <p:cBhvr>
                                        <p:cTn id="50" dur="2000"/>
                                        <p:tgtEl>
                                          <p:spTgt spid="15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63"/>
                                        </p:tgtEl>
                                        <p:attrNameLst>
                                          <p:attrName>style.visibility</p:attrName>
                                        </p:attrNameLst>
                                      </p:cBhvr>
                                      <p:to>
                                        <p:strVal val="visible"/>
                                      </p:to>
                                    </p:set>
                                    <p:animEffect transition="in" filter="circle(in)">
                                      <p:cBhvr>
                                        <p:cTn id="55" dur="2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P spid="151" grpId="0"/>
      <p:bldP spid="153" grpId="0"/>
      <p:bldP spid="154" grpId="0"/>
      <p:bldP spid="155" grpId="0"/>
      <p:bldP spid="156" grpId="0"/>
      <p:bldP spid="158" grpId="0"/>
      <p:bldP spid="159" grpId="0"/>
      <p:bldP spid="160" grpId="0"/>
      <p:bldP spid="161" grpId="0"/>
      <p:bldP spid="16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09" name="Picture 2" descr="Viền hoa vàng 2 góc"/>
          <p:cNvPicPr>
            <a:picLocks noChangeAspect="1" noChangeArrowheads="1"/>
          </p:cNvPicPr>
          <p:nvPr/>
        </p:nvPicPr>
        <p:blipFill>
          <a:blip r:embed="rId2"/>
          <a:srcRect/>
          <a:stretch>
            <a:fillRect/>
          </a:stretch>
        </p:blipFill>
        <p:spPr bwMode="auto">
          <a:xfrm>
            <a:off x="1571625" y="155575"/>
            <a:ext cx="9509125" cy="7131050"/>
          </a:xfrm>
          <a:prstGeom prst="rect">
            <a:avLst/>
          </a:prstGeom>
          <a:noFill/>
          <a:ln w="9525">
            <a:noFill/>
            <a:miter lim="800000"/>
            <a:headEnd/>
            <a:tailEnd/>
          </a:ln>
        </p:spPr>
      </p:pic>
      <p:sp>
        <p:nvSpPr>
          <p:cNvPr id="94210" name="Rectangle 5"/>
          <p:cNvSpPr>
            <a:spLocks noChangeArrowheads="1"/>
          </p:cNvSpPr>
          <p:nvPr/>
        </p:nvSpPr>
        <p:spPr bwMode="auto">
          <a:xfrm>
            <a:off x="2309813" y="1782763"/>
            <a:ext cx="4989512" cy="461962"/>
          </a:xfrm>
          <a:prstGeom prst="rect">
            <a:avLst/>
          </a:prstGeom>
          <a:noFill/>
          <a:ln w="9525">
            <a:noFill/>
            <a:miter lim="800000"/>
            <a:headEnd/>
            <a:tailEnd/>
          </a:ln>
        </p:spPr>
        <p:txBody>
          <a:bodyPr>
            <a:spAutoFit/>
          </a:bodyPr>
          <a:lstStyle/>
          <a:p>
            <a:r>
              <a:rPr lang="en-US" altLang="en-US" sz="2400" i="1" u="sng">
                <a:solidFill>
                  <a:srgbClr val="3333CC"/>
                </a:solidFill>
              </a:rPr>
              <a:t>Bài 3</a:t>
            </a:r>
            <a:r>
              <a:rPr lang="en-US" altLang="en-US" sz="2400" i="1">
                <a:solidFill>
                  <a:srgbClr val="3333CC"/>
                </a:solidFill>
              </a:rPr>
              <a:t>:</a:t>
            </a:r>
            <a:r>
              <a:rPr lang="en-US" altLang="en-US" sz="2400">
                <a:solidFill>
                  <a:srgbClr val="3333CC"/>
                </a:solidFill>
              </a:rPr>
              <a:t>  Tính nhẩm (theo mẫu):</a:t>
            </a:r>
          </a:p>
        </p:txBody>
      </p:sp>
      <p:sp>
        <p:nvSpPr>
          <p:cNvPr id="94214" name="Rectangle 6"/>
          <p:cNvSpPr>
            <a:spLocks noChangeArrowheads="1"/>
          </p:cNvSpPr>
          <p:nvPr/>
        </p:nvSpPr>
        <p:spPr bwMode="auto">
          <a:xfrm>
            <a:off x="5133975" y="2319338"/>
            <a:ext cx="1974850" cy="457200"/>
          </a:xfrm>
          <a:prstGeom prst="rect">
            <a:avLst/>
          </a:prstGeom>
          <a:noFill/>
          <a:ln w="9525">
            <a:noFill/>
            <a:miter lim="800000"/>
            <a:headEnd/>
            <a:tailEnd/>
          </a:ln>
        </p:spPr>
        <p:txBody>
          <a:bodyPr>
            <a:spAutoFit/>
          </a:bodyPr>
          <a:lstStyle/>
          <a:p>
            <a:r>
              <a:rPr lang="en-US" altLang="en-US" sz="2400">
                <a:solidFill>
                  <a:srgbClr val="FF00FF"/>
                </a:solidFill>
              </a:rPr>
              <a:t>2000 x 3 = ?</a:t>
            </a:r>
          </a:p>
        </p:txBody>
      </p:sp>
      <p:sp>
        <p:nvSpPr>
          <p:cNvPr id="94215" name="Rectangle 7"/>
          <p:cNvSpPr>
            <a:spLocks noChangeArrowheads="1"/>
          </p:cNvSpPr>
          <p:nvPr/>
        </p:nvSpPr>
        <p:spPr bwMode="auto">
          <a:xfrm>
            <a:off x="4038600" y="2632075"/>
            <a:ext cx="4213225" cy="457200"/>
          </a:xfrm>
          <a:prstGeom prst="rect">
            <a:avLst/>
          </a:prstGeom>
          <a:noFill/>
          <a:ln w="9525">
            <a:noFill/>
            <a:miter lim="800000"/>
            <a:headEnd/>
            <a:tailEnd/>
          </a:ln>
        </p:spPr>
        <p:txBody>
          <a:bodyPr>
            <a:spAutoFit/>
          </a:bodyPr>
          <a:lstStyle/>
          <a:p>
            <a:r>
              <a:rPr lang="en-US" altLang="en-US" sz="2400">
                <a:solidFill>
                  <a:srgbClr val="0000FF"/>
                </a:solidFill>
              </a:rPr>
              <a:t>Nhẩm:</a:t>
            </a:r>
            <a:r>
              <a:rPr lang="en-US" altLang="en-US" sz="2400">
                <a:solidFill>
                  <a:srgbClr val="FF00FF"/>
                </a:solidFill>
              </a:rPr>
              <a:t>  2 nghìn x 3 = 6 nghìn</a:t>
            </a:r>
          </a:p>
        </p:txBody>
      </p:sp>
      <p:sp>
        <p:nvSpPr>
          <p:cNvPr id="94216" name="Rectangle 8"/>
          <p:cNvSpPr>
            <a:spLocks noChangeArrowheads="1"/>
          </p:cNvSpPr>
          <p:nvPr/>
        </p:nvSpPr>
        <p:spPr bwMode="auto">
          <a:xfrm>
            <a:off x="4052888" y="2967038"/>
            <a:ext cx="4035425" cy="457200"/>
          </a:xfrm>
          <a:prstGeom prst="rect">
            <a:avLst/>
          </a:prstGeom>
          <a:noFill/>
          <a:ln w="9525">
            <a:noFill/>
            <a:miter lim="800000"/>
            <a:headEnd/>
            <a:tailEnd/>
          </a:ln>
        </p:spPr>
        <p:txBody>
          <a:bodyPr>
            <a:spAutoFit/>
          </a:bodyPr>
          <a:lstStyle/>
          <a:p>
            <a:r>
              <a:rPr lang="en-US" altLang="en-US" sz="2400">
                <a:solidFill>
                  <a:srgbClr val="0000FF"/>
                </a:solidFill>
              </a:rPr>
              <a:t>Vậy:</a:t>
            </a:r>
            <a:r>
              <a:rPr lang="en-US" altLang="en-US" sz="2400">
                <a:solidFill>
                  <a:srgbClr val="FF00FF"/>
                </a:solidFill>
              </a:rPr>
              <a:t>     2000 x 3 = 6000</a:t>
            </a:r>
          </a:p>
        </p:txBody>
      </p:sp>
      <p:sp>
        <p:nvSpPr>
          <p:cNvPr id="94217" name="Rectangle 9"/>
          <p:cNvSpPr>
            <a:spLocks noChangeArrowheads="1"/>
          </p:cNvSpPr>
          <p:nvPr/>
        </p:nvSpPr>
        <p:spPr bwMode="auto">
          <a:xfrm>
            <a:off x="3873500" y="2276475"/>
            <a:ext cx="4445000" cy="1147763"/>
          </a:xfrm>
          <a:prstGeom prst="rect">
            <a:avLst/>
          </a:prstGeom>
          <a:noFill/>
          <a:ln w="28575" algn="ctr">
            <a:solidFill>
              <a:srgbClr val="00CC00"/>
            </a:solidFill>
            <a:miter lim="800000"/>
            <a:headEnd/>
            <a:tailEnd/>
          </a:ln>
        </p:spPr>
        <p:txBody>
          <a:bodyPr wrap="none" anchor="ctr"/>
          <a:lstStyle/>
          <a:p>
            <a:endParaRPr lang="en-US" altLang="en-US"/>
          </a:p>
        </p:txBody>
      </p:sp>
      <p:sp>
        <p:nvSpPr>
          <p:cNvPr id="2" name="Rectangle 12"/>
          <p:cNvSpPr>
            <a:spLocks noChangeArrowheads="1"/>
          </p:cNvSpPr>
          <p:nvPr/>
        </p:nvSpPr>
        <p:spPr bwMode="auto">
          <a:xfrm>
            <a:off x="2795588" y="4706938"/>
            <a:ext cx="2155825" cy="457200"/>
          </a:xfrm>
          <a:prstGeom prst="rect">
            <a:avLst/>
          </a:prstGeom>
          <a:noFill/>
          <a:ln w="9525">
            <a:noFill/>
            <a:miter lim="800000"/>
            <a:headEnd/>
            <a:tailEnd/>
          </a:ln>
        </p:spPr>
        <p:txBody>
          <a:bodyPr>
            <a:spAutoFit/>
          </a:bodyPr>
          <a:lstStyle/>
          <a:p>
            <a:r>
              <a:rPr lang="en-US" altLang="en-US" sz="2400">
                <a:solidFill>
                  <a:srgbClr val="FF00FF"/>
                </a:solidFill>
              </a:rPr>
              <a:t>3000 x 3 =</a:t>
            </a:r>
          </a:p>
        </p:txBody>
      </p:sp>
      <p:sp>
        <p:nvSpPr>
          <p:cNvPr id="11288" name="Rectangle 24"/>
          <p:cNvSpPr>
            <a:spLocks noChangeArrowheads="1"/>
          </p:cNvSpPr>
          <p:nvPr/>
        </p:nvSpPr>
        <p:spPr bwMode="auto">
          <a:xfrm>
            <a:off x="4532313" y="4333875"/>
            <a:ext cx="987425" cy="330200"/>
          </a:xfrm>
          <a:prstGeom prst="rect">
            <a:avLst/>
          </a:prstGeom>
          <a:solidFill>
            <a:schemeClr val="bg1"/>
          </a:solidFill>
          <a:ln w="9525" algn="ctr">
            <a:solidFill>
              <a:schemeClr val="bg1"/>
            </a:solidFill>
            <a:miter lim="800000"/>
            <a:headEnd/>
            <a:tailEnd/>
          </a:ln>
        </p:spPr>
        <p:txBody>
          <a:bodyPr wrap="none" anchor="ctr"/>
          <a:lstStyle/>
          <a:p>
            <a:pPr algn="ctr"/>
            <a:r>
              <a:rPr lang="en-US" altLang="en-US" sz="2400" b="1">
                <a:solidFill>
                  <a:srgbClr val="0000FF"/>
                </a:solidFill>
              </a:rPr>
              <a:t>8000</a:t>
            </a:r>
          </a:p>
        </p:txBody>
      </p:sp>
      <p:sp>
        <p:nvSpPr>
          <p:cNvPr id="11292" name="Rectangle 28"/>
          <p:cNvSpPr>
            <a:spLocks noChangeArrowheads="1"/>
          </p:cNvSpPr>
          <p:nvPr/>
        </p:nvSpPr>
        <p:spPr bwMode="auto">
          <a:xfrm>
            <a:off x="4532313" y="4745038"/>
            <a:ext cx="987425" cy="330200"/>
          </a:xfrm>
          <a:prstGeom prst="rect">
            <a:avLst/>
          </a:prstGeom>
          <a:solidFill>
            <a:schemeClr val="bg1"/>
          </a:solidFill>
          <a:ln w="9525" algn="ctr">
            <a:solidFill>
              <a:schemeClr val="bg1"/>
            </a:solidFill>
            <a:miter lim="800000"/>
            <a:headEnd/>
            <a:tailEnd/>
          </a:ln>
        </p:spPr>
        <p:txBody>
          <a:bodyPr wrap="none" anchor="ctr"/>
          <a:lstStyle/>
          <a:p>
            <a:pPr algn="ctr"/>
            <a:r>
              <a:rPr lang="en-US" altLang="en-US" sz="2400" b="1">
                <a:solidFill>
                  <a:srgbClr val="0000FF"/>
                </a:solidFill>
              </a:rPr>
              <a:t>9000</a:t>
            </a:r>
          </a:p>
        </p:txBody>
      </p:sp>
      <p:sp>
        <p:nvSpPr>
          <p:cNvPr id="94218" name="Rectangle 11"/>
          <p:cNvSpPr>
            <a:spLocks noChangeArrowheads="1"/>
          </p:cNvSpPr>
          <p:nvPr/>
        </p:nvSpPr>
        <p:spPr bwMode="auto">
          <a:xfrm>
            <a:off x="2814638" y="5208588"/>
            <a:ext cx="1976437" cy="830262"/>
          </a:xfrm>
          <a:prstGeom prst="rect">
            <a:avLst/>
          </a:prstGeom>
          <a:noFill/>
          <a:ln w="9525">
            <a:noFill/>
            <a:miter lim="800000"/>
            <a:headEnd/>
            <a:tailEnd/>
          </a:ln>
        </p:spPr>
        <p:txBody>
          <a:bodyPr>
            <a:spAutoFit/>
          </a:bodyPr>
          <a:lstStyle/>
          <a:p>
            <a:r>
              <a:rPr lang="en-US" altLang="en-US" sz="2400">
                <a:solidFill>
                  <a:srgbClr val="FF00FF"/>
                </a:solidFill>
              </a:rPr>
              <a:t>2000 x 4 = 	</a:t>
            </a:r>
          </a:p>
        </p:txBody>
      </p:sp>
      <p:sp>
        <p:nvSpPr>
          <p:cNvPr id="94219" name="Rectangle 11"/>
          <p:cNvSpPr>
            <a:spLocks noChangeArrowheads="1"/>
          </p:cNvSpPr>
          <p:nvPr/>
        </p:nvSpPr>
        <p:spPr bwMode="auto">
          <a:xfrm>
            <a:off x="2814638" y="4248150"/>
            <a:ext cx="1976437" cy="831850"/>
          </a:xfrm>
          <a:prstGeom prst="rect">
            <a:avLst/>
          </a:prstGeom>
          <a:noFill/>
          <a:ln w="9525">
            <a:noFill/>
            <a:miter lim="800000"/>
            <a:headEnd/>
            <a:tailEnd/>
          </a:ln>
        </p:spPr>
        <p:txBody>
          <a:bodyPr>
            <a:spAutoFit/>
          </a:bodyPr>
          <a:lstStyle/>
          <a:p>
            <a:r>
              <a:rPr lang="en-US" altLang="en-US" sz="2400">
                <a:solidFill>
                  <a:srgbClr val="FF00FF"/>
                </a:solidFill>
              </a:rPr>
              <a:t>4000 x 2 = 	</a:t>
            </a:r>
          </a:p>
        </p:txBody>
      </p:sp>
      <p:sp>
        <p:nvSpPr>
          <p:cNvPr id="46" name="Rectangle 28"/>
          <p:cNvSpPr>
            <a:spLocks noChangeArrowheads="1"/>
          </p:cNvSpPr>
          <p:nvPr/>
        </p:nvSpPr>
        <p:spPr bwMode="auto">
          <a:xfrm>
            <a:off x="4457700" y="5265738"/>
            <a:ext cx="987425" cy="330200"/>
          </a:xfrm>
          <a:prstGeom prst="rect">
            <a:avLst/>
          </a:prstGeom>
          <a:solidFill>
            <a:schemeClr val="bg1"/>
          </a:solidFill>
          <a:ln w="9525" algn="ctr">
            <a:solidFill>
              <a:schemeClr val="bg1"/>
            </a:solidFill>
            <a:miter lim="800000"/>
            <a:headEnd/>
            <a:tailEnd/>
          </a:ln>
        </p:spPr>
        <p:txBody>
          <a:bodyPr wrap="none" anchor="ctr"/>
          <a:lstStyle/>
          <a:p>
            <a:pPr algn="ctr"/>
            <a:r>
              <a:rPr lang="en-US" altLang="en-US" sz="2400" b="1">
                <a:solidFill>
                  <a:srgbClr val="0000FF"/>
                </a:solidFill>
              </a:rPr>
              <a:t>8000</a:t>
            </a:r>
          </a:p>
        </p:txBody>
      </p:sp>
      <p:pic>
        <p:nvPicPr>
          <p:cNvPr id="94221" name="Picture 1"/>
          <p:cNvPicPr>
            <a:picLocks noChangeAspect="1"/>
          </p:cNvPicPr>
          <p:nvPr/>
        </p:nvPicPr>
        <p:blipFill>
          <a:blip r:embed="rId3"/>
          <a:srcRect/>
          <a:stretch>
            <a:fillRect/>
          </a:stretch>
        </p:blipFill>
        <p:spPr bwMode="auto">
          <a:xfrm>
            <a:off x="2795588" y="706438"/>
            <a:ext cx="1924050" cy="76200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4214"/>
                                        </p:tgtEl>
                                        <p:attrNameLst>
                                          <p:attrName>style.visibility</p:attrName>
                                        </p:attrNameLst>
                                      </p:cBhvr>
                                      <p:to>
                                        <p:strVal val="visible"/>
                                      </p:to>
                                    </p:set>
                                    <p:anim calcmode="lin" valueType="num">
                                      <p:cBhvr>
                                        <p:cTn id="7" dur="500" fill="hold"/>
                                        <p:tgtEl>
                                          <p:spTgt spid="942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4214"/>
                                        </p:tgtEl>
                                        <p:attrNameLst>
                                          <p:attrName>ppt_y</p:attrName>
                                        </p:attrNameLst>
                                      </p:cBhvr>
                                      <p:tavLst>
                                        <p:tav tm="0">
                                          <p:val>
                                            <p:strVal val="#ppt_y"/>
                                          </p:val>
                                        </p:tav>
                                        <p:tav tm="100000">
                                          <p:val>
                                            <p:strVal val="#ppt_y"/>
                                          </p:val>
                                        </p:tav>
                                      </p:tavLst>
                                    </p:anim>
                                    <p:anim calcmode="lin" valueType="num">
                                      <p:cBhvr>
                                        <p:cTn id="9" dur="500" fill="hold"/>
                                        <p:tgtEl>
                                          <p:spTgt spid="942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42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42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4217"/>
                                        </p:tgtEl>
                                        <p:attrNameLst>
                                          <p:attrName>style.visibility</p:attrName>
                                        </p:attrNameLst>
                                      </p:cBhvr>
                                      <p:to>
                                        <p:strVal val="visible"/>
                                      </p:to>
                                    </p:set>
                                    <p:animEffect transition="in" filter="fade">
                                      <p:cBhvr>
                                        <p:cTn id="14" dur="500"/>
                                        <p:tgtEl>
                                          <p:spTgt spid="942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94215"/>
                                        </p:tgtEl>
                                        <p:attrNameLst>
                                          <p:attrName>style.visibility</p:attrName>
                                        </p:attrNameLst>
                                      </p:cBhvr>
                                      <p:to>
                                        <p:strVal val="visible"/>
                                      </p:to>
                                    </p:set>
                                    <p:anim calcmode="lin" valueType="num">
                                      <p:cBhvr>
                                        <p:cTn id="19" dur="500" fill="hold"/>
                                        <p:tgtEl>
                                          <p:spTgt spid="9421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94215"/>
                                        </p:tgtEl>
                                        <p:attrNameLst>
                                          <p:attrName>ppt_y</p:attrName>
                                        </p:attrNameLst>
                                      </p:cBhvr>
                                      <p:tavLst>
                                        <p:tav tm="0">
                                          <p:val>
                                            <p:strVal val="#ppt_y"/>
                                          </p:val>
                                        </p:tav>
                                        <p:tav tm="100000">
                                          <p:val>
                                            <p:strVal val="#ppt_y"/>
                                          </p:val>
                                        </p:tav>
                                      </p:tavLst>
                                    </p:anim>
                                    <p:anim calcmode="lin" valueType="num">
                                      <p:cBhvr>
                                        <p:cTn id="21" dur="500" fill="hold"/>
                                        <p:tgtEl>
                                          <p:spTgt spid="9421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9421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94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94216"/>
                                        </p:tgtEl>
                                        <p:attrNameLst>
                                          <p:attrName>style.visibility</p:attrName>
                                        </p:attrNameLst>
                                      </p:cBhvr>
                                      <p:to>
                                        <p:strVal val="visible"/>
                                      </p:to>
                                    </p:set>
                                    <p:anim calcmode="lin" valueType="num">
                                      <p:cBhvr>
                                        <p:cTn id="28" dur="500" fill="hold"/>
                                        <p:tgtEl>
                                          <p:spTgt spid="9421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4216"/>
                                        </p:tgtEl>
                                        <p:attrNameLst>
                                          <p:attrName>ppt_y</p:attrName>
                                        </p:attrNameLst>
                                      </p:cBhvr>
                                      <p:tavLst>
                                        <p:tav tm="0">
                                          <p:val>
                                            <p:strVal val="#ppt_y"/>
                                          </p:val>
                                        </p:tav>
                                        <p:tav tm="100000">
                                          <p:val>
                                            <p:strVal val="#ppt_y"/>
                                          </p:val>
                                        </p:tav>
                                      </p:tavLst>
                                    </p:anim>
                                    <p:anim calcmode="lin" valueType="num">
                                      <p:cBhvr>
                                        <p:cTn id="30" dur="500" fill="hold"/>
                                        <p:tgtEl>
                                          <p:spTgt spid="9421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421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42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88"/>
                                        </p:tgtEl>
                                        <p:attrNameLst>
                                          <p:attrName>style.visibility</p:attrName>
                                        </p:attrNameLst>
                                      </p:cBhvr>
                                      <p:to>
                                        <p:strVal val="visible"/>
                                      </p:to>
                                    </p:set>
                                    <p:anim calcmode="lin" valueType="num">
                                      <p:cBhvr additive="base">
                                        <p:cTn id="37" dur="500" fill="hold"/>
                                        <p:tgtEl>
                                          <p:spTgt spid="11288"/>
                                        </p:tgtEl>
                                        <p:attrNameLst>
                                          <p:attrName>ppt_x</p:attrName>
                                        </p:attrNameLst>
                                      </p:cBhvr>
                                      <p:tavLst>
                                        <p:tav tm="0">
                                          <p:val>
                                            <p:strVal val="#ppt_x"/>
                                          </p:val>
                                        </p:tav>
                                        <p:tav tm="100000">
                                          <p:val>
                                            <p:strVal val="#ppt_x"/>
                                          </p:val>
                                        </p:tav>
                                      </p:tavLst>
                                    </p:anim>
                                    <p:anim calcmode="lin" valueType="num">
                                      <p:cBhvr additive="base">
                                        <p:cTn id="38" dur="500" fill="hold"/>
                                        <p:tgtEl>
                                          <p:spTgt spid="11288"/>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92"/>
                                        </p:tgtEl>
                                        <p:attrNameLst>
                                          <p:attrName>style.visibility</p:attrName>
                                        </p:attrNameLst>
                                      </p:cBhvr>
                                      <p:to>
                                        <p:strVal val="visible"/>
                                      </p:to>
                                    </p:set>
                                    <p:anim calcmode="lin" valueType="num">
                                      <p:cBhvr additive="base">
                                        <p:cTn id="43" dur="500" fill="hold"/>
                                        <p:tgtEl>
                                          <p:spTgt spid="11292"/>
                                        </p:tgtEl>
                                        <p:attrNameLst>
                                          <p:attrName>ppt_x</p:attrName>
                                        </p:attrNameLst>
                                      </p:cBhvr>
                                      <p:tavLst>
                                        <p:tav tm="0">
                                          <p:val>
                                            <p:strVal val="#ppt_x"/>
                                          </p:val>
                                        </p:tav>
                                        <p:tav tm="100000">
                                          <p:val>
                                            <p:strVal val="#ppt_x"/>
                                          </p:val>
                                        </p:tav>
                                      </p:tavLst>
                                    </p:anim>
                                    <p:anim calcmode="lin" valueType="num">
                                      <p:cBhvr additive="base">
                                        <p:cTn id="44" dur="500" fill="hold"/>
                                        <p:tgtEl>
                                          <p:spTgt spid="1129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500" fill="hold"/>
                                        <p:tgtEl>
                                          <p:spTgt spid="46"/>
                                        </p:tgtEl>
                                        <p:attrNameLst>
                                          <p:attrName>ppt_x</p:attrName>
                                        </p:attrNameLst>
                                      </p:cBhvr>
                                      <p:tavLst>
                                        <p:tav tm="0">
                                          <p:val>
                                            <p:strVal val="#ppt_x"/>
                                          </p:val>
                                        </p:tav>
                                        <p:tav tm="100000">
                                          <p:val>
                                            <p:strVal val="#ppt_x"/>
                                          </p:val>
                                        </p:tav>
                                      </p:tavLst>
                                    </p:anim>
                                    <p:anim calcmode="lin" valueType="num">
                                      <p:cBhvr additive="base">
                                        <p:cTn id="5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P spid="94215" grpId="0"/>
      <p:bldP spid="94216" grpId="0"/>
      <p:bldP spid="94217" grpId="0" animBg="1"/>
      <p:bldP spid="11288" grpId="0" animBg="1"/>
      <p:bldP spid="11292"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3" name="Text Box 17"/>
          <p:cNvSpPr txBox="1">
            <a:spLocks noChangeArrowheads="1"/>
          </p:cNvSpPr>
          <p:nvPr/>
        </p:nvSpPr>
        <p:spPr bwMode="auto">
          <a:xfrm>
            <a:off x="1090613" y="1111250"/>
            <a:ext cx="10363200" cy="1076325"/>
          </a:xfrm>
          <a:prstGeom prst="rect">
            <a:avLst/>
          </a:prstGeom>
          <a:noFill/>
          <a:ln w="9525">
            <a:noFill/>
            <a:miter lim="800000"/>
            <a:headEnd/>
            <a:tailEnd/>
          </a:ln>
        </p:spPr>
        <p:txBody>
          <a:bodyPr>
            <a:spAutoFit/>
          </a:bodyPr>
          <a:lstStyle/>
          <a:p>
            <a:pPr>
              <a:spcBef>
                <a:spcPct val="50000"/>
              </a:spcBef>
            </a:pPr>
            <a:r>
              <a:rPr lang="en-US" altLang="en-US" sz="3200" b="1" u="sng">
                <a:solidFill>
                  <a:srgbClr val="0000FF"/>
                </a:solidFill>
                <a:latin typeface="Times New Roman" pitchFamily="18" charset="0"/>
                <a:cs typeface="Times New Roman" pitchFamily="18" charset="0"/>
              </a:rPr>
              <a:t>Bài 4</a:t>
            </a:r>
            <a:r>
              <a:rPr lang="en-US" altLang="en-US" sz="3200" b="1">
                <a:solidFill>
                  <a:srgbClr val="0000FF"/>
                </a:solidFill>
                <a:latin typeface="Times New Roman" pitchFamily="18" charset="0"/>
                <a:cs typeface="Times New Roman" pitchFamily="18" charset="0"/>
              </a:rPr>
              <a:t>: Một khu đất hình vuông có độ dài cạnh là 1617 m. Hỏi chu vi của khu đất đó là bao nhiêu mét?</a:t>
            </a:r>
          </a:p>
        </p:txBody>
      </p:sp>
      <p:sp>
        <p:nvSpPr>
          <p:cNvPr id="7" name="Text Box 6"/>
          <p:cNvSpPr txBox="1">
            <a:spLocks noChangeArrowheads="1"/>
          </p:cNvSpPr>
          <p:nvPr/>
        </p:nvSpPr>
        <p:spPr bwMode="auto">
          <a:xfrm>
            <a:off x="4668838" y="2151063"/>
            <a:ext cx="2187575" cy="523875"/>
          </a:xfrm>
          <a:prstGeom prst="rect">
            <a:avLst/>
          </a:prstGeom>
          <a:noFill/>
          <a:ln w="9525">
            <a:noFill/>
            <a:miter lim="800000"/>
            <a:headEnd/>
            <a:tailEnd/>
          </a:ln>
        </p:spPr>
        <p:txBody>
          <a:bodyPr>
            <a:spAutoFit/>
          </a:bodyPr>
          <a:lstStyle/>
          <a:p>
            <a:pPr algn="ctr">
              <a:spcBef>
                <a:spcPct val="50000"/>
              </a:spcBef>
            </a:pPr>
            <a:r>
              <a:rPr lang="en-US" altLang="en-US" sz="2800" b="1" u="sng">
                <a:solidFill>
                  <a:srgbClr val="FF0000"/>
                </a:solidFill>
                <a:latin typeface="Times New Roman" pitchFamily="18" charset="0"/>
                <a:cs typeface="Times New Roman" pitchFamily="18" charset="0"/>
              </a:rPr>
              <a:t>Bài giải</a:t>
            </a:r>
          </a:p>
        </p:txBody>
      </p:sp>
      <p:sp>
        <p:nvSpPr>
          <p:cNvPr id="8" name="Text Box 7"/>
          <p:cNvSpPr txBox="1">
            <a:spLocks noChangeArrowheads="1"/>
          </p:cNvSpPr>
          <p:nvPr/>
        </p:nvSpPr>
        <p:spPr bwMode="auto">
          <a:xfrm>
            <a:off x="2682875" y="2870200"/>
            <a:ext cx="6858000" cy="523875"/>
          </a:xfrm>
          <a:prstGeom prst="rect">
            <a:avLst/>
          </a:prstGeom>
          <a:noFill/>
          <a:ln w="9525">
            <a:noFill/>
            <a:miter lim="800000"/>
            <a:headEnd/>
            <a:tailEnd/>
          </a:ln>
        </p:spPr>
        <p:txBody>
          <a:bodyPr>
            <a:spAutoFit/>
          </a:bodyPr>
          <a:lstStyle/>
          <a:p>
            <a:pPr>
              <a:spcBef>
                <a:spcPct val="50000"/>
              </a:spcBef>
            </a:pPr>
            <a:r>
              <a:rPr lang="en-US" altLang="en-US" sz="2800" b="1">
                <a:latin typeface="Times New Roman" pitchFamily="18" charset="0"/>
                <a:cs typeface="Times New Roman" pitchFamily="18" charset="0"/>
              </a:rPr>
              <a:t>Chu vi khu đất đó là:</a:t>
            </a:r>
          </a:p>
        </p:txBody>
      </p:sp>
      <p:sp>
        <p:nvSpPr>
          <p:cNvPr id="9" name="Text Box 10"/>
          <p:cNvSpPr txBox="1">
            <a:spLocks noChangeArrowheads="1"/>
          </p:cNvSpPr>
          <p:nvPr/>
        </p:nvSpPr>
        <p:spPr bwMode="auto">
          <a:xfrm>
            <a:off x="3052763" y="3387725"/>
            <a:ext cx="5791200" cy="646113"/>
          </a:xfrm>
          <a:prstGeom prst="rect">
            <a:avLst/>
          </a:prstGeom>
          <a:noFill/>
          <a:ln w="9525">
            <a:noFill/>
            <a:miter lim="800000"/>
            <a:headEnd/>
            <a:tailEnd/>
          </a:ln>
        </p:spPr>
        <p:txBody>
          <a:bodyPr>
            <a:spAutoFit/>
          </a:bodyPr>
          <a:lstStyle/>
          <a:p>
            <a:pPr>
              <a:spcBef>
                <a:spcPct val="50000"/>
              </a:spcBef>
            </a:pPr>
            <a:r>
              <a:rPr lang="en-US" altLang="en-US" sz="3600" b="1">
                <a:latin typeface="Times New Roman" pitchFamily="18" charset="0"/>
                <a:cs typeface="Times New Roman" pitchFamily="18" charset="0"/>
              </a:rPr>
              <a:t>   </a:t>
            </a:r>
            <a:r>
              <a:rPr lang="en-US" altLang="en-US" sz="2800" b="1">
                <a:latin typeface="Times New Roman" pitchFamily="18" charset="0"/>
                <a:cs typeface="Times New Roman" pitchFamily="18" charset="0"/>
              </a:rPr>
              <a:t>1617 x 3 = 4851(m)</a:t>
            </a:r>
          </a:p>
        </p:txBody>
      </p:sp>
      <p:sp>
        <p:nvSpPr>
          <p:cNvPr id="10" name="Text Box 11"/>
          <p:cNvSpPr txBox="1">
            <a:spLocks noChangeArrowheads="1"/>
          </p:cNvSpPr>
          <p:nvPr/>
        </p:nvSpPr>
        <p:spPr bwMode="auto">
          <a:xfrm>
            <a:off x="5035550" y="3911600"/>
            <a:ext cx="5375275" cy="646113"/>
          </a:xfrm>
          <a:prstGeom prst="rect">
            <a:avLst/>
          </a:prstGeom>
          <a:noFill/>
          <a:ln w="9525">
            <a:noFill/>
            <a:miter lim="800000"/>
            <a:headEnd/>
            <a:tailEnd/>
          </a:ln>
        </p:spPr>
        <p:txBody>
          <a:bodyPr>
            <a:spAutoFit/>
          </a:bodyPr>
          <a:lstStyle/>
          <a:p>
            <a:pPr>
              <a:spcBef>
                <a:spcPct val="50000"/>
              </a:spcBef>
            </a:pPr>
            <a:r>
              <a:rPr lang="en-US" altLang="en-US" sz="3600" b="1">
                <a:latin typeface="Times New Roman" pitchFamily="18" charset="0"/>
                <a:cs typeface="Times New Roman" pitchFamily="18" charset="0"/>
              </a:rPr>
              <a:t>   </a:t>
            </a:r>
            <a:r>
              <a:rPr lang="en-US" altLang="en-US" sz="2800" b="1">
                <a:latin typeface="Times New Roman" pitchFamily="18" charset="0"/>
                <a:cs typeface="Times New Roman" pitchFamily="18" charset="0"/>
              </a:rPr>
              <a:t>Đáp số: 4851 m</a:t>
            </a:r>
          </a:p>
        </p:txBody>
      </p:sp>
      <p:pic>
        <p:nvPicPr>
          <p:cNvPr id="95238" name="Picture 1"/>
          <p:cNvPicPr>
            <a:picLocks noChangeAspect="1"/>
          </p:cNvPicPr>
          <p:nvPr/>
        </p:nvPicPr>
        <p:blipFill>
          <a:blip r:embed="rId2"/>
          <a:srcRect/>
          <a:stretch>
            <a:fillRect/>
          </a:stretch>
        </p:blipFill>
        <p:spPr bwMode="auto">
          <a:xfrm>
            <a:off x="230188" y="241300"/>
            <a:ext cx="1924050"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353"/>
                                        </p:tgtEl>
                                        <p:attrNameLst>
                                          <p:attrName>style.visibility</p:attrName>
                                        </p:attrNameLst>
                                      </p:cBhvr>
                                      <p:to>
                                        <p:strVal val="visible"/>
                                      </p:to>
                                    </p:set>
                                    <p:anim calcmode="lin" valueType="num">
                                      <p:cBhvr>
                                        <p:cTn id="7" dur="500" fill="hold"/>
                                        <p:tgtEl>
                                          <p:spTgt spid="14353"/>
                                        </p:tgtEl>
                                        <p:attrNameLst>
                                          <p:attrName>ppt_w</p:attrName>
                                        </p:attrNameLst>
                                      </p:cBhvr>
                                      <p:tavLst>
                                        <p:tav tm="0">
                                          <p:val>
                                            <p:fltVal val="0"/>
                                          </p:val>
                                        </p:tav>
                                        <p:tav tm="100000">
                                          <p:val>
                                            <p:strVal val="#ppt_w"/>
                                          </p:val>
                                        </p:tav>
                                      </p:tavLst>
                                    </p:anim>
                                    <p:anim calcmode="lin" valueType="num">
                                      <p:cBhvr>
                                        <p:cTn id="8" dur="500" fill="hold"/>
                                        <p:tgtEl>
                                          <p:spTgt spid="14353"/>
                                        </p:tgtEl>
                                        <p:attrNameLst>
                                          <p:attrName>ppt_h</p:attrName>
                                        </p:attrNameLst>
                                      </p:cBhvr>
                                      <p:tavLst>
                                        <p:tav tm="0">
                                          <p:val>
                                            <p:fltVal val="0"/>
                                          </p:val>
                                        </p:tav>
                                        <p:tav tm="100000">
                                          <p:val>
                                            <p:strVal val="#ppt_h"/>
                                          </p:val>
                                        </p:tav>
                                      </p:tavLst>
                                    </p:anim>
                                    <p:animEffect transition="in" filter="fade">
                                      <p:cBhvr>
                                        <p:cTn id="9" dur="500"/>
                                        <p:tgtEl>
                                          <p:spTgt spid="143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3"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96258" name="Picture 4"/>
          <p:cNvPicPr>
            <a:picLocks noChangeAspect="1"/>
          </p:cNvPicPr>
          <p:nvPr/>
        </p:nvPicPr>
        <p:blipFill>
          <a:blip r:embed="rId6"/>
          <a:srcRect/>
          <a:stretch>
            <a:fillRect/>
          </a:stretch>
        </p:blipFill>
        <p:spPr bwMode="auto">
          <a:xfrm>
            <a:off x="9142413" y="884238"/>
            <a:ext cx="2857500" cy="2857500"/>
          </a:xfrm>
          <a:prstGeom prst="rect">
            <a:avLst/>
          </a:prstGeom>
          <a:noFill/>
          <a:ln w="9525">
            <a:noFill/>
            <a:miter lim="800000"/>
            <a:headEnd/>
            <a:tailEnd/>
          </a:ln>
        </p:spPr>
      </p:pic>
      <p:sp>
        <p:nvSpPr>
          <p:cNvPr id="8" name="Hexagon 7">
            <a:extLst>
              <a:ext uri="{FF2B5EF4-FFF2-40B4-BE49-F238E27FC236}"/>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6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Ong</a:t>
            </a:r>
            <a:endParaRPr lang="en-US" sz="6600" dirty="0">
              <a:solidFill>
                <a:prstClr val="white"/>
              </a:solidFill>
              <a:latin typeface="Times New Roman" panose="02020603050405020304" pitchFamily="18" charset="0"/>
              <a:cs typeface="Times New Roman" panose="02020603050405020304" pitchFamily="18" charset="0"/>
            </a:endParaRPr>
          </a:p>
        </p:txBody>
      </p:sp>
      <p:sp>
        <p:nvSpPr>
          <p:cNvPr id="9" name="Hexagon 8">
            <a:extLst>
              <a:ext uri="{FF2B5EF4-FFF2-40B4-BE49-F238E27FC236}"/>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6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non</a:t>
            </a:r>
            <a:endParaRPr lang="en-US" sz="6600" dirty="0">
              <a:solidFill>
                <a:prstClr val="white"/>
              </a:solidFill>
              <a:latin typeface="Times New Roman" panose="02020603050405020304" pitchFamily="18" charset="0"/>
              <a:cs typeface="Times New Roman" panose="02020603050405020304" pitchFamily="18" charset="0"/>
            </a:endParaRPr>
          </a:p>
        </p:txBody>
      </p:sp>
      <p:sp>
        <p:nvSpPr>
          <p:cNvPr id="10" name="Hexagon 9">
            <a:extLst>
              <a:ext uri="{FF2B5EF4-FFF2-40B4-BE49-F238E27FC236}"/>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600" b="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việc</a:t>
            </a:r>
            <a:endParaRPr lang="en-US" sz="66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
        <p:nvSpPr>
          <p:cNvPr id="13" name="Hexagon 12">
            <a:extLst>
              <a:ext uri="{FF2B5EF4-FFF2-40B4-BE49-F238E27FC236}"/>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600" b="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học</a:t>
            </a:r>
            <a:r>
              <a:rPr lang="en-US" sz="66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endParaRPr lang="en-US" sz="6600"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rcRect/>
          <a:stretch>
            <a:fillRect/>
          </a:stretch>
        </p:blipFill>
        <p:spPr bwMode="auto">
          <a:xfrm>
            <a:off x="2435225" y="3436938"/>
            <a:ext cx="2651125" cy="266223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98306" name="Picture 4"/>
          <p:cNvPicPr>
            <a:picLocks noChangeAspect="1"/>
          </p:cNvPicPr>
          <p:nvPr/>
        </p:nvPicPr>
        <p:blipFill>
          <a:blip r:embed="rId7"/>
          <a:srcRect/>
          <a:stretch>
            <a:fillRect/>
          </a:stretch>
        </p:blipFill>
        <p:spPr bwMode="auto">
          <a:xfrm>
            <a:off x="314325" y="2874963"/>
            <a:ext cx="2935288" cy="2935287"/>
          </a:xfrm>
          <a:prstGeom prst="rect">
            <a:avLst/>
          </a:prstGeom>
          <a:noFill/>
          <a:ln w="9525">
            <a:noFill/>
            <a:miter lim="800000"/>
            <a:headEnd/>
            <a:tailEnd/>
          </a:ln>
        </p:spPr>
      </p:pic>
      <p:pic>
        <p:nvPicPr>
          <p:cNvPr id="98307" name="Picture 6"/>
          <p:cNvPicPr>
            <a:picLocks noChangeAspect="1"/>
          </p:cNvPicPr>
          <p:nvPr/>
        </p:nvPicPr>
        <p:blipFill>
          <a:blip r:embed="rId8"/>
          <a:srcRect/>
          <a:stretch>
            <a:fillRect/>
          </a:stretch>
        </p:blipFill>
        <p:spPr bwMode="auto">
          <a:xfrm>
            <a:off x="9447213" y="0"/>
            <a:ext cx="2857500" cy="2857500"/>
          </a:xfrm>
          <a:prstGeom prst="rect">
            <a:avLst/>
          </a:prstGeom>
          <a:noFill/>
          <a:ln w="9525">
            <a:noFill/>
            <a:miter lim="800000"/>
            <a:headEnd/>
            <a:tailEnd/>
          </a:ln>
        </p:spPr>
      </p:pic>
      <p:pic>
        <p:nvPicPr>
          <p:cNvPr id="17" name="Picture 16"/>
          <p:cNvPicPr>
            <a:picLocks noChangeAspect="1"/>
          </p:cNvPicPr>
          <p:nvPr/>
        </p:nvPicPr>
        <p:blipFill>
          <a:blip r:embed="rId9"/>
          <a:srcRect/>
          <a:stretch>
            <a:fillRect/>
          </a:stretch>
        </p:blipFill>
        <p:spPr bwMode="auto">
          <a:xfrm>
            <a:off x="-109538" y="1682750"/>
            <a:ext cx="1958976" cy="1966913"/>
          </a:xfrm>
          <a:prstGeom prst="rect">
            <a:avLst/>
          </a:prstGeom>
          <a:noFill/>
          <a:ln w="9525">
            <a:noFill/>
            <a:miter lim="800000"/>
            <a:headEnd/>
            <a:tailEnd/>
          </a:ln>
        </p:spPr>
      </p:pic>
      <p:sp>
        <p:nvSpPr>
          <p:cNvPr id="19" name="Rectangle: Rounded Corners 18">
            <a:extLst>
              <a:ext uri="{FF2B5EF4-FFF2-40B4-BE49-F238E27FC236}"/>
            </a:extLst>
          </p:cNvPr>
          <p:cNvSpPr/>
          <p:nvPr/>
        </p:nvSpPr>
        <p:spPr>
          <a:xfrm>
            <a:off x="395288" y="5724525"/>
            <a:ext cx="2773362"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solidFill>
                  <a:srgbClr val="002060"/>
                </a:solidFill>
                <a:latin typeface="Times New Roman" panose="02020603050405020304" pitchFamily="18" charset="0"/>
                <a:cs typeface="Times New Roman" panose="02020603050405020304" pitchFamily="18" charset="0"/>
              </a:rPr>
              <a:t>A. 3963</a:t>
            </a:r>
          </a:p>
        </p:txBody>
      </p:sp>
      <p:pic>
        <p:nvPicPr>
          <p:cNvPr id="20" name="Picture 19"/>
          <p:cNvPicPr>
            <a:picLocks noChangeAspect="1"/>
          </p:cNvPicPr>
          <p:nvPr/>
        </p:nvPicPr>
        <p:blipFill>
          <a:blip r:embed="rId7"/>
          <a:srcRect/>
          <a:stretch>
            <a:fillRect/>
          </a:stretch>
        </p:blipFill>
        <p:spPr bwMode="auto">
          <a:xfrm>
            <a:off x="3125788" y="2874963"/>
            <a:ext cx="2933700" cy="2935287"/>
          </a:xfrm>
          <a:prstGeom prst="rect">
            <a:avLst/>
          </a:prstGeom>
          <a:noFill/>
          <a:ln w="9525">
            <a:noFill/>
            <a:miter lim="800000"/>
            <a:headEnd/>
            <a:tailEnd/>
          </a:ln>
        </p:spPr>
      </p:pic>
      <p:sp>
        <p:nvSpPr>
          <p:cNvPr id="21" name="Rectangle: Rounded Corners 20">
            <a:extLst>
              <a:ext uri="{FF2B5EF4-FFF2-40B4-BE49-F238E27FC236}"/>
            </a:extLst>
          </p:cNvPr>
          <p:cNvSpPr/>
          <p:nvPr/>
        </p:nvSpPr>
        <p:spPr>
          <a:xfrm>
            <a:off x="3222625" y="5735638"/>
            <a:ext cx="2773363"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buFont typeface="Arial" panose="020B0604020202020204" pitchFamily="34" charset="0"/>
              <a:buNone/>
              <a:defRPr/>
            </a:pPr>
            <a:r>
              <a:rPr lang="en-US" sz="5400" b="1" dirty="0">
                <a:solidFill>
                  <a:srgbClr val="002060"/>
                </a:solidFill>
                <a:latin typeface="Times New Roman" panose="02020603050405020304" pitchFamily="18" charset="0"/>
                <a:cs typeface="Times New Roman" panose="02020603050405020304" pitchFamily="18" charset="0"/>
              </a:rPr>
              <a:t>B. </a:t>
            </a:r>
            <a:r>
              <a:rPr lang="en-US" altLang="en-US" sz="5400" b="1" dirty="0">
                <a:solidFill>
                  <a:srgbClr val="002060"/>
                </a:solidFill>
                <a:latin typeface="Times New Roman" panose="02020603050405020304" pitchFamily="18" charset="0"/>
                <a:cs typeface="Times New Roman" panose="02020603050405020304" pitchFamily="18" charset="0"/>
              </a:rPr>
              <a:t>3369</a:t>
            </a:r>
          </a:p>
        </p:txBody>
      </p:sp>
      <p:pic>
        <p:nvPicPr>
          <p:cNvPr id="98312" name="Picture 21"/>
          <p:cNvPicPr>
            <a:picLocks noChangeAspect="1"/>
          </p:cNvPicPr>
          <p:nvPr/>
        </p:nvPicPr>
        <p:blipFill>
          <a:blip r:embed="rId7"/>
          <a:srcRect/>
          <a:stretch>
            <a:fillRect/>
          </a:stretch>
        </p:blipFill>
        <p:spPr bwMode="auto">
          <a:xfrm>
            <a:off x="5995988" y="2874963"/>
            <a:ext cx="2935287" cy="2935287"/>
          </a:xfrm>
          <a:prstGeom prst="rect">
            <a:avLst/>
          </a:prstGeom>
          <a:noFill/>
          <a:ln w="9525">
            <a:noFill/>
            <a:miter lim="800000"/>
            <a:headEnd/>
            <a:tailEnd/>
          </a:ln>
        </p:spPr>
      </p:pic>
      <p:sp>
        <p:nvSpPr>
          <p:cNvPr id="23" name="Rectangle: Rounded Corners 22">
            <a:extLst>
              <a:ext uri="{FF2B5EF4-FFF2-40B4-BE49-F238E27FC236}"/>
            </a:extLst>
          </p:cNvPr>
          <p:cNvSpPr/>
          <p:nvPr/>
        </p:nvSpPr>
        <p:spPr>
          <a:xfrm>
            <a:off x="6059488" y="5724525"/>
            <a:ext cx="2774950"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solidFill>
                  <a:srgbClr val="002060"/>
                </a:solidFill>
                <a:latin typeface="Times New Roman" panose="02020603050405020304" pitchFamily="18" charset="0"/>
                <a:cs typeface="Times New Roman" panose="02020603050405020304" pitchFamily="18" charset="0"/>
              </a:rPr>
              <a:t>C. 3366</a:t>
            </a:r>
          </a:p>
        </p:txBody>
      </p:sp>
      <p:pic>
        <p:nvPicPr>
          <p:cNvPr id="98314" name="Picture 23"/>
          <p:cNvPicPr>
            <a:picLocks noChangeAspect="1"/>
          </p:cNvPicPr>
          <p:nvPr/>
        </p:nvPicPr>
        <p:blipFill>
          <a:blip r:embed="rId7"/>
          <a:srcRect/>
          <a:stretch>
            <a:fillRect/>
          </a:stretch>
        </p:blipFill>
        <p:spPr bwMode="auto">
          <a:xfrm>
            <a:off x="8812213" y="2874963"/>
            <a:ext cx="2933700" cy="2935287"/>
          </a:xfrm>
          <a:prstGeom prst="rect">
            <a:avLst/>
          </a:prstGeom>
          <a:noFill/>
          <a:ln w="9525">
            <a:noFill/>
            <a:miter lim="800000"/>
            <a:headEnd/>
            <a:tailEnd/>
          </a:ln>
        </p:spPr>
      </p:pic>
      <p:sp>
        <p:nvSpPr>
          <p:cNvPr id="25" name="Rectangle: Rounded Corners 24">
            <a:extLst>
              <a:ext uri="{FF2B5EF4-FFF2-40B4-BE49-F238E27FC236}"/>
            </a:extLst>
          </p:cNvPr>
          <p:cNvSpPr/>
          <p:nvPr/>
        </p:nvSpPr>
        <p:spPr>
          <a:xfrm>
            <a:off x="8891588" y="5724525"/>
            <a:ext cx="2774950" cy="84137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solidFill>
                  <a:srgbClr val="002060"/>
                </a:solidFill>
                <a:latin typeface="Times New Roman" panose="02020603050405020304" pitchFamily="18" charset="0"/>
                <a:cs typeface="Times New Roman" panose="02020603050405020304" pitchFamily="18" charset="0"/>
              </a:rPr>
              <a:t>D. 3469</a:t>
            </a:r>
          </a:p>
        </p:txBody>
      </p:sp>
      <p:sp>
        <p:nvSpPr>
          <p:cNvPr id="34" name="Speech Bubble: Rectangle with Corners Rounded 7">
            <a:extLst>
              <a:ext uri="{FF2B5EF4-FFF2-40B4-BE49-F238E27FC236}"/>
            </a:extLst>
          </p:cNvPr>
          <p:cNvSpPr/>
          <p:nvPr/>
        </p:nvSpPr>
        <p:spPr>
          <a:xfrm flipV="1">
            <a:off x="2886075" y="412750"/>
            <a:ext cx="6453188" cy="1763713"/>
          </a:xfrm>
          <a:prstGeom prst="wedgeRoundRectCallout">
            <a:avLst>
              <a:gd name="adj1" fmla="val 63602"/>
              <a:gd name="adj2" fmla="val -10097"/>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5" name="Text Box 2"/>
          <p:cNvSpPr txBox="1">
            <a:spLocks noChangeArrowheads="1"/>
          </p:cNvSpPr>
          <p:nvPr/>
        </p:nvSpPr>
        <p:spPr bwMode="auto">
          <a:xfrm>
            <a:off x="3162300" y="787400"/>
            <a:ext cx="5953125" cy="1014413"/>
          </a:xfrm>
          <a:prstGeom prst="rect">
            <a:avLst/>
          </a:prstGeom>
          <a:noFill/>
          <a:ln w="9525">
            <a:noFill/>
            <a:miter lim="800000"/>
            <a:headEnd/>
            <a:tailEnd/>
          </a:ln>
        </p:spPr>
        <p:txBody>
          <a:bodyPr>
            <a:spAutoFit/>
          </a:bodyPr>
          <a:lstStyle/>
          <a:p>
            <a:pPr algn="ctr">
              <a:spcBef>
                <a:spcPct val="50000"/>
              </a:spcBef>
              <a:buFont typeface="Arial" charset="0"/>
              <a:buNone/>
            </a:pPr>
            <a:r>
              <a:rPr lang="en-US" altLang="en-US" sz="6000" b="1">
                <a:solidFill>
                  <a:srgbClr val="FFFFFF"/>
                </a:solidFill>
                <a:latin typeface="Times New Roman" pitchFamily="18" charset="0"/>
                <a:cs typeface="Times New Roman" pitchFamily="18" charset="0"/>
              </a:rPr>
              <a:t>1123 x 3 = …</a:t>
            </a:r>
          </a:p>
        </p:txBody>
      </p:sp>
      <p:grpSp>
        <p:nvGrpSpPr>
          <p:cNvPr id="105" name="Group 104"/>
          <p:cNvGrpSpPr>
            <a:grpSpLocks/>
          </p:cNvGrpSpPr>
          <p:nvPr/>
        </p:nvGrpSpPr>
        <p:grpSpPr bwMode="auto">
          <a:xfrm>
            <a:off x="103188" y="42863"/>
            <a:ext cx="1887537" cy="1858962"/>
            <a:chOff x="764928" y="860442"/>
            <a:chExt cx="3668130" cy="3998443"/>
          </a:xfrm>
        </p:grpSpPr>
        <p:pic>
          <p:nvPicPr>
            <p:cNvPr id="98353" name="Picture 2" descr="https://3.bp.blogspot.com/gXJLTDIvxXTK6uKl2e3Od_zmrlEul1CbkgxWxjbGeDzLl4EMFsdfER2VEgqAue2v1TE=w1200-h630-p-k-no-nu"/>
            <p:cNvPicPr>
              <a:picLocks noChangeAspect="1" noChangeArrowheads="1"/>
            </p:cNvPicPr>
            <p:nvPr/>
          </p:nvPicPr>
          <p:blipFill>
            <a:blip r:embed="rId10"/>
            <a:srcRect l="12115" t="11806" r="12668" b="12582"/>
            <a:stretch>
              <a:fillRect/>
            </a:stretch>
          </p:blipFill>
          <p:spPr bwMode="auto">
            <a:xfrm>
              <a:off x="764928" y="860442"/>
              <a:ext cx="3668130" cy="3998443"/>
            </a:xfrm>
            <a:prstGeom prst="rect">
              <a:avLst/>
            </a:prstGeom>
            <a:noFill/>
            <a:ln w="9525">
              <a:noFill/>
              <a:miter lim="800000"/>
              <a:headEnd/>
              <a:tailEnd/>
            </a:ln>
          </p:spPr>
        </p:pic>
        <p:pic>
          <p:nvPicPr>
            <p:cNvPr id="107" name="Picture 106"/>
            <p:cNvPicPr>
              <a:picLocks noChangeAspect="1"/>
            </p:cNvPicPr>
            <p:nvPr/>
          </p:nvPicPr>
          <p:blipFill>
            <a:blip r:embed="rId11" cstate="print">
              <a:extLst>
                <a:ext uri="{28A0092B-C50C-407E-A947-70E740481C1C}"/>
              </a:extLst>
            </a:blip>
            <a:stretch>
              <a:fillRect/>
            </a:stretch>
          </p:blipFill>
          <p:spPr>
            <a:xfrm>
              <a:off x="1277793" y="1568594"/>
              <a:ext cx="2669309" cy="2680135"/>
            </a:xfrm>
            <a:prstGeom prst="ellipse">
              <a:avLst/>
            </a:prstGeom>
          </p:spPr>
        </p:pic>
      </p:grpSp>
      <p:grpSp>
        <p:nvGrpSpPr>
          <p:cNvPr id="108" name="Group 107"/>
          <p:cNvGrpSpPr>
            <a:grpSpLocks/>
          </p:cNvGrpSpPr>
          <p:nvPr/>
        </p:nvGrpSpPr>
        <p:grpSpPr bwMode="auto">
          <a:xfrm>
            <a:off x="373063" y="373063"/>
            <a:ext cx="1373187" cy="1217612"/>
            <a:chOff x="5902035" y="1767174"/>
            <a:chExt cx="2669309" cy="2623127"/>
          </a:xfrm>
        </p:grpSpPr>
        <p:pic>
          <p:nvPicPr>
            <p:cNvPr id="109" name="Picture 108"/>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52" name="TextBox 109"/>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r>
                <a:rPr lang="en-US" sz="6000">
                  <a:solidFill>
                    <a:srgbClr val="7030A0"/>
                  </a:solidFill>
                  <a:latin typeface="Algerian"/>
                </a:rPr>
                <a:t>10</a:t>
              </a:r>
            </a:p>
          </p:txBody>
        </p:sp>
      </p:grpSp>
      <p:grpSp>
        <p:nvGrpSpPr>
          <p:cNvPr id="111" name="Group 110"/>
          <p:cNvGrpSpPr>
            <a:grpSpLocks/>
          </p:cNvGrpSpPr>
          <p:nvPr/>
        </p:nvGrpSpPr>
        <p:grpSpPr bwMode="auto">
          <a:xfrm>
            <a:off x="373063" y="373063"/>
            <a:ext cx="1373187" cy="1217612"/>
            <a:chOff x="5902035" y="1767174"/>
            <a:chExt cx="2669309" cy="2623127"/>
          </a:xfrm>
        </p:grpSpPr>
        <p:pic>
          <p:nvPicPr>
            <p:cNvPr id="112" name="Picture 111"/>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50" name="TextBox 112"/>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9</a:t>
              </a:r>
            </a:p>
          </p:txBody>
        </p:sp>
      </p:grpSp>
      <p:grpSp>
        <p:nvGrpSpPr>
          <p:cNvPr id="114" name="Group 113"/>
          <p:cNvGrpSpPr>
            <a:grpSpLocks/>
          </p:cNvGrpSpPr>
          <p:nvPr/>
        </p:nvGrpSpPr>
        <p:grpSpPr bwMode="auto">
          <a:xfrm>
            <a:off x="373063" y="373063"/>
            <a:ext cx="1373187" cy="1217612"/>
            <a:chOff x="5902035" y="1767174"/>
            <a:chExt cx="2669309" cy="2623127"/>
          </a:xfrm>
        </p:grpSpPr>
        <p:pic>
          <p:nvPicPr>
            <p:cNvPr id="115" name="Picture 114"/>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48" name="TextBox 115"/>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8</a:t>
              </a:r>
            </a:p>
          </p:txBody>
        </p:sp>
      </p:grpSp>
      <p:grpSp>
        <p:nvGrpSpPr>
          <p:cNvPr id="117" name="Group 116"/>
          <p:cNvGrpSpPr>
            <a:grpSpLocks/>
          </p:cNvGrpSpPr>
          <p:nvPr/>
        </p:nvGrpSpPr>
        <p:grpSpPr bwMode="auto">
          <a:xfrm>
            <a:off x="373063" y="373063"/>
            <a:ext cx="1373187" cy="1217612"/>
            <a:chOff x="5902035" y="1767174"/>
            <a:chExt cx="2669309" cy="2623127"/>
          </a:xfrm>
        </p:grpSpPr>
        <p:pic>
          <p:nvPicPr>
            <p:cNvPr id="118" name="Picture 117"/>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46" name="TextBox 118"/>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7</a:t>
              </a:r>
            </a:p>
          </p:txBody>
        </p:sp>
      </p:grpSp>
      <p:grpSp>
        <p:nvGrpSpPr>
          <p:cNvPr id="120" name="Group 119"/>
          <p:cNvGrpSpPr>
            <a:grpSpLocks/>
          </p:cNvGrpSpPr>
          <p:nvPr/>
        </p:nvGrpSpPr>
        <p:grpSpPr bwMode="auto">
          <a:xfrm>
            <a:off x="373063" y="373063"/>
            <a:ext cx="1373187" cy="1217612"/>
            <a:chOff x="5902035" y="1767174"/>
            <a:chExt cx="2669309" cy="2623127"/>
          </a:xfrm>
        </p:grpSpPr>
        <p:pic>
          <p:nvPicPr>
            <p:cNvPr id="121" name="Picture 120"/>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44" name="TextBox 121"/>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6</a:t>
              </a:r>
            </a:p>
          </p:txBody>
        </p:sp>
      </p:grpSp>
      <p:grpSp>
        <p:nvGrpSpPr>
          <p:cNvPr id="123" name="Group 122"/>
          <p:cNvGrpSpPr>
            <a:grpSpLocks/>
          </p:cNvGrpSpPr>
          <p:nvPr/>
        </p:nvGrpSpPr>
        <p:grpSpPr bwMode="auto">
          <a:xfrm>
            <a:off x="373063" y="373063"/>
            <a:ext cx="1373187" cy="1217612"/>
            <a:chOff x="5902035" y="1767174"/>
            <a:chExt cx="2669309" cy="2623127"/>
          </a:xfrm>
        </p:grpSpPr>
        <p:pic>
          <p:nvPicPr>
            <p:cNvPr id="124" name="Picture 123"/>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42" name="TextBox 124"/>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5</a:t>
              </a:r>
            </a:p>
          </p:txBody>
        </p:sp>
      </p:grpSp>
      <p:grpSp>
        <p:nvGrpSpPr>
          <p:cNvPr id="126" name="Group 125"/>
          <p:cNvGrpSpPr>
            <a:grpSpLocks/>
          </p:cNvGrpSpPr>
          <p:nvPr/>
        </p:nvGrpSpPr>
        <p:grpSpPr bwMode="auto">
          <a:xfrm>
            <a:off x="373063" y="373063"/>
            <a:ext cx="1373187" cy="1217612"/>
            <a:chOff x="5902035" y="1767174"/>
            <a:chExt cx="2669309" cy="2623127"/>
          </a:xfrm>
        </p:grpSpPr>
        <p:pic>
          <p:nvPicPr>
            <p:cNvPr id="127" name="Picture 126"/>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40" name="TextBox 127"/>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4</a:t>
              </a:r>
            </a:p>
          </p:txBody>
        </p:sp>
      </p:grpSp>
      <p:grpSp>
        <p:nvGrpSpPr>
          <p:cNvPr id="129" name="Group 128"/>
          <p:cNvGrpSpPr>
            <a:grpSpLocks/>
          </p:cNvGrpSpPr>
          <p:nvPr/>
        </p:nvGrpSpPr>
        <p:grpSpPr bwMode="auto">
          <a:xfrm>
            <a:off x="373063" y="373063"/>
            <a:ext cx="1373187" cy="1217612"/>
            <a:chOff x="5902035" y="1767174"/>
            <a:chExt cx="2669309" cy="2623127"/>
          </a:xfrm>
        </p:grpSpPr>
        <p:pic>
          <p:nvPicPr>
            <p:cNvPr id="130" name="Picture 129"/>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38" name="TextBox 130"/>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3</a:t>
              </a:r>
            </a:p>
          </p:txBody>
        </p:sp>
      </p:grpSp>
      <p:grpSp>
        <p:nvGrpSpPr>
          <p:cNvPr id="132" name="Group 131"/>
          <p:cNvGrpSpPr>
            <a:grpSpLocks/>
          </p:cNvGrpSpPr>
          <p:nvPr/>
        </p:nvGrpSpPr>
        <p:grpSpPr bwMode="auto">
          <a:xfrm>
            <a:off x="373063" y="373063"/>
            <a:ext cx="1373187" cy="1217612"/>
            <a:chOff x="5902035" y="1767174"/>
            <a:chExt cx="2669309" cy="2623127"/>
          </a:xfrm>
        </p:grpSpPr>
        <p:pic>
          <p:nvPicPr>
            <p:cNvPr id="133" name="Picture 132"/>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36" name="TextBox 133"/>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2</a:t>
              </a:r>
            </a:p>
          </p:txBody>
        </p:sp>
      </p:grpSp>
      <p:grpSp>
        <p:nvGrpSpPr>
          <p:cNvPr id="135" name="Group 134"/>
          <p:cNvGrpSpPr>
            <a:grpSpLocks/>
          </p:cNvGrpSpPr>
          <p:nvPr/>
        </p:nvGrpSpPr>
        <p:grpSpPr bwMode="auto">
          <a:xfrm>
            <a:off x="373063" y="373063"/>
            <a:ext cx="1373187" cy="1217612"/>
            <a:chOff x="5902035" y="1767174"/>
            <a:chExt cx="2669309" cy="2623127"/>
          </a:xfrm>
        </p:grpSpPr>
        <p:pic>
          <p:nvPicPr>
            <p:cNvPr id="136" name="Picture 135"/>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34" name="TextBox 136"/>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1</a:t>
              </a:r>
            </a:p>
          </p:txBody>
        </p:sp>
      </p:grpSp>
      <p:grpSp>
        <p:nvGrpSpPr>
          <p:cNvPr id="138" name="Group 137"/>
          <p:cNvGrpSpPr>
            <a:grpSpLocks/>
          </p:cNvGrpSpPr>
          <p:nvPr/>
        </p:nvGrpSpPr>
        <p:grpSpPr bwMode="auto">
          <a:xfrm>
            <a:off x="373063" y="271463"/>
            <a:ext cx="1373187" cy="1446212"/>
            <a:chOff x="5902035" y="1550726"/>
            <a:chExt cx="2669309" cy="3113024"/>
          </a:xfrm>
        </p:grpSpPr>
        <p:pic>
          <p:nvPicPr>
            <p:cNvPr id="139" name="Picture 138"/>
            <p:cNvPicPr>
              <a:picLocks noChangeAspect="1"/>
            </p:cNvPicPr>
            <p:nvPr/>
          </p:nvPicPr>
          <p:blipFill>
            <a:blip r:embed="rId12" cstate="print">
              <a:extLst>
                <a:ext uri="{28A0092B-C50C-407E-A947-70E740481C1C}"/>
              </a:extLst>
            </a:blip>
            <a:stretch>
              <a:fillRect/>
            </a:stretch>
          </p:blipFill>
          <p:spPr>
            <a:xfrm>
              <a:off x="5902035" y="1767174"/>
              <a:ext cx="2669309" cy="2623127"/>
            </a:xfrm>
            <a:prstGeom prst="ellipse">
              <a:avLst/>
            </a:prstGeom>
          </p:spPr>
        </p:pic>
        <p:sp>
          <p:nvSpPr>
            <p:cNvPr id="98332" name="TextBox 139"/>
            <p:cNvSpPr txBox="1">
              <a:spLocks noChangeArrowheads="1"/>
            </p:cNvSpPr>
            <p:nvPr/>
          </p:nvSpPr>
          <p:spPr bwMode="auto">
            <a:xfrm>
              <a:off x="6140355" y="1550726"/>
              <a:ext cx="2192661" cy="3113024"/>
            </a:xfrm>
            <a:prstGeom prst="rect">
              <a:avLst/>
            </a:prstGeom>
            <a:noFill/>
            <a:ln w="9525">
              <a:noFill/>
              <a:miter lim="800000"/>
              <a:headEnd/>
              <a:tailEnd/>
            </a:ln>
          </p:spPr>
          <p:txBody>
            <a:bodyPr>
              <a:spAutoFit/>
            </a:bodyPr>
            <a:lstStyle/>
            <a:p>
              <a:pPr algn="ctr"/>
              <a:r>
                <a:rPr lang="en-US" sz="4400" b="1">
                  <a:solidFill>
                    <a:srgbClr val="FF0000"/>
                  </a:solidFill>
                  <a:latin typeface="Calibri" pitchFamily="34" charset="0"/>
                </a:rPr>
                <a:t>Hết giờ</a:t>
              </a:r>
            </a:p>
          </p:txBody>
        </p:sp>
      </p:grpSp>
      <p:pic>
        <p:nvPicPr>
          <p:cNvPr id="141" name="Shape">
            <a:hlinkClick r:id="" action="ppaction://media"/>
          </p:cNvPr>
          <p:cNvPicPr>
            <a:picLocks noRot="1" noChangeAspect="1"/>
          </p:cNvPicPr>
          <p:nvPr>
            <a:audioFile r:link="rId2"/>
          </p:nvPr>
        </p:nvPicPr>
        <p:blipFill>
          <a:blip r:embed="rId13"/>
          <a:srcRect/>
          <a:stretch>
            <a:fillRect/>
          </a:stretch>
        </p:blipFill>
        <p:spPr bwMode="auto">
          <a:xfrm>
            <a:off x="-57150" y="-754063"/>
            <a:ext cx="496888" cy="48736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strVal val="#ppt_w+.3"/>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animEffect transition="in" filter="fade">
                                      <p:cBhvr>
                                        <p:cTn id="9" dur="500"/>
                                        <p:tgtEl>
                                          <p:spTgt spid="3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ppt_x</p:attrName>
                                        </p:attrNameLst>
                                      </p:cBhvr>
                                      <p:tavLst>
                                        <p:tav tm="0">
                                          <p:val>
                                            <p:strVal val="#ppt_x-.2"/>
                                          </p:val>
                                        </p:tav>
                                        <p:tav tm="100000">
                                          <p:val>
                                            <p:strVal val="#ppt_x"/>
                                          </p:val>
                                        </p:tav>
                                      </p:tavLst>
                                    </p:anim>
                                    <p:anim calcmode="lin" valueType="num">
                                      <p:cBhvr>
                                        <p:cTn id="13"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5"/>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15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0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25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par>
                                <p:cTn id="39" presetID="2" presetClass="entr" presetSubtype="8"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1000" fill="hold"/>
                                        <p:tgtEl>
                                          <p:spTgt spid="17"/>
                                        </p:tgtEl>
                                        <p:attrNameLst>
                                          <p:attrName>ppt_x</p:attrName>
                                        </p:attrNameLst>
                                      </p:cBhvr>
                                      <p:tavLst>
                                        <p:tav tm="0">
                                          <p:val>
                                            <p:strVal val="0-#ppt_w/2"/>
                                          </p:val>
                                        </p:tav>
                                        <p:tav tm="100000">
                                          <p:val>
                                            <p:strVal val="#ppt_x"/>
                                          </p:val>
                                        </p:tav>
                                      </p:tavLst>
                                    </p:anim>
                                    <p:anim calcmode="lin" valueType="num">
                                      <p:cBhvr additive="base">
                                        <p:cTn id="42"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00)">
                                      <p:cBhvr>
                                        <p:cTn id="46" dur="13741" fill="hold"/>
                                        <p:tgtEl>
                                          <p:spTgt spid="141"/>
                                        </p:tgtEl>
                                      </p:cBhvr>
                                    </p:cmd>
                                  </p:childTnLst>
                                </p:cTn>
                              </p:par>
                              <p:par>
                                <p:cTn id="47" presetID="1" presetClass="entr" presetSubtype="0" fill="hold" nodeType="withEffect">
                                  <p:stCondLst>
                                    <p:cond delay="0"/>
                                  </p:stCondLst>
                                  <p:childTnLst>
                                    <p:set>
                                      <p:cBhvr>
                                        <p:cTn id="48" dur="1" fill="hold">
                                          <p:stCondLst>
                                            <p:cond delay="249"/>
                                          </p:stCondLst>
                                        </p:cTn>
                                        <p:tgtEl>
                                          <p:spTgt spid="10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1249"/>
                                          </p:stCondLst>
                                        </p:cTn>
                                        <p:tgtEl>
                                          <p:spTgt spid="1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2249"/>
                                          </p:stCondLst>
                                        </p:cTn>
                                        <p:tgtEl>
                                          <p:spTgt spid="11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3249"/>
                                          </p:stCondLst>
                                        </p:cTn>
                                        <p:tgtEl>
                                          <p:spTgt spid="1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4249"/>
                                          </p:stCondLst>
                                        </p:cTn>
                                        <p:tgtEl>
                                          <p:spTgt spid="1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5249"/>
                                          </p:stCondLst>
                                        </p:cTn>
                                        <p:tgtEl>
                                          <p:spTgt spid="12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6249"/>
                                          </p:stCondLst>
                                        </p:cTn>
                                        <p:tgtEl>
                                          <p:spTgt spid="12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7249"/>
                                          </p:stCondLst>
                                        </p:cTn>
                                        <p:tgtEl>
                                          <p:spTgt spid="1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8249"/>
                                          </p:stCondLst>
                                        </p:cTn>
                                        <p:tgtEl>
                                          <p:spTgt spid="1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9249"/>
                                          </p:stCondLst>
                                        </p:cTn>
                                        <p:tgtEl>
                                          <p:spTgt spid="1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10249"/>
                                          </p:stCondLst>
                                        </p:cTn>
                                        <p:tgtEl>
                                          <p:spTgt spid="138"/>
                                        </p:tgtEl>
                                        <p:attrNameLst>
                                          <p:attrName>style.visibility</p:attrName>
                                        </p:attrNameLst>
                                      </p:cBhvr>
                                      <p:to>
                                        <p:strVal val="visible"/>
                                      </p:to>
                                    </p:set>
                                  </p:childTnLst>
                                </p:cTn>
                              </p:par>
                            </p:childTnLst>
                          </p:cTn>
                        </p:par>
                        <p:par>
                          <p:cTn id="69" fill="hold">
                            <p:stCondLst>
                              <p:cond delay="13741"/>
                            </p:stCondLst>
                            <p:childTnLst>
                              <p:par>
                                <p:cTn id="70" presetID="32" presetClass="emph" presetSubtype="0" repeatCount="indefinite" fill="hold" nodeType="afterEffect">
                                  <p:stCondLst>
                                    <p:cond delay="0"/>
                                  </p:stCondLst>
                                  <p:endCondLst>
                                    <p:cond evt="onNext" delay="0">
                                      <p:tgtEl>
                                        <p:sldTgt/>
                                      </p:tgtEl>
                                    </p:cond>
                                  </p:endCondLst>
                                  <p:childTnLst>
                                    <p:animRot by="120000">
                                      <p:cBhvr>
                                        <p:cTn id="71" dur="25" fill="hold">
                                          <p:stCondLst>
                                            <p:cond delay="0"/>
                                          </p:stCondLst>
                                        </p:cTn>
                                        <p:tgtEl>
                                          <p:spTgt spid="138"/>
                                        </p:tgtEl>
                                        <p:attrNameLst>
                                          <p:attrName>r</p:attrName>
                                        </p:attrNameLst>
                                      </p:cBhvr>
                                    </p:animRot>
                                    <p:animRot by="-240000">
                                      <p:cBhvr>
                                        <p:cTn id="72" dur="50" fill="hold">
                                          <p:stCondLst>
                                            <p:cond delay="50"/>
                                          </p:stCondLst>
                                        </p:cTn>
                                        <p:tgtEl>
                                          <p:spTgt spid="138"/>
                                        </p:tgtEl>
                                        <p:attrNameLst>
                                          <p:attrName>r</p:attrName>
                                        </p:attrNameLst>
                                      </p:cBhvr>
                                    </p:animRot>
                                    <p:animRot by="240000">
                                      <p:cBhvr>
                                        <p:cTn id="73" dur="50" fill="hold">
                                          <p:stCondLst>
                                            <p:cond delay="100"/>
                                          </p:stCondLst>
                                        </p:cTn>
                                        <p:tgtEl>
                                          <p:spTgt spid="138"/>
                                        </p:tgtEl>
                                        <p:attrNameLst>
                                          <p:attrName>r</p:attrName>
                                        </p:attrNameLst>
                                      </p:cBhvr>
                                    </p:animRot>
                                    <p:animRot by="-240000">
                                      <p:cBhvr>
                                        <p:cTn id="74" dur="50" fill="hold">
                                          <p:stCondLst>
                                            <p:cond delay="150"/>
                                          </p:stCondLst>
                                        </p:cTn>
                                        <p:tgtEl>
                                          <p:spTgt spid="138"/>
                                        </p:tgtEl>
                                        <p:attrNameLst>
                                          <p:attrName>r</p:attrName>
                                        </p:attrNameLst>
                                      </p:cBhvr>
                                    </p:animRot>
                                    <p:animRot by="120000">
                                      <p:cBhvr>
                                        <p:cTn id="75" dur="50" fill="hold">
                                          <p:stCondLst>
                                            <p:cond delay="200"/>
                                          </p:stCondLst>
                                        </p:cTn>
                                        <p:tgtEl>
                                          <p:spTgt spid="138"/>
                                        </p:tgtEl>
                                        <p:attrNameLst>
                                          <p:attrName>r</p:attrName>
                                        </p:attrNameLst>
                                      </p:cBhvr>
                                    </p:animRot>
                                  </p:childTnLst>
                                </p:cTn>
                              </p:par>
                              <p:par>
                                <p:cTn id="76" presetID="32" presetClass="emph" presetSubtype="0" repeatCount="indefinite" fill="hold" nodeType="withEffect">
                                  <p:stCondLst>
                                    <p:cond delay="0"/>
                                  </p:stCondLst>
                                  <p:endCondLst>
                                    <p:cond evt="onNext" delay="0">
                                      <p:tgtEl>
                                        <p:sldTgt/>
                                      </p:tgtEl>
                                    </p:cond>
                                  </p:endCondLst>
                                  <p:childTnLst>
                                    <p:animRot by="120000">
                                      <p:cBhvr>
                                        <p:cTn id="77" dur="25" fill="hold">
                                          <p:stCondLst>
                                            <p:cond delay="0"/>
                                          </p:stCondLst>
                                        </p:cTn>
                                        <p:tgtEl>
                                          <p:spTgt spid="105"/>
                                        </p:tgtEl>
                                        <p:attrNameLst>
                                          <p:attrName>r</p:attrName>
                                        </p:attrNameLst>
                                      </p:cBhvr>
                                    </p:animRot>
                                    <p:animRot by="-240000">
                                      <p:cBhvr>
                                        <p:cTn id="78" dur="50" fill="hold">
                                          <p:stCondLst>
                                            <p:cond delay="50"/>
                                          </p:stCondLst>
                                        </p:cTn>
                                        <p:tgtEl>
                                          <p:spTgt spid="105"/>
                                        </p:tgtEl>
                                        <p:attrNameLst>
                                          <p:attrName>r</p:attrName>
                                        </p:attrNameLst>
                                      </p:cBhvr>
                                    </p:animRot>
                                    <p:animRot by="240000">
                                      <p:cBhvr>
                                        <p:cTn id="79" dur="50" fill="hold">
                                          <p:stCondLst>
                                            <p:cond delay="100"/>
                                          </p:stCondLst>
                                        </p:cTn>
                                        <p:tgtEl>
                                          <p:spTgt spid="105"/>
                                        </p:tgtEl>
                                        <p:attrNameLst>
                                          <p:attrName>r</p:attrName>
                                        </p:attrNameLst>
                                      </p:cBhvr>
                                    </p:animRot>
                                    <p:animRot by="-240000">
                                      <p:cBhvr>
                                        <p:cTn id="80" dur="50" fill="hold">
                                          <p:stCondLst>
                                            <p:cond delay="150"/>
                                          </p:stCondLst>
                                        </p:cTn>
                                        <p:tgtEl>
                                          <p:spTgt spid="105"/>
                                        </p:tgtEl>
                                        <p:attrNameLst>
                                          <p:attrName>r</p:attrName>
                                        </p:attrNameLst>
                                      </p:cBhvr>
                                    </p:animRot>
                                    <p:animRot by="120000">
                                      <p:cBhvr>
                                        <p:cTn id="81" dur="50" fill="hold">
                                          <p:stCondLst>
                                            <p:cond delay="200"/>
                                          </p:stCondLst>
                                        </p:cTn>
                                        <p:tgtEl>
                                          <p:spTgt spid="10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20"/>
                                        </p:tgtEl>
                                      </p:cBhvr>
                                    </p:animEffect>
                                    <p:animScale>
                                      <p:cBhvr>
                                        <p:cTn id="86" dur="250" autoRev="1" fill="hold"/>
                                        <p:tgtEl>
                                          <p:spTgt spid="20"/>
                                        </p:tgtEl>
                                      </p:cBhvr>
                                      <p:by x="105000" y="105000"/>
                                    </p:animScale>
                                  </p:childTnLst>
                                </p:cTn>
                              </p:par>
                            </p:childTnLst>
                          </p:cTn>
                        </p:par>
                        <p:par>
                          <p:cTn id="87" fill="hold">
                            <p:stCondLst>
                              <p:cond delay="500"/>
                            </p:stCondLst>
                            <p:childTnLst>
                              <p:par>
                                <p:cTn id="88" presetID="1" presetClass="emph" presetSubtype="2" fill="hold" nodeType="afterEffect">
                                  <p:stCondLst>
                                    <p:cond delay="0"/>
                                  </p:stCondLst>
                                  <p:childTnLst>
                                    <p:animClr clrSpc="rgb" dir="cw">
                                      <p:cBhvr>
                                        <p:cTn id="89" dur="500" fill="hold"/>
                                        <p:tgtEl>
                                          <p:spTgt spid="21"/>
                                        </p:tgtEl>
                                        <p:attrNameLst>
                                          <p:attrName>fillcolor</p:attrName>
                                        </p:attrNameLst>
                                      </p:cBhvr>
                                      <p:to>
                                        <a:srgbClr val="00B0F0"/>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5" name="applause.wav"/>
                                        </p:tgtEl>
                                      </p:cMediaNode>
                                    </p:audio>
                                  </p:subTnLst>
                                </p:cTn>
                              </p:par>
                              <p:par>
                                <p:cTn id="92" presetID="44" presetClass="path" presetSubtype="0" accel="50000" decel="50000" fill="hold" nodeType="withEffect">
                                  <p:stCondLst>
                                    <p:cond delay="0"/>
                                  </p:stCondLst>
                                  <p:childTnLst>
                                    <p:animMotion origin="layout" path="M -4.58333E-6 -1.11111E-6 L 0.07852 -0.04305 C 0.09493 -0.05255 0.11954 -0.05764 0.14545 -0.05764 C 0.17487 -0.05764 0.19844 -0.05255 0.21485 -0.04305 L 0.29375 -1.11111E-6 " pathEditMode="relative" rAng="0" ptsTypes="AAAAA">
                                      <p:cBhvr>
                                        <p:cTn id="93" dur="2000" fill="hold"/>
                                        <p:tgtEl>
                                          <p:spTgt spid="17"/>
                                        </p:tgtEl>
                                        <p:attrNameLst>
                                          <p:attrName>ppt_x</p:attrName>
                                          <p:attrName>ppt_y</p:attrName>
                                        </p:attrNameLst>
                                      </p:cBhvr>
                                      <p:rCtr x="14687" y="-289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141"/>
                </p:tgtEl>
              </p:cMediaNode>
            </p:audio>
          </p:childTnLst>
        </p:cTn>
      </p:par>
    </p:tnLst>
    <p:bldLst>
      <p:bldP spid="19" grpId="0" animBg="1"/>
      <p:bldP spid="21" grpId="0" animBg="1"/>
      <p:bldP spid="23" grpId="0" animBg="1"/>
      <p:bldP spid="25" grpId="0" animBg="1"/>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7"/>
          <a:srcRect/>
          <a:stretch>
            <a:fillRect/>
          </a:stretch>
        </p:blipFill>
        <p:spPr bwMode="auto">
          <a:xfrm>
            <a:off x="8794750" y="2801938"/>
            <a:ext cx="2935288" cy="2933700"/>
          </a:xfrm>
          <a:prstGeom prst="rect">
            <a:avLst/>
          </a:prstGeom>
          <a:noFill/>
          <a:ln w="9525">
            <a:noFill/>
            <a:miter lim="800000"/>
            <a:headEnd/>
            <a:tailEnd/>
          </a:ln>
        </p:spPr>
      </p:pic>
      <p:pic>
        <p:nvPicPr>
          <p:cNvPr id="100355" name="Picture 6"/>
          <p:cNvPicPr>
            <a:picLocks noChangeAspect="1"/>
          </p:cNvPicPr>
          <p:nvPr/>
        </p:nvPicPr>
        <p:blipFill>
          <a:blip r:embed="rId8"/>
          <a:srcRect/>
          <a:stretch>
            <a:fillRect/>
          </a:stretch>
        </p:blipFill>
        <p:spPr bwMode="auto">
          <a:xfrm>
            <a:off x="9447213" y="0"/>
            <a:ext cx="2857500" cy="2857500"/>
          </a:xfrm>
          <a:prstGeom prst="rect">
            <a:avLst/>
          </a:prstGeom>
          <a:noFill/>
          <a:ln w="9525">
            <a:noFill/>
            <a:miter lim="800000"/>
            <a:headEnd/>
            <a:tailEnd/>
          </a:ln>
        </p:spPr>
      </p:pic>
      <p:sp>
        <p:nvSpPr>
          <p:cNvPr id="8" name="Speech Bubble: Rectangle with Corners Rounded 7">
            <a:extLst>
              <a:ext uri="{FF2B5EF4-FFF2-40B4-BE49-F238E27FC236}"/>
            </a:extLst>
          </p:cNvPr>
          <p:cNvSpPr/>
          <p:nvPr/>
        </p:nvSpPr>
        <p:spPr>
          <a:xfrm>
            <a:off x="3332163" y="674688"/>
            <a:ext cx="6337300" cy="166211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extLst>
          </p:cNvPr>
          <p:cNvSpPr/>
          <p:nvPr/>
        </p:nvSpPr>
        <p:spPr>
          <a:xfrm>
            <a:off x="9055100" y="5716588"/>
            <a:ext cx="2774950" cy="84296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solidFill>
                  <a:srgbClr val="002060"/>
                </a:solidFill>
                <a:latin typeface="Times New Roman" panose="02020603050405020304" pitchFamily="18" charset="0"/>
                <a:cs typeface="Times New Roman" panose="02020603050405020304" pitchFamily="18" charset="0"/>
              </a:rPr>
              <a:t>D. 7046</a:t>
            </a:r>
          </a:p>
        </p:txBody>
      </p:sp>
      <p:pic>
        <p:nvPicPr>
          <p:cNvPr id="100358" name="Picture 19"/>
          <p:cNvPicPr>
            <a:picLocks noChangeAspect="1"/>
          </p:cNvPicPr>
          <p:nvPr/>
        </p:nvPicPr>
        <p:blipFill>
          <a:blip r:embed="rId7"/>
          <a:srcRect/>
          <a:stretch>
            <a:fillRect/>
          </a:stretch>
        </p:blipFill>
        <p:spPr bwMode="auto">
          <a:xfrm>
            <a:off x="3146425" y="2813050"/>
            <a:ext cx="2935288" cy="2933700"/>
          </a:xfrm>
          <a:prstGeom prst="rect">
            <a:avLst/>
          </a:prstGeom>
          <a:noFill/>
          <a:ln w="9525">
            <a:noFill/>
            <a:miter lim="800000"/>
            <a:headEnd/>
            <a:tailEnd/>
          </a:ln>
        </p:spPr>
      </p:pic>
      <p:sp>
        <p:nvSpPr>
          <p:cNvPr id="21" name="Rectangle: Rounded Corners 20">
            <a:extLst>
              <a:ext uri="{FF2B5EF4-FFF2-40B4-BE49-F238E27FC236}"/>
            </a:extLst>
          </p:cNvPr>
          <p:cNvSpPr/>
          <p:nvPr/>
        </p:nvSpPr>
        <p:spPr>
          <a:xfrm>
            <a:off x="3227388" y="5716588"/>
            <a:ext cx="2773362" cy="84296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solidFill>
                  <a:srgbClr val="002060"/>
                </a:solidFill>
                <a:latin typeface="Times New Roman" panose="02020603050405020304" pitchFamily="18" charset="0"/>
                <a:cs typeface="Times New Roman" panose="02020603050405020304" pitchFamily="18" charset="0"/>
              </a:rPr>
              <a:t>B. 6046</a:t>
            </a:r>
          </a:p>
        </p:txBody>
      </p:sp>
      <p:pic>
        <p:nvPicPr>
          <p:cNvPr id="100360" name="Picture 21"/>
          <p:cNvPicPr>
            <a:picLocks noChangeAspect="1"/>
          </p:cNvPicPr>
          <p:nvPr/>
        </p:nvPicPr>
        <p:blipFill>
          <a:blip r:embed="rId7"/>
          <a:srcRect/>
          <a:stretch>
            <a:fillRect/>
          </a:stretch>
        </p:blipFill>
        <p:spPr bwMode="auto">
          <a:xfrm>
            <a:off x="5980113" y="2813050"/>
            <a:ext cx="2933700" cy="2933700"/>
          </a:xfrm>
          <a:prstGeom prst="rect">
            <a:avLst/>
          </a:prstGeom>
          <a:noFill/>
          <a:ln w="9525">
            <a:noFill/>
            <a:miter lim="800000"/>
            <a:headEnd/>
            <a:tailEnd/>
          </a:ln>
        </p:spPr>
      </p:pic>
      <p:sp>
        <p:nvSpPr>
          <p:cNvPr id="23" name="Rectangle: Rounded Corners 22">
            <a:extLst>
              <a:ext uri="{FF2B5EF4-FFF2-40B4-BE49-F238E27FC236}"/>
            </a:extLst>
          </p:cNvPr>
          <p:cNvSpPr/>
          <p:nvPr/>
        </p:nvSpPr>
        <p:spPr>
          <a:xfrm>
            <a:off x="6165850" y="5716588"/>
            <a:ext cx="2773363" cy="84296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solidFill>
                  <a:srgbClr val="002060"/>
                </a:solidFill>
                <a:latin typeface="Times New Roman" panose="02020603050405020304" pitchFamily="18" charset="0"/>
                <a:cs typeface="Times New Roman" panose="02020603050405020304" pitchFamily="18" charset="0"/>
              </a:rPr>
              <a:t>C. 6146</a:t>
            </a:r>
          </a:p>
        </p:txBody>
      </p:sp>
      <p:pic>
        <p:nvPicPr>
          <p:cNvPr id="100362" name="Picture 23"/>
          <p:cNvPicPr>
            <a:picLocks noChangeAspect="1"/>
          </p:cNvPicPr>
          <p:nvPr/>
        </p:nvPicPr>
        <p:blipFill>
          <a:blip r:embed="rId7"/>
          <a:srcRect/>
          <a:stretch>
            <a:fillRect/>
          </a:stretch>
        </p:blipFill>
        <p:spPr bwMode="auto">
          <a:xfrm>
            <a:off x="490538" y="2763838"/>
            <a:ext cx="2935287" cy="2935287"/>
          </a:xfrm>
          <a:prstGeom prst="rect">
            <a:avLst/>
          </a:prstGeom>
          <a:noFill/>
          <a:ln w="9525">
            <a:noFill/>
            <a:miter lim="800000"/>
            <a:headEnd/>
            <a:tailEnd/>
          </a:ln>
        </p:spPr>
      </p:pic>
      <p:sp>
        <p:nvSpPr>
          <p:cNvPr id="25" name="Rectangle: Rounded Corners 24">
            <a:extLst>
              <a:ext uri="{FF2B5EF4-FFF2-40B4-BE49-F238E27FC236}"/>
            </a:extLst>
          </p:cNvPr>
          <p:cNvSpPr/>
          <p:nvPr/>
        </p:nvSpPr>
        <p:spPr>
          <a:xfrm>
            <a:off x="355600" y="5716588"/>
            <a:ext cx="2773363" cy="84296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a:solidFill>
                  <a:srgbClr val="002060"/>
                </a:solidFill>
                <a:latin typeface="Times New Roman" panose="02020603050405020304" pitchFamily="18" charset="0"/>
                <a:cs typeface="Times New Roman" panose="02020603050405020304" pitchFamily="18" charset="0"/>
              </a:rPr>
              <a:t>A. 7064</a:t>
            </a:r>
          </a:p>
        </p:txBody>
      </p:sp>
      <p:sp>
        <p:nvSpPr>
          <p:cNvPr id="13" name="Text Box 3"/>
          <p:cNvSpPr txBox="1">
            <a:spLocks noChangeArrowheads="1"/>
          </p:cNvSpPr>
          <p:nvPr/>
        </p:nvSpPr>
        <p:spPr bwMode="auto">
          <a:xfrm>
            <a:off x="2776538" y="-25400"/>
            <a:ext cx="7448550" cy="2016125"/>
          </a:xfrm>
          <a:prstGeom prst="rect">
            <a:avLst/>
          </a:prstGeom>
          <a:noFill/>
          <a:ln w="9525">
            <a:noFill/>
            <a:miter lim="800000"/>
            <a:headEnd/>
            <a:tailEnd/>
          </a:ln>
        </p:spPr>
        <p:txBody>
          <a:bodyPr>
            <a:spAutoFit/>
          </a:bodyPr>
          <a:lstStyle/>
          <a:p>
            <a:pPr algn="ctr">
              <a:spcBef>
                <a:spcPts val="600"/>
              </a:spcBef>
            </a:pPr>
            <a:endParaRPr lang="en-US" altLang="en-US" sz="6000" b="1">
              <a:solidFill>
                <a:srgbClr val="FFFFFF"/>
              </a:solidFill>
              <a:latin typeface="Times New Roman" pitchFamily="18" charset="0"/>
              <a:cs typeface="Times New Roman" pitchFamily="18" charset="0"/>
            </a:endParaRPr>
          </a:p>
          <a:p>
            <a:pPr algn="ctr">
              <a:spcBef>
                <a:spcPts val="600"/>
              </a:spcBef>
            </a:pPr>
            <a:r>
              <a:rPr lang="en-US" altLang="en-US" sz="6000" b="1">
                <a:solidFill>
                  <a:srgbClr val="FFFFFF"/>
                </a:solidFill>
                <a:latin typeface="Times New Roman" pitchFamily="18" charset="0"/>
                <a:cs typeface="Times New Roman" pitchFamily="18" charset="0"/>
              </a:rPr>
              <a:t>3523 x 2 = …</a:t>
            </a:r>
            <a:endParaRPr lang="en-US" altLang="en-US" sz="6000" b="1">
              <a:solidFill>
                <a:srgbClr val="FFFFFF"/>
              </a:solidFill>
              <a:latin typeface="VNI-Times" pitchFamily="2" charset="0"/>
            </a:endParaRPr>
          </a:p>
        </p:txBody>
      </p:sp>
      <p:grpSp>
        <p:nvGrpSpPr>
          <p:cNvPr id="59" name="Group 58"/>
          <p:cNvGrpSpPr>
            <a:grpSpLocks/>
          </p:cNvGrpSpPr>
          <p:nvPr/>
        </p:nvGrpSpPr>
        <p:grpSpPr bwMode="auto">
          <a:xfrm>
            <a:off x="55563" y="30163"/>
            <a:ext cx="1847850" cy="1857375"/>
            <a:chOff x="764928" y="860442"/>
            <a:chExt cx="3668130" cy="3998443"/>
          </a:xfrm>
        </p:grpSpPr>
        <p:pic>
          <p:nvPicPr>
            <p:cNvPr id="100401" name="Picture 2" descr="https://3.bp.blogspot.com/gXJLTDIvxXTK6uKl2e3Od_zmrlEul1CbkgxWxjbGeDzLl4EMFsdfER2VEgqAue2v1TE=w1200-h630-p-k-no-nu"/>
            <p:cNvPicPr>
              <a:picLocks noChangeAspect="1" noChangeArrowheads="1"/>
            </p:cNvPicPr>
            <p:nvPr/>
          </p:nvPicPr>
          <p:blipFill>
            <a:blip r:embed="rId9"/>
            <a:srcRect l="12115" t="11806" r="12668" b="12582"/>
            <a:stretch>
              <a:fillRect/>
            </a:stretch>
          </p:blipFill>
          <p:spPr bwMode="auto">
            <a:xfrm>
              <a:off x="764928" y="860442"/>
              <a:ext cx="3668130" cy="3998443"/>
            </a:xfrm>
            <a:prstGeom prst="rect">
              <a:avLst/>
            </a:prstGeom>
            <a:noFill/>
            <a:ln w="9525">
              <a:noFill/>
              <a:miter lim="800000"/>
              <a:headEnd/>
              <a:tailEnd/>
            </a:ln>
          </p:spPr>
        </p:pic>
        <p:pic>
          <p:nvPicPr>
            <p:cNvPr id="61" name="Picture 60"/>
            <p:cNvPicPr>
              <a:picLocks noChangeAspect="1"/>
            </p:cNvPicPr>
            <p:nvPr/>
          </p:nvPicPr>
          <p:blipFill>
            <a:blip r:embed="rId10" cstate="print">
              <a:extLst>
                <a:ext uri="{28A0092B-C50C-407E-A947-70E740481C1C}"/>
              </a:extLst>
            </a:blip>
            <a:stretch>
              <a:fillRect/>
            </a:stretch>
          </p:blipFill>
          <p:spPr>
            <a:xfrm>
              <a:off x="1277793" y="1568594"/>
              <a:ext cx="2669309" cy="2680135"/>
            </a:xfrm>
            <a:prstGeom prst="ellipse">
              <a:avLst/>
            </a:prstGeom>
          </p:spPr>
        </p:pic>
      </p:grpSp>
      <p:grpSp>
        <p:nvGrpSpPr>
          <p:cNvPr id="62" name="Group 61"/>
          <p:cNvGrpSpPr>
            <a:grpSpLocks/>
          </p:cNvGrpSpPr>
          <p:nvPr/>
        </p:nvGrpSpPr>
        <p:grpSpPr bwMode="auto">
          <a:xfrm>
            <a:off x="314325" y="358775"/>
            <a:ext cx="1344613" cy="1219200"/>
            <a:chOff x="5902035" y="1767174"/>
            <a:chExt cx="2669309" cy="2623127"/>
          </a:xfrm>
        </p:grpSpPr>
        <p:pic>
          <p:nvPicPr>
            <p:cNvPr id="63" name="Picture 62"/>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400" name="TextBox 63"/>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r>
                <a:rPr lang="en-US" sz="6000">
                  <a:solidFill>
                    <a:srgbClr val="7030A0"/>
                  </a:solidFill>
                  <a:latin typeface="Algerian"/>
                </a:rPr>
                <a:t>10</a:t>
              </a:r>
            </a:p>
          </p:txBody>
        </p:sp>
      </p:grpSp>
      <p:grpSp>
        <p:nvGrpSpPr>
          <p:cNvPr id="65" name="Group 64"/>
          <p:cNvGrpSpPr>
            <a:grpSpLocks/>
          </p:cNvGrpSpPr>
          <p:nvPr/>
        </p:nvGrpSpPr>
        <p:grpSpPr bwMode="auto">
          <a:xfrm>
            <a:off x="314325" y="358775"/>
            <a:ext cx="1344613" cy="1219200"/>
            <a:chOff x="5902035" y="1767174"/>
            <a:chExt cx="2669309" cy="2623127"/>
          </a:xfrm>
        </p:grpSpPr>
        <p:pic>
          <p:nvPicPr>
            <p:cNvPr id="66" name="Picture 65"/>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98" name="TextBox 66"/>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9</a:t>
              </a:r>
            </a:p>
          </p:txBody>
        </p:sp>
      </p:grpSp>
      <p:grpSp>
        <p:nvGrpSpPr>
          <p:cNvPr id="68" name="Group 67"/>
          <p:cNvGrpSpPr>
            <a:grpSpLocks/>
          </p:cNvGrpSpPr>
          <p:nvPr/>
        </p:nvGrpSpPr>
        <p:grpSpPr bwMode="auto">
          <a:xfrm>
            <a:off x="314325" y="358775"/>
            <a:ext cx="1344613" cy="1219200"/>
            <a:chOff x="5902035" y="1767174"/>
            <a:chExt cx="2669309" cy="2623127"/>
          </a:xfrm>
        </p:grpSpPr>
        <p:pic>
          <p:nvPicPr>
            <p:cNvPr id="69" name="Picture 68"/>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96" name="TextBox 69"/>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8</a:t>
              </a:r>
            </a:p>
          </p:txBody>
        </p:sp>
      </p:grpSp>
      <p:grpSp>
        <p:nvGrpSpPr>
          <p:cNvPr id="71" name="Group 70"/>
          <p:cNvGrpSpPr>
            <a:grpSpLocks/>
          </p:cNvGrpSpPr>
          <p:nvPr/>
        </p:nvGrpSpPr>
        <p:grpSpPr bwMode="auto">
          <a:xfrm>
            <a:off x="314325" y="358775"/>
            <a:ext cx="1344613" cy="1219200"/>
            <a:chOff x="5902035" y="1767174"/>
            <a:chExt cx="2669309" cy="2623127"/>
          </a:xfrm>
        </p:grpSpPr>
        <p:pic>
          <p:nvPicPr>
            <p:cNvPr id="72" name="Picture 71"/>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94" name="TextBox 72"/>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7</a:t>
              </a:r>
            </a:p>
          </p:txBody>
        </p:sp>
      </p:grpSp>
      <p:grpSp>
        <p:nvGrpSpPr>
          <p:cNvPr id="74" name="Group 73"/>
          <p:cNvGrpSpPr>
            <a:grpSpLocks/>
          </p:cNvGrpSpPr>
          <p:nvPr/>
        </p:nvGrpSpPr>
        <p:grpSpPr bwMode="auto">
          <a:xfrm>
            <a:off x="314325" y="358775"/>
            <a:ext cx="1344613" cy="1219200"/>
            <a:chOff x="5902035" y="1767174"/>
            <a:chExt cx="2669309" cy="2623127"/>
          </a:xfrm>
        </p:grpSpPr>
        <p:pic>
          <p:nvPicPr>
            <p:cNvPr id="75" name="Picture 74"/>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92" name="TextBox 75"/>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6</a:t>
              </a:r>
            </a:p>
          </p:txBody>
        </p:sp>
      </p:grpSp>
      <p:grpSp>
        <p:nvGrpSpPr>
          <p:cNvPr id="77" name="Group 76"/>
          <p:cNvGrpSpPr>
            <a:grpSpLocks/>
          </p:cNvGrpSpPr>
          <p:nvPr/>
        </p:nvGrpSpPr>
        <p:grpSpPr bwMode="auto">
          <a:xfrm>
            <a:off x="314325" y="358775"/>
            <a:ext cx="1344613" cy="1219200"/>
            <a:chOff x="5902035" y="1767174"/>
            <a:chExt cx="2669309" cy="2623127"/>
          </a:xfrm>
        </p:grpSpPr>
        <p:pic>
          <p:nvPicPr>
            <p:cNvPr id="78" name="Picture 77"/>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90" name="TextBox 78"/>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5</a:t>
              </a:r>
            </a:p>
          </p:txBody>
        </p:sp>
      </p:grpSp>
      <p:grpSp>
        <p:nvGrpSpPr>
          <p:cNvPr id="80" name="Group 79"/>
          <p:cNvGrpSpPr>
            <a:grpSpLocks/>
          </p:cNvGrpSpPr>
          <p:nvPr/>
        </p:nvGrpSpPr>
        <p:grpSpPr bwMode="auto">
          <a:xfrm>
            <a:off x="314325" y="358775"/>
            <a:ext cx="1344613" cy="1219200"/>
            <a:chOff x="5902035" y="1767174"/>
            <a:chExt cx="2669309" cy="2623127"/>
          </a:xfrm>
        </p:grpSpPr>
        <p:pic>
          <p:nvPicPr>
            <p:cNvPr id="81" name="Picture 80"/>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88" name="TextBox 81"/>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4</a:t>
              </a:r>
            </a:p>
          </p:txBody>
        </p:sp>
      </p:grpSp>
      <p:grpSp>
        <p:nvGrpSpPr>
          <p:cNvPr id="83" name="Group 82"/>
          <p:cNvGrpSpPr>
            <a:grpSpLocks/>
          </p:cNvGrpSpPr>
          <p:nvPr/>
        </p:nvGrpSpPr>
        <p:grpSpPr bwMode="auto">
          <a:xfrm>
            <a:off x="314325" y="358775"/>
            <a:ext cx="1344613" cy="1219200"/>
            <a:chOff x="5902035" y="1767174"/>
            <a:chExt cx="2669309" cy="2623127"/>
          </a:xfrm>
        </p:grpSpPr>
        <p:pic>
          <p:nvPicPr>
            <p:cNvPr id="84" name="Picture 83"/>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86" name="TextBox 84"/>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3</a:t>
              </a:r>
            </a:p>
          </p:txBody>
        </p:sp>
      </p:grpSp>
      <p:grpSp>
        <p:nvGrpSpPr>
          <p:cNvPr id="86" name="Group 85"/>
          <p:cNvGrpSpPr>
            <a:grpSpLocks/>
          </p:cNvGrpSpPr>
          <p:nvPr/>
        </p:nvGrpSpPr>
        <p:grpSpPr bwMode="auto">
          <a:xfrm>
            <a:off x="314325" y="358775"/>
            <a:ext cx="1344613" cy="1219200"/>
            <a:chOff x="5902035" y="1767174"/>
            <a:chExt cx="2669309" cy="2623127"/>
          </a:xfrm>
        </p:grpSpPr>
        <p:pic>
          <p:nvPicPr>
            <p:cNvPr id="87" name="Picture 86"/>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84" name="TextBox 87"/>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2</a:t>
              </a:r>
            </a:p>
          </p:txBody>
        </p:sp>
      </p:grpSp>
      <p:grpSp>
        <p:nvGrpSpPr>
          <p:cNvPr id="89" name="Group 88"/>
          <p:cNvGrpSpPr>
            <a:grpSpLocks/>
          </p:cNvGrpSpPr>
          <p:nvPr/>
        </p:nvGrpSpPr>
        <p:grpSpPr bwMode="auto">
          <a:xfrm>
            <a:off x="314325" y="358775"/>
            <a:ext cx="1344613" cy="1219200"/>
            <a:chOff x="5902035" y="1767174"/>
            <a:chExt cx="2669309" cy="2623127"/>
          </a:xfrm>
        </p:grpSpPr>
        <p:pic>
          <p:nvPicPr>
            <p:cNvPr id="90" name="Picture 89"/>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82" name="TextBox 90"/>
            <p:cNvSpPr txBox="1">
              <a:spLocks noChangeArrowheads="1"/>
            </p:cNvSpPr>
            <p:nvPr/>
          </p:nvSpPr>
          <p:spPr bwMode="auto">
            <a:xfrm>
              <a:off x="5980540" y="1970741"/>
              <a:ext cx="2530767" cy="2185741"/>
            </a:xfrm>
            <a:prstGeom prst="rect">
              <a:avLst/>
            </a:prstGeom>
            <a:noFill/>
            <a:ln w="9525">
              <a:noFill/>
              <a:miter lim="800000"/>
              <a:headEnd/>
              <a:tailEnd/>
            </a:ln>
          </p:spPr>
          <p:txBody>
            <a:bodyPr>
              <a:spAutoFit/>
            </a:bodyPr>
            <a:lstStyle/>
            <a:p>
              <a:pPr algn="ctr"/>
              <a:r>
                <a:rPr lang="en-US" sz="6000">
                  <a:solidFill>
                    <a:srgbClr val="7030A0"/>
                  </a:solidFill>
                  <a:latin typeface="Algerian"/>
                </a:rPr>
                <a:t>1</a:t>
              </a:r>
            </a:p>
          </p:txBody>
        </p:sp>
      </p:grpSp>
      <p:grpSp>
        <p:nvGrpSpPr>
          <p:cNvPr id="92" name="Group 91"/>
          <p:cNvGrpSpPr>
            <a:grpSpLocks/>
          </p:cNvGrpSpPr>
          <p:nvPr/>
        </p:nvGrpSpPr>
        <p:grpSpPr bwMode="auto">
          <a:xfrm>
            <a:off x="314325" y="257175"/>
            <a:ext cx="1344613" cy="1447800"/>
            <a:chOff x="5902035" y="1550726"/>
            <a:chExt cx="2669309" cy="3113024"/>
          </a:xfrm>
        </p:grpSpPr>
        <p:pic>
          <p:nvPicPr>
            <p:cNvPr id="93" name="Picture 92"/>
            <p:cNvPicPr>
              <a:picLocks noChangeAspect="1"/>
            </p:cNvPicPr>
            <p:nvPr/>
          </p:nvPicPr>
          <p:blipFill>
            <a:blip r:embed="rId11" cstate="print">
              <a:extLst>
                <a:ext uri="{28A0092B-C50C-407E-A947-70E740481C1C}"/>
              </a:extLst>
            </a:blip>
            <a:stretch>
              <a:fillRect/>
            </a:stretch>
          </p:blipFill>
          <p:spPr>
            <a:xfrm>
              <a:off x="5902035" y="1767174"/>
              <a:ext cx="2669309" cy="2623127"/>
            </a:xfrm>
            <a:prstGeom prst="ellipse">
              <a:avLst/>
            </a:prstGeom>
          </p:spPr>
        </p:pic>
        <p:sp>
          <p:nvSpPr>
            <p:cNvPr id="100380" name="TextBox 93"/>
            <p:cNvSpPr txBox="1">
              <a:spLocks noChangeArrowheads="1"/>
            </p:cNvSpPr>
            <p:nvPr/>
          </p:nvSpPr>
          <p:spPr bwMode="auto">
            <a:xfrm>
              <a:off x="6140355" y="1550726"/>
              <a:ext cx="2192661" cy="3113024"/>
            </a:xfrm>
            <a:prstGeom prst="rect">
              <a:avLst/>
            </a:prstGeom>
            <a:noFill/>
            <a:ln w="9525">
              <a:noFill/>
              <a:miter lim="800000"/>
              <a:headEnd/>
              <a:tailEnd/>
            </a:ln>
          </p:spPr>
          <p:txBody>
            <a:bodyPr>
              <a:spAutoFit/>
            </a:bodyPr>
            <a:lstStyle/>
            <a:p>
              <a:pPr algn="ctr"/>
              <a:r>
                <a:rPr lang="en-US" sz="4400" b="1">
                  <a:solidFill>
                    <a:srgbClr val="FF0000"/>
                  </a:solidFill>
                  <a:latin typeface="Calibri" pitchFamily="34" charset="0"/>
                </a:rPr>
                <a:t>Hết giờ</a:t>
              </a:r>
            </a:p>
          </p:txBody>
        </p:sp>
      </p:grpSp>
      <p:pic>
        <p:nvPicPr>
          <p:cNvPr id="95" name="Shape">
            <a:hlinkClick r:id="" action="ppaction://media"/>
          </p:cNvPr>
          <p:cNvPicPr>
            <a:picLocks noRot="1" noChangeAspect="1"/>
          </p:cNvPicPr>
          <p:nvPr>
            <a:audioFile r:link="rId2"/>
          </p:nvPr>
        </p:nvPicPr>
        <p:blipFill>
          <a:blip r:embed="rId12"/>
          <a:srcRect/>
          <a:stretch>
            <a:fillRect/>
          </a:stretch>
        </p:blipFill>
        <p:spPr bwMode="auto">
          <a:xfrm>
            <a:off x="-133350" y="-768350"/>
            <a:ext cx="487363" cy="487362"/>
          </a:xfrm>
          <a:prstGeom prst="rect">
            <a:avLst/>
          </a:prstGeom>
          <a:noFill/>
          <a:ln w="9525">
            <a:noFill/>
            <a:miter lim="800000"/>
            <a:headEnd/>
            <a:tailEnd/>
          </a:ln>
        </p:spPr>
      </p:pic>
      <p:pic>
        <p:nvPicPr>
          <p:cNvPr id="51" name="Picture 50"/>
          <p:cNvPicPr>
            <a:picLocks noChangeAspect="1"/>
          </p:cNvPicPr>
          <p:nvPr/>
        </p:nvPicPr>
        <p:blipFill>
          <a:blip r:embed="rId13"/>
          <a:srcRect/>
          <a:stretch>
            <a:fillRect/>
          </a:stretch>
        </p:blipFill>
        <p:spPr bwMode="auto">
          <a:xfrm>
            <a:off x="-125413" y="1428750"/>
            <a:ext cx="1935163" cy="19431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00)">
                                      <p:cBhvr>
                                        <p:cTn id="30" dur="13741" fill="hold"/>
                                        <p:tgtEl>
                                          <p:spTgt spid="95"/>
                                        </p:tgtEl>
                                      </p:cBhvr>
                                    </p:cmd>
                                  </p:childTnLst>
                                </p:cTn>
                              </p:par>
                              <p:par>
                                <p:cTn id="31" presetID="1" presetClass="entr" presetSubtype="0" fill="hold" nodeType="withEffect">
                                  <p:stCondLst>
                                    <p:cond delay="0"/>
                                  </p:stCondLst>
                                  <p:childTnLst>
                                    <p:set>
                                      <p:cBhvr>
                                        <p:cTn id="32" dur="1" fill="hold">
                                          <p:stCondLst>
                                            <p:cond delay="249"/>
                                          </p:stCondLst>
                                        </p:cTn>
                                        <p:tgtEl>
                                          <p:spTgt spid="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1249"/>
                                          </p:stCondLst>
                                        </p:cTn>
                                        <p:tgtEl>
                                          <p:spTgt spid="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2249"/>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3249"/>
                                          </p:stCondLst>
                                        </p:cTn>
                                        <p:tgtEl>
                                          <p:spTgt spid="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4249"/>
                                          </p:stCondLst>
                                        </p:cTn>
                                        <p:tgtEl>
                                          <p:spTgt spid="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5249"/>
                                          </p:stCondLst>
                                        </p:cTn>
                                        <p:tgtEl>
                                          <p:spTgt spid="7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6249"/>
                                          </p:stCondLst>
                                        </p:cTn>
                                        <p:tgtEl>
                                          <p:spTgt spid="8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7249"/>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8249"/>
                                          </p:stCondLst>
                                        </p:cTn>
                                        <p:tgtEl>
                                          <p:spTgt spid="8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9249"/>
                                          </p:stCondLst>
                                        </p:cTn>
                                        <p:tgtEl>
                                          <p:spTgt spid="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10249"/>
                                          </p:stCondLst>
                                        </p:cTn>
                                        <p:tgtEl>
                                          <p:spTgt spid="92"/>
                                        </p:tgtEl>
                                        <p:attrNameLst>
                                          <p:attrName>style.visibility</p:attrName>
                                        </p:attrNameLst>
                                      </p:cBhvr>
                                      <p:to>
                                        <p:strVal val="visible"/>
                                      </p:to>
                                    </p:set>
                                  </p:childTnLst>
                                </p:cTn>
                              </p:par>
                            </p:childTnLst>
                          </p:cTn>
                        </p:par>
                        <p:par>
                          <p:cTn id="53" fill="hold">
                            <p:stCondLst>
                              <p:cond delay="13741"/>
                            </p:stCondLst>
                            <p:childTnLst>
                              <p:par>
                                <p:cTn id="54" presetID="32" presetClass="emph" presetSubtype="0" repeatCount="indefinite" fill="hold" nodeType="afterEffect">
                                  <p:stCondLst>
                                    <p:cond delay="0"/>
                                  </p:stCondLst>
                                  <p:endCondLst>
                                    <p:cond evt="onNext" delay="0">
                                      <p:tgtEl>
                                        <p:sldTgt/>
                                      </p:tgtEl>
                                    </p:cond>
                                  </p:endCondLst>
                                  <p:childTnLst>
                                    <p:animRot by="120000">
                                      <p:cBhvr>
                                        <p:cTn id="55" dur="25" fill="hold">
                                          <p:stCondLst>
                                            <p:cond delay="0"/>
                                          </p:stCondLst>
                                        </p:cTn>
                                        <p:tgtEl>
                                          <p:spTgt spid="92"/>
                                        </p:tgtEl>
                                        <p:attrNameLst>
                                          <p:attrName>r</p:attrName>
                                        </p:attrNameLst>
                                      </p:cBhvr>
                                    </p:animRot>
                                    <p:animRot by="-240000">
                                      <p:cBhvr>
                                        <p:cTn id="56" dur="50" fill="hold">
                                          <p:stCondLst>
                                            <p:cond delay="50"/>
                                          </p:stCondLst>
                                        </p:cTn>
                                        <p:tgtEl>
                                          <p:spTgt spid="92"/>
                                        </p:tgtEl>
                                        <p:attrNameLst>
                                          <p:attrName>r</p:attrName>
                                        </p:attrNameLst>
                                      </p:cBhvr>
                                    </p:animRot>
                                    <p:animRot by="240000">
                                      <p:cBhvr>
                                        <p:cTn id="57" dur="50" fill="hold">
                                          <p:stCondLst>
                                            <p:cond delay="100"/>
                                          </p:stCondLst>
                                        </p:cTn>
                                        <p:tgtEl>
                                          <p:spTgt spid="92"/>
                                        </p:tgtEl>
                                        <p:attrNameLst>
                                          <p:attrName>r</p:attrName>
                                        </p:attrNameLst>
                                      </p:cBhvr>
                                    </p:animRot>
                                    <p:animRot by="-240000">
                                      <p:cBhvr>
                                        <p:cTn id="58" dur="50" fill="hold">
                                          <p:stCondLst>
                                            <p:cond delay="150"/>
                                          </p:stCondLst>
                                        </p:cTn>
                                        <p:tgtEl>
                                          <p:spTgt spid="92"/>
                                        </p:tgtEl>
                                        <p:attrNameLst>
                                          <p:attrName>r</p:attrName>
                                        </p:attrNameLst>
                                      </p:cBhvr>
                                    </p:animRot>
                                    <p:animRot by="120000">
                                      <p:cBhvr>
                                        <p:cTn id="59" dur="50" fill="hold">
                                          <p:stCondLst>
                                            <p:cond delay="200"/>
                                          </p:stCondLst>
                                        </p:cTn>
                                        <p:tgtEl>
                                          <p:spTgt spid="92"/>
                                        </p:tgtEl>
                                        <p:attrNameLst>
                                          <p:attrName>r</p:attrName>
                                        </p:attrNameLst>
                                      </p:cBhvr>
                                    </p:animRot>
                                  </p:childTnLst>
                                </p:cTn>
                              </p:par>
                              <p:par>
                                <p:cTn id="60" presetID="32" presetClass="emph" presetSubtype="0" repeatCount="indefinite" fill="hold" nodeType="withEffect">
                                  <p:stCondLst>
                                    <p:cond delay="0"/>
                                  </p:stCondLst>
                                  <p:endCondLst>
                                    <p:cond evt="onNext" delay="0">
                                      <p:tgtEl>
                                        <p:sldTgt/>
                                      </p:tgtEl>
                                    </p:cond>
                                  </p:endCondLst>
                                  <p:childTnLst>
                                    <p:animRot by="120000">
                                      <p:cBhvr>
                                        <p:cTn id="61" dur="25" fill="hold">
                                          <p:stCondLst>
                                            <p:cond delay="0"/>
                                          </p:stCondLst>
                                        </p:cTn>
                                        <p:tgtEl>
                                          <p:spTgt spid="59"/>
                                        </p:tgtEl>
                                        <p:attrNameLst>
                                          <p:attrName>r</p:attrName>
                                        </p:attrNameLst>
                                      </p:cBhvr>
                                    </p:animRot>
                                    <p:animRot by="-240000">
                                      <p:cBhvr>
                                        <p:cTn id="62" dur="50" fill="hold">
                                          <p:stCondLst>
                                            <p:cond delay="50"/>
                                          </p:stCondLst>
                                        </p:cTn>
                                        <p:tgtEl>
                                          <p:spTgt spid="59"/>
                                        </p:tgtEl>
                                        <p:attrNameLst>
                                          <p:attrName>r</p:attrName>
                                        </p:attrNameLst>
                                      </p:cBhvr>
                                    </p:animRot>
                                    <p:animRot by="240000">
                                      <p:cBhvr>
                                        <p:cTn id="63" dur="50" fill="hold">
                                          <p:stCondLst>
                                            <p:cond delay="100"/>
                                          </p:stCondLst>
                                        </p:cTn>
                                        <p:tgtEl>
                                          <p:spTgt spid="59"/>
                                        </p:tgtEl>
                                        <p:attrNameLst>
                                          <p:attrName>r</p:attrName>
                                        </p:attrNameLst>
                                      </p:cBhvr>
                                    </p:animRot>
                                    <p:animRot by="-240000">
                                      <p:cBhvr>
                                        <p:cTn id="64" dur="50" fill="hold">
                                          <p:stCondLst>
                                            <p:cond delay="150"/>
                                          </p:stCondLst>
                                        </p:cTn>
                                        <p:tgtEl>
                                          <p:spTgt spid="59"/>
                                        </p:tgtEl>
                                        <p:attrNameLst>
                                          <p:attrName>r</p:attrName>
                                        </p:attrNameLst>
                                      </p:cBhvr>
                                    </p:animRot>
                                    <p:animRot by="120000">
                                      <p:cBhvr>
                                        <p:cTn id="65" dur="50" fill="hold">
                                          <p:stCondLst>
                                            <p:cond delay="200"/>
                                          </p:stCondLst>
                                        </p:cTn>
                                        <p:tgtEl>
                                          <p:spTgt spid="59"/>
                                        </p:tgtEl>
                                        <p:attrNameLst>
                                          <p:attrName>r</p:attrName>
                                        </p:attrNameLst>
                                      </p:cBhvr>
                                    </p:animRo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5"/>
                                        </p:tgtEl>
                                      </p:cBhvr>
                                    </p:animEffect>
                                    <p:animScale>
                                      <p:cBhvr>
                                        <p:cTn id="70" dur="250" autoRev="1" fill="hold"/>
                                        <p:tgtEl>
                                          <p:spTgt spid="5"/>
                                        </p:tgtEl>
                                      </p:cBhvr>
                                      <p:by x="105000" y="105000"/>
                                    </p:animScale>
                                  </p:childTnLst>
                                </p:cTn>
                              </p:par>
                            </p:childTnLst>
                          </p:cTn>
                        </p:par>
                        <p:par>
                          <p:cTn id="71" fill="hold">
                            <p:stCondLst>
                              <p:cond delay="500"/>
                            </p:stCondLst>
                            <p:childTnLst>
                              <p:par>
                                <p:cTn id="72" presetID="1" presetClass="emph" presetSubtype="2" fill="hold" nodeType="afterEffect">
                                  <p:stCondLst>
                                    <p:cond delay="0"/>
                                  </p:stCondLst>
                                  <p:childTnLst>
                                    <p:animClr clrSpc="rgb" dir="cw">
                                      <p:cBhvr>
                                        <p:cTn id="73" dur="500" fill="hold"/>
                                        <p:tgtEl>
                                          <p:spTgt spid="19"/>
                                        </p:tgtEl>
                                        <p:attrNameLst>
                                          <p:attrName>fillcolor</p:attrName>
                                        </p:attrNameLst>
                                      </p:cBhvr>
                                      <p:to>
                                        <a:srgbClr val="00B0F0"/>
                                      </p:to>
                                    </p:animClr>
                                    <p:set>
                                      <p:cBhvr>
                                        <p:cTn id="74" dur="500" fill="hold"/>
                                        <p:tgtEl>
                                          <p:spTgt spid="19"/>
                                        </p:tgtEl>
                                        <p:attrNameLst>
                                          <p:attrName>fill.type</p:attrName>
                                        </p:attrNameLst>
                                      </p:cBhvr>
                                      <p:to>
                                        <p:strVal val="solid"/>
                                      </p:to>
                                    </p:set>
                                    <p:set>
                                      <p:cBhvr>
                                        <p:cTn id="75" dur="500" fill="hold"/>
                                        <p:tgtEl>
                                          <p:spTgt spid="19"/>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5" name="applause.wav"/>
                                        </p:tgtEl>
                                      </p:cMediaNode>
                                    </p:audio>
                                  </p:subTnLst>
                                </p:cTn>
                              </p:par>
                              <p:par>
                                <p:cTn id="76" presetID="0" presetClass="path" presetSubtype="0" accel="50000" decel="50000" fill="hold" nodeType="withEffect">
                                  <p:stCondLst>
                                    <p:cond delay="0"/>
                                  </p:stCondLst>
                                  <p:childTnLst>
                                    <p:animMotion origin="layout" path="M 0.02331 0.00602 C 0.02461 0.00463 0.02591 0.00301 0.02734 0.00162 C 0.02826 0.00093 0.02917 0.00093 0.02995 0.00023 C 0.03086 -0.00069 0.03151 -0.00185 0.03242 -0.00278 C 0.04023 -0.01065 0.03073 0.00023 0.03984 -0.01019 C 0.04154 -0.01204 0.04297 -0.01505 0.04492 -0.01597 C 0.0457 -0.01667 0.04662 -0.0169 0.0474 -0.01759 C 0.04831 -0.01829 0.04909 -0.01968 0.04987 -0.0206 C 0.05208 -0.02269 0.0543 -0.02454 0.05651 -0.02639 C 0.05768 -0.02731 0.05872 -0.0287 0.0599 -0.0294 C 0.06068 -0.02986 0.06159 -0.03009 0.06237 -0.03079 C 0.06328 -0.03171 0.06393 -0.03333 0.06484 -0.0338 C 0.06654 -0.03472 0.06823 -0.03472 0.06992 -0.03542 C 0.07578 -0.04236 0.06836 -0.03426 0.07656 -0.03981 C 0.07747 -0.04028 0.07826 -0.04167 0.07904 -0.04259 C 0.08125 -0.04213 0.08359 -0.0419 0.08568 -0.0412 C 0.08789 -0.04051 0.08958 -0.03843 0.09154 -0.03681 C 0.09297 -0.03565 0.0944 -0.03472 0.0957 -0.0338 C 0.10573 -0.01597 0.09141 -0.04074 0.10078 -0.02639 C 0.10221 -0.02407 0.10326 -0.02083 0.10495 -0.01898 C 0.10612 -0.01782 0.10768 -0.01806 0.10912 -0.01759 C 0.11172 -0.01273 0.1112 -0.01273 0.11484 -0.01019 C 0.11654 -0.00903 0.11992 -0.00718 0.11992 -0.00694 C 0.12787 0.00694 0.11771 -0.00972 0.12487 -0.00116 C 0.13112 0.00602 0.12396 0.00116 0.12995 0.00463 C 0.13073 0.00602 0.13138 0.00787 0.13242 0.00903 C 0.13997 0.01806 0.12956 0.00185 0.13737 0.01343 C 0.14154 0.01968 0.13802 0.0169 0.14245 0.01944 C 0.14818 0.02986 0.1418 0.01968 0.1474 0.02546 C 0.14857 0.02662 0.14948 0.02847 0.15078 0.02986 C 0.15156 0.03056 0.15247 0.03079 0.15326 0.03125 C 0.15612 0.0331 0.15729 0.03449 0.1599 0.03565 C 0.16107 0.03634 0.16211 0.03657 0.16328 0.03727 C 0.16497 0.03819 0.16654 0.03935 0.16823 0.04028 C 0.17018 0.0412 0.17214 0.04213 0.17409 0.04306 C 0.17578 0.04398 0.1776 0.04444 0.17904 0.04606 C 0.18255 0.05023 0.1806 0.04861 0.1849 0.05046 C 0.18607 0.05208 0.18698 0.05394 0.18828 0.05486 C 0.18932 0.05579 0.1905 0.05579 0.19154 0.05648 C 0.19323 0.05741 0.19492 0.05833 0.19662 0.05949 C 0.1974 0.05995 0.19818 0.06042 0.19909 0.06088 C 0.2013 0.06181 0.20365 0.06204 0.20573 0.06389 C 0.21185 0.06921 0.20612 0.06481 0.21328 0.06829 C 0.2181 0.0706 0.21797 0.0713 0.2224 0.07431 C 0.22409 0.07523 0.22734 0.07708 0.22734 0.07731 L 0.26823 0.07569 C 0.26966 0.07569 0.27096 0.07477 0.2724 0.07431 C 0.27995 0.0713 0.27214 0.07431 0.27826 0.0713 C 0.2806 0.07014 0.28737 0.06759 0.28984 0.06528 C 0.29102 0.06435 0.29206 0.06319 0.29323 0.06227 C 0.29401 0.06181 0.29492 0.06157 0.2957 0.06088 C 0.29662 0.06019 0.29753 0.05903 0.29818 0.05787 C 0.3 0.05509 0.30117 0.05093 0.30326 0.04907 C 0.30651 0.04606 0.30638 0.04653 0.30912 0.04306 C 0.31016 0.04167 0.31146 0.04051 0.31237 0.03866 C 0.31341 0.03704 0.3138 0.03449 0.31484 0.03287 C 0.31641 0.03032 0.31849 0.0294 0.31992 0.02685 C 0.32096 0.02477 0.32188 0.02245 0.32318 0.02083 C 0.32422 0.01991 0.32539 0.01991 0.32656 0.01944 L 0.33151 0.01343 C 0.33242 0.0125 0.3332 0.01157 0.33412 0.01065 C 0.33555 0.00856 0.33815 0.00486 0.33984 0.00324 C 0.34102 0.00208 0.34219 0.00139 0.34323 0.00023 C 0.3444 -0.00116 0.34531 -0.00324 0.34662 -0.00417 C 0.34753 -0.00509 0.34883 -0.00509 0.34987 -0.00579 C 0.35104 -0.00648 0.35221 -0.00764 0.35326 -0.00856 C 0.35404 -0.00949 0.35482 -0.01111 0.35573 -0.01157 C 0.35703 -0.0125 0.35846 -0.01273 0.3599 -0.01319 C 0.36276 -0.01644 0.36289 -0.01713 0.36654 -0.01898 C 0.36797 -0.01968 0.3694 -0.01991 0.3707 -0.0206 C 0.37656 -0.02292 0.37175 -0.02106 0.37656 -0.02338 C 0.3776 -0.02407 0.37878 -0.02454 0.37982 -0.025 C 0.38828 -0.02454 0.39648 -0.02431 0.40495 -0.02338 C 0.40573 -0.02338 0.40651 -0.02222 0.40742 -0.02199 C 0.41029 -0.0213 0.41354 -0.02106 0.41641 -0.0206 C 0.42656 -0.0169 0.41302 -0.02199 0.43073 -0.01319 C 0.43268 -0.01204 0.43464 -0.01134 0.43659 -0.01019 C 0.44167 -0.00694 0.43919 -0.00787 0.44323 -0.00579 C 0.44427 -0.00509 0.44531 -0.00463 0.44648 -0.00417 C 0.44779 -0.0037 0.44935 -0.00347 0.45078 -0.00278 C 0.45247 -0.00185 0.45404 -0.00069 0.45573 0.00023 C 0.45794 0.00139 0.46081 0.00231 0.46315 0.00324 C 0.46849 0.00949 0.46706 0.00856 0.4724 0.01204 C 0.47409 0.01319 0.47734 0.01505 0.47734 0.01528 C 0.47826 0.01644 0.47891 0.01829 0.47995 0.01944 C 0.4806 0.02037 0.48164 0.02014 0.48242 0.02083 C 0.48333 0.02176 0.48398 0.02315 0.4849 0.02384 C 0.4862 0.025 0.48763 0.02593 0.48906 0.02685 C 0.49544 0.03819 0.48893 0.02894 0.49662 0.03426 C 0.50729 0.0419 0.4944 0.03634 0.50495 0.04028 C 0.50573 0.04167 0.50638 0.04375 0.50742 0.04468 C 0.50859 0.04583 0.51016 0.04537 0.51159 0.04606 C 0.51276 0.04676 0.51367 0.04838 0.51484 0.04907 C 0.51602 0.04977 0.51719 0.04977 0.51823 0.05046 C 0.52057 0.05231 0.52253 0.05509 0.52487 0.05648 C 0.53932 0.06505 0.51875 0.05301 0.53659 0.06227 C 0.53906 0.06366 0.54141 0.0662 0.54401 0.0669 L 0.55156 0.06829 C 0.55234 0.06968 0.553 0.07153 0.55404 0.07269 C 0.5569 0.07593 0.55925 0.07593 0.56237 0.07708 C 0.56836 0.07963 0.57175 0.08194 0.57734 0.0831 C 0.58255 0.08426 0.58672 0.08403 0.59154 0.08611 C 0.59349 0.08681 0.59544 0.08796 0.5974 0.08912 L 0.64987 0.08611 C 0.65391 0.08565 0.65469 0.08426 0.6582 0.0831 C 0.6599 0.08241 0.66159 0.08218 0.66328 0.08171 C 0.66602 0.07407 0.66328 0.07917 0.66823 0.07569 C 0.66992 0.07454 0.67148 0.07245 0.67318 0.0713 C 0.67487 0.07014 0.67669 0.06991 0.67826 0.06829 C 0.67904 0.06736 0.67982 0.06597 0.68073 0.06528 C 0.68203 0.06435 0.68346 0.06435 0.6849 0.06389 C 0.68633 0.06227 0.68763 0.06065 0.68906 0.05949 C 0.69141 0.05741 0.69518 0.05694 0.6974 0.05648 C 0.70495 0.04977 0.69557 0.05741 0.70742 0.05046 C 0.71055 0.04861 0.71263 0.04722 0.71576 0.04606 C 0.71732 0.0456 0.71901 0.04514 0.7207 0.04468 C 0.72318 0.04375 0.72565 0.04213 0.72826 0.04167 C 0.73021 0.0412 0.73216 0.04167 0.73412 0.04167 " pathEditMode="relative" rAng="0" ptsTypes="AAAAAAAAAAAAAAAAAAAAAAAAAAAAAAAAAAAAAAAAAAAAAAAAAAAAAAAAAAAAAAAAAAAAAAAAAAAAAAAAAAAAAAAAAAAAAAAAAAAAAAAAAAAAAAAAAAAAAA">
                                      <p:cBhvr>
                                        <p:cTn id="77" dur="2000" fill="hold"/>
                                        <p:tgtEl>
                                          <p:spTgt spid="51"/>
                                        </p:tgtEl>
                                        <p:attrNameLst>
                                          <p:attrName>ppt_x</p:attrName>
                                          <p:attrName>ppt_y</p:attrName>
                                        </p:attrNameLst>
                                      </p:cBhvr>
                                      <p:rCtr x="35534" y="171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95"/>
                </p:tgtEl>
              </p:cMediaNode>
            </p:audio>
          </p:childTnLst>
        </p:cTn>
      </p:par>
    </p:tnLst>
    <p:bldLst>
      <p:bldP spid="8" grpId="0" animBg="1"/>
      <p:bldP spid="19" grpId="0" animBg="1"/>
      <p:bldP spid="21" grpId="0" animBg="1"/>
      <p:bldP spid="23" grpId="0" animBg="1"/>
      <p:bldP spid="25"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a:blip r:embed="rId7"/>
          <a:srcRect/>
          <a:stretch>
            <a:fillRect/>
          </a:stretch>
        </p:blipFill>
        <p:spPr bwMode="auto">
          <a:xfrm>
            <a:off x="-4276725" y="2211388"/>
            <a:ext cx="4595813" cy="4595812"/>
          </a:xfrm>
          <a:prstGeom prst="rect">
            <a:avLst/>
          </a:prstGeom>
          <a:noFill/>
          <a:ln w="9525">
            <a:noFill/>
            <a:miter lim="800000"/>
            <a:headEnd/>
            <a:tailEnd/>
          </a:ln>
        </p:spPr>
      </p:pic>
      <p:pic>
        <p:nvPicPr>
          <p:cNvPr id="34" name="Shape">
            <a:hlinkClick r:id="" action="ppaction://media"/>
          </p:cNvPr>
          <p:cNvPicPr>
            <a:picLocks noRot="1" noChangeAspect="1"/>
          </p:cNvPicPr>
          <p:nvPr>
            <a:audioFile r:link="rId2"/>
          </p:nvPr>
        </p:nvPicPr>
        <p:blipFill>
          <a:blip r:embed="rId8"/>
          <a:srcRect/>
          <a:stretch>
            <a:fillRect/>
          </a:stretch>
        </p:blipFill>
        <p:spPr bwMode="auto">
          <a:xfrm>
            <a:off x="-1141413" y="296863"/>
            <a:ext cx="609600" cy="609600"/>
          </a:xfrm>
          <a:prstGeom prst="rect">
            <a:avLst/>
          </a:prstGeom>
          <a:noFill/>
          <a:ln w="9525">
            <a:noFill/>
            <a:miter lim="800000"/>
            <a:headEnd/>
            <a:tailEnd/>
          </a:ln>
        </p:spPr>
      </p:pic>
      <p:pic>
        <p:nvPicPr>
          <p:cNvPr id="72708" name="Picture 34"/>
          <p:cNvPicPr>
            <a:picLocks noChangeAspect="1"/>
          </p:cNvPicPr>
          <p:nvPr/>
        </p:nvPicPr>
        <p:blipFill>
          <a:blip r:embed="rId9"/>
          <a:srcRect l="13548" t="19986" r="55968" b="17188"/>
          <a:stretch>
            <a:fillRect/>
          </a:stretch>
        </p:blipFill>
        <p:spPr bwMode="auto">
          <a:xfrm>
            <a:off x="9790113" y="4159250"/>
            <a:ext cx="2401887" cy="2782888"/>
          </a:xfrm>
          <a:prstGeom prst="rect">
            <a:avLst/>
          </a:prstGeom>
          <a:noFill/>
          <a:ln w="9525">
            <a:noFill/>
            <a:miter lim="800000"/>
            <a:headEnd/>
            <a:tailEnd/>
          </a:ln>
        </p:spPr>
      </p:pic>
      <p:pic>
        <p:nvPicPr>
          <p:cNvPr id="36" name="Picture 35">
            <a:hlinkClick r:id="" action="ppaction://hlinkshowjump?jump=nextslide"/>
          </p:cNvPr>
          <p:cNvPicPr>
            <a:picLocks noChangeAspect="1"/>
          </p:cNvPicPr>
          <p:nvPr/>
        </p:nvPicPr>
        <p:blipFill>
          <a:blip r:embed="rId10"/>
          <a:srcRect/>
          <a:stretch>
            <a:fillRect/>
          </a:stretch>
        </p:blipFill>
        <p:spPr bwMode="auto">
          <a:xfrm>
            <a:off x="10242550" y="4857750"/>
            <a:ext cx="1497013" cy="566738"/>
          </a:xfrm>
          <a:prstGeom prst="rect">
            <a:avLst/>
          </a:prstGeom>
          <a:noFill/>
          <a:ln w="9525">
            <a:noFill/>
            <a:miter lim="800000"/>
            <a:headEnd/>
            <a:tailEnd/>
          </a:ln>
        </p:spPr>
      </p:pic>
      <p:pic>
        <p:nvPicPr>
          <p:cNvPr id="72710" name="Picture 36"/>
          <p:cNvPicPr>
            <a:picLocks noChangeAspect="1"/>
          </p:cNvPicPr>
          <p:nvPr/>
        </p:nvPicPr>
        <p:blipFill>
          <a:blip r:embed="rId11"/>
          <a:srcRect/>
          <a:stretch>
            <a:fillRect/>
          </a:stretch>
        </p:blipFill>
        <p:spPr bwMode="auto">
          <a:xfrm>
            <a:off x="10690225" y="2725738"/>
            <a:ext cx="1476375" cy="1477962"/>
          </a:xfrm>
          <a:prstGeom prst="rect">
            <a:avLst/>
          </a:prstGeom>
          <a:noFill/>
          <a:ln w="9525">
            <a:noFill/>
            <a:miter lim="800000"/>
            <a:headEnd/>
            <a:tailEnd/>
          </a:ln>
        </p:spPr>
      </p:pic>
      <p:sp>
        <p:nvSpPr>
          <p:cNvPr id="38" name="Rectangle 37">
            <a:extLst>
              <a:ext uri="{FF2B5EF4-FFF2-40B4-BE49-F238E27FC236}"/>
            </a:extLst>
          </p:cNvPr>
          <p:cNvSpPr/>
          <p:nvPr/>
        </p:nvSpPr>
        <p:spPr>
          <a:xfrm>
            <a:off x="617846" y="1685427"/>
            <a:ext cx="10780825" cy="1620570"/>
          </a:xfrm>
          <a:prstGeom prst="rect">
            <a:avLst/>
          </a:prstGeom>
          <a:noFill/>
          <a:ln w="12700" cap="flat" cmpd="sng" algn="ctr">
            <a:noFill/>
            <a:prstDash val="solid"/>
            <a:miter lim="800000"/>
          </a:ln>
          <a:effectLst/>
        </p:spPr>
        <p:txBody>
          <a:bodyPr anchor="ctr">
            <a:prstTxWarp prst="textChevron">
              <a:avLst/>
            </a:prstTxWarp>
          </a:bodyPr>
          <a:lstStyle/>
          <a:p>
            <a:pPr algn="ctr" fontAlgn="auto">
              <a:spcBef>
                <a:spcPts val="0"/>
              </a:spcBef>
              <a:spcAft>
                <a:spcPts val="0"/>
              </a:spcAft>
              <a:defRPr/>
            </a:pPr>
            <a:r>
              <a:rPr lang="en-US" sz="9600" b="1" kern="0" spc="50" dirty="0">
                <a:ln w="28575" cmpd="sng">
                  <a:solidFill>
                    <a:prstClr val="black">
                      <a:lumMod val="95000"/>
                      <a:lumOff val="5000"/>
                    </a:prstClr>
                  </a:solidFill>
                  <a:prstDash val="solid"/>
                </a:ln>
                <a:solidFill>
                  <a:srgbClr val="EB701D"/>
                </a:solidFill>
                <a:effectLst>
                  <a:glow rad="38100">
                    <a:srgbClr val="5B9BD5">
                      <a:alpha val="40000"/>
                    </a:srgbClr>
                  </a:glow>
                </a:effectLst>
                <a:latin typeface="Times New Roman" pitchFamily="18" charset="0"/>
                <a:ea typeface="Tahoma" panose="020B0604030504040204" pitchFamily="34" charset="0"/>
                <a:cs typeface="Times New Roman" pitchFamily="18" charset="0"/>
              </a:rPr>
              <a:t>THỢ SĂN HẠT DẺ</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4"/>
                                        </p:tgtEl>
                                      </p:cBhvr>
                                    </p:cmd>
                                  </p:childTnLst>
                                </p:cTn>
                              </p:par>
                              <p:par>
                                <p:cTn id="7" presetID="41" presetClass="entr" presetSubtype="0" fill="hold" nodeType="withEffect">
                                  <p:stCondLst>
                                    <p:cond delay="0"/>
                                  </p:stCondLst>
                                  <p:iterate type="lt">
                                    <p:tmPct val="10000"/>
                                  </p:iterate>
                                  <p:childTnLst>
                                    <p:set>
                                      <p:cBhvr>
                                        <p:cTn id="8" dur="1" fill="hold">
                                          <p:stCondLst>
                                            <p:cond delay="0"/>
                                          </p:stCondLst>
                                        </p:cTn>
                                        <p:tgtEl>
                                          <p:spTgt spid="38"/>
                                        </p:tgtEl>
                                        <p:attrNameLst>
                                          <p:attrName>style.visibility</p:attrName>
                                        </p:attrNameLst>
                                      </p:cBhvr>
                                      <p:to>
                                        <p:strVal val="visible"/>
                                      </p:to>
                                    </p:set>
                                    <p:anim calcmode="lin" valueType="num">
                                      <p:cBhvr>
                                        <p:cTn id="9"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38"/>
                                        </p:tgtEl>
                                        <p:attrNameLst>
                                          <p:attrName>ppt_y</p:attrName>
                                        </p:attrNameLst>
                                      </p:cBhvr>
                                      <p:tavLst>
                                        <p:tav tm="0">
                                          <p:val>
                                            <p:strVal val="#ppt_y"/>
                                          </p:val>
                                        </p:tav>
                                        <p:tav tm="100000">
                                          <p:val>
                                            <p:strVal val="#ppt_y"/>
                                          </p:val>
                                        </p:tav>
                                      </p:tavLst>
                                    </p:anim>
                                    <p:anim calcmode="lin" valueType="num">
                                      <p:cBhvr>
                                        <p:cTn id="11"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38"/>
                                        </p:tgtEl>
                                      </p:cBhvr>
                                    </p:animEffect>
                                  </p:childTnLst>
                                </p:cTn>
                              </p:par>
                              <p:par>
                                <p:cTn id="14" presetID="63" presetClass="path" presetSubtype="0" accel="50000" decel="50000" fill="hold" nodeType="withEffect">
                                  <p:stCondLst>
                                    <p:cond delay="0"/>
                                  </p:stCondLst>
                                  <p:childTnLst>
                                    <p:animMotion origin="layout" path="M -0.34766 -0.00579 L 0.83268 -0.01065 " pathEditMode="relative" rAng="0" ptsTypes="AA">
                                      <p:cBhvr>
                                        <p:cTn id="15" dur="2000" fill="hold"/>
                                        <p:tgtEl>
                                          <p:spTgt spid="33"/>
                                        </p:tgtEl>
                                        <p:attrNameLst>
                                          <p:attrName>ppt_x</p:attrName>
                                          <p:attrName>ppt_y</p:attrName>
                                        </p:attrNameLst>
                                      </p:cBhvr>
                                      <p:rCtr x="59010" y="-255"/>
                                    </p:animMotion>
                                  </p:childTnLst>
                                </p:cTn>
                              </p:par>
                            </p:childTnLst>
                          </p:cTn>
                        </p:par>
                        <p:par>
                          <p:cTn id="16" fill="hold">
                            <p:stCondLst>
                              <p:cond delay="2000"/>
                            </p:stCondLst>
                            <p:childTnLst>
                              <p:par>
                                <p:cTn id="17" presetID="3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800" decel="100000"/>
                                        <p:tgtEl>
                                          <p:spTgt spid="36"/>
                                        </p:tgtEl>
                                      </p:cBhvr>
                                    </p:animEffect>
                                    <p:anim calcmode="lin" valueType="num">
                                      <p:cBhvr>
                                        <p:cTn id="20" dur="800" decel="100000" fill="hold"/>
                                        <p:tgtEl>
                                          <p:spTgt spid="36"/>
                                        </p:tgtEl>
                                        <p:attrNameLst>
                                          <p:attrName>style.rotation</p:attrName>
                                        </p:attrNameLst>
                                      </p:cBhvr>
                                      <p:tavLst>
                                        <p:tav tm="0">
                                          <p:val>
                                            <p:fltVal val="-90"/>
                                          </p:val>
                                        </p:tav>
                                        <p:tav tm="100000">
                                          <p:val>
                                            <p:fltVal val="0"/>
                                          </p:val>
                                        </p:tav>
                                      </p:tavLst>
                                    </p:anim>
                                    <p:anim calcmode="lin" valueType="num">
                                      <p:cBhvr>
                                        <p:cTn id="21" dur="800" decel="100000" fill="hold"/>
                                        <p:tgtEl>
                                          <p:spTgt spid="36"/>
                                        </p:tgtEl>
                                        <p:attrNameLst>
                                          <p:attrName>ppt_x</p:attrName>
                                        </p:attrNameLst>
                                      </p:cBhvr>
                                      <p:tavLst>
                                        <p:tav tm="0">
                                          <p:val>
                                            <p:strVal val="#ppt_x+0.4"/>
                                          </p:val>
                                        </p:tav>
                                        <p:tav tm="100000">
                                          <p:val>
                                            <p:strVal val="#ppt_x-0.05"/>
                                          </p:val>
                                        </p:tav>
                                      </p:tavLst>
                                    </p:anim>
                                    <p:anim calcmode="lin" valueType="num">
                                      <p:cBhvr>
                                        <p:cTn id="22" dur="800" decel="100000" fill="hold"/>
                                        <p:tgtEl>
                                          <p:spTgt spid="3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par>
                          <p:cTn id="25" fill="hold">
                            <p:stCondLst>
                              <p:cond delay="3000"/>
                            </p:stCondLst>
                            <p:childTnLst>
                              <p:par>
                                <p:cTn id="26" presetID="32" presetClass="emph" presetSubtype="0" repeatCount="indefinite" fill="hold" nodeType="afterEffect">
                                  <p:stCondLst>
                                    <p:cond delay="0"/>
                                  </p:stCondLst>
                                  <p:childTnLst>
                                    <p:animRot by="120000">
                                      <p:cBhvr>
                                        <p:cTn id="27" dur="100" fill="hold">
                                          <p:stCondLst>
                                            <p:cond delay="0"/>
                                          </p:stCondLst>
                                        </p:cTn>
                                        <p:tgtEl>
                                          <p:spTgt spid="36"/>
                                        </p:tgtEl>
                                        <p:attrNameLst>
                                          <p:attrName>r</p:attrName>
                                        </p:attrNameLst>
                                      </p:cBhvr>
                                    </p:animRot>
                                    <p:animRot by="-240000">
                                      <p:cBhvr>
                                        <p:cTn id="28" dur="200" fill="hold">
                                          <p:stCondLst>
                                            <p:cond delay="200"/>
                                          </p:stCondLst>
                                        </p:cTn>
                                        <p:tgtEl>
                                          <p:spTgt spid="36"/>
                                        </p:tgtEl>
                                        <p:attrNameLst>
                                          <p:attrName>r</p:attrName>
                                        </p:attrNameLst>
                                      </p:cBhvr>
                                    </p:animRot>
                                    <p:animRot by="240000">
                                      <p:cBhvr>
                                        <p:cTn id="29" dur="200" fill="hold">
                                          <p:stCondLst>
                                            <p:cond delay="400"/>
                                          </p:stCondLst>
                                        </p:cTn>
                                        <p:tgtEl>
                                          <p:spTgt spid="36"/>
                                        </p:tgtEl>
                                        <p:attrNameLst>
                                          <p:attrName>r</p:attrName>
                                        </p:attrNameLst>
                                      </p:cBhvr>
                                    </p:animRot>
                                    <p:animRot by="-240000">
                                      <p:cBhvr>
                                        <p:cTn id="30" dur="200" fill="hold">
                                          <p:stCondLst>
                                            <p:cond delay="600"/>
                                          </p:stCondLst>
                                        </p:cTn>
                                        <p:tgtEl>
                                          <p:spTgt spid="36"/>
                                        </p:tgtEl>
                                        <p:attrNameLst>
                                          <p:attrName>r</p:attrName>
                                        </p:attrNameLst>
                                      </p:cBhvr>
                                    </p:animRot>
                                    <p:animRot by="120000">
                                      <p:cBhvr>
                                        <p:cTn id="31" dur="200" fill="hold">
                                          <p:stCondLst>
                                            <p:cond delay="800"/>
                                          </p:stCondLst>
                                        </p:cTn>
                                        <p:tgtEl>
                                          <p:spTgt spid="36"/>
                                        </p:tgtEl>
                                        <p:attrNameLst>
                                          <p:attrName>r</p:attrName>
                                        </p:attrNameLst>
                                      </p:cBhvr>
                                    </p:animRo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6" fill="hold">
                            <p:stCondLst>
                              <p:cond delay="4500"/>
                            </p:stCondLst>
                            <p:childTnLst>
                              <p:par>
                                <p:cTn id="37" presetID="3" presetClass="mediacall" presetSubtype="0" fill="hold" nodeType="afterEffect">
                                  <p:stCondLst>
                                    <p:cond delay="2000"/>
                                  </p:stCondLst>
                                  <p:childTnLst>
                                    <p:cmd type="call" cmd="stop">
                                      <p:cBhvr>
                                        <p:cTn id="38"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6"/>
                    </p:tgtEl>
                  </p:cond>
                </p:stCondLst>
                <p:endSync evt="end" delay="0">
                  <p:rtn val="all"/>
                </p:endSync>
                <p:childTnLst>
                  <p:par>
                    <p:cTn id="40" fill="hold">
                      <p:stCondLst>
                        <p:cond delay="0"/>
                      </p:stCondLst>
                      <p:childTnLst>
                        <p:par>
                          <p:cTn id="41" fill="hold">
                            <p:stCondLst>
                              <p:cond delay="0"/>
                            </p:stCondLst>
                            <p:childTnLst>
                              <p:par>
                                <p:cTn id="42" presetID="3" presetClass="mediacall" presetSubtype="0" fill="hold" nodeType="clickEffect">
                                  <p:stCondLst>
                                    <p:cond delay="0"/>
                                  </p:stCondLst>
                                  <p:childTnLst>
                                    <p:cmd type="call" cmd="stop">
                                      <p:cBhvr>
                                        <p:cTn id="43" dur="1" fill="hold"/>
                                        <p:tgtEl>
                                          <p:spTgt spid="34"/>
                                        </p:tgtEl>
                                      </p:cBhvr>
                                    </p:cmd>
                                  </p:childTnLst>
                                  <p:subTnLs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6"/>
                  </p:tgtEl>
                </p:cond>
              </p:nextCondLst>
            </p:seq>
            <p:audio>
              <p:cMediaNode vol="47561" numSld="999" showWhenStopped="0">
                <p:cTn id="44" fill="hold" display="0">
                  <p:stCondLst>
                    <p:cond delay="indefinite"/>
                  </p:stCondLst>
                  <p:endCondLst>
                    <p:cond evt="onStopAudio" delay="0">
                      <p:tgtEl>
                        <p:sldTgt/>
                      </p:tgtEl>
                    </p:cond>
                  </p:endCondLst>
                </p:cTn>
                <p:tgtEl>
                  <p:spTgt spid="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402" name="Picture 4"/>
          <p:cNvPicPr>
            <a:picLocks noChangeAspect="1"/>
          </p:cNvPicPr>
          <p:nvPr/>
        </p:nvPicPr>
        <p:blipFill>
          <a:blip r:embed="rId6"/>
          <a:srcRect/>
          <a:stretch>
            <a:fillRect/>
          </a:stretch>
        </p:blipFill>
        <p:spPr bwMode="auto">
          <a:xfrm>
            <a:off x="9142413" y="884238"/>
            <a:ext cx="2857500" cy="2857500"/>
          </a:xfrm>
          <a:prstGeom prst="rect">
            <a:avLst/>
          </a:prstGeom>
          <a:noFill/>
          <a:ln w="9525">
            <a:noFill/>
            <a:miter lim="800000"/>
            <a:headEnd/>
            <a:tailEnd/>
          </a:ln>
        </p:spPr>
      </p:pic>
      <p:sp>
        <p:nvSpPr>
          <p:cNvPr id="8" name="Hexagon 7">
            <a:extLst>
              <a:ext uri="{FF2B5EF4-FFF2-40B4-BE49-F238E27FC236}"/>
            </a:extLst>
          </p:cNvPr>
          <p:cNvSpPr/>
          <p:nvPr/>
        </p:nvSpPr>
        <p:spPr>
          <a:xfrm>
            <a:off x="141402" y="1379218"/>
            <a:ext cx="2914602"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err="1">
                <a:ln w="22225">
                  <a:solidFill>
                    <a:srgbClr val="ED7D31"/>
                  </a:solidFill>
                  <a:prstDash val="solid"/>
                </a:ln>
                <a:solidFill>
                  <a:prstClr val="white"/>
                </a:solidFill>
                <a:latin typeface="Times New Roman" panose="02020603050405020304" pitchFamily="18" charset="0"/>
                <a:cs typeface="Times New Roman" panose="02020603050405020304" pitchFamily="18" charset="0"/>
              </a:rPr>
              <a:t>Chúc</a:t>
            </a:r>
            <a:r>
              <a:rPr lang="en-US" sz="6000" b="1" dirty="0">
                <a:ln w="22225">
                  <a:solidFill>
                    <a:srgbClr val="ED7D31"/>
                  </a:solidFill>
                  <a:prstDash val="solid"/>
                </a:ln>
                <a:solidFill>
                  <a:prstClr val="white"/>
                </a:solidFill>
                <a:latin typeface="Times New Roman" panose="02020603050405020304" pitchFamily="18" charset="0"/>
                <a:cs typeface="Times New Roman" panose="02020603050405020304" pitchFamily="18" charset="0"/>
              </a:rPr>
              <a:t> </a:t>
            </a:r>
          </a:p>
        </p:txBody>
      </p:sp>
      <p:sp>
        <p:nvSpPr>
          <p:cNvPr id="9" name="Hexagon 8">
            <a:extLst>
              <a:ext uri="{FF2B5EF4-FFF2-40B4-BE49-F238E27FC236}"/>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b="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mừng</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10" name="Hexagon 9">
            <a:extLst>
              <a:ext uri="{FF2B5EF4-FFF2-40B4-BE49-F238E27FC236}"/>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b</a:t>
            </a:r>
            <a:r>
              <a:rPr lang="en-US" sz="6000" b="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ạn</a:t>
            </a:r>
            <a:endParaRPr lang="en-US" sz="6000" b="1"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
        <p:nvSpPr>
          <p:cNvPr id="13" name="Hexagon 12">
            <a:extLst>
              <a:ext uri="{FF2B5EF4-FFF2-40B4-BE49-F238E27FC236}"/>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000" b="1" dirty="0" err="1">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các</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rcRect/>
          <a:stretch>
            <a:fillRect/>
          </a:stretch>
        </p:blipFill>
        <p:spPr bwMode="auto">
          <a:xfrm>
            <a:off x="2435225" y="3436938"/>
            <a:ext cx="2651125" cy="266223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3000" b="-113000"/>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4"/>
          <a:stretch>
            <a:fillRect/>
          </a:stretch>
        </p:blipFill>
        <p:spPr>
          <a:xfrm>
            <a:off x="4694238" y="5224463"/>
            <a:ext cx="1674812" cy="16764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7037388" y="3830638"/>
            <a:ext cx="4970462" cy="324326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6"/>
          <a:stretch>
            <a:fillRect/>
          </a:stretch>
        </p:blipFill>
        <p:spPr>
          <a:xfrm>
            <a:off x="1911350" y="4470400"/>
            <a:ext cx="3033713" cy="260350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7"/>
          <a:stretch>
            <a:fillRect/>
          </a:stretch>
        </p:blipFill>
        <p:spPr>
          <a:xfrm>
            <a:off x="-1076325" y="-488950"/>
            <a:ext cx="4748213" cy="7175500"/>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8"/>
          <a:stretch>
            <a:fillRect/>
          </a:stretch>
        </p:blipFill>
        <p:spPr>
          <a:xfrm>
            <a:off x="9988550" y="0"/>
            <a:ext cx="1844675" cy="1846263"/>
          </a:xfrm>
          <a:prstGeom prst="rect">
            <a:avLst/>
          </a:prstGeom>
          <a:ln>
            <a:noFill/>
          </a:ln>
          <a:effectLst>
            <a:outerShdw blurRad="292100" dist="139700" dir="2700000" algn="tl" rotWithShape="0">
              <a:srgbClr val="333333">
                <a:alpha val="65000"/>
              </a:srgbClr>
            </a:outerShdw>
          </a:effectLst>
        </p:spPr>
      </p:pic>
      <p:sp>
        <p:nvSpPr>
          <p:cNvPr id="11" name="文本框 66"/>
          <p:cNvSpPr txBox="1">
            <a:spLocks noChangeArrowheads="1"/>
          </p:cNvSpPr>
          <p:nvPr/>
        </p:nvSpPr>
        <p:spPr bwMode="auto">
          <a:xfrm>
            <a:off x="2012950" y="1522413"/>
            <a:ext cx="9380538" cy="2308225"/>
          </a:xfrm>
          <a:prstGeom prst="rect">
            <a:avLst/>
          </a:prstGeom>
          <a:noFill/>
          <a:ln>
            <a:noFill/>
          </a:ln>
          <a:extLst>
            <a:ext uri="{909E8E84-426E-40DD-AFC4-6F175D3DCCD1}"/>
            <a:ext uri="{91240B29-F687-4F45-9708-019B960494DF}"/>
          </a:extLst>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altLang="zh-CN" sz="7200" b="1" spc="300" dirty="0" err="1">
                <a:solidFill>
                  <a:srgbClr val="ED7D31">
                    <a:lumMod val="50000"/>
                  </a:srgbClr>
                </a:solidFill>
                <a:latin typeface="Times New Roman" panose="02020603050405020304" pitchFamily="18" charset="0"/>
                <a:cs typeface="Times New Roman" panose="02020603050405020304" pitchFamily="18" charset="0"/>
              </a:rPr>
              <a:t>Chúc</a:t>
            </a:r>
            <a:r>
              <a:rPr lang="en-US" altLang="zh-CN" sz="7200" b="1" spc="300" dirty="0">
                <a:solidFill>
                  <a:srgbClr val="ED7D31">
                    <a:lumMod val="50000"/>
                  </a:srgbClr>
                </a:solidFill>
                <a:latin typeface="Times New Roman" panose="02020603050405020304" pitchFamily="18" charset="0"/>
                <a:cs typeface="Times New Roman" panose="02020603050405020304" pitchFamily="18" charset="0"/>
              </a:rPr>
              <a:t> </a:t>
            </a:r>
            <a:r>
              <a:rPr lang="en-US" altLang="zh-CN" sz="7200" b="1" spc="300" dirty="0" err="1">
                <a:solidFill>
                  <a:srgbClr val="ED7D31">
                    <a:lumMod val="50000"/>
                  </a:srgbClr>
                </a:solidFill>
                <a:latin typeface="Times New Roman" panose="02020603050405020304" pitchFamily="18" charset="0"/>
                <a:cs typeface="Times New Roman" panose="02020603050405020304" pitchFamily="18" charset="0"/>
              </a:rPr>
              <a:t>các</a:t>
            </a:r>
            <a:r>
              <a:rPr lang="en-US" altLang="zh-CN" sz="7200" b="1" spc="300" dirty="0">
                <a:solidFill>
                  <a:srgbClr val="ED7D31">
                    <a:lumMod val="50000"/>
                  </a:srgbClr>
                </a:solidFill>
                <a:latin typeface="Times New Roman" panose="02020603050405020304" pitchFamily="18" charset="0"/>
                <a:cs typeface="Times New Roman" panose="02020603050405020304" pitchFamily="18" charset="0"/>
              </a:rPr>
              <a:t> </a:t>
            </a:r>
            <a:r>
              <a:rPr lang="en-US" altLang="zh-CN" sz="7200" b="1" spc="300" dirty="0" err="1">
                <a:solidFill>
                  <a:srgbClr val="ED7D31">
                    <a:lumMod val="50000"/>
                  </a:srgbClr>
                </a:solidFill>
                <a:latin typeface="Times New Roman" panose="02020603050405020304" pitchFamily="18" charset="0"/>
                <a:cs typeface="Times New Roman" panose="02020603050405020304" pitchFamily="18" charset="0"/>
              </a:rPr>
              <a:t>em</a:t>
            </a:r>
            <a:endParaRPr lang="en-US" altLang="zh-CN" sz="7200" b="1" spc="300" dirty="0">
              <a:solidFill>
                <a:srgbClr val="ED7D31">
                  <a:lumMod val="50000"/>
                </a:srgbClr>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altLang="zh-CN" sz="7200" b="1" spc="300" dirty="0" err="1">
                <a:solidFill>
                  <a:srgbClr val="ED7D31">
                    <a:lumMod val="50000"/>
                  </a:srgbClr>
                </a:solidFill>
                <a:latin typeface="Times New Roman" panose="02020603050405020304" pitchFamily="18" charset="0"/>
                <a:cs typeface="Times New Roman" panose="02020603050405020304" pitchFamily="18" charset="0"/>
              </a:rPr>
              <a:t>chăm</a:t>
            </a:r>
            <a:r>
              <a:rPr lang="en-US" altLang="zh-CN" sz="7200" b="1" spc="300" dirty="0">
                <a:solidFill>
                  <a:srgbClr val="ED7D31">
                    <a:lumMod val="50000"/>
                  </a:srgbClr>
                </a:solidFill>
                <a:latin typeface="Times New Roman" panose="02020603050405020304" pitchFamily="18" charset="0"/>
                <a:cs typeface="Times New Roman" panose="02020603050405020304" pitchFamily="18" charset="0"/>
              </a:rPr>
              <a:t> </a:t>
            </a:r>
            <a:r>
              <a:rPr lang="en-US" altLang="zh-CN" sz="7200" b="1" spc="300" dirty="0" err="1">
                <a:solidFill>
                  <a:srgbClr val="ED7D31">
                    <a:lumMod val="50000"/>
                  </a:srgbClr>
                </a:solidFill>
                <a:latin typeface="Times New Roman" panose="02020603050405020304" pitchFamily="18" charset="0"/>
                <a:cs typeface="Times New Roman" panose="02020603050405020304" pitchFamily="18" charset="0"/>
              </a:rPr>
              <a:t>ngoan</a:t>
            </a:r>
            <a:r>
              <a:rPr lang="en-US" altLang="zh-CN" sz="7200" b="1" spc="300" dirty="0">
                <a:solidFill>
                  <a:srgbClr val="ED7D31">
                    <a:lumMod val="50000"/>
                  </a:srgbClr>
                </a:solidFill>
                <a:latin typeface="Times New Roman" panose="02020603050405020304" pitchFamily="18" charset="0"/>
                <a:cs typeface="Times New Roman" panose="02020603050405020304" pitchFamily="18" charset="0"/>
              </a:rPr>
              <a:t>, </a:t>
            </a:r>
            <a:r>
              <a:rPr lang="en-US" altLang="zh-CN" sz="7200" b="1" spc="300" dirty="0" err="1">
                <a:solidFill>
                  <a:srgbClr val="ED7D31">
                    <a:lumMod val="50000"/>
                  </a:srgbClr>
                </a:solidFill>
                <a:latin typeface="Times New Roman" panose="02020603050405020304" pitchFamily="18" charset="0"/>
                <a:cs typeface="Times New Roman" panose="02020603050405020304" pitchFamily="18" charset="0"/>
              </a:rPr>
              <a:t>học</a:t>
            </a:r>
            <a:r>
              <a:rPr lang="en-US" altLang="zh-CN" sz="7200" b="1" spc="300" dirty="0">
                <a:solidFill>
                  <a:srgbClr val="ED7D31">
                    <a:lumMod val="50000"/>
                  </a:srgbClr>
                </a:solidFill>
                <a:latin typeface="Times New Roman" panose="02020603050405020304" pitchFamily="18" charset="0"/>
                <a:cs typeface="Times New Roman" panose="02020603050405020304" pitchFamily="18" charset="0"/>
              </a:rPr>
              <a:t> </a:t>
            </a:r>
            <a:r>
              <a:rPr lang="en-US" altLang="zh-CN" sz="7200" b="1" spc="300" dirty="0" err="1">
                <a:solidFill>
                  <a:srgbClr val="ED7D31">
                    <a:lumMod val="50000"/>
                  </a:srgbClr>
                </a:solidFill>
                <a:latin typeface="Times New Roman" panose="02020603050405020304" pitchFamily="18" charset="0"/>
                <a:cs typeface="Times New Roman" panose="02020603050405020304" pitchFamily="18" charset="0"/>
              </a:rPr>
              <a:t>giỏi</a:t>
            </a:r>
            <a:r>
              <a:rPr lang="en-US" altLang="zh-CN" sz="7200" b="1" spc="300" dirty="0">
                <a:solidFill>
                  <a:srgbClr val="ED7D31">
                    <a:lumMod val="50000"/>
                  </a:srgbClr>
                </a:solidFill>
                <a:latin typeface="Times New Roman" panose="02020603050405020304" pitchFamily="18" charset="0"/>
                <a:cs typeface="Times New Roman" panose="02020603050405020304" pitchFamily="18" charset="0"/>
              </a:rPr>
              <a:t>! </a:t>
            </a:r>
            <a:endParaRPr lang="zh-CN" altLang="en-US" sz="7200" b="1" spc="300" dirty="0">
              <a:solidFill>
                <a:srgbClr val="ED7D31">
                  <a:lumMod val="50000"/>
                </a:srgbClr>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9"/>
          <a:stretch>
            <a:fillRect/>
          </a:stretch>
        </p:blipFill>
        <p:spPr>
          <a:xfrm>
            <a:off x="6045200" y="382588"/>
            <a:ext cx="1403350" cy="966787"/>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10"/>
          <a:stretch>
            <a:fillRect/>
          </a:stretch>
        </p:blipFill>
        <p:spPr>
          <a:xfrm>
            <a:off x="7810500" y="279400"/>
            <a:ext cx="936625" cy="6461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1500"/>
                                        <p:tgtEl>
                                          <p:spTgt spid="19"/>
                                        </p:tgtEl>
                                      </p:cBhvr>
                                    </p:animEffect>
                                  </p:childTnLst>
                                </p:cTn>
                              </p:par>
                              <p:par>
                                <p:cTn id="23" presetID="22"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1500"/>
                                        <p:tgtEl>
                                          <p:spTgt spid="22"/>
                                        </p:tgtEl>
                                      </p:cBhvr>
                                    </p:animEffect>
                                  </p:childTnLst>
                                </p:cTn>
                              </p:par>
                              <p:par>
                                <p:cTn id="26" presetID="37" presetClass="path" presetSubtype="0" accel="50000" decel="50000" fill="hold" nodeType="withEffect">
                                  <p:stCondLst>
                                    <p:cond delay="0"/>
                                  </p:stCondLst>
                                  <p:childTnLst>
                                    <p:animMotion origin="layout" path="M -0.25 -1.48148E-6 L -0.18295 0.04005 C -0.16901 0.04908 -0.14805 0.05394 -0.12605 0.05394 C -0.10105 0.05394 -0.08099 0.04908 -0.06706 0.04005 L 3.54167E-6 -1.48148E-6 " pathEditMode="relative" rAng="0" ptsTypes="AAAAA">
                                      <p:cBhvr>
                                        <p:cTn id="27" dur="2000" fill="hold"/>
                                        <p:tgtEl>
                                          <p:spTgt spid="20"/>
                                        </p:tgtEl>
                                        <p:attrNameLst>
                                          <p:attrName>ppt_x</p:attrName>
                                          <p:attrName>ppt_y</p:attrName>
                                        </p:attrNameLst>
                                      </p:cBhvr>
                                      <p:rCtr x="12500" y="2685"/>
                                    </p:animMotion>
                                  </p:childTnLst>
                                </p:cTn>
                              </p:par>
                              <p:par>
                                <p:cTn id="28" presetID="37" presetClass="path" presetSubtype="0" accel="50000" decel="50000" fill="hold" nodeType="withEffect">
                                  <p:stCondLst>
                                    <p:cond delay="0"/>
                                  </p:stCondLst>
                                  <p:childTnLst>
                                    <p:animMotion origin="layout" path="M -0.25 2.59259E-6 L -0.18295 0.04004 C -0.16901 0.04907 -0.14805 0.05393 -0.12605 0.05393 C -0.10105 0.05393 -0.08099 0.04907 -0.06706 0.04004 L 4.58333E-6 2.59259E-6 " pathEditMode="relative" rAng="0" ptsTypes="AAAAA">
                                      <p:cBhvr>
                                        <p:cTn id="29" dur="2000" fill="hold"/>
                                        <p:tgtEl>
                                          <p:spTgt spid="17"/>
                                        </p:tgtEl>
                                        <p:attrNameLst>
                                          <p:attrName>ppt_x</p:attrName>
                                          <p:attrName>ppt_y</p:attrName>
                                        </p:attrNameLst>
                                      </p:cBhvr>
                                      <p:rCtr x="12500" y="2685"/>
                                    </p:animMotion>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图片 8"/>
          <p:cNvPicPr>
            <a:picLocks noChangeAspect="1"/>
          </p:cNvPicPr>
          <p:nvPr/>
        </p:nvPicPr>
        <p:blipFill>
          <a:blip r:embed="rId3"/>
          <a:srcRect/>
          <a:stretch>
            <a:fillRect/>
          </a:stretch>
        </p:blipFill>
        <p:spPr bwMode="auto">
          <a:xfrm>
            <a:off x="0" y="0"/>
            <a:ext cx="12288838" cy="6858000"/>
          </a:xfrm>
          <a:prstGeom prst="rect">
            <a:avLst/>
          </a:prstGeom>
          <a:noFill/>
          <a:ln w="9525">
            <a:noFill/>
            <a:miter lim="800000"/>
            <a:headEnd/>
            <a:tailEnd/>
          </a:ln>
        </p:spPr>
      </p:pic>
      <p:pic>
        <p:nvPicPr>
          <p:cNvPr id="106498" name="图片 18"/>
          <p:cNvPicPr>
            <a:picLocks noChangeAspect="1"/>
          </p:cNvPicPr>
          <p:nvPr/>
        </p:nvPicPr>
        <p:blipFill>
          <a:blip r:embed="rId4"/>
          <a:srcRect/>
          <a:stretch>
            <a:fillRect/>
          </a:stretch>
        </p:blipFill>
        <p:spPr bwMode="auto">
          <a:xfrm>
            <a:off x="-26988" y="-17463"/>
            <a:ext cx="12026901" cy="6096001"/>
          </a:xfrm>
          <a:prstGeom prst="rect">
            <a:avLst/>
          </a:prstGeom>
          <a:noFill/>
          <a:ln w="9525">
            <a:noFill/>
            <a:miter lim="800000"/>
            <a:headEnd/>
            <a:tailEnd/>
          </a:ln>
        </p:spPr>
      </p:pic>
      <p:sp>
        <p:nvSpPr>
          <p:cNvPr id="16" name="KSO_Shape">
            <a:extLst>
              <a:ext uri="{FF2B5EF4-FFF2-40B4-BE49-F238E27FC236}"/>
            </a:extLst>
          </p:cNvPr>
          <p:cNvSpPr>
            <a:spLocks/>
          </p:cNvSpPr>
          <p:nvPr/>
        </p:nvSpPr>
        <p:spPr bwMode="auto">
          <a:xfrm>
            <a:off x="1735138" y="1198563"/>
            <a:ext cx="9001125" cy="4318000"/>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latin typeface="印品黑体" panose="00000500000000000000" pitchFamily="2" charset="-122"/>
              <a:ea typeface="印品黑体" panose="00000500000000000000" pitchFamily="2" charset="-122"/>
            </a:endParaRPr>
          </a:p>
        </p:txBody>
      </p:sp>
      <p:pic>
        <p:nvPicPr>
          <p:cNvPr id="13" name="图片 12"/>
          <p:cNvPicPr>
            <a:picLocks noChangeAspect="1"/>
          </p:cNvPicPr>
          <p:nvPr/>
        </p:nvPicPr>
        <p:blipFill>
          <a:blip r:embed="rId5"/>
          <a:srcRect/>
          <a:stretch>
            <a:fillRect/>
          </a:stretch>
        </p:blipFill>
        <p:spPr bwMode="auto">
          <a:xfrm>
            <a:off x="119063" y="5207000"/>
            <a:ext cx="3994150" cy="1651000"/>
          </a:xfrm>
          <a:prstGeom prst="rect">
            <a:avLst/>
          </a:prstGeom>
          <a:noFill/>
          <a:ln w="9525">
            <a:noFill/>
            <a:miter lim="800000"/>
            <a:headEnd/>
            <a:tailEnd/>
          </a:ln>
        </p:spPr>
      </p:pic>
      <p:pic>
        <p:nvPicPr>
          <p:cNvPr id="17" name="图片 16" descr="图片包含 书写用具, 定居者, 铅笔&#10;&#10;已生成极高可信度的说明"/>
          <p:cNvPicPr>
            <a:picLocks noChangeAspect="1"/>
          </p:cNvPicPr>
          <p:nvPr/>
        </p:nvPicPr>
        <p:blipFill>
          <a:blip r:embed="rId6"/>
          <a:srcRect/>
          <a:stretch>
            <a:fillRect/>
          </a:stretch>
        </p:blipFill>
        <p:spPr bwMode="auto">
          <a:xfrm>
            <a:off x="1795463" y="1316038"/>
            <a:ext cx="1822450" cy="2765425"/>
          </a:xfrm>
          <a:prstGeom prst="rect">
            <a:avLst/>
          </a:prstGeom>
          <a:noFill/>
          <a:ln w="9525">
            <a:noFill/>
            <a:miter lim="800000"/>
            <a:headEnd/>
            <a:tailEnd/>
          </a:ln>
        </p:spPr>
      </p:pic>
      <p:pic>
        <p:nvPicPr>
          <p:cNvPr id="21" name="图片 20"/>
          <p:cNvPicPr>
            <a:picLocks noChangeAspect="1"/>
          </p:cNvPicPr>
          <p:nvPr/>
        </p:nvPicPr>
        <p:blipFill>
          <a:blip r:embed="rId7"/>
          <a:srcRect/>
          <a:stretch>
            <a:fillRect/>
          </a:stretch>
        </p:blipFill>
        <p:spPr bwMode="auto">
          <a:xfrm>
            <a:off x="7461250" y="827088"/>
            <a:ext cx="3313113" cy="2357437"/>
          </a:xfrm>
          <a:prstGeom prst="rect">
            <a:avLst/>
          </a:prstGeom>
          <a:noFill/>
          <a:ln w="9525">
            <a:noFill/>
            <a:miter lim="800000"/>
            <a:headEnd/>
            <a:tailEnd/>
          </a:ln>
        </p:spPr>
      </p:pic>
      <p:pic>
        <p:nvPicPr>
          <p:cNvPr id="22" name="图片 21"/>
          <p:cNvPicPr>
            <a:picLocks noChangeAspect="1"/>
          </p:cNvPicPr>
          <p:nvPr/>
        </p:nvPicPr>
        <p:blipFill>
          <a:blip r:embed="rId8"/>
          <a:srcRect/>
          <a:stretch>
            <a:fillRect/>
          </a:stretch>
        </p:blipFill>
        <p:spPr bwMode="auto">
          <a:xfrm>
            <a:off x="10334625" y="4479925"/>
            <a:ext cx="1255713" cy="1023938"/>
          </a:xfrm>
          <a:prstGeom prst="rect">
            <a:avLst/>
          </a:prstGeom>
          <a:noFill/>
          <a:ln w="9525">
            <a:noFill/>
            <a:miter lim="800000"/>
            <a:headEnd/>
            <a:tailEnd/>
          </a:ln>
        </p:spPr>
      </p:pic>
      <p:pic>
        <p:nvPicPr>
          <p:cNvPr id="3" name="Picture 2"/>
          <p:cNvPicPr>
            <a:picLocks noChangeAspect="1"/>
          </p:cNvPicPr>
          <p:nvPr/>
        </p:nvPicPr>
        <p:blipFill>
          <a:blip r:embed="rId9"/>
          <a:srcRect/>
          <a:stretch>
            <a:fillRect/>
          </a:stretch>
        </p:blipFill>
        <p:spPr bwMode="auto">
          <a:xfrm>
            <a:off x="3276600" y="2782888"/>
            <a:ext cx="5640388" cy="2517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000"/>
                            </p:stCondLst>
                            <p:childTnLst>
                              <p:par>
                                <p:cTn id="38" presetID="26" presetClass="emph" presetSubtype="0" fill="hold" nodeType="afterEffect">
                                  <p:stCondLst>
                                    <p:cond delay="0"/>
                                  </p:stCondLst>
                                  <p:childTnLst>
                                    <p:animEffect transition="out" filter="fade">
                                      <p:cBhvr>
                                        <p:cTn id="39" dur="500" tmFilter="0, 0; .2, .5; .8, .5; 1, 0"/>
                                        <p:tgtEl>
                                          <p:spTgt spid="3"/>
                                        </p:tgtEl>
                                      </p:cBhvr>
                                    </p:animEffect>
                                    <p:animScale>
                                      <p:cBhvr>
                                        <p:cTn id="4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11" name="Group 10"/>
          <p:cNvGrpSpPr>
            <a:grpSpLocks/>
          </p:cNvGrpSpPr>
          <p:nvPr/>
        </p:nvGrpSpPr>
        <p:grpSpPr bwMode="auto">
          <a:xfrm>
            <a:off x="204788" y="-131763"/>
            <a:ext cx="10450512" cy="2584451"/>
            <a:chOff x="935980" y="-48871"/>
            <a:chExt cx="10265420" cy="2461871"/>
          </a:xfrm>
        </p:grpSpPr>
        <p:sp>
          <p:nvSpPr>
            <p:cNvPr id="2" name="Rounded Rectangle 1"/>
            <p:cNvSpPr/>
            <p:nvPr/>
          </p:nvSpPr>
          <p:spPr>
            <a:xfrm>
              <a:off x="1042018" y="457718"/>
              <a:ext cx="10159382" cy="1879672"/>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6000">
                <a:solidFill>
                  <a:prstClr val="white"/>
                </a:solidFill>
                <a:latin typeface="Times New Roman" panose="02020603050405020304" pitchFamily="18" charset="0"/>
                <a:cs typeface="Times New Roman" panose="02020603050405020304" pitchFamily="18" charset="0"/>
              </a:endParaRPr>
            </a:p>
          </p:txBody>
        </p:sp>
        <p:pic>
          <p:nvPicPr>
            <p:cNvPr id="74793" name="Picture 6"/>
            <p:cNvPicPr>
              <a:picLocks noChangeAspect="1"/>
            </p:cNvPicPr>
            <p:nvPr/>
          </p:nvPicPr>
          <p:blipFill>
            <a:blip r:embed="rId6"/>
            <a:srcRect/>
            <a:stretch>
              <a:fillRect/>
            </a:stretch>
          </p:blipFill>
          <p:spPr bwMode="auto">
            <a:xfrm>
              <a:off x="935980" y="-48871"/>
              <a:ext cx="2505720" cy="2461871"/>
            </a:xfrm>
            <a:prstGeom prst="rect">
              <a:avLst/>
            </a:prstGeom>
            <a:noFill/>
            <a:ln w="9525">
              <a:noFill/>
              <a:miter lim="800000"/>
              <a:headEnd/>
              <a:tailEnd/>
            </a:ln>
          </p:spPr>
        </p:pic>
      </p:grpSp>
      <p:pic>
        <p:nvPicPr>
          <p:cNvPr id="3" name="Picture 2"/>
          <p:cNvPicPr>
            <a:picLocks noChangeAspect="1"/>
          </p:cNvPicPr>
          <p:nvPr/>
        </p:nvPicPr>
        <p:blipFill>
          <a:blip r:embed="rId7"/>
          <a:srcRect/>
          <a:stretch>
            <a:fillRect/>
          </a:stretch>
        </p:blipFill>
        <p:spPr bwMode="auto">
          <a:xfrm>
            <a:off x="9137650" y="-920750"/>
            <a:ext cx="3870325" cy="3870325"/>
          </a:xfrm>
          <a:prstGeom prst="rect">
            <a:avLst/>
          </a:prstGeom>
          <a:noFill/>
          <a:ln w="9525">
            <a:noFill/>
            <a:miter lim="800000"/>
            <a:headEnd/>
            <a:tailEnd/>
          </a:ln>
        </p:spPr>
      </p:pic>
      <p:pic>
        <p:nvPicPr>
          <p:cNvPr id="74756" name="Picture 23">
            <a:hlinkClick r:id="rId8" action="ppaction://hlinksldjump"/>
          </p:cNvPr>
          <p:cNvPicPr>
            <a:picLocks noChangeAspect="1"/>
          </p:cNvPicPr>
          <p:nvPr/>
        </p:nvPicPr>
        <p:blipFill>
          <a:blip r:embed="rId9"/>
          <a:srcRect/>
          <a:stretch>
            <a:fillRect/>
          </a:stretch>
        </p:blipFill>
        <p:spPr bwMode="auto">
          <a:xfrm>
            <a:off x="7594600" y="5099050"/>
            <a:ext cx="3384550" cy="1422400"/>
          </a:xfrm>
          <a:prstGeom prst="rect">
            <a:avLst/>
          </a:prstGeom>
          <a:noFill/>
          <a:ln w="9525">
            <a:noFill/>
            <a:miter lim="800000"/>
            <a:headEnd/>
            <a:tailEnd/>
          </a:ln>
        </p:spPr>
      </p:pic>
      <p:grpSp>
        <p:nvGrpSpPr>
          <p:cNvPr id="74757" name="Group 37"/>
          <p:cNvGrpSpPr>
            <a:grpSpLocks/>
          </p:cNvGrpSpPr>
          <p:nvPr/>
        </p:nvGrpSpPr>
        <p:grpSpPr bwMode="auto">
          <a:xfrm>
            <a:off x="6364288" y="4676775"/>
            <a:ext cx="1749425" cy="1876425"/>
            <a:chOff x="6364645" y="4677022"/>
            <a:chExt cx="1749125" cy="1876273"/>
          </a:xfrm>
        </p:grpSpPr>
        <p:pic>
          <p:nvPicPr>
            <p:cNvPr id="74790" name="Picture 26">
              <a:hlinkClick r:id="rId8" action="ppaction://hlinksldjump"/>
            </p:cNvPr>
            <p:cNvPicPr>
              <a:picLocks noChangeAspect="1"/>
            </p:cNvPicPr>
            <p:nvPr/>
          </p:nvPicPr>
          <p:blipFill>
            <a:blip r:embed="rId10"/>
            <a:srcRect/>
            <a:stretch>
              <a:fillRect/>
            </a:stretch>
          </p:blipFill>
          <p:spPr bwMode="auto">
            <a:xfrm rot="18649333" flipH="1">
              <a:off x="6703697" y="5143222"/>
              <a:ext cx="1487082" cy="1333064"/>
            </a:xfrm>
            <a:prstGeom prst="rect">
              <a:avLst/>
            </a:prstGeom>
            <a:noFill/>
            <a:ln w="9525">
              <a:noFill/>
              <a:miter lim="800000"/>
              <a:headEnd/>
              <a:tailEnd/>
            </a:ln>
          </p:spPr>
        </p:pic>
        <p:sp>
          <p:nvSpPr>
            <p:cNvPr id="74791" name="TextBox 29">
              <a:hlinkClick r:id="rId8" action="ppaction://hlinksldjump"/>
            </p:cNvPr>
            <p:cNvSpPr txBox="1">
              <a:spLocks noChangeArrowheads="1"/>
            </p:cNvSpPr>
            <p:nvPr/>
          </p:nvSpPr>
          <p:spPr bwMode="auto">
            <a:xfrm>
              <a:off x="6364645" y="4677022"/>
              <a:ext cx="925253" cy="1323439"/>
            </a:xfrm>
            <a:prstGeom prst="rect">
              <a:avLst/>
            </a:prstGeom>
            <a:noFill/>
            <a:ln w="9525">
              <a:noFill/>
              <a:miter lim="800000"/>
              <a:headEnd/>
              <a:tailEnd/>
            </a:ln>
          </p:spPr>
          <p:txBody>
            <a:bodyPr wrap="none">
              <a:spAutoFit/>
            </a:bodyPr>
            <a:lstStyle/>
            <a:p>
              <a:r>
                <a:rPr lang="en-US" sz="8000" b="1">
                  <a:solidFill>
                    <a:srgbClr val="002060"/>
                  </a:solidFill>
                  <a:latin typeface="Times New Roman" pitchFamily="18" charset="0"/>
                  <a:cs typeface="Times New Roman" pitchFamily="18" charset="0"/>
                </a:rPr>
                <a:t>D</a:t>
              </a:r>
            </a:p>
          </p:txBody>
        </p:sp>
      </p:grpSp>
      <p:pic>
        <p:nvPicPr>
          <p:cNvPr id="74758" name="Picture 12"/>
          <p:cNvPicPr>
            <a:picLocks noChangeAspect="1"/>
          </p:cNvPicPr>
          <p:nvPr/>
        </p:nvPicPr>
        <p:blipFill>
          <a:blip r:embed="rId9"/>
          <a:srcRect/>
          <a:stretch>
            <a:fillRect/>
          </a:stretch>
        </p:blipFill>
        <p:spPr bwMode="auto">
          <a:xfrm>
            <a:off x="936625" y="5099050"/>
            <a:ext cx="3382963" cy="1422400"/>
          </a:xfrm>
          <a:prstGeom prst="rect">
            <a:avLst/>
          </a:prstGeom>
          <a:noFill/>
          <a:ln w="9525">
            <a:noFill/>
            <a:miter lim="800000"/>
            <a:headEnd/>
            <a:tailEnd/>
          </a:ln>
        </p:spPr>
      </p:pic>
      <p:grpSp>
        <p:nvGrpSpPr>
          <p:cNvPr id="74759" name="Group 35"/>
          <p:cNvGrpSpPr>
            <a:grpSpLocks/>
          </p:cNvGrpSpPr>
          <p:nvPr/>
        </p:nvGrpSpPr>
        <p:grpSpPr bwMode="auto">
          <a:xfrm>
            <a:off x="3902075" y="4659313"/>
            <a:ext cx="1789113" cy="1882775"/>
            <a:chOff x="3901682" y="4658713"/>
            <a:chExt cx="1788736" cy="1883690"/>
          </a:xfrm>
        </p:grpSpPr>
        <p:pic>
          <p:nvPicPr>
            <p:cNvPr id="74788" name="Picture 24"/>
            <p:cNvPicPr>
              <a:picLocks noChangeAspect="1"/>
            </p:cNvPicPr>
            <p:nvPr/>
          </p:nvPicPr>
          <p:blipFill>
            <a:blip r:embed="rId10"/>
            <a:srcRect/>
            <a:stretch>
              <a:fillRect/>
            </a:stretch>
          </p:blipFill>
          <p:spPr bwMode="auto">
            <a:xfrm rot="2950667">
              <a:off x="3824673" y="5132330"/>
              <a:ext cx="1487082" cy="1333064"/>
            </a:xfrm>
            <a:prstGeom prst="rect">
              <a:avLst/>
            </a:prstGeom>
            <a:noFill/>
            <a:ln w="9525">
              <a:noFill/>
              <a:miter lim="800000"/>
              <a:headEnd/>
              <a:tailEnd/>
            </a:ln>
          </p:spPr>
        </p:pic>
        <p:sp>
          <p:nvSpPr>
            <p:cNvPr id="74789" name="TextBox 27"/>
            <p:cNvSpPr txBox="1">
              <a:spLocks noChangeArrowheads="1"/>
            </p:cNvSpPr>
            <p:nvPr/>
          </p:nvSpPr>
          <p:spPr bwMode="auto">
            <a:xfrm>
              <a:off x="4765165" y="4658713"/>
              <a:ext cx="925253" cy="1323439"/>
            </a:xfrm>
            <a:prstGeom prst="rect">
              <a:avLst/>
            </a:prstGeom>
            <a:noFill/>
            <a:ln w="9525">
              <a:noFill/>
              <a:miter lim="800000"/>
              <a:headEnd/>
              <a:tailEnd/>
            </a:ln>
          </p:spPr>
          <p:txBody>
            <a:bodyPr wrap="none">
              <a:spAutoFit/>
            </a:bodyPr>
            <a:lstStyle/>
            <a:p>
              <a:r>
                <a:rPr lang="en-US" sz="8000" b="1">
                  <a:solidFill>
                    <a:srgbClr val="002060"/>
                  </a:solidFill>
                  <a:latin typeface="Times New Roman" pitchFamily="18" charset="0"/>
                  <a:cs typeface="Times New Roman" pitchFamily="18" charset="0"/>
                </a:rPr>
                <a:t>C</a:t>
              </a:r>
            </a:p>
          </p:txBody>
        </p:sp>
      </p:grpSp>
      <p:pic>
        <p:nvPicPr>
          <p:cNvPr id="74760" name="Picture 22"/>
          <p:cNvPicPr>
            <a:picLocks noChangeAspect="1"/>
          </p:cNvPicPr>
          <p:nvPr/>
        </p:nvPicPr>
        <p:blipFill>
          <a:blip r:embed="rId11"/>
          <a:srcRect/>
          <a:stretch>
            <a:fillRect/>
          </a:stretch>
        </p:blipFill>
        <p:spPr bwMode="auto">
          <a:xfrm>
            <a:off x="7594600" y="3384550"/>
            <a:ext cx="3384550" cy="1422400"/>
          </a:xfrm>
          <a:prstGeom prst="rect">
            <a:avLst/>
          </a:prstGeom>
          <a:noFill/>
          <a:ln w="9525">
            <a:noFill/>
            <a:miter lim="800000"/>
            <a:headEnd/>
            <a:tailEnd/>
          </a:ln>
        </p:spPr>
      </p:pic>
      <p:grpSp>
        <p:nvGrpSpPr>
          <p:cNvPr id="74761" name="Group 36"/>
          <p:cNvGrpSpPr>
            <a:grpSpLocks/>
          </p:cNvGrpSpPr>
          <p:nvPr/>
        </p:nvGrpSpPr>
        <p:grpSpPr bwMode="auto">
          <a:xfrm>
            <a:off x="6335713" y="3363913"/>
            <a:ext cx="1563687" cy="1323975"/>
            <a:chOff x="6335218" y="3363817"/>
            <a:chExt cx="1563488" cy="1323439"/>
          </a:xfrm>
        </p:grpSpPr>
        <p:pic>
          <p:nvPicPr>
            <p:cNvPr id="74786" name="Picture 25"/>
            <p:cNvPicPr>
              <a:picLocks noChangeAspect="1"/>
            </p:cNvPicPr>
            <p:nvPr/>
          </p:nvPicPr>
          <p:blipFill>
            <a:blip r:embed="rId12"/>
            <a:srcRect/>
            <a:stretch>
              <a:fillRect/>
            </a:stretch>
          </p:blipFill>
          <p:spPr bwMode="auto">
            <a:xfrm rot="18649333" flipH="1">
              <a:off x="6839234" y="3475145"/>
              <a:ext cx="1117334" cy="1001611"/>
            </a:xfrm>
            <a:prstGeom prst="rect">
              <a:avLst/>
            </a:prstGeom>
            <a:noFill/>
            <a:ln w="9525">
              <a:noFill/>
              <a:miter lim="800000"/>
              <a:headEnd/>
              <a:tailEnd/>
            </a:ln>
          </p:spPr>
        </p:pic>
        <p:sp>
          <p:nvSpPr>
            <p:cNvPr id="74787" name="TextBox 28"/>
            <p:cNvSpPr txBox="1">
              <a:spLocks noChangeArrowheads="1"/>
            </p:cNvSpPr>
            <p:nvPr/>
          </p:nvSpPr>
          <p:spPr bwMode="auto">
            <a:xfrm>
              <a:off x="6335218" y="3363817"/>
              <a:ext cx="869149" cy="1323439"/>
            </a:xfrm>
            <a:prstGeom prst="rect">
              <a:avLst/>
            </a:prstGeom>
            <a:noFill/>
            <a:ln w="9525">
              <a:noFill/>
              <a:miter lim="800000"/>
              <a:headEnd/>
              <a:tailEnd/>
            </a:ln>
          </p:spPr>
          <p:txBody>
            <a:bodyPr wrap="none">
              <a:spAutoFit/>
            </a:bodyPr>
            <a:lstStyle/>
            <a:p>
              <a:r>
                <a:rPr lang="en-US" sz="8000" b="1">
                  <a:solidFill>
                    <a:srgbClr val="002060"/>
                  </a:solidFill>
                  <a:latin typeface="Times New Roman" pitchFamily="18" charset="0"/>
                  <a:cs typeface="Times New Roman" pitchFamily="18" charset="0"/>
                </a:rPr>
                <a:t>B</a:t>
              </a:r>
            </a:p>
          </p:txBody>
        </p:sp>
      </p:grpSp>
      <p:pic>
        <p:nvPicPr>
          <p:cNvPr id="74762" name="Picture 4"/>
          <p:cNvPicPr>
            <a:picLocks noChangeAspect="1"/>
          </p:cNvPicPr>
          <p:nvPr/>
        </p:nvPicPr>
        <p:blipFill>
          <a:blip r:embed="rId11"/>
          <a:srcRect/>
          <a:stretch>
            <a:fillRect/>
          </a:stretch>
        </p:blipFill>
        <p:spPr bwMode="auto">
          <a:xfrm>
            <a:off x="946150" y="3357563"/>
            <a:ext cx="3384550" cy="1422400"/>
          </a:xfrm>
          <a:prstGeom prst="rect">
            <a:avLst/>
          </a:prstGeom>
          <a:noFill/>
          <a:ln w="9525">
            <a:noFill/>
            <a:miter lim="800000"/>
            <a:headEnd/>
            <a:tailEnd/>
          </a:ln>
        </p:spPr>
      </p:pic>
      <p:grpSp>
        <p:nvGrpSpPr>
          <p:cNvPr id="74763" name="Group 34"/>
          <p:cNvGrpSpPr>
            <a:grpSpLocks/>
          </p:cNvGrpSpPr>
          <p:nvPr/>
        </p:nvGrpSpPr>
        <p:grpSpPr bwMode="auto">
          <a:xfrm>
            <a:off x="3995738" y="3328988"/>
            <a:ext cx="1689100" cy="1347787"/>
            <a:chOff x="3985437" y="3355901"/>
            <a:chExt cx="1688697" cy="1347375"/>
          </a:xfrm>
        </p:grpSpPr>
        <p:pic>
          <p:nvPicPr>
            <p:cNvPr id="74784" name="Picture 14"/>
            <p:cNvPicPr>
              <a:picLocks noChangeAspect="1"/>
            </p:cNvPicPr>
            <p:nvPr/>
          </p:nvPicPr>
          <p:blipFill>
            <a:blip r:embed="rId13"/>
            <a:srcRect/>
            <a:stretch>
              <a:fillRect/>
            </a:stretch>
          </p:blipFill>
          <p:spPr bwMode="auto">
            <a:xfrm rot="2950667">
              <a:off x="3927576" y="3413762"/>
              <a:ext cx="1117334" cy="1001611"/>
            </a:xfrm>
            <a:prstGeom prst="rect">
              <a:avLst/>
            </a:prstGeom>
            <a:noFill/>
            <a:ln w="9525">
              <a:noFill/>
              <a:miter lim="800000"/>
              <a:headEnd/>
              <a:tailEnd/>
            </a:ln>
          </p:spPr>
        </p:pic>
        <p:sp>
          <p:nvSpPr>
            <p:cNvPr id="74785" name="TextBox 7"/>
            <p:cNvSpPr txBox="1">
              <a:spLocks noChangeArrowheads="1"/>
            </p:cNvSpPr>
            <p:nvPr/>
          </p:nvSpPr>
          <p:spPr bwMode="auto">
            <a:xfrm>
              <a:off x="4748881" y="3379837"/>
              <a:ext cx="925253" cy="1323439"/>
            </a:xfrm>
            <a:prstGeom prst="rect">
              <a:avLst/>
            </a:prstGeom>
            <a:noFill/>
            <a:ln w="9525">
              <a:noFill/>
              <a:miter lim="800000"/>
              <a:headEnd/>
              <a:tailEnd/>
            </a:ln>
          </p:spPr>
          <p:txBody>
            <a:bodyPr wrap="none">
              <a:spAutoFit/>
            </a:bodyPr>
            <a:lstStyle/>
            <a:p>
              <a:r>
                <a:rPr lang="en-US" sz="8000" b="1">
                  <a:solidFill>
                    <a:srgbClr val="002060"/>
                  </a:solidFill>
                  <a:latin typeface="Times New Roman" pitchFamily="18" charset="0"/>
                  <a:cs typeface="Times New Roman" pitchFamily="18" charset="0"/>
                </a:rPr>
                <a:t>A</a:t>
              </a:r>
            </a:p>
          </p:txBody>
        </p:sp>
      </p:grpSp>
      <p:sp>
        <p:nvSpPr>
          <p:cNvPr id="44" name="Text Box 3"/>
          <p:cNvSpPr txBox="1">
            <a:spLocks noChangeArrowheads="1"/>
          </p:cNvSpPr>
          <p:nvPr/>
        </p:nvSpPr>
        <p:spPr bwMode="auto">
          <a:xfrm>
            <a:off x="2290257" y="340721"/>
            <a:ext cx="8266252" cy="2015936"/>
          </a:xfrm>
          <a:prstGeom prst="rect">
            <a:avLst/>
          </a:prstGeom>
          <a:noFill/>
          <a:ln>
            <a:noFill/>
          </a:ln>
          <a:extLst>
            <a:ext uri="{909E8E84-426E-40DD-AFC4-6F175D3DCCD1}"/>
            <a:ext uri="{91240B29-F687-4F45-9708-019B960494DF}"/>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1pPr>
            <a:lvl2pPr marL="457200"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2pPr>
            <a:lvl3pPr marL="914400"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3pPr>
            <a:lvl4pPr marL="1371600"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4pPr>
            <a:lvl5pPr marL="1828800"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5pPr>
            <a:lvl6pPr marL="2286000" algn="l" defTabSz="914400" rtl="0" eaLnBrk="1" latinLnBrk="0" hangingPunct="1">
              <a:defRPr sz="2800" kern="1200">
                <a:solidFill>
                  <a:schemeClr val="tx1"/>
                </a:solidFill>
                <a:latin typeface="VNI-Times" pitchFamily="2" charset="0"/>
                <a:ea typeface="+mn-ea"/>
                <a:cs typeface="Arial" panose="020B0604020202020204" pitchFamily="34" charset="0"/>
              </a:defRPr>
            </a:lvl6pPr>
            <a:lvl7pPr marL="2743200" algn="l" defTabSz="914400" rtl="0" eaLnBrk="1" latinLnBrk="0" hangingPunct="1">
              <a:defRPr sz="2800" kern="1200">
                <a:solidFill>
                  <a:schemeClr val="tx1"/>
                </a:solidFill>
                <a:latin typeface="VNI-Times" pitchFamily="2" charset="0"/>
                <a:ea typeface="+mn-ea"/>
                <a:cs typeface="Arial" panose="020B0604020202020204" pitchFamily="34" charset="0"/>
              </a:defRPr>
            </a:lvl7pPr>
            <a:lvl8pPr marL="3200400" algn="l" defTabSz="914400" rtl="0" eaLnBrk="1" latinLnBrk="0" hangingPunct="1">
              <a:defRPr sz="2800" kern="1200">
                <a:solidFill>
                  <a:schemeClr val="tx1"/>
                </a:solidFill>
                <a:latin typeface="VNI-Times" pitchFamily="2" charset="0"/>
                <a:ea typeface="+mn-ea"/>
                <a:cs typeface="Arial" panose="020B0604020202020204" pitchFamily="34" charset="0"/>
              </a:defRPr>
            </a:lvl8pPr>
            <a:lvl9pPr marL="3657600" algn="l" defTabSz="914400" rtl="0" eaLnBrk="1" latinLnBrk="0" hangingPunct="1">
              <a:defRPr sz="2800" kern="1200">
                <a:solidFill>
                  <a:schemeClr val="tx1"/>
                </a:solidFill>
                <a:latin typeface="VNI-Times" pitchFamily="2" charset="0"/>
                <a:ea typeface="+mn-ea"/>
                <a:cs typeface="Arial" panose="020B0604020202020204" pitchFamily="34" charset="0"/>
              </a:defRPr>
            </a:lvl9pPr>
          </a:lstStyle>
          <a:p>
            <a:pPr algn="ctr" eaLnBrk="1" hangingPunct="1">
              <a:spcBef>
                <a:spcPts val="600"/>
              </a:spcBef>
              <a:defRPr/>
            </a:pP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Kết</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quả</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phép</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tính</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a:t>
            </a:r>
            <a:endParaRPr lang="en-US" altLang="en-US" sz="6000" b="1" dirty="0">
              <a:ln>
                <a:solidFill>
                  <a:prstClr val="black"/>
                </a:solidFill>
              </a:ln>
              <a:solidFill>
                <a:srgbClr val="ED7D31">
                  <a:lumMod val="75000"/>
                </a:srgbClr>
              </a:solidFill>
              <a:latin typeface="Times New Roman" panose="02020603050405020304" pitchFamily="18" charset="0"/>
              <a:cs typeface="Times New Roman" panose="02020603050405020304" pitchFamily="18" charset="0"/>
            </a:endParaRPr>
          </a:p>
          <a:p>
            <a:pPr algn="ctr" eaLnBrk="1" hangingPunct="1">
              <a:spcBef>
                <a:spcPts val="600"/>
              </a:spcBef>
              <a:defRPr/>
            </a:pPr>
            <a:r>
              <a:rPr lang="en-US" altLang="en-US" sz="6000" b="1" dirty="0">
                <a:ln>
                  <a:solidFill>
                    <a:prstClr val="black"/>
                  </a:solidFill>
                </a:ln>
                <a:solidFill>
                  <a:srgbClr val="ED7D31">
                    <a:lumMod val="75000"/>
                  </a:srgbClr>
                </a:solidFill>
                <a:latin typeface="Times New Roman" panose="02020603050405020304" pitchFamily="18" charset="0"/>
                <a:cs typeface="Times New Roman" panose="02020603050405020304" pitchFamily="18" charset="0"/>
              </a:rPr>
              <a:t>243 x 2 = …</a:t>
            </a:r>
            <a:endParaRPr lang="en-US" altLang="en-US" sz="6000" b="1" dirty="0">
              <a:ln>
                <a:solidFill>
                  <a:prstClr val="black"/>
                </a:solidFill>
              </a:ln>
              <a:solidFill>
                <a:srgbClr val="ED7D31">
                  <a:lumMod val="75000"/>
                </a:srgbClr>
              </a:solidFill>
            </a:endParaRPr>
          </a:p>
        </p:txBody>
      </p:sp>
      <p:sp>
        <p:nvSpPr>
          <p:cNvPr id="12" name="Rectangle 11">
            <a:hlinkClick r:id="rId14" action="ppaction://hlinksldjump"/>
          </p:cNvPr>
          <p:cNvSpPr/>
          <p:nvPr/>
        </p:nvSpPr>
        <p:spPr>
          <a:xfrm>
            <a:off x="1641784" y="3487801"/>
            <a:ext cx="1723549"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486</a:t>
            </a:r>
          </a:p>
        </p:txBody>
      </p:sp>
      <p:sp>
        <p:nvSpPr>
          <p:cNvPr id="14" name="Rectangle 13"/>
          <p:cNvSpPr/>
          <p:nvPr/>
        </p:nvSpPr>
        <p:spPr>
          <a:xfrm>
            <a:off x="1628656" y="5201053"/>
            <a:ext cx="1723549"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684</a:t>
            </a:r>
          </a:p>
        </p:txBody>
      </p:sp>
      <p:sp>
        <p:nvSpPr>
          <p:cNvPr id="16" name="Rectangle 15"/>
          <p:cNvSpPr/>
          <p:nvPr/>
        </p:nvSpPr>
        <p:spPr>
          <a:xfrm>
            <a:off x="8377402" y="3487801"/>
            <a:ext cx="1723549"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468</a:t>
            </a:r>
          </a:p>
        </p:txBody>
      </p:sp>
      <p:sp>
        <p:nvSpPr>
          <p:cNvPr id="17" name="Rectangle 16"/>
          <p:cNvSpPr/>
          <p:nvPr/>
        </p:nvSpPr>
        <p:spPr>
          <a:xfrm>
            <a:off x="8474033" y="5201053"/>
            <a:ext cx="1723549"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466</a:t>
            </a:r>
          </a:p>
        </p:txBody>
      </p:sp>
      <p:pic>
        <p:nvPicPr>
          <p:cNvPr id="55" name="Shape">
            <a:hlinkClick r:id="" action="ppaction://media"/>
          </p:cNvPr>
          <p:cNvPicPr>
            <a:picLocks noRot="1" noChangeAspect="1"/>
          </p:cNvPicPr>
          <p:nvPr>
            <a:audioFile r:link="rId2"/>
          </p:nvPr>
        </p:nvPicPr>
        <p:blipFill>
          <a:blip r:embed="rId15"/>
          <a:srcRect/>
          <a:stretch>
            <a:fillRect/>
          </a:stretch>
        </p:blipFill>
        <p:spPr bwMode="auto">
          <a:xfrm>
            <a:off x="5634038" y="-638175"/>
            <a:ext cx="487362" cy="487362"/>
          </a:xfrm>
          <a:prstGeom prst="rect">
            <a:avLst/>
          </a:prstGeom>
          <a:noFill/>
          <a:ln w="9525">
            <a:noFill/>
            <a:miter lim="800000"/>
            <a:headEnd/>
            <a:tailEnd/>
          </a:ln>
        </p:spPr>
      </p:pic>
      <p:sp>
        <p:nvSpPr>
          <p:cNvPr id="56" name="TextBox 55"/>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10</a:t>
            </a:r>
          </a:p>
        </p:txBody>
      </p:sp>
      <p:sp>
        <p:nvSpPr>
          <p:cNvPr id="57" name="TextBox 56"/>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9</a:t>
            </a:r>
          </a:p>
        </p:txBody>
      </p:sp>
      <p:sp>
        <p:nvSpPr>
          <p:cNvPr id="62" name="TextBox 61"/>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8</a:t>
            </a:r>
          </a:p>
        </p:txBody>
      </p:sp>
      <p:sp>
        <p:nvSpPr>
          <p:cNvPr id="63" name="TextBox 62"/>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7</a:t>
            </a:r>
          </a:p>
        </p:txBody>
      </p:sp>
      <p:sp>
        <p:nvSpPr>
          <p:cNvPr id="64" name="TextBox 63"/>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6</a:t>
            </a:r>
          </a:p>
        </p:txBody>
      </p:sp>
      <p:sp>
        <p:nvSpPr>
          <p:cNvPr id="65" name="TextBox 64"/>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5</a:t>
            </a:r>
          </a:p>
        </p:txBody>
      </p:sp>
      <p:sp>
        <p:nvSpPr>
          <p:cNvPr id="66" name="TextBox 65"/>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4</a:t>
            </a:r>
          </a:p>
        </p:txBody>
      </p:sp>
      <p:sp>
        <p:nvSpPr>
          <p:cNvPr id="67" name="TextBox 66"/>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3</a:t>
            </a:r>
          </a:p>
        </p:txBody>
      </p:sp>
      <p:sp>
        <p:nvSpPr>
          <p:cNvPr id="68" name="TextBox 67"/>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2</a:t>
            </a:r>
          </a:p>
        </p:txBody>
      </p:sp>
      <p:sp>
        <p:nvSpPr>
          <p:cNvPr id="69" name="TextBox 68"/>
          <p:cNvSpPr txBox="1"/>
          <p:nvPr/>
        </p:nvSpPr>
        <p:spPr>
          <a:xfrm>
            <a:off x="5035550" y="2332038"/>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1</a:t>
            </a:r>
          </a:p>
        </p:txBody>
      </p:sp>
      <p:sp>
        <p:nvSpPr>
          <p:cNvPr id="70" name="TextBox 69"/>
          <p:cNvSpPr txBox="1"/>
          <p:nvPr/>
        </p:nvSpPr>
        <p:spPr>
          <a:xfrm>
            <a:off x="5035550" y="2311400"/>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0</a:t>
            </a:r>
          </a:p>
        </p:txBody>
      </p:sp>
      <p:pic>
        <p:nvPicPr>
          <p:cNvPr id="47" name="Shape">
            <a:hlinkClick r:id="" action="ppaction://media"/>
          </p:cNvPr>
          <p:cNvPicPr>
            <a:picLocks noRot="1" noChangeAspect="1"/>
          </p:cNvPicPr>
          <p:nvPr>
            <a:audioFile r:link="rId2"/>
          </p:nvPr>
        </p:nvPicPr>
        <p:blipFill>
          <a:blip r:embed="rId16"/>
          <a:srcRect/>
          <a:stretch>
            <a:fillRect/>
          </a:stretch>
        </p:blipFill>
        <p:spPr bwMode="auto">
          <a:xfrm>
            <a:off x="407988" y="-609600"/>
            <a:ext cx="609600" cy="609600"/>
          </a:xfrm>
          <a:prstGeom prst="rect">
            <a:avLst/>
          </a:prstGeom>
          <a:noFill/>
          <a:ln w="9525">
            <a:noFill/>
            <a:miter lim="800000"/>
            <a:headEnd/>
            <a:tailEnd/>
          </a:ln>
        </p:spPr>
      </p:pic>
      <p:pic>
        <p:nvPicPr>
          <p:cNvPr id="48" name="Shape">
            <a:hlinkClick r:id="" action="ppaction://media"/>
          </p:cNvPr>
          <p:cNvPicPr>
            <a:picLocks noRot="1" noChangeAspect="1"/>
          </p:cNvPicPr>
          <p:nvPr>
            <a:audioFile r:link="rId2"/>
          </p:nvPr>
        </p:nvPicPr>
        <p:blipFill>
          <a:blip r:embed="rId16"/>
          <a:srcRect/>
          <a:stretch>
            <a:fillRect/>
          </a:stretch>
        </p:blipFill>
        <p:spPr bwMode="auto">
          <a:xfrm>
            <a:off x="1681163" y="-739775"/>
            <a:ext cx="609600" cy="609600"/>
          </a:xfrm>
          <a:prstGeom prst="rect">
            <a:avLst/>
          </a:prstGeom>
          <a:noFill/>
          <a:ln w="9525">
            <a:noFill/>
            <a:miter lim="800000"/>
            <a:headEnd/>
            <a:tailEnd/>
          </a:ln>
        </p:spPr>
      </p:pic>
      <p:pic>
        <p:nvPicPr>
          <p:cNvPr id="1026" name="Picture 2" descr="https://png.pngtree.com/png-clipart/20190117/ourlarge/pngtree-yellow-alarm-clock-beautiful-alarm-clock-hand-drawn-alarm-clock-cartoon-png-image_413360.jpg"/>
          <p:cNvPicPr>
            <a:picLocks noChangeAspect="1" noChangeArrowheads="1"/>
          </p:cNvPicPr>
          <p:nvPr/>
        </p:nvPicPr>
        <p:blipFill>
          <a:blip r:embed="rId17" cstate="print">
            <a:extLst>
              <a:ext uri="{28A0092B-C50C-407E-A947-70E740481C1C}"/>
            </a:extLst>
          </a:blip>
          <a:srcRect/>
          <a:stretch>
            <a:fillRect/>
          </a:stretch>
        </p:blipFill>
        <p:spPr bwMode="auto">
          <a:xfrm>
            <a:off x="3378197" y="2085307"/>
            <a:ext cx="1615855" cy="1292684"/>
          </a:xfrm>
          <a:prstGeom prst="chord">
            <a:avLst>
              <a:gd name="adj1" fmla="val 17560998"/>
              <a:gd name="adj2" fmla="val 16200000"/>
            </a:avLst>
          </a:prstGeom>
          <a:noFill/>
          <a:extLst>
            <a:ext uri="{909E8E84-426E-40DD-AFC4-6F175D3DCCD1}"/>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Vertical)">
                                      <p:cBhvr>
                                        <p:cTn id="16" dur="500"/>
                                        <p:tgtEl>
                                          <p:spTgt spid="44"/>
                                        </p:tgtEl>
                                      </p:cBhvr>
                                    </p:animEffect>
                                  </p:childTnLst>
                                </p:cTn>
                              </p:par>
                              <p:par>
                                <p:cTn id="17" presetID="16" presetClass="entr" presetSubtype="21" fill="hold" grpId="0" nodeType="withEffect">
                                  <p:stCondLst>
                                    <p:cond delay="0"/>
                                  </p:stCondLst>
                                  <p:iterate type="lt">
                                    <p:tmPct val="0"/>
                                  </p:iterate>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741" fill="hold"/>
                                        <p:tgtEl>
                                          <p:spTgt spid="55"/>
                                        </p:tgtEl>
                                      </p:cBhvr>
                                    </p:cmd>
                                  </p:childTnLst>
                                </p:cTn>
                              </p:par>
                              <p:par>
                                <p:cTn id="33" presetID="1" presetClass="entr" presetSubtype="0" fill="hold" grpId="0" nodeType="withEffect">
                                  <p:stCondLst>
                                    <p:cond delay="0"/>
                                  </p:stCondLst>
                                  <p:childTnLst>
                                    <p:set>
                                      <p:cBhvr>
                                        <p:cTn id="34" dur="1" fill="hold">
                                          <p:stCondLst>
                                            <p:cond delay="9249"/>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249"/>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1249"/>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2249"/>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3249"/>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249"/>
                                          </p:stCondLst>
                                        </p:cTn>
                                        <p:tgtEl>
                                          <p:spTgt spid="6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5249"/>
                                          </p:stCondLst>
                                        </p:cTn>
                                        <p:tgtEl>
                                          <p:spTgt spid="6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6249"/>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7249"/>
                                          </p:stCondLst>
                                        </p:cTn>
                                        <p:tgtEl>
                                          <p:spTgt spid="6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8249"/>
                                          </p:stCondLst>
                                        </p:cTn>
                                        <p:tgtEl>
                                          <p:spTgt spid="6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10749"/>
                                          </p:stCondLst>
                                        </p:cTn>
                                        <p:tgtEl>
                                          <p:spTgt spid="70"/>
                                        </p:tgtEl>
                                        <p:attrNameLst>
                                          <p:attrName>style.visibility</p:attrName>
                                        </p:attrNameLst>
                                      </p:cBhvr>
                                      <p:to>
                                        <p:strVal val="visible"/>
                                      </p:to>
                                    </p:set>
                                  </p:childTnLst>
                                </p:cTn>
                              </p:par>
                              <p:par>
                                <p:cTn id="57" presetID="32" presetClass="emph" presetSubtype="0" repeatCount="indefinite" fill="hold" grpId="2" nodeType="withEffect">
                                  <p:stCondLst>
                                    <p:cond delay="0"/>
                                  </p:stCondLst>
                                  <p:endCondLst>
                                    <p:cond evt="onNext" delay="0">
                                      <p:tgtEl>
                                        <p:sldTgt/>
                                      </p:tgtEl>
                                    </p:cond>
                                  </p:end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cTn>
                              </p:par>
                            </p:childTnLst>
                          </p:cTn>
                        </p:par>
                        <p:par>
                          <p:cTn id="63" fill="hold">
                            <p:stCondLst>
                              <p:cond delay="13741"/>
                            </p:stCondLst>
                            <p:childTnLst>
                              <p:par>
                                <p:cTn id="64" presetID="1" presetClass="exit" presetSubtype="0" fill="hold" nodeType="afterEffect">
                                  <p:stCondLst>
                                    <p:cond delay="0"/>
                                  </p:stCondLst>
                                  <p:childTnLst>
                                    <p:set>
                                      <p:cBhvr>
                                        <p:cTn id="65" dur="1" fill="hold">
                                          <p:stCondLst>
                                            <p:cond delay="0"/>
                                          </p:stCondLst>
                                        </p:cTn>
                                        <p:tgtEl>
                                          <p:spTgt spid="55"/>
                                        </p:tgtEl>
                                        <p:attrNameLst>
                                          <p:attrName>style.visibility</p:attrName>
                                        </p:attrNameLst>
                                      </p:cBhvr>
                                      <p:to>
                                        <p:strVal val="hidden"/>
                                      </p:to>
                                    </p:set>
                                    <p:cmd type="call" cmd="stop">
                                      <p:cBhvr>
                                        <p:cTn id="66" dur="1">
                                          <p:stCondLst>
                                            <p:cond delay="0"/>
                                          </p:stCondLst>
                                        </p:cTn>
                                        <p:tgtEl>
                                          <p:spTgt spid="55"/>
                                        </p:tgtEl>
                                      </p:cBhvr>
                                    </p:cmd>
                                  </p:childTnLst>
                                </p:cTn>
                              </p:par>
                            </p:childTnLst>
                          </p:cTn>
                        </p:par>
                        <p:par>
                          <p:cTn id="67" fill="hold">
                            <p:stCondLst>
                              <p:cond delay="13741"/>
                            </p:stCondLst>
                            <p:childTnLst>
                              <p:par>
                                <p:cTn id="68" presetID="1" presetClass="exit" presetSubtype="0" fill="hold" grpId="1" nodeType="afterEffect">
                                  <p:stCondLst>
                                    <p:cond delay="0"/>
                                  </p:stCondLst>
                                  <p:childTnLst>
                                    <p:set>
                                      <p:cBhvr>
                                        <p:cTn id="69" dur="1" fill="hold">
                                          <p:stCondLst>
                                            <p:cond delay="0"/>
                                          </p:stCondLst>
                                        </p:cTn>
                                        <p:tgtEl>
                                          <p:spTgt spid="56"/>
                                        </p:tgtEl>
                                        <p:attrNameLst>
                                          <p:attrName>style.visibility</p:attrName>
                                        </p:attrNameLst>
                                      </p:cBhvr>
                                      <p:to>
                                        <p:strVal val="hidden"/>
                                      </p:to>
                                    </p:set>
                                  </p:childTnLst>
                                </p:cTn>
                              </p:par>
                            </p:childTnLst>
                          </p:cTn>
                        </p:par>
                        <p:par>
                          <p:cTn id="70" fill="hold">
                            <p:stCondLst>
                              <p:cond delay="13741"/>
                            </p:stCondLst>
                            <p:childTnLst>
                              <p:par>
                                <p:cTn id="71" presetID="1" presetClass="exit" presetSubtype="0" fill="hold" grpId="1" nodeType="afterEffect">
                                  <p:stCondLst>
                                    <p:cond delay="0"/>
                                  </p:stCondLst>
                                  <p:childTnLst>
                                    <p:set>
                                      <p:cBhvr>
                                        <p:cTn id="72" dur="1" fill="hold">
                                          <p:stCondLst>
                                            <p:cond delay="0"/>
                                          </p:stCondLst>
                                        </p:cTn>
                                        <p:tgtEl>
                                          <p:spTgt spid="57"/>
                                        </p:tgtEl>
                                        <p:attrNameLst>
                                          <p:attrName>style.visibility</p:attrName>
                                        </p:attrNameLst>
                                      </p:cBhvr>
                                      <p:to>
                                        <p:strVal val="hidden"/>
                                      </p:to>
                                    </p:set>
                                  </p:childTnLst>
                                </p:cTn>
                              </p:par>
                            </p:childTnLst>
                          </p:cTn>
                        </p:par>
                        <p:par>
                          <p:cTn id="73" fill="hold">
                            <p:stCondLst>
                              <p:cond delay="13741"/>
                            </p:stCondLst>
                            <p:childTnLst>
                              <p:par>
                                <p:cTn id="74" presetID="1" presetClass="exit" presetSubtype="0" fill="hold" grpId="1" nodeType="afterEffect">
                                  <p:stCondLst>
                                    <p:cond delay="0"/>
                                  </p:stCondLst>
                                  <p:childTnLst>
                                    <p:set>
                                      <p:cBhvr>
                                        <p:cTn id="75" dur="1" fill="hold">
                                          <p:stCondLst>
                                            <p:cond delay="0"/>
                                          </p:stCondLst>
                                        </p:cTn>
                                        <p:tgtEl>
                                          <p:spTgt spid="62"/>
                                        </p:tgtEl>
                                        <p:attrNameLst>
                                          <p:attrName>style.visibility</p:attrName>
                                        </p:attrNameLst>
                                      </p:cBhvr>
                                      <p:to>
                                        <p:strVal val="hidden"/>
                                      </p:to>
                                    </p:set>
                                  </p:childTnLst>
                                </p:cTn>
                              </p:par>
                            </p:childTnLst>
                          </p:cTn>
                        </p:par>
                        <p:par>
                          <p:cTn id="76" fill="hold">
                            <p:stCondLst>
                              <p:cond delay="13741"/>
                            </p:stCondLst>
                            <p:childTnLst>
                              <p:par>
                                <p:cTn id="77" presetID="1" presetClass="exit" presetSubtype="0" fill="hold" grpId="1" nodeType="afterEffect">
                                  <p:stCondLst>
                                    <p:cond delay="0"/>
                                  </p:stCondLst>
                                  <p:childTnLst>
                                    <p:set>
                                      <p:cBhvr>
                                        <p:cTn id="78" dur="1" fill="hold">
                                          <p:stCondLst>
                                            <p:cond delay="0"/>
                                          </p:stCondLst>
                                        </p:cTn>
                                        <p:tgtEl>
                                          <p:spTgt spid="63"/>
                                        </p:tgtEl>
                                        <p:attrNameLst>
                                          <p:attrName>style.visibility</p:attrName>
                                        </p:attrNameLst>
                                      </p:cBhvr>
                                      <p:to>
                                        <p:strVal val="hidden"/>
                                      </p:to>
                                    </p:set>
                                  </p:childTnLst>
                                </p:cTn>
                              </p:par>
                            </p:childTnLst>
                          </p:cTn>
                        </p:par>
                        <p:par>
                          <p:cTn id="79" fill="hold">
                            <p:stCondLst>
                              <p:cond delay="13741"/>
                            </p:stCondLst>
                            <p:childTnLst>
                              <p:par>
                                <p:cTn id="80" presetID="1" presetClass="exit" presetSubtype="0" fill="hold" grpId="1" nodeType="afterEffect">
                                  <p:stCondLst>
                                    <p:cond delay="0"/>
                                  </p:stCondLst>
                                  <p:childTnLst>
                                    <p:set>
                                      <p:cBhvr>
                                        <p:cTn id="81" dur="1" fill="hold">
                                          <p:stCondLst>
                                            <p:cond delay="0"/>
                                          </p:stCondLst>
                                        </p:cTn>
                                        <p:tgtEl>
                                          <p:spTgt spid="64"/>
                                        </p:tgtEl>
                                        <p:attrNameLst>
                                          <p:attrName>style.visibility</p:attrName>
                                        </p:attrNameLst>
                                      </p:cBhvr>
                                      <p:to>
                                        <p:strVal val="hidden"/>
                                      </p:to>
                                    </p:set>
                                  </p:childTnLst>
                                </p:cTn>
                              </p:par>
                            </p:childTnLst>
                          </p:cTn>
                        </p:par>
                        <p:par>
                          <p:cTn id="82" fill="hold">
                            <p:stCondLst>
                              <p:cond delay="13741"/>
                            </p:stCondLst>
                            <p:childTnLst>
                              <p:par>
                                <p:cTn id="83" presetID="1" presetClass="exit" presetSubtype="0" fill="hold" grpId="1" nodeType="afterEffect">
                                  <p:stCondLst>
                                    <p:cond delay="0"/>
                                  </p:stCondLst>
                                  <p:childTnLst>
                                    <p:set>
                                      <p:cBhvr>
                                        <p:cTn id="84" dur="1" fill="hold">
                                          <p:stCondLst>
                                            <p:cond delay="0"/>
                                          </p:stCondLst>
                                        </p:cTn>
                                        <p:tgtEl>
                                          <p:spTgt spid="65"/>
                                        </p:tgtEl>
                                        <p:attrNameLst>
                                          <p:attrName>style.visibility</p:attrName>
                                        </p:attrNameLst>
                                      </p:cBhvr>
                                      <p:to>
                                        <p:strVal val="hidden"/>
                                      </p:to>
                                    </p:set>
                                  </p:childTnLst>
                                </p:cTn>
                              </p:par>
                            </p:childTnLst>
                          </p:cTn>
                        </p:par>
                        <p:par>
                          <p:cTn id="85" fill="hold">
                            <p:stCondLst>
                              <p:cond delay="13741"/>
                            </p:stCondLst>
                            <p:childTnLst>
                              <p:par>
                                <p:cTn id="86" presetID="1" presetClass="exit" presetSubtype="0" fill="hold" grpId="1" nodeType="afterEffect">
                                  <p:stCondLst>
                                    <p:cond delay="0"/>
                                  </p:stCondLst>
                                  <p:childTnLst>
                                    <p:set>
                                      <p:cBhvr>
                                        <p:cTn id="87" dur="1" fill="hold">
                                          <p:stCondLst>
                                            <p:cond delay="0"/>
                                          </p:stCondLst>
                                        </p:cTn>
                                        <p:tgtEl>
                                          <p:spTgt spid="66"/>
                                        </p:tgtEl>
                                        <p:attrNameLst>
                                          <p:attrName>style.visibility</p:attrName>
                                        </p:attrNameLst>
                                      </p:cBhvr>
                                      <p:to>
                                        <p:strVal val="hidden"/>
                                      </p:to>
                                    </p:set>
                                  </p:childTnLst>
                                </p:cTn>
                              </p:par>
                            </p:childTnLst>
                          </p:cTn>
                        </p:par>
                        <p:par>
                          <p:cTn id="88" fill="hold">
                            <p:stCondLst>
                              <p:cond delay="13741"/>
                            </p:stCondLst>
                            <p:childTnLst>
                              <p:par>
                                <p:cTn id="89" presetID="1" presetClass="exit" presetSubtype="0" fill="hold" grpId="1" nodeType="afterEffect">
                                  <p:stCondLst>
                                    <p:cond delay="0"/>
                                  </p:stCondLst>
                                  <p:childTnLst>
                                    <p:set>
                                      <p:cBhvr>
                                        <p:cTn id="90" dur="1" fill="hold">
                                          <p:stCondLst>
                                            <p:cond delay="0"/>
                                          </p:stCondLst>
                                        </p:cTn>
                                        <p:tgtEl>
                                          <p:spTgt spid="67"/>
                                        </p:tgtEl>
                                        <p:attrNameLst>
                                          <p:attrName>style.visibility</p:attrName>
                                        </p:attrNameLst>
                                      </p:cBhvr>
                                      <p:to>
                                        <p:strVal val="hidden"/>
                                      </p:to>
                                    </p:set>
                                  </p:childTnLst>
                                </p:cTn>
                              </p:par>
                            </p:childTnLst>
                          </p:cTn>
                        </p:par>
                        <p:par>
                          <p:cTn id="91" fill="hold">
                            <p:stCondLst>
                              <p:cond delay="13741"/>
                            </p:stCondLst>
                            <p:childTnLst>
                              <p:par>
                                <p:cTn id="92" presetID="1" presetClass="exit" presetSubtype="0" fill="hold" grpId="1" nodeType="afterEffect">
                                  <p:stCondLst>
                                    <p:cond delay="0"/>
                                  </p:stCondLst>
                                  <p:childTnLst>
                                    <p:set>
                                      <p:cBhvr>
                                        <p:cTn id="93" dur="1" fill="hold">
                                          <p:stCondLst>
                                            <p:cond delay="0"/>
                                          </p:stCondLst>
                                        </p:cTn>
                                        <p:tgtEl>
                                          <p:spTgt spid="68"/>
                                        </p:tgtEl>
                                        <p:attrNameLst>
                                          <p:attrName>style.visibility</p:attrName>
                                        </p:attrNameLst>
                                      </p:cBhvr>
                                      <p:to>
                                        <p:strVal val="hidden"/>
                                      </p:to>
                                    </p:set>
                                  </p:childTnLst>
                                </p:cTn>
                              </p:par>
                            </p:childTnLst>
                          </p:cTn>
                        </p:par>
                        <p:par>
                          <p:cTn id="94" fill="hold">
                            <p:stCondLst>
                              <p:cond delay="13741"/>
                            </p:stCondLst>
                            <p:childTnLst>
                              <p:par>
                                <p:cTn id="95" presetID="1" presetClass="exit" presetSubtype="0" fill="hold" grpId="1" nodeType="afterEffect">
                                  <p:stCondLst>
                                    <p:cond delay="0"/>
                                  </p:stCondLst>
                                  <p:childTnLst>
                                    <p:set>
                                      <p:cBhvr>
                                        <p:cTn id="96" dur="1" fill="hold">
                                          <p:stCondLst>
                                            <p:cond delay="0"/>
                                          </p:stCondLst>
                                        </p:cTn>
                                        <p:tgtEl>
                                          <p:spTgt spid="69"/>
                                        </p:tgtEl>
                                        <p:attrNameLst>
                                          <p:attrName>style.visibility</p:attrName>
                                        </p:attrNameLst>
                                      </p:cBhvr>
                                      <p:to>
                                        <p:strVal val="hidden"/>
                                      </p:to>
                                    </p:set>
                                  </p:childTnLst>
                                </p:cTn>
                              </p:par>
                            </p:childTnLst>
                          </p:cTn>
                        </p:par>
                        <p:par>
                          <p:cTn id="97" fill="hold">
                            <p:stCondLst>
                              <p:cond delay="13741"/>
                            </p:stCondLst>
                            <p:childTnLst>
                              <p:par>
                                <p:cTn id="98" presetID="1" presetClass="exit" presetSubtype="0" fill="hold" grpId="1" nodeType="afterEffect">
                                  <p:stCondLst>
                                    <p:cond delay="0"/>
                                  </p:stCondLst>
                                  <p:childTnLst>
                                    <p:set>
                                      <p:cBhvr>
                                        <p:cTn id="99" dur="1" fill="hold">
                                          <p:stCondLst>
                                            <p:cond delay="0"/>
                                          </p:stCondLst>
                                        </p:cTn>
                                        <p:tgtEl>
                                          <p:spTgt spid="7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3" presetClass="emph" presetSubtype="2" repeatCount="indefinite" fill="hold" grpId="1" nodeType="clickEffect">
                                  <p:stCondLst>
                                    <p:cond delay="0"/>
                                  </p:stCondLst>
                                  <p:iterate type="lt">
                                    <p:tmPct val="0"/>
                                  </p:iterate>
                                  <p:childTnLst>
                                    <p:animClr clrSpc="rgb" dir="cw">
                                      <p:cBhvr override="childStyle">
                                        <p:cTn id="103" dur="2000" fill="hold"/>
                                        <p:tgtEl>
                                          <p:spTgt spid="12"/>
                                        </p:tgtEl>
                                        <p:attrNameLst>
                                          <p:attrName>style.color</p:attrName>
                                        </p:attrNameLst>
                                      </p:cBhvr>
                                      <p:to>
                                        <a:srgbClr val="FFFF00"/>
                                      </p:to>
                                    </p:animClr>
                                  </p:childTnLst>
                                </p:cTn>
                              </p:par>
                              <p:par>
                                <p:cTn id="104" presetID="32" presetClass="emph" presetSubtype="0" repeatCount="indefinite" fill="hold" grpId="2" nodeType="withEffect">
                                  <p:stCondLst>
                                    <p:cond delay="0"/>
                                  </p:stCondLst>
                                  <p:iterate type="lt">
                                    <p:tmPct val="0"/>
                                  </p:iterate>
                                  <p:childTnLst>
                                    <p:animRot by="120000">
                                      <p:cBhvr>
                                        <p:cTn id="105" dur="100" fill="hold">
                                          <p:stCondLst>
                                            <p:cond delay="0"/>
                                          </p:stCondLst>
                                        </p:cTn>
                                        <p:tgtEl>
                                          <p:spTgt spid="12"/>
                                        </p:tgtEl>
                                        <p:attrNameLst>
                                          <p:attrName>r</p:attrName>
                                        </p:attrNameLst>
                                      </p:cBhvr>
                                    </p:animRot>
                                    <p:animRot by="-240000">
                                      <p:cBhvr>
                                        <p:cTn id="106" dur="200" fill="hold">
                                          <p:stCondLst>
                                            <p:cond delay="200"/>
                                          </p:stCondLst>
                                        </p:cTn>
                                        <p:tgtEl>
                                          <p:spTgt spid="12"/>
                                        </p:tgtEl>
                                        <p:attrNameLst>
                                          <p:attrName>r</p:attrName>
                                        </p:attrNameLst>
                                      </p:cBhvr>
                                    </p:animRot>
                                    <p:animRot by="240000">
                                      <p:cBhvr>
                                        <p:cTn id="107" dur="200" fill="hold">
                                          <p:stCondLst>
                                            <p:cond delay="400"/>
                                          </p:stCondLst>
                                        </p:cTn>
                                        <p:tgtEl>
                                          <p:spTgt spid="12"/>
                                        </p:tgtEl>
                                        <p:attrNameLst>
                                          <p:attrName>r</p:attrName>
                                        </p:attrNameLst>
                                      </p:cBhvr>
                                    </p:animRot>
                                    <p:animRot by="-240000">
                                      <p:cBhvr>
                                        <p:cTn id="108" dur="200" fill="hold">
                                          <p:stCondLst>
                                            <p:cond delay="600"/>
                                          </p:stCondLst>
                                        </p:cTn>
                                        <p:tgtEl>
                                          <p:spTgt spid="12"/>
                                        </p:tgtEl>
                                        <p:attrNameLst>
                                          <p:attrName>r</p:attrName>
                                        </p:attrNameLst>
                                      </p:cBhvr>
                                    </p:animRot>
                                    <p:animRot by="120000">
                                      <p:cBhvr>
                                        <p:cTn id="109" dur="200" fill="hold">
                                          <p:stCondLst>
                                            <p:cond delay="800"/>
                                          </p:stCondLst>
                                        </p:cTn>
                                        <p:tgtEl>
                                          <p:spTgt spid="12"/>
                                        </p:tgtEl>
                                        <p:attrNameLst>
                                          <p:attrName>r</p:attrName>
                                        </p:attrNameLst>
                                      </p:cBhvr>
                                    </p:animRot>
                                  </p:childTnLst>
                                </p:cTn>
                              </p:par>
                              <p:par>
                                <p:cTn id="110" presetID="1" presetClass="mediacall" presetSubtype="0" fill="hold" nodeType="withEffect">
                                  <p:stCondLst>
                                    <p:cond delay="0"/>
                                  </p:stCondLst>
                                  <p:childTnLst>
                                    <p:cmd type="call" cmd="playFrom(0.0)">
                                      <p:cBhvr>
                                        <p:cTn id="111" dur="3448" fill="hold"/>
                                        <p:tgtEl>
                                          <p:spTgt spid="48"/>
                                        </p:tgtEl>
                                      </p:cBhvr>
                                    </p:cmd>
                                  </p:childTnLst>
                                </p:cTn>
                              </p:par>
                              <p:par>
                                <p:cTn id="112" presetID="1" presetClass="mediacall" presetSubtype="0" fill="hold" nodeType="withEffect">
                                  <p:stCondLst>
                                    <p:cond delay="0"/>
                                  </p:stCondLst>
                                  <p:childTnLst>
                                    <p:cmd type="call" cmd="play">
                                      <p:cBhvr>
                                        <p:cTn id="113"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StopAudio" delay="0">
                      <p:tgtEl>
                        <p:sldTgt/>
                      </p:tgtEl>
                    </p:cond>
                  </p:endCondLst>
                </p:cTn>
                <p:tgtEl>
                  <p:spTgt spid="55"/>
                </p:tgtEl>
              </p:cMediaNode>
            </p:audio>
            <p:audio>
              <p:cMediaNode vol="80000">
                <p:cTn id="115" fill="hold" display="0">
                  <p:stCondLst>
                    <p:cond delay="indefinite"/>
                  </p:stCondLst>
                  <p:endCondLst>
                    <p:cond evt="onStopAudio" delay="0">
                      <p:tgtEl>
                        <p:sldTgt/>
                      </p:tgtEl>
                    </p:cond>
                  </p:endCondLst>
                </p:cTn>
                <p:tgtEl>
                  <p:spTgt spid="47"/>
                </p:tgtEl>
              </p:cMediaNode>
            </p:audio>
            <p:audio>
              <p:cMediaNode vol="80000">
                <p:cTn id="116" fill="hold" display="0">
                  <p:stCondLst>
                    <p:cond delay="indefinite"/>
                  </p:stCondLst>
                  <p:endCondLst>
                    <p:cond evt="onStopAudio" delay="0">
                      <p:tgtEl>
                        <p:sldTgt/>
                      </p:tgtEl>
                    </p:cond>
                  </p:endCondLst>
                </p:cTn>
                <p:tgtEl>
                  <p:spTgt spid="48"/>
                </p:tgtEl>
              </p:cMediaNode>
            </p:audio>
          </p:childTnLst>
        </p:cTn>
      </p:par>
    </p:tnLst>
    <p:bldLst>
      <p:bldP spid="44" grpId="0"/>
      <p:bldP spid="12" grpId="0"/>
      <p:bldP spid="12" grpId="1"/>
      <p:bldP spid="12" grpId="2"/>
      <p:bldP spid="14" grpId="0"/>
      <p:bldP spid="16" grpId="0"/>
      <p:bldP spid="17" grpId="0"/>
      <p:bldP spid="56" grpId="0" animBg="1"/>
      <p:bldP spid="56" grpId="1" animBg="1"/>
      <p:bldP spid="57" grpId="0" animBg="1"/>
      <p:bldP spid="57"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11" name="Group 10"/>
          <p:cNvGrpSpPr>
            <a:grpSpLocks/>
          </p:cNvGrpSpPr>
          <p:nvPr/>
        </p:nvGrpSpPr>
        <p:grpSpPr bwMode="auto">
          <a:xfrm>
            <a:off x="279400" y="80963"/>
            <a:ext cx="10264775" cy="2462212"/>
            <a:chOff x="935980" y="-48871"/>
            <a:chExt cx="10265420" cy="2461871"/>
          </a:xfrm>
        </p:grpSpPr>
        <p:sp>
          <p:nvSpPr>
            <p:cNvPr id="2" name="Rounded Rectangle 1"/>
            <p:cNvSpPr/>
            <p:nvPr/>
          </p:nvSpPr>
          <p:spPr>
            <a:xfrm>
              <a:off x="1040762" y="457471"/>
              <a:ext cx="10160638" cy="187934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a:solidFill>
                  <a:prstClr val="white"/>
                </a:solidFill>
              </a:endParaRPr>
            </a:p>
          </p:txBody>
        </p:sp>
        <p:pic>
          <p:nvPicPr>
            <p:cNvPr id="76842" name="Picture 6"/>
            <p:cNvPicPr>
              <a:picLocks noChangeAspect="1"/>
            </p:cNvPicPr>
            <p:nvPr/>
          </p:nvPicPr>
          <p:blipFill>
            <a:blip r:embed="rId6"/>
            <a:srcRect/>
            <a:stretch>
              <a:fillRect/>
            </a:stretch>
          </p:blipFill>
          <p:spPr bwMode="auto">
            <a:xfrm>
              <a:off x="935980" y="-48871"/>
              <a:ext cx="2505720" cy="2461871"/>
            </a:xfrm>
            <a:prstGeom prst="rect">
              <a:avLst/>
            </a:prstGeom>
            <a:noFill/>
            <a:ln w="9525">
              <a:noFill/>
              <a:miter lim="800000"/>
              <a:headEnd/>
              <a:tailEnd/>
            </a:ln>
          </p:spPr>
        </p:pic>
      </p:grpSp>
      <p:pic>
        <p:nvPicPr>
          <p:cNvPr id="3" name="Picture 2"/>
          <p:cNvPicPr>
            <a:picLocks noChangeAspect="1"/>
          </p:cNvPicPr>
          <p:nvPr/>
        </p:nvPicPr>
        <p:blipFill>
          <a:blip r:embed="rId7"/>
          <a:srcRect/>
          <a:stretch>
            <a:fillRect/>
          </a:stretch>
        </p:blipFill>
        <p:spPr bwMode="auto">
          <a:xfrm>
            <a:off x="9448800" y="-330200"/>
            <a:ext cx="2933700" cy="2933700"/>
          </a:xfrm>
          <a:prstGeom prst="rect">
            <a:avLst/>
          </a:prstGeom>
          <a:noFill/>
          <a:ln w="9525">
            <a:noFill/>
            <a:miter lim="800000"/>
            <a:headEnd/>
            <a:tailEnd/>
          </a:ln>
        </p:spPr>
      </p:pic>
      <p:pic>
        <p:nvPicPr>
          <p:cNvPr id="76804" name="Picture 23">
            <a:hlinkClick r:id="rId8" action="ppaction://hlinksldjump"/>
          </p:cNvPr>
          <p:cNvPicPr>
            <a:picLocks noChangeAspect="1"/>
          </p:cNvPicPr>
          <p:nvPr/>
        </p:nvPicPr>
        <p:blipFill>
          <a:blip r:embed="rId9"/>
          <a:srcRect/>
          <a:stretch>
            <a:fillRect/>
          </a:stretch>
        </p:blipFill>
        <p:spPr bwMode="auto">
          <a:xfrm>
            <a:off x="7594600" y="5099050"/>
            <a:ext cx="3384550" cy="1422400"/>
          </a:xfrm>
          <a:prstGeom prst="rect">
            <a:avLst/>
          </a:prstGeom>
          <a:noFill/>
          <a:ln w="9525">
            <a:noFill/>
            <a:miter lim="800000"/>
            <a:headEnd/>
            <a:tailEnd/>
          </a:ln>
        </p:spPr>
      </p:pic>
      <p:grpSp>
        <p:nvGrpSpPr>
          <p:cNvPr id="76805" name="Group 37"/>
          <p:cNvGrpSpPr>
            <a:grpSpLocks/>
          </p:cNvGrpSpPr>
          <p:nvPr/>
        </p:nvGrpSpPr>
        <p:grpSpPr bwMode="auto">
          <a:xfrm>
            <a:off x="6367463" y="4651375"/>
            <a:ext cx="1746250" cy="1901825"/>
            <a:chOff x="6367015" y="4651649"/>
            <a:chExt cx="1746755" cy="1901646"/>
          </a:xfrm>
        </p:grpSpPr>
        <p:pic>
          <p:nvPicPr>
            <p:cNvPr id="76839" name="Picture 26">
              <a:hlinkClick r:id="rId8" action="ppaction://hlinksldjump"/>
            </p:cNvPr>
            <p:cNvPicPr>
              <a:picLocks noChangeAspect="1"/>
            </p:cNvPicPr>
            <p:nvPr/>
          </p:nvPicPr>
          <p:blipFill>
            <a:blip r:embed="rId10"/>
            <a:srcRect/>
            <a:stretch>
              <a:fillRect/>
            </a:stretch>
          </p:blipFill>
          <p:spPr bwMode="auto">
            <a:xfrm rot="18649333" flipH="1">
              <a:off x="6703697" y="5143222"/>
              <a:ext cx="1487082" cy="1333064"/>
            </a:xfrm>
            <a:prstGeom prst="rect">
              <a:avLst/>
            </a:prstGeom>
            <a:noFill/>
            <a:ln w="9525">
              <a:noFill/>
              <a:miter lim="800000"/>
              <a:headEnd/>
              <a:tailEnd/>
            </a:ln>
          </p:spPr>
        </p:pic>
        <p:sp>
          <p:nvSpPr>
            <p:cNvPr id="76840" name="TextBox 29">
              <a:hlinkClick r:id="rId8" action="ppaction://hlinksldjump"/>
            </p:cNvPr>
            <p:cNvSpPr txBox="1">
              <a:spLocks noChangeArrowheads="1"/>
            </p:cNvSpPr>
            <p:nvPr/>
          </p:nvSpPr>
          <p:spPr bwMode="auto">
            <a:xfrm>
              <a:off x="6367015" y="4651649"/>
              <a:ext cx="925253" cy="1323439"/>
            </a:xfrm>
            <a:prstGeom prst="rect">
              <a:avLst/>
            </a:prstGeom>
            <a:noFill/>
            <a:ln w="9525">
              <a:noFill/>
              <a:miter lim="800000"/>
              <a:headEnd/>
              <a:tailEnd/>
            </a:ln>
          </p:spPr>
          <p:txBody>
            <a:bodyPr wrap="none">
              <a:spAutoFit/>
            </a:bodyPr>
            <a:lstStyle/>
            <a:p>
              <a:r>
                <a:rPr lang="en-US" sz="8000" b="1">
                  <a:solidFill>
                    <a:srgbClr val="002060"/>
                  </a:solidFill>
                  <a:latin typeface="Times New Roman" pitchFamily="18" charset="0"/>
                  <a:cs typeface="Times New Roman" pitchFamily="18" charset="0"/>
                </a:rPr>
                <a:t>D</a:t>
              </a:r>
            </a:p>
          </p:txBody>
        </p:sp>
      </p:grpSp>
      <p:pic>
        <p:nvPicPr>
          <p:cNvPr id="76806" name="Picture 12">
            <a:hlinkClick r:id="rId11" action="ppaction://hlinksldjump"/>
          </p:cNvPr>
          <p:cNvPicPr>
            <a:picLocks noChangeAspect="1"/>
          </p:cNvPicPr>
          <p:nvPr/>
        </p:nvPicPr>
        <p:blipFill>
          <a:blip r:embed="rId9"/>
          <a:srcRect/>
          <a:stretch>
            <a:fillRect/>
          </a:stretch>
        </p:blipFill>
        <p:spPr bwMode="auto">
          <a:xfrm>
            <a:off x="936625" y="5099050"/>
            <a:ext cx="3382963" cy="1422400"/>
          </a:xfrm>
          <a:prstGeom prst="rect">
            <a:avLst/>
          </a:prstGeom>
          <a:noFill/>
          <a:ln w="9525">
            <a:noFill/>
            <a:miter lim="800000"/>
            <a:headEnd/>
            <a:tailEnd/>
          </a:ln>
        </p:spPr>
      </p:pic>
      <p:grpSp>
        <p:nvGrpSpPr>
          <p:cNvPr id="76807" name="Group 35"/>
          <p:cNvGrpSpPr>
            <a:grpSpLocks/>
          </p:cNvGrpSpPr>
          <p:nvPr/>
        </p:nvGrpSpPr>
        <p:grpSpPr bwMode="auto">
          <a:xfrm>
            <a:off x="3902075" y="4638675"/>
            <a:ext cx="1782763" cy="1903413"/>
            <a:chOff x="3901682" y="4639177"/>
            <a:chExt cx="1782533" cy="1903226"/>
          </a:xfrm>
        </p:grpSpPr>
        <p:pic>
          <p:nvPicPr>
            <p:cNvPr id="76837" name="Picture 24">
              <a:hlinkClick r:id="rId11" action="ppaction://hlinksldjump"/>
            </p:cNvPr>
            <p:cNvPicPr>
              <a:picLocks noChangeAspect="1"/>
            </p:cNvPicPr>
            <p:nvPr/>
          </p:nvPicPr>
          <p:blipFill>
            <a:blip r:embed="rId10"/>
            <a:srcRect/>
            <a:stretch>
              <a:fillRect/>
            </a:stretch>
          </p:blipFill>
          <p:spPr bwMode="auto">
            <a:xfrm rot="2950667">
              <a:off x="3824673" y="5132330"/>
              <a:ext cx="1487082" cy="1333064"/>
            </a:xfrm>
            <a:prstGeom prst="rect">
              <a:avLst/>
            </a:prstGeom>
            <a:noFill/>
            <a:ln w="9525">
              <a:noFill/>
              <a:miter lim="800000"/>
              <a:headEnd/>
              <a:tailEnd/>
            </a:ln>
          </p:spPr>
        </p:pic>
        <p:sp>
          <p:nvSpPr>
            <p:cNvPr id="76838" name="TextBox 27"/>
            <p:cNvSpPr txBox="1">
              <a:spLocks noChangeArrowheads="1"/>
            </p:cNvSpPr>
            <p:nvPr/>
          </p:nvSpPr>
          <p:spPr bwMode="auto">
            <a:xfrm>
              <a:off x="4758962" y="4639177"/>
              <a:ext cx="925253" cy="1323439"/>
            </a:xfrm>
            <a:prstGeom prst="rect">
              <a:avLst/>
            </a:prstGeom>
            <a:noFill/>
            <a:ln w="9525">
              <a:noFill/>
              <a:miter lim="800000"/>
              <a:headEnd/>
              <a:tailEnd/>
            </a:ln>
          </p:spPr>
          <p:txBody>
            <a:bodyPr wrap="none">
              <a:spAutoFit/>
            </a:bodyPr>
            <a:lstStyle/>
            <a:p>
              <a:r>
                <a:rPr lang="en-US" sz="8000" b="1">
                  <a:solidFill>
                    <a:srgbClr val="002060"/>
                  </a:solidFill>
                  <a:latin typeface="Times New Roman" pitchFamily="18" charset="0"/>
                  <a:cs typeface="Times New Roman" pitchFamily="18" charset="0"/>
                </a:rPr>
                <a:t>C</a:t>
              </a:r>
            </a:p>
          </p:txBody>
        </p:sp>
      </p:grpSp>
      <p:pic>
        <p:nvPicPr>
          <p:cNvPr id="76808" name="Picture 22"/>
          <p:cNvPicPr>
            <a:picLocks noChangeAspect="1"/>
          </p:cNvPicPr>
          <p:nvPr/>
        </p:nvPicPr>
        <p:blipFill>
          <a:blip r:embed="rId12"/>
          <a:srcRect/>
          <a:stretch>
            <a:fillRect/>
          </a:stretch>
        </p:blipFill>
        <p:spPr bwMode="auto">
          <a:xfrm>
            <a:off x="7594600" y="3384550"/>
            <a:ext cx="3384550" cy="1422400"/>
          </a:xfrm>
          <a:prstGeom prst="rect">
            <a:avLst/>
          </a:prstGeom>
          <a:noFill/>
          <a:ln w="9525">
            <a:noFill/>
            <a:miter lim="800000"/>
            <a:headEnd/>
            <a:tailEnd/>
          </a:ln>
        </p:spPr>
      </p:pic>
      <p:grpSp>
        <p:nvGrpSpPr>
          <p:cNvPr id="76809" name="Group 36"/>
          <p:cNvGrpSpPr>
            <a:grpSpLocks/>
          </p:cNvGrpSpPr>
          <p:nvPr/>
        </p:nvGrpSpPr>
        <p:grpSpPr bwMode="auto">
          <a:xfrm>
            <a:off x="6334125" y="3276600"/>
            <a:ext cx="1565275" cy="1323975"/>
            <a:chOff x="6334718" y="3277005"/>
            <a:chExt cx="1563988" cy="1323439"/>
          </a:xfrm>
        </p:grpSpPr>
        <p:pic>
          <p:nvPicPr>
            <p:cNvPr id="76835" name="Picture 25"/>
            <p:cNvPicPr>
              <a:picLocks noChangeAspect="1"/>
            </p:cNvPicPr>
            <p:nvPr/>
          </p:nvPicPr>
          <p:blipFill>
            <a:blip r:embed="rId13"/>
            <a:srcRect/>
            <a:stretch>
              <a:fillRect/>
            </a:stretch>
          </p:blipFill>
          <p:spPr bwMode="auto">
            <a:xfrm rot="18649333" flipH="1">
              <a:off x="6839234" y="3475145"/>
              <a:ext cx="1117334" cy="1001611"/>
            </a:xfrm>
            <a:prstGeom prst="rect">
              <a:avLst/>
            </a:prstGeom>
            <a:noFill/>
            <a:ln w="9525">
              <a:noFill/>
              <a:miter lim="800000"/>
              <a:headEnd/>
              <a:tailEnd/>
            </a:ln>
          </p:spPr>
        </p:pic>
        <p:sp>
          <p:nvSpPr>
            <p:cNvPr id="76836" name="TextBox 28"/>
            <p:cNvSpPr txBox="1">
              <a:spLocks noChangeArrowheads="1"/>
            </p:cNvSpPr>
            <p:nvPr/>
          </p:nvSpPr>
          <p:spPr bwMode="auto">
            <a:xfrm>
              <a:off x="6334718" y="3277005"/>
              <a:ext cx="869149" cy="1323439"/>
            </a:xfrm>
            <a:prstGeom prst="rect">
              <a:avLst/>
            </a:prstGeom>
            <a:noFill/>
            <a:ln w="9525">
              <a:noFill/>
              <a:miter lim="800000"/>
              <a:headEnd/>
              <a:tailEnd/>
            </a:ln>
          </p:spPr>
          <p:txBody>
            <a:bodyPr wrap="none">
              <a:spAutoFit/>
            </a:bodyPr>
            <a:lstStyle/>
            <a:p>
              <a:r>
                <a:rPr lang="en-US" sz="8000" b="1">
                  <a:solidFill>
                    <a:srgbClr val="002060"/>
                  </a:solidFill>
                  <a:latin typeface="Times New Roman" pitchFamily="18" charset="0"/>
                  <a:cs typeface="Times New Roman" pitchFamily="18" charset="0"/>
                </a:rPr>
                <a:t>B</a:t>
              </a:r>
            </a:p>
          </p:txBody>
        </p:sp>
      </p:grpSp>
      <p:pic>
        <p:nvPicPr>
          <p:cNvPr id="76810" name="Picture 4">
            <a:hlinkClick r:id="rId14" action="ppaction://hlinksldjump"/>
          </p:cNvPr>
          <p:cNvPicPr>
            <a:picLocks noChangeAspect="1"/>
          </p:cNvPicPr>
          <p:nvPr/>
        </p:nvPicPr>
        <p:blipFill>
          <a:blip r:embed="rId12"/>
          <a:srcRect/>
          <a:stretch>
            <a:fillRect/>
          </a:stretch>
        </p:blipFill>
        <p:spPr bwMode="auto">
          <a:xfrm>
            <a:off x="936625" y="3384550"/>
            <a:ext cx="3382963" cy="1422400"/>
          </a:xfrm>
          <a:prstGeom prst="rect">
            <a:avLst/>
          </a:prstGeom>
          <a:noFill/>
          <a:ln w="9525">
            <a:noFill/>
            <a:miter lim="800000"/>
            <a:headEnd/>
            <a:tailEnd/>
          </a:ln>
        </p:spPr>
      </p:pic>
      <p:grpSp>
        <p:nvGrpSpPr>
          <p:cNvPr id="76811" name="Group 34"/>
          <p:cNvGrpSpPr>
            <a:grpSpLocks/>
          </p:cNvGrpSpPr>
          <p:nvPr/>
        </p:nvGrpSpPr>
        <p:grpSpPr bwMode="auto">
          <a:xfrm>
            <a:off x="3986213" y="3252788"/>
            <a:ext cx="1685925" cy="1323975"/>
            <a:chOff x="3985437" y="3253137"/>
            <a:chExt cx="1686010" cy="1323439"/>
          </a:xfrm>
        </p:grpSpPr>
        <p:pic>
          <p:nvPicPr>
            <p:cNvPr id="76833" name="Picture 14">
              <a:hlinkClick r:id="rId14" action="ppaction://hlinksldjump"/>
            </p:cNvPr>
            <p:cNvPicPr>
              <a:picLocks noChangeAspect="1"/>
            </p:cNvPicPr>
            <p:nvPr/>
          </p:nvPicPr>
          <p:blipFill>
            <a:blip r:embed="rId15"/>
            <a:srcRect/>
            <a:stretch>
              <a:fillRect/>
            </a:stretch>
          </p:blipFill>
          <p:spPr bwMode="auto">
            <a:xfrm rot="2950667">
              <a:off x="3927576" y="3413762"/>
              <a:ext cx="1117334" cy="1001611"/>
            </a:xfrm>
            <a:prstGeom prst="rect">
              <a:avLst/>
            </a:prstGeom>
            <a:noFill/>
            <a:ln w="9525">
              <a:noFill/>
              <a:miter lim="800000"/>
              <a:headEnd/>
              <a:tailEnd/>
            </a:ln>
          </p:spPr>
        </p:pic>
        <p:sp>
          <p:nvSpPr>
            <p:cNvPr id="76834" name="TextBox 7"/>
            <p:cNvSpPr txBox="1">
              <a:spLocks noChangeArrowheads="1"/>
            </p:cNvSpPr>
            <p:nvPr/>
          </p:nvSpPr>
          <p:spPr bwMode="auto">
            <a:xfrm>
              <a:off x="4746194" y="3253137"/>
              <a:ext cx="925253" cy="1323439"/>
            </a:xfrm>
            <a:prstGeom prst="rect">
              <a:avLst/>
            </a:prstGeom>
            <a:noFill/>
            <a:ln w="9525">
              <a:noFill/>
              <a:miter lim="800000"/>
              <a:headEnd/>
              <a:tailEnd/>
            </a:ln>
          </p:spPr>
          <p:txBody>
            <a:bodyPr wrap="none">
              <a:spAutoFit/>
            </a:bodyPr>
            <a:lstStyle/>
            <a:p>
              <a:r>
                <a:rPr lang="en-US" sz="8000" b="1">
                  <a:solidFill>
                    <a:srgbClr val="002060"/>
                  </a:solidFill>
                  <a:latin typeface="Times New Roman" pitchFamily="18" charset="0"/>
                  <a:cs typeface="Times New Roman" pitchFamily="18" charset="0"/>
                </a:rPr>
                <a:t>A</a:t>
              </a:r>
            </a:p>
          </p:txBody>
        </p:sp>
      </p:grpSp>
      <p:sp>
        <p:nvSpPr>
          <p:cNvPr id="12" name="Rectangle 11">
            <a:hlinkClick r:id="rId14" action="ppaction://hlinksldjump"/>
          </p:cNvPr>
          <p:cNvSpPr/>
          <p:nvPr/>
        </p:nvSpPr>
        <p:spPr>
          <a:xfrm>
            <a:off x="1629656" y="3493105"/>
            <a:ext cx="1723549"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634</a:t>
            </a:r>
          </a:p>
        </p:txBody>
      </p:sp>
      <p:sp>
        <p:nvSpPr>
          <p:cNvPr id="14" name="Rectangle 13">
            <a:hlinkClick r:id="rId11" action="ppaction://hlinksldjump"/>
          </p:cNvPr>
          <p:cNvSpPr/>
          <p:nvPr/>
        </p:nvSpPr>
        <p:spPr>
          <a:xfrm>
            <a:off x="1629656" y="5200303"/>
            <a:ext cx="1723549"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843</a:t>
            </a:r>
          </a:p>
        </p:txBody>
      </p:sp>
      <p:sp>
        <p:nvSpPr>
          <p:cNvPr id="16" name="Rectangle 15"/>
          <p:cNvSpPr/>
          <p:nvPr/>
        </p:nvSpPr>
        <p:spPr>
          <a:xfrm>
            <a:off x="8378402" y="3493105"/>
            <a:ext cx="1723549"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873</a:t>
            </a:r>
          </a:p>
        </p:txBody>
      </p:sp>
      <p:sp>
        <p:nvSpPr>
          <p:cNvPr id="17" name="Rectangle 16"/>
          <p:cNvSpPr/>
          <p:nvPr/>
        </p:nvSpPr>
        <p:spPr>
          <a:xfrm>
            <a:off x="8614539" y="5165667"/>
            <a:ext cx="1454244" cy="1107996"/>
          </a:xfrm>
          <a:prstGeom prst="rect">
            <a:avLst/>
          </a:prstGeom>
        </p:spPr>
        <p:txBody>
          <a:bodyPr wrap="none">
            <a:spAutoFit/>
          </a:bodyPr>
          <a:lstStyle/>
          <a:p>
            <a:pPr algn="ctr" fontAlgn="auto">
              <a:spcBef>
                <a:spcPts val="0"/>
              </a:spcBef>
              <a:spcAft>
                <a:spcPts val="0"/>
              </a:spcAft>
              <a:defRPr/>
            </a:pPr>
            <a:r>
              <a:rPr lang="en-US" sz="6600" b="1" kern="0" dirty="0">
                <a:ln>
                  <a:solidFill>
                    <a:prstClr val="black"/>
                  </a:solidFill>
                </a:ln>
                <a:solidFill>
                  <a:prstClr val="white"/>
                </a:solidFill>
                <a:latin typeface="Times New Roman" panose="02020603050405020304" pitchFamily="18" charset="0"/>
                <a:cs typeface="Times New Roman" panose="02020603050405020304" pitchFamily="18" charset="0"/>
              </a:rPr>
              <a:t>643</a:t>
            </a:r>
          </a:p>
        </p:txBody>
      </p:sp>
      <p:sp>
        <p:nvSpPr>
          <p:cNvPr id="39" name="TextBox 38"/>
          <p:cNvSpPr txBox="1"/>
          <p:nvPr/>
        </p:nvSpPr>
        <p:spPr>
          <a:xfrm>
            <a:off x="2543502" y="520821"/>
            <a:ext cx="7826559" cy="1938992"/>
          </a:xfrm>
          <a:prstGeom prst="rect">
            <a:avLst/>
          </a:prstGeom>
          <a:noFill/>
        </p:spPr>
        <p:txBody>
          <a:bodyPr>
            <a:spAutoFit/>
          </a:bodyPr>
          <a:lstStyle/>
          <a:p>
            <a:pPr algn="ctr">
              <a:spcBef>
                <a:spcPts val="600"/>
              </a:spcBef>
              <a:defRPr/>
            </a:pP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Kết</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quả</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phép</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tính</a:t>
            </a:r>
            <a:r>
              <a:rPr lang="en-US" alt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a:t>
            </a:r>
          </a:p>
          <a:p>
            <a:pPr algn="ctr" fontAlgn="auto">
              <a:spcBef>
                <a:spcPts val="0"/>
              </a:spcBef>
              <a:spcAft>
                <a:spcPts val="0"/>
              </a:spcAft>
              <a:defRPr/>
            </a:pPr>
            <a:r>
              <a:rPr lang="en-US" sz="6000" b="1"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281 x 3 = ...</a:t>
            </a:r>
          </a:p>
        </p:txBody>
      </p:sp>
      <p:pic>
        <p:nvPicPr>
          <p:cNvPr id="54" name="Shape">
            <a:hlinkClick r:id="" action="ppaction://media"/>
          </p:cNvPr>
          <p:cNvPicPr>
            <a:picLocks noRot="1" noChangeAspect="1"/>
          </p:cNvPicPr>
          <p:nvPr>
            <a:audioFile r:link="rId2"/>
          </p:nvPr>
        </p:nvPicPr>
        <p:blipFill>
          <a:blip r:embed="rId16"/>
          <a:srcRect/>
          <a:stretch>
            <a:fillRect/>
          </a:stretch>
        </p:blipFill>
        <p:spPr bwMode="auto">
          <a:xfrm>
            <a:off x="114300" y="-830263"/>
            <a:ext cx="609600" cy="609600"/>
          </a:xfrm>
          <a:prstGeom prst="rect">
            <a:avLst/>
          </a:prstGeom>
          <a:noFill/>
          <a:ln w="9525">
            <a:noFill/>
            <a:miter lim="800000"/>
            <a:headEnd/>
            <a:tailEnd/>
          </a:ln>
        </p:spPr>
      </p:pic>
      <p:pic>
        <p:nvPicPr>
          <p:cNvPr id="55" name="Shape">
            <a:hlinkClick r:id="" action="ppaction://media"/>
          </p:cNvPr>
          <p:cNvPicPr>
            <a:picLocks noRot="1" noChangeAspect="1"/>
          </p:cNvPicPr>
          <p:nvPr>
            <a:audioFile r:link="rId2"/>
          </p:nvPr>
        </p:nvPicPr>
        <p:blipFill>
          <a:blip r:embed="rId17"/>
          <a:srcRect/>
          <a:stretch>
            <a:fillRect/>
          </a:stretch>
        </p:blipFill>
        <p:spPr bwMode="auto">
          <a:xfrm>
            <a:off x="1400175" y="-806450"/>
            <a:ext cx="487363" cy="487362"/>
          </a:xfrm>
          <a:prstGeom prst="rect">
            <a:avLst/>
          </a:prstGeom>
          <a:noFill/>
          <a:ln w="9525">
            <a:noFill/>
            <a:miter lim="800000"/>
            <a:headEnd/>
            <a:tailEnd/>
          </a:ln>
        </p:spPr>
      </p:pic>
      <p:sp>
        <p:nvSpPr>
          <p:cNvPr id="56" name="TextBox 55"/>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10</a:t>
            </a:r>
          </a:p>
        </p:txBody>
      </p:sp>
      <p:sp>
        <p:nvSpPr>
          <p:cNvPr id="57" name="TextBox 56"/>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9</a:t>
            </a:r>
          </a:p>
        </p:txBody>
      </p:sp>
      <p:sp>
        <p:nvSpPr>
          <p:cNvPr id="62" name="TextBox 61"/>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8</a:t>
            </a:r>
          </a:p>
        </p:txBody>
      </p:sp>
      <p:sp>
        <p:nvSpPr>
          <p:cNvPr id="63" name="TextBox 62"/>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7</a:t>
            </a:r>
          </a:p>
        </p:txBody>
      </p:sp>
      <p:sp>
        <p:nvSpPr>
          <p:cNvPr id="64" name="TextBox 63"/>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6</a:t>
            </a:r>
          </a:p>
        </p:txBody>
      </p:sp>
      <p:sp>
        <p:nvSpPr>
          <p:cNvPr id="65" name="TextBox 64"/>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5</a:t>
            </a:r>
          </a:p>
        </p:txBody>
      </p:sp>
      <p:sp>
        <p:nvSpPr>
          <p:cNvPr id="66" name="TextBox 65"/>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4</a:t>
            </a:r>
          </a:p>
        </p:txBody>
      </p:sp>
      <p:sp>
        <p:nvSpPr>
          <p:cNvPr id="67" name="TextBox 66"/>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3</a:t>
            </a:r>
          </a:p>
        </p:txBody>
      </p:sp>
      <p:sp>
        <p:nvSpPr>
          <p:cNvPr id="68" name="TextBox 67"/>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2</a:t>
            </a:r>
          </a:p>
        </p:txBody>
      </p:sp>
      <p:sp>
        <p:nvSpPr>
          <p:cNvPr id="69" name="TextBox 68"/>
          <p:cNvSpPr txBox="1"/>
          <p:nvPr/>
        </p:nvSpPr>
        <p:spPr>
          <a:xfrm>
            <a:off x="4718050" y="2284413"/>
            <a:ext cx="2011363"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1</a:t>
            </a:r>
          </a:p>
        </p:txBody>
      </p:sp>
      <p:sp>
        <p:nvSpPr>
          <p:cNvPr id="70" name="TextBox 69"/>
          <p:cNvSpPr txBox="1"/>
          <p:nvPr/>
        </p:nvSpPr>
        <p:spPr>
          <a:xfrm>
            <a:off x="4718050" y="2301875"/>
            <a:ext cx="1992313" cy="922338"/>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0</a:t>
            </a:r>
          </a:p>
        </p:txBody>
      </p:sp>
      <p:pic>
        <p:nvPicPr>
          <p:cNvPr id="48" name="Shape">
            <a:hlinkClick r:id="" action="ppaction://media"/>
          </p:cNvPr>
          <p:cNvPicPr>
            <a:picLocks noRot="1" noChangeAspect="1"/>
          </p:cNvPicPr>
          <p:nvPr>
            <a:audioFile r:link="rId2"/>
          </p:nvPr>
        </p:nvPicPr>
        <p:blipFill>
          <a:blip r:embed="rId16"/>
          <a:srcRect/>
          <a:stretch>
            <a:fillRect/>
          </a:stretch>
        </p:blipFill>
        <p:spPr bwMode="auto">
          <a:xfrm>
            <a:off x="3273425" y="-760413"/>
            <a:ext cx="609600" cy="609600"/>
          </a:xfrm>
          <a:prstGeom prst="rect">
            <a:avLst/>
          </a:prstGeom>
          <a:noFill/>
          <a:ln w="9525">
            <a:noFill/>
            <a:miter lim="800000"/>
            <a:headEnd/>
            <a:tailEnd/>
          </a:ln>
        </p:spPr>
      </p:pic>
      <p:pic>
        <p:nvPicPr>
          <p:cNvPr id="49" name="Shape">
            <a:hlinkClick r:id="" action="ppaction://media"/>
          </p:cNvPr>
          <p:cNvPicPr>
            <a:picLocks noRot="1" noChangeAspect="1"/>
          </p:cNvPicPr>
          <p:nvPr>
            <a:audioFile r:link="rId2"/>
          </p:nvPr>
        </p:nvPicPr>
        <p:blipFill>
          <a:blip r:embed="rId16"/>
          <a:srcRect/>
          <a:stretch>
            <a:fillRect/>
          </a:stretch>
        </p:blipFill>
        <p:spPr bwMode="auto">
          <a:xfrm>
            <a:off x="4545013" y="-890588"/>
            <a:ext cx="609600" cy="609600"/>
          </a:xfrm>
          <a:prstGeom prst="rect">
            <a:avLst/>
          </a:prstGeom>
          <a:noFill/>
          <a:ln w="9525">
            <a:noFill/>
            <a:miter lim="800000"/>
            <a:headEnd/>
            <a:tailEnd/>
          </a:ln>
        </p:spPr>
      </p:pic>
      <p:pic>
        <p:nvPicPr>
          <p:cNvPr id="51" name="Picture 2" descr="https://png.pngtree.com/png-clipart/20190117/ourlarge/pngtree-yellow-alarm-clock-beautiful-alarm-clock-hand-drawn-alarm-clock-cartoon-png-image_413360.jpg"/>
          <p:cNvPicPr>
            <a:picLocks noChangeAspect="1" noChangeArrowheads="1"/>
          </p:cNvPicPr>
          <p:nvPr/>
        </p:nvPicPr>
        <p:blipFill>
          <a:blip r:embed="rId18" cstate="print">
            <a:extLst>
              <a:ext uri="{28A0092B-C50C-407E-A947-70E740481C1C}"/>
            </a:extLst>
          </a:blip>
          <a:srcRect/>
          <a:stretch>
            <a:fillRect/>
          </a:stretch>
        </p:blipFill>
        <p:spPr bwMode="auto">
          <a:xfrm>
            <a:off x="3074630" y="2121748"/>
            <a:ext cx="1615855" cy="1292684"/>
          </a:xfrm>
          <a:prstGeom prst="chord">
            <a:avLst>
              <a:gd name="adj1" fmla="val 17560998"/>
              <a:gd name="adj2" fmla="val 16200000"/>
            </a:avLst>
          </a:prstGeom>
          <a:noFill/>
          <a:extLst>
            <a:ext uri="{909E8E84-426E-40DD-AFC4-6F175D3DCCD1}"/>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iterate type="lt">
                                    <p:tmPct val="0"/>
                                  </p:iterate>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741" fill="hold"/>
                                        <p:tgtEl>
                                          <p:spTgt spid="55"/>
                                        </p:tgtEl>
                                      </p:cBhvr>
                                    </p:cmd>
                                  </p:childTnLst>
                                </p:cTn>
                              </p:par>
                              <p:par>
                                <p:cTn id="33" presetID="1" presetClass="entr" presetSubtype="0" fill="hold" grpId="0" nodeType="withEffect">
                                  <p:stCondLst>
                                    <p:cond delay="0"/>
                                  </p:stCondLst>
                                  <p:childTnLst>
                                    <p:set>
                                      <p:cBhvr>
                                        <p:cTn id="34" dur="1" fill="hold">
                                          <p:stCondLst>
                                            <p:cond delay="249"/>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1249"/>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2249"/>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3249"/>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249"/>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5249"/>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6249"/>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7249"/>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8249"/>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9249"/>
                                          </p:stCondLst>
                                        </p:cTn>
                                        <p:tgtEl>
                                          <p:spTgt spid="6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10749"/>
                                          </p:stCondLst>
                                        </p:cTn>
                                        <p:tgtEl>
                                          <p:spTgt spid="70"/>
                                        </p:tgtEl>
                                        <p:attrNameLst>
                                          <p:attrName>style.visibility</p:attrName>
                                        </p:attrNameLst>
                                      </p:cBhvr>
                                      <p:to>
                                        <p:strVal val="visible"/>
                                      </p:to>
                                    </p:set>
                                  </p:childTnLst>
                                </p:cTn>
                              </p:par>
                              <p:par>
                                <p:cTn id="57" presetID="32" presetClass="emph" presetSubtype="0" repeatCount="indefinite" fill="hold" grpId="2" nodeType="withEffect">
                                  <p:stCondLst>
                                    <p:cond delay="0"/>
                                  </p:stCondLst>
                                  <p:endCondLst>
                                    <p:cond evt="onNext" delay="0">
                                      <p:tgtEl>
                                        <p:sldTgt/>
                                      </p:tgtEl>
                                    </p:cond>
                                  </p:end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cTn>
                              </p:par>
                            </p:childTnLst>
                          </p:cTn>
                        </p:par>
                        <p:par>
                          <p:cTn id="63" fill="hold">
                            <p:stCondLst>
                              <p:cond delay="13741"/>
                            </p:stCondLst>
                            <p:childTnLst>
                              <p:par>
                                <p:cTn id="64" presetID="1" presetClass="exit" presetSubtype="0" fill="hold" nodeType="afterEffect">
                                  <p:stCondLst>
                                    <p:cond delay="0"/>
                                  </p:stCondLst>
                                  <p:childTnLst>
                                    <p:set>
                                      <p:cBhvr>
                                        <p:cTn id="65" dur="1" fill="hold">
                                          <p:stCondLst>
                                            <p:cond delay="0"/>
                                          </p:stCondLst>
                                        </p:cTn>
                                        <p:tgtEl>
                                          <p:spTgt spid="55"/>
                                        </p:tgtEl>
                                        <p:attrNameLst>
                                          <p:attrName>style.visibility</p:attrName>
                                        </p:attrNameLst>
                                      </p:cBhvr>
                                      <p:to>
                                        <p:strVal val="hidden"/>
                                      </p:to>
                                    </p:set>
                                    <p:cmd type="call" cmd="stop">
                                      <p:cBhvr>
                                        <p:cTn id="66" dur="1">
                                          <p:stCondLst>
                                            <p:cond delay="0"/>
                                          </p:stCondLst>
                                        </p:cTn>
                                        <p:tgtEl>
                                          <p:spTgt spid="55"/>
                                        </p:tgtEl>
                                      </p:cBhvr>
                                    </p:cmd>
                                  </p:childTnLst>
                                </p:cTn>
                              </p:par>
                            </p:childTnLst>
                          </p:cTn>
                        </p:par>
                        <p:par>
                          <p:cTn id="67" fill="hold">
                            <p:stCondLst>
                              <p:cond delay="13741"/>
                            </p:stCondLst>
                            <p:childTnLst>
                              <p:par>
                                <p:cTn id="68" presetID="1" presetClass="exit" presetSubtype="0" fill="hold" grpId="1" nodeType="afterEffect">
                                  <p:stCondLst>
                                    <p:cond delay="0"/>
                                  </p:stCondLst>
                                  <p:childTnLst>
                                    <p:set>
                                      <p:cBhvr>
                                        <p:cTn id="69" dur="1" fill="hold">
                                          <p:stCondLst>
                                            <p:cond delay="0"/>
                                          </p:stCondLst>
                                        </p:cTn>
                                        <p:tgtEl>
                                          <p:spTgt spid="56"/>
                                        </p:tgtEl>
                                        <p:attrNameLst>
                                          <p:attrName>style.visibility</p:attrName>
                                        </p:attrNameLst>
                                      </p:cBhvr>
                                      <p:to>
                                        <p:strVal val="hidden"/>
                                      </p:to>
                                    </p:set>
                                  </p:childTnLst>
                                </p:cTn>
                              </p:par>
                            </p:childTnLst>
                          </p:cTn>
                        </p:par>
                        <p:par>
                          <p:cTn id="70" fill="hold">
                            <p:stCondLst>
                              <p:cond delay="13741"/>
                            </p:stCondLst>
                            <p:childTnLst>
                              <p:par>
                                <p:cTn id="71" presetID="1" presetClass="exit" presetSubtype="0" fill="hold" grpId="1" nodeType="afterEffect">
                                  <p:stCondLst>
                                    <p:cond delay="0"/>
                                  </p:stCondLst>
                                  <p:childTnLst>
                                    <p:set>
                                      <p:cBhvr>
                                        <p:cTn id="72" dur="1" fill="hold">
                                          <p:stCondLst>
                                            <p:cond delay="0"/>
                                          </p:stCondLst>
                                        </p:cTn>
                                        <p:tgtEl>
                                          <p:spTgt spid="57"/>
                                        </p:tgtEl>
                                        <p:attrNameLst>
                                          <p:attrName>style.visibility</p:attrName>
                                        </p:attrNameLst>
                                      </p:cBhvr>
                                      <p:to>
                                        <p:strVal val="hidden"/>
                                      </p:to>
                                    </p:set>
                                  </p:childTnLst>
                                </p:cTn>
                              </p:par>
                            </p:childTnLst>
                          </p:cTn>
                        </p:par>
                        <p:par>
                          <p:cTn id="73" fill="hold">
                            <p:stCondLst>
                              <p:cond delay="13741"/>
                            </p:stCondLst>
                            <p:childTnLst>
                              <p:par>
                                <p:cTn id="74" presetID="1" presetClass="exit" presetSubtype="0" fill="hold" grpId="1" nodeType="afterEffect">
                                  <p:stCondLst>
                                    <p:cond delay="0"/>
                                  </p:stCondLst>
                                  <p:childTnLst>
                                    <p:set>
                                      <p:cBhvr>
                                        <p:cTn id="75" dur="1" fill="hold">
                                          <p:stCondLst>
                                            <p:cond delay="0"/>
                                          </p:stCondLst>
                                        </p:cTn>
                                        <p:tgtEl>
                                          <p:spTgt spid="62"/>
                                        </p:tgtEl>
                                        <p:attrNameLst>
                                          <p:attrName>style.visibility</p:attrName>
                                        </p:attrNameLst>
                                      </p:cBhvr>
                                      <p:to>
                                        <p:strVal val="hidden"/>
                                      </p:to>
                                    </p:set>
                                  </p:childTnLst>
                                </p:cTn>
                              </p:par>
                            </p:childTnLst>
                          </p:cTn>
                        </p:par>
                        <p:par>
                          <p:cTn id="76" fill="hold">
                            <p:stCondLst>
                              <p:cond delay="13741"/>
                            </p:stCondLst>
                            <p:childTnLst>
                              <p:par>
                                <p:cTn id="77" presetID="1" presetClass="exit" presetSubtype="0" fill="hold" grpId="1" nodeType="afterEffect">
                                  <p:stCondLst>
                                    <p:cond delay="0"/>
                                  </p:stCondLst>
                                  <p:childTnLst>
                                    <p:set>
                                      <p:cBhvr>
                                        <p:cTn id="78" dur="1" fill="hold">
                                          <p:stCondLst>
                                            <p:cond delay="0"/>
                                          </p:stCondLst>
                                        </p:cTn>
                                        <p:tgtEl>
                                          <p:spTgt spid="63"/>
                                        </p:tgtEl>
                                        <p:attrNameLst>
                                          <p:attrName>style.visibility</p:attrName>
                                        </p:attrNameLst>
                                      </p:cBhvr>
                                      <p:to>
                                        <p:strVal val="hidden"/>
                                      </p:to>
                                    </p:set>
                                  </p:childTnLst>
                                </p:cTn>
                              </p:par>
                            </p:childTnLst>
                          </p:cTn>
                        </p:par>
                        <p:par>
                          <p:cTn id="79" fill="hold">
                            <p:stCondLst>
                              <p:cond delay="13741"/>
                            </p:stCondLst>
                            <p:childTnLst>
                              <p:par>
                                <p:cTn id="80" presetID="1" presetClass="exit" presetSubtype="0" fill="hold" grpId="1" nodeType="afterEffect">
                                  <p:stCondLst>
                                    <p:cond delay="0"/>
                                  </p:stCondLst>
                                  <p:childTnLst>
                                    <p:set>
                                      <p:cBhvr>
                                        <p:cTn id="81" dur="1" fill="hold">
                                          <p:stCondLst>
                                            <p:cond delay="0"/>
                                          </p:stCondLst>
                                        </p:cTn>
                                        <p:tgtEl>
                                          <p:spTgt spid="64"/>
                                        </p:tgtEl>
                                        <p:attrNameLst>
                                          <p:attrName>style.visibility</p:attrName>
                                        </p:attrNameLst>
                                      </p:cBhvr>
                                      <p:to>
                                        <p:strVal val="hidden"/>
                                      </p:to>
                                    </p:set>
                                  </p:childTnLst>
                                </p:cTn>
                              </p:par>
                            </p:childTnLst>
                          </p:cTn>
                        </p:par>
                        <p:par>
                          <p:cTn id="82" fill="hold">
                            <p:stCondLst>
                              <p:cond delay="13741"/>
                            </p:stCondLst>
                            <p:childTnLst>
                              <p:par>
                                <p:cTn id="83" presetID="1" presetClass="exit" presetSubtype="0" fill="hold" grpId="1" nodeType="afterEffect">
                                  <p:stCondLst>
                                    <p:cond delay="0"/>
                                  </p:stCondLst>
                                  <p:childTnLst>
                                    <p:set>
                                      <p:cBhvr>
                                        <p:cTn id="84" dur="1" fill="hold">
                                          <p:stCondLst>
                                            <p:cond delay="0"/>
                                          </p:stCondLst>
                                        </p:cTn>
                                        <p:tgtEl>
                                          <p:spTgt spid="65"/>
                                        </p:tgtEl>
                                        <p:attrNameLst>
                                          <p:attrName>style.visibility</p:attrName>
                                        </p:attrNameLst>
                                      </p:cBhvr>
                                      <p:to>
                                        <p:strVal val="hidden"/>
                                      </p:to>
                                    </p:set>
                                  </p:childTnLst>
                                </p:cTn>
                              </p:par>
                            </p:childTnLst>
                          </p:cTn>
                        </p:par>
                        <p:par>
                          <p:cTn id="85" fill="hold">
                            <p:stCondLst>
                              <p:cond delay="13741"/>
                            </p:stCondLst>
                            <p:childTnLst>
                              <p:par>
                                <p:cTn id="86" presetID="1" presetClass="exit" presetSubtype="0" fill="hold" grpId="1" nodeType="afterEffect">
                                  <p:stCondLst>
                                    <p:cond delay="0"/>
                                  </p:stCondLst>
                                  <p:childTnLst>
                                    <p:set>
                                      <p:cBhvr>
                                        <p:cTn id="87" dur="1" fill="hold">
                                          <p:stCondLst>
                                            <p:cond delay="0"/>
                                          </p:stCondLst>
                                        </p:cTn>
                                        <p:tgtEl>
                                          <p:spTgt spid="66"/>
                                        </p:tgtEl>
                                        <p:attrNameLst>
                                          <p:attrName>style.visibility</p:attrName>
                                        </p:attrNameLst>
                                      </p:cBhvr>
                                      <p:to>
                                        <p:strVal val="hidden"/>
                                      </p:to>
                                    </p:set>
                                  </p:childTnLst>
                                </p:cTn>
                              </p:par>
                            </p:childTnLst>
                          </p:cTn>
                        </p:par>
                        <p:par>
                          <p:cTn id="88" fill="hold">
                            <p:stCondLst>
                              <p:cond delay="13741"/>
                            </p:stCondLst>
                            <p:childTnLst>
                              <p:par>
                                <p:cTn id="89" presetID="1" presetClass="exit" presetSubtype="0" fill="hold" grpId="1" nodeType="afterEffect">
                                  <p:stCondLst>
                                    <p:cond delay="0"/>
                                  </p:stCondLst>
                                  <p:childTnLst>
                                    <p:set>
                                      <p:cBhvr>
                                        <p:cTn id="90" dur="1" fill="hold">
                                          <p:stCondLst>
                                            <p:cond delay="0"/>
                                          </p:stCondLst>
                                        </p:cTn>
                                        <p:tgtEl>
                                          <p:spTgt spid="67"/>
                                        </p:tgtEl>
                                        <p:attrNameLst>
                                          <p:attrName>style.visibility</p:attrName>
                                        </p:attrNameLst>
                                      </p:cBhvr>
                                      <p:to>
                                        <p:strVal val="hidden"/>
                                      </p:to>
                                    </p:set>
                                  </p:childTnLst>
                                </p:cTn>
                              </p:par>
                            </p:childTnLst>
                          </p:cTn>
                        </p:par>
                        <p:par>
                          <p:cTn id="91" fill="hold">
                            <p:stCondLst>
                              <p:cond delay="13741"/>
                            </p:stCondLst>
                            <p:childTnLst>
                              <p:par>
                                <p:cTn id="92" presetID="1" presetClass="exit" presetSubtype="0" fill="hold" grpId="1" nodeType="afterEffect">
                                  <p:stCondLst>
                                    <p:cond delay="0"/>
                                  </p:stCondLst>
                                  <p:childTnLst>
                                    <p:set>
                                      <p:cBhvr>
                                        <p:cTn id="93" dur="1" fill="hold">
                                          <p:stCondLst>
                                            <p:cond delay="0"/>
                                          </p:stCondLst>
                                        </p:cTn>
                                        <p:tgtEl>
                                          <p:spTgt spid="68"/>
                                        </p:tgtEl>
                                        <p:attrNameLst>
                                          <p:attrName>style.visibility</p:attrName>
                                        </p:attrNameLst>
                                      </p:cBhvr>
                                      <p:to>
                                        <p:strVal val="hidden"/>
                                      </p:to>
                                    </p:set>
                                  </p:childTnLst>
                                </p:cTn>
                              </p:par>
                            </p:childTnLst>
                          </p:cTn>
                        </p:par>
                        <p:par>
                          <p:cTn id="94" fill="hold">
                            <p:stCondLst>
                              <p:cond delay="13741"/>
                            </p:stCondLst>
                            <p:childTnLst>
                              <p:par>
                                <p:cTn id="95" presetID="1" presetClass="exit" presetSubtype="0" fill="hold" grpId="1" nodeType="afterEffect">
                                  <p:stCondLst>
                                    <p:cond delay="0"/>
                                  </p:stCondLst>
                                  <p:childTnLst>
                                    <p:set>
                                      <p:cBhvr>
                                        <p:cTn id="96" dur="1" fill="hold">
                                          <p:stCondLst>
                                            <p:cond delay="0"/>
                                          </p:stCondLst>
                                        </p:cTn>
                                        <p:tgtEl>
                                          <p:spTgt spid="69"/>
                                        </p:tgtEl>
                                        <p:attrNameLst>
                                          <p:attrName>style.visibility</p:attrName>
                                        </p:attrNameLst>
                                      </p:cBhvr>
                                      <p:to>
                                        <p:strVal val="hidden"/>
                                      </p:to>
                                    </p:set>
                                  </p:childTnLst>
                                </p:cTn>
                              </p:par>
                            </p:childTnLst>
                          </p:cTn>
                        </p:par>
                        <p:par>
                          <p:cTn id="97" fill="hold">
                            <p:stCondLst>
                              <p:cond delay="13741"/>
                            </p:stCondLst>
                            <p:childTnLst>
                              <p:par>
                                <p:cTn id="98" presetID="1" presetClass="exit" presetSubtype="0" fill="hold" grpId="1" nodeType="afterEffect">
                                  <p:stCondLst>
                                    <p:cond delay="0"/>
                                  </p:stCondLst>
                                  <p:childTnLst>
                                    <p:set>
                                      <p:cBhvr>
                                        <p:cTn id="99" dur="1" fill="hold">
                                          <p:stCondLst>
                                            <p:cond delay="0"/>
                                          </p:stCondLst>
                                        </p:cTn>
                                        <p:tgtEl>
                                          <p:spTgt spid="7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6" presetClass="emph" presetSubtype="0" fill="hold" grpId="1" nodeType="clickEffect">
                                  <p:stCondLst>
                                    <p:cond delay="0"/>
                                  </p:stCondLst>
                                  <p:iterate type="lt">
                                    <p:tmPct val="4000"/>
                                  </p:iterate>
                                  <p:childTnLst>
                                    <p:set>
                                      <p:cBhvr override="childStyle">
                                        <p:cTn id="103" dur="500" fill="hold"/>
                                        <p:tgtEl>
                                          <p:spTgt spid="14"/>
                                        </p:tgtEl>
                                        <p:attrNameLst>
                                          <p:attrName>style.color</p:attrName>
                                        </p:attrNameLst>
                                      </p:cBhvr>
                                      <p:to>
                                        <p:clrVal>
                                          <a:srgbClr val="FFFF00"/>
                                        </p:clrVal>
                                      </p:to>
                                    </p:set>
                                    <p:set>
                                      <p:cBhvr>
                                        <p:cTn id="104" dur="500" fill="hold"/>
                                        <p:tgtEl>
                                          <p:spTgt spid="14"/>
                                        </p:tgtEl>
                                        <p:attrNameLst>
                                          <p:attrName>fillcolor</p:attrName>
                                        </p:attrNameLst>
                                      </p:cBhvr>
                                      <p:to>
                                        <p:clrVal>
                                          <a:srgbClr val="FFFF00"/>
                                        </p:clrVal>
                                      </p:to>
                                    </p:set>
                                    <p:set>
                                      <p:cBhvr>
                                        <p:cTn id="105" dur="500" fill="hold"/>
                                        <p:tgtEl>
                                          <p:spTgt spid="14"/>
                                        </p:tgtEl>
                                        <p:attrNameLst>
                                          <p:attrName>fill.type</p:attrName>
                                        </p:attrNameLst>
                                      </p:cBhvr>
                                      <p:to>
                                        <p:strVal val="solid"/>
                                      </p:to>
                                    </p:set>
                                  </p:childTnLst>
                                </p:cTn>
                              </p:par>
                              <p:par>
                                <p:cTn id="106" presetID="32" presetClass="emph" presetSubtype="0" repeatCount="indefinite" fill="hold" grpId="2" nodeType="withEffect">
                                  <p:stCondLst>
                                    <p:cond delay="0"/>
                                  </p:stCondLst>
                                  <p:iterate type="lt">
                                    <p:tmPct val="0"/>
                                  </p:iterate>
                                  <p:childTnLst>
                                    <p:animRot by="120000">
                                      <p:cBhvr>
                                        <p:cTn id="107" dur="100" fill="hold">
                                          <p:stCondLst>
                                            <p:cond delay="0"/>
                                          </p:stCondLst>
                                        </p:cTn>
                                        <p:tgtEl>
                                          <p:spTgt spid="14"/>
                                        </p:tgtEl>
                                        <p:attrNameLst>
                                          <p:attrName>r</p:attrName>
                                        </p:attrNameLst>
                                      </p:cBhvr>
                                    </p:animRot>
                                    <p:animRot by="-240000">
                                      <p:cBhvr>
                                        <p:cTn id="108" dur="200" fill="hold">
                                          <p:stCondLst>
                                            <p:cond delay="200"/>
                                          </p:stCondLst>
                                        </p:cTn>
                                        <p:tgtEl>
                                          <p:spTgt spid="14"/>
                                        </p:tgtEl>
                                        <p:attrNameLst>
                                          <p:attrName>r</p:attrName>
                                        </p:attrNameLst>
                                      </p:cBhvr>
                                    </p:animRot>
                                    <p:animRot by="240000">
                                      <p:cBhvr>
                                        <p:cTn id="109" dur="200" fill="hold">
                                          <p:stCondLst>
                                            <p:cond delay="400"/>
                                          </p:stCondLst>
                                        </p:cTn>
                                        <p:tgtEl>
                                          <p:spTgt spid="14"/>
                                        </p:tgtEl>
                                        <p:attrNameLst>
                                          <p:attrName>r</p:attrName>
                                        </p:attrNameLst>
                                      </p:cBhvr>
                                    </p:animRot>
                                    <p:animRot by="-240000">
                                      <p:cBhvr>
                                        <p:cTn id="110" dur="200" fill="hold">
                                          <p:stCondLst>
                                            <p:cond delay="600"/>
                                          </p:stCondLst>
                                        </p:cTn>
                                        <p:tgtEl>
                                          <p:spTgt spid="14"/>
                                        </p:tgtEl>
                                        <p:attrNameLst>
                                          <p:attrName>r</p:attrName>
                                        </p:attrNameLst>
                                      </p:cBhvr>
                                    </p:animRot>
                                    <p:animRot by="120000">
                                      <p:cBhvr>
                                        <p:cTn id="111" dur="200" fill="hold">
                                          <p:stCondLst>
                                            <p:cond delay="800"/>
                                          </p:stCondLst>
                                        </p:cTn>
                                        <p:tgtEl>
                                          <p:spTgt spid="14"/>
                                        </p:tgtEl>
                                        <p:attrNameLst>
                                          <p:attrName>r</p:attrName>
                                        </p:attrNameLst>
                                      </p:cBhvr>
                                    </p:animRot>
                                  </p:childTnLst>
                                </p:cTn>
                              </p:par>
                              <p:par>
                                <p:cTn id="112" presetID="1" presetClass="mediacall" presetSubtype="0" fill="hold" nodeType="withEffect">
                                  <p:stCondLst>
                                    <p:cond delay="0"/>
                                  </p:stCondLst>
                                  <p:childTnLst>
                                    <p:cmd type="call" cmd="play">
                                      <p:cBhvr>
                                        <p:cTn id="113" dur="1" fill="hold"/>
                                        <p:tgtEl>
                                          <p:spTgt spid="48"/>
                                        </p:tgtEl>
                                      </p:cBhvr>
                                    </p:cmd>
                                  </p:childTnLst>
                                </p:cTn>
                              </p:par>
                              <p:par>
                                <p:cTn id="114" presetID="1" presetClass="mediacall" presetSubtype="0" fill="hold" nodeType="withEffect">
                                  <p:stCondLst>
                                    <p:cond delay="0"/>
                                  </p:stCondLst>
                                  <p:childTnLst>
                                    <p:cmd type="call" cmd="playFrom(0.0)">
                                      <p:cBhvr>
                                        <p:cTn id="115" dur="3448"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54"/>
                </p:tgtEl>
              </p:cMediaNode>
            </p:audio>
            <p:audio>
              <p:cMediaNode vol="80000">
                <p:cTn id="117" fill="hold" display="0">
                  <p:stCondLst>
                    <p:cond delay="indefinite"/>
                  </p:stCondLst>
                  <p:endCondLst>
                    <p:cond evt="onStopAudio" delay="0">
                      <p:tgtEl>
                        <p:sldTgt/>
                      </p:tgtEl>
                    </p:cond>
                  </p:endCondLst>
                </p:cTn>
                <p:tgtEl>
                  <p:spTgt spid="55"/>
                </p:tgtEl>
              </p:cMediaNode>
            </p:audio>
            <p:audio>
              <p:cMediaNode vol="80000">
                <p:cTn id="118" fill="hold" display="0">
                  <p:stCondLst>
                    <p:cond delay="indefinite"/>
                  </p:stCondLst>
                  <p:endCondLst>
                    <p:cond evt="onStopAudio" delay="0">
                      <p:tgtEl>
                        <p:sldTgt/>
                      </p:tgtEl>
                    </p:cond>
                  </p:endCondLst>
                </p:cTn>
                <p:tgtEl>
                  <p:spTgt spid="48"/>
                </p:tgtEl>
              </p:cMediaNode>
            </p:audio>
            <p:audio>
              <p:cMediaNode vol="80000">
                <p:cTn id="119" fill="hold" display="0">
                  <p:stCondLst>
                    <p:cond delay="indefinite"/>
                  </p:stCondLst>
                  <p:endCondLst>
                    <p:cond evt="onStopAudio" delay="0">
                      <p:tgtEl>
                        <p:sldTgt/>
                      </p:tgtEl>
                    </p:cond>
                  </p:endCondLst>
                </p:cTn>
                <p:tgtEl>
                  <p:spTgt spid="49"/>
                </p:tgtEl>
              </p:cMediaNode>
            </p:audio>
          </p:childTnLst>
        </p:cTn>
      </p:par>
    </p:tnLst>
    <p:bldLst>
      <p:bldP spid="12" grpId="0"/>
      <p:bldP spid="14" grpId="0"/>
      <p:bldP spid="14" grpId="1"/>
      <p:bldP spid="14" grpId="2"/>
      <p:bldP spid="16" grpId="0"/>
      <p:bldP spid="17" grpId="0"/>
      <p:bldP spid="39" grpId="0"/>
      <p:bldP spid="56" grpId="0" animBg="1"/>
      <p:bldP spid="56" grpId="1" animBg="1"/>
      <p:bldP spid="57" grpId="0" animBg="1"/>
      <p:bldP spid="57"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11" name="Group 10"/>
          <p:cNvGrpSpPr>
            <a:grpSpLocks/>
          </p:cNvGrpSpPr>
          <p:nvPr/>
        </p:nvGrpSpPr>
        <p:grpSpPr bwMode="auto">
          <a:xfrm>
            <a:off x="250825" y="-68263"/>
            <a:ext cx="10569575" cy="2460626"/>
            <a:chOff x="935980" y="-48871"/>
            <a:chExt cx="10265420" cy="2461871"/>
          </a:xfrm>
        </p:grpSpPr>
        <p:sp>
          <p:nvSpPr>
            <p:cNvPr id="2" name="Rounded Rectangle 1"/>
            <p:cNvSpPr/>
            <p:nvPr/>
          </p:nvSpPr>
          <p:spPr>
            <a:xfrm>
              <a:off x="1040824" y="457798"/>
              <a:ext cx="10160576" cy="1878963"/>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a:solidFill>
                  <a:prstClr val="white"/>
                </a:solidFill>
              </a:endParaRPr>
            </a:p>
          </p:txBody>
        </p:sp>
        <p:pic>
          <p:nvPicPr>
            <p:cNvPr id="78890" name="Picture 6"/>
            <p:cNvPicPr>
              <a:picLocks noChangeAspect="1"/>
            </p:cNvPicPr>
            <p:nvPr/>
          </p:nvPicPr>
          <p:blipFill>
            <a:blip r:embed="rId6"/>
            <a:srcRect/>
            <a:stretch>
              <a:fillRect/>
            </a:stretch>
          </p:blipFill>
          <p:spPr bwMode="auto">
            <a:xfrm>
              <a:off x="935980" y="-48871"/>
              <a:ext cx="2505720" cy="2461871"/>
            </a:xfrm>
            <a:prstGeom prst="rect">
              <a:avLst/>
            </a:prstGeom>
            <a:noFill/>
            <a:ln w="9525">
              <a:noFill/>
              <a:miter lim="800000"/>
              <a:headEnd/>
              <a:tailEnd/>
            </a:ln>
          </p:spPr>
        </p:pic>
      </p:grpSp>
      <p:pic>
        <p:nvPicPr>
          <p:cNvPr id="3" name="Picture 2"/>
          <p:cNvPicPr>
            <a:picLocks noChangeAspect="1"/>
          </p:cNvPicPr>
          <p:nvPr/>
        </p:nvPicPr>
        <p:blipFill>
          <a:blip r:embed="rId7"/>
          <a:srcRect/>
          <a:stretch>
            <a:fillRect/>
          </a:stretch>
        </p:blipFill>
        <p:spPr bwMode="auto">
          <a:xfrm>
            <a:off x="9448800" y="-330200"/>
            <a:ext cx="2933700" cy="2933700"/>
          </a:xfrm>
          <a:prstGeom prst="rect">
            <a:avLst/>
          </a:prstGeom>
          <a:noFill/>
          <a:ln w="9525">
            <a:noFill/>
            <a:miter lim="800000"/>
            <a:headEnd/>
            <a:tailEnd/>
          </a:ln>
        </p:spPr>
      </p:pic>
      <p:pic>
        <p:nvPicPr>
          <p:cNvPr id="78852" name="Picture 23">
            <a:hlinkClick r:id="rId8" action="ppaction://hlinksldjump"/>
          </p:cNvPr>
          <p:cNvPicPr>
            <a:picLocks noChangeAspect="1"/>
          </p:cNvPicPr>
          <p:nvPr/>
        </p:nvPicPr>
        <p:blipFill>
          <a:blip r:embed="rId9"/>
          <a:srcRect/>
          <a:stretch>
            <a:fillRect/>
          </a:stretch>
        </p:blipFill>
        <p:spPr bwMode="auto">
          <a:xfrm>
            <a:off x="7594600" y="5099050"/>
            <a:ext cx="3384550" cy="1422400"/>
          </a:xfrm>
          <a:prstGeom prst="rect">
            <a:avLst/>
          </a:prstGeom>
          <a:noFill/>
          <a:ln w="9525">
            <a:noFill/>
            <a:miter lim="800000"/>
            <a:headEnd/>
            <a:tailEnd/>
          </a:ln>
        </p:spPr>
      </p:pic>
      <p:grpSp>
        <p:nvGrpSpPr>
          <p:cNvPr id="78853" name="Group 37"/>
          <p:cNvGrpSpPr>
            <a:grpSpLocks/>
          </p:cNvGrpSpPr>
          <p:nvPr/>
        </p:nvGrpSpPr>
        <p:grpSpPr bwMode="auto">
          <a:xfrm>
            <a:off x="6321425" y="4725988"/>
            <a:ext cx="1792288" cy="1827212"/>
            <a:chOff x="6321809" y="4726101"/>
            <a:chExt cx="1791961" cy="1827194"/>
          </a:xfrm>
        </p:grpSpPr>
        <p:pic>
          <p:nvPicPr>
            <p:cNvPr id="78887" name="Picture 26">
              <a:hlinkClick r:id="rId8" action="ppaction://hlinksldjump"/>
            </p:cNvPr>
            <p:cNvPicPr>
              <a:picLocks noChangeAspect="1"/>
            </p:cNvPicPr>
            <p:nvPr/>
          </p:nvPicPr>
          <p:blipFill>
            <a:blip r:embed="rId10"/>
            <a:srcRect/>
            <a:stretch>
              <a:fillRect/>
            </a:stretch>
          </p:blipFill>
          <p:spPr bwMode="auto">
            <a:xfrm rot="18649333" flipH="1">
              <a:off x="6703697" y="5143222"/>
              <a:ext cx="1487082" cy="1333064"/>
            </a:xfrm>
            <a:prstGeom prst="rect">
              <a:avLst/>
            </a:prstGeom>
            <a:noFill/>
            <a:ln w="9525">
              <a:noFill/>
              <a:miter lim="800000"/>
              <a:headEnd/>
              <a:tailEnd/>
            </a:ln>
          </p:spPr>
        </p:pic>
        <p:sp>
          <p:nvSpPr>
            <p:cNvPr id="78888" name="TextBox 29">
              <a:hlinkClick r:id="rId11" action="ppaction://hlinksldjump"/>
            </p:cNvPr>
            <p:cNvSpPr txBox="1">
              <a:spLocks noChangeArrowheads="1"/>
            </p:cNvSpPr>
            <p:nvPr/>
          </p:nvSpPr>
          <p:spPr bwMode="auto">
            <a:xfrm>
              <a:off x="6321809" y="4726101"/>
              <a:ext cx="998991" cy="1446550"/>
            </a:xfrm>
            <a:prstGeom prst="rect">
              <a:avLst/>
            </a:prstGeom>
            <a:noFill/>
            <a:ln w="9525">
              <a:noFill/>
              <a:miter lim="800000"/>
              <a:headEnd/>
              <a:tailEnd/>
            </a:ln>
          </p:spPr>
          <p:txBody>
            <a:bodyPr wrap="none">
              <a:spAutoFit/>
            </a:bodyPr>
            <a:lstStyle/>
            <a:p>
              <a:r>
                <a:rPr lang="en-US" sz="8800" b="1">
                  <a:solidFill>
                    <a:srgbClr val="002060"/>
                  </a:solidFill>
                  <a:latin typeface="Times New Roman" pitchFamily="18" charset="0"/>
                  <a:cs typeface="Times New Roman" pitchFamily="18" charset="0"/>
                </a:rPr>
                <a:t>D</a:t>
              </a:r>
            </a:p>
          </p:txBody>
        </p:sp>
      </p:grpSp>
      <p:pic>
        <p:nvPicPr>
          <p:cNvPr id="78854" name="Picture 12"/>
          <p:cNvPicPr>
            <a:picLocks noChangeAspect="1"/>
          </p:cNvPicPr>
          <p:nvPr/>
        </p:nvPicPr>
        <p:blipFill>
          <a:blip r:embed="rId9"/>
          <a:srcRect/>
          <a:stretch>
            <a:fillRect/>
          </a:stretch>
        </p:blipFill>
        <p:spPr bwMode="auto">
          <a:xfrm>
            <a:off x="936625" y="5099050"/>
            <a:ext cx="3382963" cy="1422400"/>
          </a:xfrm>
          <a:prstGeom prst="rect">
            <a:avLst/>
          </a:prstGeom>
          <a:noFill/>
          <a:ln w="9525">
            <a:noFill/>
            <a:miter lim="800000"/>
            <a:headEnd/>
            <a:tailEnd/>
          </a:ln>
        </p:spPr>
      </p:pic>
      <p:grpSp>
        <p:nvGrpSpPr>
          <p:cNvPr id="78855" name="Group 35"/>
          <p:cNvGrpSpPr>
            <a:grpSpLocks/>
          </p:cNvGrpSpPr>
          <p:nvPr/>
        </p:nvGrpSpPr>
        <p:grpSpPr bwMode="auto">
          <a:xfrm>
            <a:off x="3902075" y="4725988"/>
            <a:ext cx="1857375" cy="1816100"/>
            <a:chOff x="3901682" y="4726101"/>
            <a:chExt cx="1858136" cy="1816302"/>
          </a:xfrm>
        </p:grpSpPr>
        <p:pic>
          <p:nvPicPr>
            <p:cNvPr id="78885" name="Picture 24"/>
            <p:cNvPicPr>
              <a:picLocks noChangeAspect="1"/>
            </p:cNvPicPr>
            <p:nvPr/>
          </p:nvPicPr>
          <p:blipFill>
            <a:blip r:embed="rId10"/>
            <a:srcRect/>
            <a:stretch>
              <a:fillRect/>
            </a:stretch>
          </p:blipFill>
          <p:spPr bwMode="auto">
            <a:xfrm rot="2950667">
              <a:off x="3824673" y="5132330"/>
              <a:ext cx="1487082" cy="1333064"/>
            </a:xfrm>
            <a:prstGeom prst="rect">
              <a:avLst/>
            </a:prstGeom>
            <a:noFill/>
            <a:ln w="9525">
              <a:noFill/>
              <a:miter lim="800000"/>
              <a:headEnd/>
              <a:tailEnd/>
            </a:ln>
          </p:spPr>
        </p:pic>
        <p:sp>
          <p:nvSpPr>
            <p:cNvPr id="78886" name="TextBox 27"/>
            <p:cNvSpPr txBox="1">
              <a:spLocks noChangeArrowheads="1"/>
            </p:cNvSpPr>
            <p:nvPr/>
          </p:nvSpPr>
          <p:spPr bwMode="auto">
            <a:xfrm>
              <a:off x="4760827" y="4726101"/>
              <a:ext cx="998991" cy="1446550"/>
            </a:xfrm>
            <a:prstGeom prst="rect">
              <a:avLst/>
            </a:prstGeom>
            <a:noFill/>
            <a:ln w="9525">
              <a:noFill/>
              <a:miter lim="800000"/>
              <a:headEnd/>
              <a:tailEnd/>
            </a:ln>
          </p:spPr>
          <p:txBody>
            <a:bodyPr wrap="none">
              <a:spAutoFit/>
            </a:bodyPr>
            <a:lstStyle/>
            <a:p>
              <a:r>
                <a:rPr lang="en-US" sz="8800" b="1">
                  <a:solidFill>
                    <a:srgbClr val="002060"/>
                  </a:solidFill>
                  <a:latin typeface="Times New Roman" pitchFamily="18" charset="0"/>
                  <a:cs typeface="Times New Roman" pitchFamily="18" charset="0"/>
                </a:rPr>
                <a:t>C</a:t>
              </a:r>
            </a:p>
          </p:txBody>
        </p:sp>
      </p:grpSp>
      <p:pic>
        <p:nvPicPr>
          <p:cNvPr id="78856" name="Picture 22"/>
          <p:cNvPicPr>
            <a:picLocks noChangeAspect="1"/>
          </p:cNvPicPr>
          <p:nvPr/>
        </p:nvPicPr>
        <p:blipFill>
          <a:blip r:embed="rId12"/>
          <a:srcRect/>
          <a:stretch>
            <a:fillRect/>
          </a:stretch>
        </p:blipFill>
        <p:spPr bwMode="auto">
          <a:xfrm>
            <a:off x="7594600" y="3384550"/>
            <a:ext cx="3384550" cy="1422400"/>
          </a:xfrm>
          <a:prstGeom prst="rect">
            <a:avLst/>
          </a:prstGeom>
          <a:noFill/>
          <a:ln w="9525">
            <a:noFill/>
            <a:miter lim="800000"/>
            <a:headEnd/>
            <a:tailEnd/>
          </a:ln>
        </p:spPr>
      </p:pic>
      <p:grpSp>
        <p:nvGrpSpPr>
          <p:cNvPr id="78857" name="Group 36"/>
          <p:cNvGrpSpPr>
            <a:grpSpLocks/>
          </p:cNvGrpSpPr>
          <p:nvPr/>
        </p:nvGrpSpPr>
        <p:grpSpPr bwMode="auto">
          <a:xfrm>
            <a:off x="6232525" y="3302000"/>
            <a:ext cx="1666875" cy="1446213"/>
            <a:chOff x="6232168" y="3301455"/>
            <a:chExt cx="1666538" cy="1446550"/>
          </a:xfrm>
        </p:grpSpPr>
        <p:pic>
          <p:nvPicPr>
            <p:cNvPr id="78883" name="Picture 25"/>
            <p:cNvPicPr>
              <a:picLocks noChangeAspect="1"/>
            </p:cNvPicPr>
            <p:nvPr/>
          </p:nvPicPr>
          <p:blipFill>
            <a:blip r:embed="rId13"/>
            <a:srcRect/>
            <a:stretch>
              <a:fillRect/>
            </a:stretch>
          </p:blipFill>
          <p:spPr bwMode="auto">
            <a:xfrm rot="18649333" flipH="1">
              <a:off x="6839234" y="3475145"/>
              <a:ext cx="1117334" cy="1001611"/>
            </a:xfrm>
            <a:prstGeom prst="rect">
              <a:avLst/>
            </a:prstGeom>
            <a:noFill/>
            <a:ln w="9525">
              <a:noFill/>
              <a:miter lim="800000"/>
              <a:headEnd/>
              <a:tailEnd/>
            </a:ln>
          </p:spPr>
        </p:pic>
        <p:sp>
          <p:nvSpPr>
            <p:cNvPr id="78884" name="TextBox 28"/>
            <p:cNvSpPr txBox="1">
              <a:spLocks noChangeArrowheads="1"/>
            </p:cNvSpPr>
            <p:nvPr/>
          </p:nvSpPr>
          <p:spPr bwMode="auto">
            <a:xfrm>
              <a:off x="6232168" y="3301455"/>
              <a:ext cx="938077" cy="1446550"/>
            </a:xfrm>
            <a:prstGeom prst="rect">
              <a:avLst/>
            </a:prstGeom>
            <a:noFill/>
            <a:ln w="9525">
              <a:noFill/>
              <a:miter lim="800000"/>
              <a:headEnd/>
              <a:tailEnd/>
            </a:ln>
          </p:spPr>
          <p:txBody>
            <a:bodyPr wrap="none">
              <a:spAutoFit/>
            </a:bodyPr>
            <a:lstStyle/>
            <a:p>
              <a:r>
                <a:rPr lang="en-US" sz="8800" b="1">
                  <a:solidFill>
                    <a:srgbClr val="002060"/>
                  </a:solidFill>
                  <a:latin typeface="Times New Roman" pitchFamily="18" charset="0"/>
                  <a:cs typeface="Times New Roman" pitchFamily="18" charset="0"/>
                </a:rPr>
                <a:t>B</a:t>
              </a:r>
            </a:p>
          </p:txBody>
        </p:sp>
      </p:grpSp>
      <p:pic>
        <p:nvPicPr>
          <p:cNvPr id="78858" name="Picture 4">
            <a:hlinkClick r:id="rId14" action="ppaction://hlinksldjump"/>
          </p:cNvPr>
          <p:cNvPicPr>
            <a:picLocks noChangeAspect="1"/>
          </p:cNvPicPr>
          <p:nvPr/>
        </p:nvPicPr>
        <p:blipFill>
          <a:blip r:embed="rId12"/>
          <a:srcRect/>
          <a:stretch>
            <a:fillRect/>
          </a:stretch>
        </p:blipFill>
        <p:spPr bwMode="auto">
          <a:xfrm>
            <a:off x="936625" y="3384550"/>
            <a:ext cx="3382963" cy="1422400"/>
          </a:xfrm>
          <a:prstGeom prst="rect">
            <a:avLst/>
          </a:prstGeom>
          <a:noFill/>
          <a:ln w="9525">
            <a:noFill/>
            <a:miter lim="800000"/>
            <a:headEnd/>
            <a:tailEnd/>
          </a:ln>
        </p:spPr>
      </p:pic>
      <p:grpSp>
        <p:nvGrpSpPr>
          <p:cNvPr id="78859" name="Group 34"/>
          <p:cNvGrpSpPr>
            <a:grpSpLocks/>
          </p:cNvGrpSpPr>
          <p:nvPr/>
        </p:nvGrpSpPr>
        <p:grpSpPr bwMode="auto">
          <a:xfrm>
            <a:off x="3986213" y="3267075"/>
            <a:ext cx="1712912" cy="1446213"/>
            <a:chOff x="3985437" y="3266499"/>
            <a:chExt cx="1713821" cy="1446550"/>
          </a:xfrm>
        </p:grpSpPr>
        <p:pic>
          <p:nvPicPr>
            <p:cNvPr id="78881" name="Picture 14">
              <a:hlinkClick r:id="rId14" action="ppaction://hlinksldjump"/>
            </p:cNvPr>
            <p:cNvPicPr>
              <a:picLocks noChangeAspect="1"/>
            </p:cNvPicPr>
            <p:nvPr/>
          </p:nvPicPr>
          <p:blipFill>
            <a:blip r:embed="rId15"/>
            <a:srcRect/>
            <a:stretch>
              <a:fillRect/>
            </a:stretch>
          </p:blipFill>
          <p:spPr bwMode="auto">
            <a:xfrm rot="2950667">
              <a:off x="3927576" y="3413762"/>
              <a:ext cx="1117334" cy="1001611"/>
            </a:xfrm>
            <a:prstGeom prst="rect">
              <a:avLst/>
            </a:prstGeom>
            <a:noFill/>
            <a:ln w="9525">
              <a:noFill/>
              <a:miter lim="800000"/>
              <a:headEnd/>
              <a:tailEnd/>
            </a:ln>
          </p:spPr>
        </p:pic>
        <p:sp>
          <p:nvSpPr>
            <p:cNvPr id="78882" name="TextBox 7"/>
            <p:cNvSpPr txBox="1">
              <a:spLocks noChangeArrowheads="1"/>
            </p:cNvSpPr>
            <p:nvPr/>
          </p:nvSpPr>
          <p:spPr bwMode="auto">
            <a:xfrm>
              <a:off x="4700267" y="3266499"/>
              <a:ext cx="998991" cy="1446550"/>
            </a:xfrm>
            <a:prstGeom prst="rect">
              <a:avLst/>
            </a:prstGeom>
            <a:noFill/>
            <a:ln w="9525">
              <a:noFill/>
              <a:miter lim="800000"/>
              <a:headEnd/>
              <a:tailEnd/>
            </a:ln>
          </p:spPr>
          <p:txBody>
            <a:bodyPr wrap="none">
              <a:spAutoFit/>
            </a:bodyPr>
            <a:lstStyle/>
            <a:p>
              <a:r>
                <a:rPr lang="en-US" sz="8800" b="1">
                  <a:solidFill>
                    <a:srgbClr val="002060"/>
                  </a:solidFill>
                  <a:latin typeface="Times New Roman" pitchFamily="18" charset="0"/>
                  <a:cs typeface="Times New Roman" pitchFamily="18" charset="0"/>
                </a:rPr>
                <a:t>A</a:t>
              </a:r>
            </a:p>
          </p:txBody>
        </p:sp>
      </p:grpSp>
      <p:sp>
        <p:nvSpPr>
          <p:cNvPr id="44" name="Text Box 3"/>
          <p:cNvSpPr txBox="1">
            <a:spLocks noChangeArrowheads="1"/>
          </p:cNvSpPr>
          <p:nvPr/>
        </p:nvSpPr>
        <p:spPr bwMode="auto">
          <a:xfrm>
            <a:off x="2608610" y="285237"/>
            <a:ext cx="7897641" cy="1938992"/>
          </a:xfrm>
          <a:prstGeom prst="rect">
            <a:avLst/>
          </a:prstGeom>
          <a:noFill/>
          <a:ln>
            <a:noFill/>
          </a:ln>
          <a:extLst>
            <a:ext uri="{909E8E84-426E-40DD-AFC4-6F175D3DCCD1}"/>
            <a:ext uri="{91240B29-F687-4F45-9708-019B960494DF}"/>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1pPr>
            <a:lvl2pPr marL="457200"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2pPr>
            <a:lvl3pPr marL="914400"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3pPr>
            <a:lvl4pPr marL="1371600"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4pPr>
            <a:lvl5pPr marL="1828800" algn="l" rtl="0" eaLnBrk="0" fontAlgn="base" hangingPunct="0">
              <a:spcBef>
                <a:spcPct val="0"/>
              </a:spcBef>
              <a:spcAft>
                <a:spcPct val="0"/>
              </a:spcAft>
              <a:defRPr sz="2800" kern="1200">
                <a:solidFill>
                  <a:schemeClr val="tx1"/>
                </a:solidFill>
                <a:latin typeface="VNI-Times" pitchFamily="2" charset="0"/>
                <a:ea typeface="+mn-ea"/>
                <a:cs typeface="Arial" panose="020B0604020202020204" pitchFamily="34" charset="0"/>
              </a:defRPr>
            </a:lvl5pPr>
            <a:lvl6pPr marL="2286000" algn="l" defTabSz="914400" rtl="0" eaLnBrk="1" latinLnBrk="0" hangingPunct="1">
              <a:defRPr sz="2800" kern="1200">
                <a:solidFill>
                  <a:schemeClr val="tx1"/>
                </a:solidFill>
                <a:latin typeface="VNI-Times" pitchFamily="2" charset="0"/>
                <a:ea typeface="+mn-ea"/>
                <a:cs typeface="Arial" panose="020B0604020202020204" pitchFamily="34" charset="0"/>
              </a:defRPr>
            </a:lvl6pPr>
            <a:lvl7pPr marL="2743200" algn="l" defTabSz="914400" rtl="0" eaLnBrk="1" latinLnBrk="0" hangingPunct="1">
              <a:defRPr sz="2800" kern="1200">
                <a:solidFill>
                  <a:schemeClr val="tx1"/>
                </a:solidFill>
                <a:latin typeface="VNI-Times" pitchFamily="2" charset="0"/>
                <a:ea typeface="+mn-ea"/>
                <a:cs typeface="Arial" panose="020B0604020202020204" pitchFamily="34" charset="0"/>
              </a:defRPr>
            </a:lvl7pPr>
            <a:lvl8pPr marL="3200400" algn="l" defTabSz="914400" rtl="0" eaLnBrk="1" latinLnBrk="0" hangingPunct="1">
              <a:defRPr sz="2800" kern="1200">
                <a:solidFill>
                  <a:schemeClr val="tx1"/>
                </a:solidFill>
                <a:latin typeface="VNI-Times" pitchFamily="2" charset="0"/>
                <a:ea typeface="+mn-ea"/>
                <a:cs typeface="Arial" panose="020B0604020202020204" pitchFamily="34" charset="0"/>
              </a:defRPr>
            </a:lvl8pPr>
            <a:lvl9pPr marL="3657600" algn="l" defTabSz="914400" rtl="0" eaLnBrk="1" latinLnBrk="0" hangingPunct="1">
              <a:defRPr sz="2800" kern="1200">
                <a:solidFill>
                  <a:schemeClr val="tx1"/>
                </a:solidFill>
                <a:latin typeface="VNI-Times" pitchFamily="2" charset="0"/>
                <a:ea typeface="+mn-ea"/>
                <a:cs typeface="Arial" panose="020B0604020202020204" pitchFamily="34" charset="0"/>
              </a:defRPr>
            </a:lvl9pPr>
          </a:lstStyle>
          <a:p>
            <a:pPr algn="ctr" eaLnBrk="1" fontAlgn="auto" hangingPunct="1">
              <a:spcBef>
                <a:spcPts val="0"/>
              </a:spcBef>
              <a:spcAft>
                <a:spcPts val="0"/>
              </a:spcAft>
              <a:defRPr/>
            </a:pPr>
            <a:r>
              <a:rPr lang="en-US" altLang="en-US" sz="6000" b="1" kern="0"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Kết</a:t>
            </a:r>
            <a:r>
              <a:rPr lang="en-US" altLang="en-US" sz="6000" b="1" kern="0"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kern="0"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quả</a:t>
            </a:r>
            <a:r>
              <a:rPr lang="en-US" altLang="en-US" sz="6000" b="1" kern="0"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kern="0"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của</a:t>
            </a:r>
            <a:r>
              <a:rPr lang="en-US" altLang="en-US" sz="6000" b="1" kern="0"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kern="0"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phép</a:t>
            </a:r>
            <a:r>
              <a:rPr lang="en-US" altLang="en-US" sz="6000" b="1" kern="0"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 </a:t>
            </a:r>
            <a:r>
              <a:rPr lang="en-US" altLang="en-US" sz="6000" b="1" kern="0" dirty="0" err="1">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tính</a:t>
            </a:r>
            <a:r>
              <a:rPr lang="en-US" altLang="en-US" sz="6000" b="1" kern="0"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a:t>
            </a:r>
            <a:endParaRPr lang="en-US" sz="6000" b="1" kern="0"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US" sz="6000" b="1" kern="0" dirty="0">
                <a:ln>
                  <a:solidFill>
                    <a:prstClr val="black"/>
                  </a:solidFill>
                </a:ln>
                <a:solidFill>
                  <a:schemeClr val="accent2">
                    <a:lumMod val="75000"/>
                  </a:schemeClr>
                </a:solidFill>
                <a:latin typeface="Times New Roman" panose="02020603050405020304" pitchFamily="18" charset="0"/>
                <a:cs typeface="Times New Roman" panose="02020603050405020304" pitchFamily="18" charset="0"/>
              </a:rPr>
              <a:t>209 x 3 = …</a:t>
            </a:r>
          </a:p>
        </p:txBody>
      </p:sp>
      <p:sp>
        <p:nvSpPr>
          <p:cNvPr id="12" name="Rectangle 11">
            <a:hlinkClick r:id="rId14" action="ppaction://hlinksldjump"/>
          </p:cNvPr>
          <p:cNvSpPr/>
          <p:nvPr/>
        </p:nvSpPr>
        <p:spPr>
          <a:xfrm>
            <a:off x="1676205" y="3500363"/>
            <a:ext cx="1723550"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672</a:t>
            </a:r>
          </a:p>
        </p:txBody>
      </p:sp>
      <p:sp>
        <p:nvSpPr>
          <p:cNvPr id="14" name="Rectangle 13"/>
          <p:cNvSpPr/>
          <p:nvPr/>
        </p:nvSpPr>
        <p:spPr>
          <a:xfrm>
            <a:off x="1676205" y="5193681"/>
            <a:ext cx="1723550"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607</a:t>
            </a:r>
          </a:p>
        </p:txBody>
      </p:sp>
      <p:sp>
        <p:nvSpPr>
          <p:cNvPr id="16" name="Rectangle 15"/>
          <p:cNvSpPr/>
          <p:nvPr/>
        </p:nvSpPr>
        <p:spPr>
          <a:xfrm>
            <a:off x="8424951" y="3500363"/>
            <a:ext cx="1723550"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637</a:t>
            </a:r>
          </a:p>
        </p:txBody>
      </p:sp>
      <p:sp>
        <p:nvSpPr>
          <p:cNvPr id="17" name="Rectangle 16">
            <a:hlinkClick r:id="rId8" action="ppaction://hlinksldjump"/>
          </p:cNvPr>
          <p:cNvSpPr/>
          <p:nvPr/>
        </p:nvSpPr>
        <p:spPr>
          <a:xfrm>
            <a:off x="8526436" y="5159045"/>
            <a:ext cx="1723550" cy="1323439"/>
          </a:xfrm>
          <a:prstGeom prst="rect">
            <a:avLst/>
          </a:prstGeom>
        </p:spPr>
        <p:txBody>
          <a:bodyPr wrap="none">
            <a:spAutoFit/>
          </a:bodyPr>
          <a:lstStyle/>
          <a:p>
            <a:pPr algn="ctr" fontAlgn="auto">
              <a:spcBef>
                <a:spcPts val="0"/>
              </a:spcBef>
              <a:spcAft>
                <a:spcPts val="0"/>
              </a:spcAft>
              <a:defRPr/>
            </a:pPr>
            <a:r>
              <a:rPr lang="en-US" sz="8000" b="1" kern="0" dirty="0">
                <a:ln>
                  <a:solidFill>
                    <a:prstClr val="black"/>
                  </a:solidFill>
                </a:ln>
                <a:solidFill>
                  <a:prstClr val="white"/>
                </a:solidFill>
                <a:latin typeface="Times New Roman" panose="02020603050405020304" pitchFamily="18" charset="0"/>
                <a:cs typeface="Times New Roman" panose="02020603050405020304" pitchFamily="18" charset="0"/>
              </a:rPr>
              <a:t>627</a:t>
            </a:r>
          </a:p>
        </p:txBody>
      </p:sp>
      <p:pic>
        <p:nvPicPr>
          <p:cNvPr id="54" name="Shape">
            <a:hlinkClick r:id="" action="ppaction://media"/>
          </p:cNvPr>
          <p:cNvPicPr>
            <a:picLocks noRot="1" noChangeAspect="1"/>
          </p:cNvPicPr>
          <p:nvPr>
            <a:audioFile r:link="rId2"/>
          </p:nvPr>
        </p:nvPicPr>
        <p:blipFill>
          <a:blip r:embed="rId16"/>
          <a:srcRect/>
          <a:stretch>
            <a:fillRect/>
          </a:stretch>
        </p:blipFill>
        <p:spPr bwMode="auto">
          <a:xfrm>
            <a:off x="357188" y="-862013"/>
            <a:ext cx="609600" cy="609600"/>
          </a:xfrm>
          <a:prstGeom prst="rect">
            <a:avLst/>
          </a:prstGeom>
          <a:noFill/>
          <a:ln w="9525">
            <a:noFill/>
            <a:miter lim="800000"/>
            <a:headEnd/>
            <a:tailEnd/>
          </a:ln>
        </p:spPr>
      </p:pic>
      <p:pic>
        <p:nvPicPr>
          <p:cNvPr id="55" name="Shape">
            <a:hlinkClick r:id="" action="ppaction://media"/>
          </p:cNvPr>
          <p:cNvPicPr>
            <a:picLocks noRot="1" noChangeAspect="1"/>
          </p:cNvPicPr>
          <p:nvPr>
            <a:audioFile r:link="rId2"/>
          </p:nvPr>
        </p:nvPicPr>
        <p:blipFill>
          <a:blip r:embed="rId17"/>
          <a:srcRect/>
          <a:stretch>
            <a:fillRect/>
          </a:stretch>
        </p:blipFill>
        <p:spPr bwMode="auto">
          <a:xfrm>
            <a:off x="1643063" y="-839788"/>
            <a:ext cx="487362" cy="487363"/>
          </a:xfrm>
          <a:prstGeom prst="rect">
            <a:avLst/>
          </a:prstGeom>
          <a:noFill/>
          <a:ln w="9525">
            <a:noFill/>
            <a:miter lim="800000"/>
            <a:headEnd/>
            <a:tailEnd/>
          </a:ln>
        </p:spPr>
      </p:pic>
      <p:sp>
        <p:nvSpPr>
          <p:cNvPr id="56" name="TextBox 55"/>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10</a:t>
            </a:r>
          </a:p>
        </p:txBody>
      </p:sp>
      <p:sp>
        <p:nvSpPr>
          <p:cNvPr id="57" name="TextBox 56"/>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9</a:t>
            </a:r>
          </a:p>
        </p:txBody>
      </p:sp>
      <p:sp>
        <p:nvSpPr>
          <p:cNvPr id="62" name="TextBox 61"/>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8</a:t>
            </a:r>
          </a:p>
        </p:txBody>
      </p:sp>
      <p:sp>
        <p:nvSpPr>
          <p:cNvPr id="63" name="TextBox 62"/>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7</a:t>
            </a:r>
          </a:p>
        </p:txBody>
      </p:sp>
      <p:sp>
        <p:nvSpPr>
          <p:cNvPr id="64" name="TextBox 63"/>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6</a:t>
            </a:r>
          </a:p>
        </p:txBody>
      </p:sp>
      <p:sp>
        <p:nvSpPr>
          <p:cNvPr id="65" name="TextBox 64"/>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5</a:t>
            </a:r>
          </a:p>
        </p:txBody>
      </p:sp>
      <p:sp>
        <p:nvSpPr>
          <p:cNvPr id="66" name="TextBox 65"/>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4</a:t>
            </a:r>
          </a:p>
        </p:txBody>
      </p:sp>
      <p:sp>
        <p:nvSpPr>
          <p:cNvPr id="67" name="TextBox 66"/>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3</a:t>
            </a:r>
          </a:p>
        </p:txBody>
      </p:sp>
      <p:sp>
        <p:nvSpPr>
          <p:cNvPr id="68" name="TextBox 67"/>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2</a:t>
            </a:r>
          </a:p>
        </p:txBody>
      </p:sp>
      <p:sp>
        <p:nvSpPr>
          <p:cNvPr id="69" name="TextBox 68"/>
          <p:cNvSpPr txBox="1"/>
          <p:nvPr/>
        </p:nvSpPr>
        <p:spPr>
          <a:xfrm>
            <a:off x="4960938" y="2252663"/>
            <a:ext cx="2011362" cy="922337"/>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1</a:t>
            </a:r>
          </a:p>
        </p:txBody>
      </p:sp>
      <p:sp>
        <p:nvSpPr>
          <p:cNvPr id="70" name="TextBox 69"/>
          <p:cNvSpPr txBox="1"/>
          <p:nvPr/>
        </p:nvSpPr>
        <p:spPr>
          <a:xfrm>
            <a:off x="4960938" y="2203450"/>
            <a:ext cx="2011362" cy="923925"/>
          </a:xfrm>
          <a:prstGeom prst="rect">
            <a:avLst/>
          </a:prstGeom>
          <a:solidFill>
            <a:sysClr val="window" lastClr="FFFFFF"/>
          </a:solidFill>
          <a:ln w="19050" cap="flat" cmpd="sng" algn="ctr">
            <a:solidFill>
              <a:srgbClr val="C00000"/>
            </a:solidFill>
            <a:prstDash val="solid"/>
            <a:miter lim="800000"/>
          </a:ln>
          <a:effectLst/>
        </p:spPr>
        <p:txBody>
          <a:bodyPr>
            <a:spAutoFit/>
          </a:bodyPr>
          <a:lstStyle/>
          <a:p>
            <a:pPr algn="ctr" fontAlgn="auto">
              <a:spcBef>
                <a:spcPts val="0"/>
              </a:spcBef>
              <a:spcAft>
                <a:spcPts val="0"/>
              </a:spcAft>
              <a:defRPr/>
            </a:pPr>
            <a:r>
              <a:rPr lang="en-US" sz="5400" b="1" kern="0" dirty="0">
                <a:solidFill>
                  <a:srgbClr val="ED7D31">
                    <a:lumMod val="50000"/>
                  </a:srgbClr>
                </a:solidFill>
                <a:latin typeface="Algerian" panose="04020705040A02060702" pitchFamily="82" charset="0"/>
                <a:cs typeface="Times New Roman" panose="02020603050405020304" pitchFamily="18" charset="0"/>
              </a:rPr>
              <a:t>0</a:t>
            </a:r>
          </a:p>
        </p:txBody>
      </p:sp>
      <p:pic>
        <p:nvPicPr>
          <p:cNvPr id="48" name="Shape">
            <a:hlinkClick r:id="" action="ppaction://media"/>
          </p:cNvPr>
          <p:cNvPicPr>
            <a:picLocks noRot="1" noChangeAspect="1"/>
          </p:cNvPicPr>
          <p:nvPr>
            <a:audioFile r:link="rId2"/>
          </p:nvPr>
        </p:nvPicPr>
        <p:blipFill>
          <a:blip r:embed="rId16"/>
          <a:srcRect/>
          <a:stretch>
            <a:fillRect/>
          </a:stretch>
        </p:blipFill>
        <p:spPr bwMode="auto">
          <a:xfrm>
            <a:off x="4926013" y="-862013"/>
            <a:ext cx="609600" cy="609600"/>
          </a:xfrm>
          <a:prstGeom prst="rect">
            <a:avLst/>
          </a:prstGeom>
          <a:noFill/>
          <a:ln w="9525">
            <a:noFill/>
            <a:miter lim="800000"/>
            <a:headEnd/>
            <a:tailEnd/>
          </a:ln>
        </p:spPr>
      </p:pic>
      <p:pic>
        <p:nvPicPr>
          <p:cNvPr id="49" name="Shape">
            <a:hlinkClick r:id="" action="ppaction://media"/>
          </p:cNvPr>
          <p:cNvPicPr>
            <a:picLocks noRot="1" noChangeAspect="1"/>
          </p:cNvPicPr>
          <p:nvPr>
            <a:audioFile r:link="rId2"/>
          </p:nvPr>
        </p:nvPicPr>
        <p:blipFill>
          <a:blip r:embed="rId16"/>
          <a:srcRect/>
          <a:stretch>
            <a:fillRect/>
          </a:stretch>
        </p:blipFill>
        <p:spPr bwMode="auto">
          <a:xfrm>
            <a:off x="3273425" y="-760413"/>
            <a:ext cx="609600" cy="609600"/>
          </a:xfrm>
          <a:prstGeom prst="rect">
            <a:avLst/>
          </a:prstGeom>
          <a:noFill/>
          <a:ln w="9525">
            <a:noFill/>
            <a:miter lim="800000"/>
            <a:headEnd/>
            <a:tailEnd/>
          </a:ln>
        </p:spPr>
      </p:pic>
      <p:pic>
        <p:nvPicPr>
          <p:cNvPr id="50" name="Picture 2" descr="https://png.pngtree.com/png-clipart/20190117/ourlarge/pngtree-yellow-alarm-clock-beautiful-alarm-clock-hand-drawn-alarm-clock-cartoon-png-image_413360.jpg"/>
          <p:cNvPicPr>
            <a:picLocks noChangeAspect="1" noChangeArrowheads="1"/>
          </p:cNvPicPr>
          <p:nvPr/>
        </p:nvPicPr>
        <p:blipFill>
          <a:blip r:embed="rId18" cstate="print">
            <a:extLst>
              <a:ext uri="{28A0092B-C50C-407E-A947-70E740481C1C}"/>
            </a:extLst>
          </a:blip>
          <a:srcRect/>
          <a:stretch>
            <a:fillRect/>
          </a:stretch>
        </p:blipFill>
        <p:spPr bwMode="auto">
          <a:xfrm>
            <a:off x="3336665" y="1959769"/>
            <a:ext cx="1615855" cy="1292684"/>
          </a:xfrm>
          <a:prstGeom prst="chord">
            <a:avLst>
              <a:gd name="adj1" fmla="val 17560998"/>
              <a:gd name="adj2" fmla="val 16200000"/>
            </a:avLst>
          </a:prstGeom>
          <a:noFill/>
          <a:extLst>
            <a:ext uri="{909E8E84-426E-40DD-AFC4-6F175D3DCCD1}"/>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Vertical)">
                                      <p:cBhvr>
                                        <p:cTn id="16" dur="500"/>
                                        <p:tgtEl>
                                          <p:spTgt spid="4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741" fill="hold"/>
                                        <p:tgtEl>
                                          <p:spTgt spid="55"/>
                                        </p:tgtEl>
                                      </p:cBhvr>
                                    </p:cmd>
                                  </p:childTnLst>
                                </p:cTn>
                              </p:par>
                              <p:par>
                                <p:cTn id="33" presetID="1" presetClass="entr" presetSubtype="0" fill="hold" grpId="0" nodeType="withEffect">
                                  <p:stCondLst>
                                    <p:cond delay="0"/>
                                  </p:stCondLst>
                                  <p:childTnLst>
                                    <p:set>
                                      <p:cBhvr>
                                        <p:cTn id="34" dur="1" fill="hold">
                                          <p:stCondLst>
                                            <p:cond delay="249"/>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1249"/>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2249"/>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3249"/>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249"/>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5249"/>
                                          </p:stCondLst>
                                        </p:cTn>
                                        <p:tgtEl>
                                          <p:spTgt spid="6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6249"/>
                                          </p:stCondLst>
                                        </p:cTn>
                                        <p:tgtEl>
                                          <p:spTgt spid="6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7249"/>
                                          </p:stCondLst>
                                        </p:cTn>
                                        <p:tgtEl>
                                          <p:spTgt spid="6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8249"/>
                                          </p:stCondLst>
                                        </p:cTn>
                                        <p:tgtEl>
                                          <p:spTgt spid="6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9249"/>
                                          </p:stCondLst>
                                        </p:cTn>
                                        <p:tgtEl>
                                          <p:spTgt spid="6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10749"/>
                                          </p:stCondLst>
                                        </p:cTn>
                                        <p:tgtEl>
                                          <p:spTgt spid="70"/>
                                        </p:tgtEl>
                                        <p:attrNameLst>
                                          <p:attrName>style.visibility</p:attrName>
                                        </p:attrNameLst>
                                      </p:cBhvr>
                                      <p:to>
                                        <p:strVal val="visible"/>
                                      </p:to>
                                    </p:set>
                                  </p:childTnLst>
                                </p:cTn>
                              </p:par>
                              <p:par>
                                <p:cTn id="57" presetID="32" presetClass="emph" presetSubtype="0" repeatCount="indefinite" fill="hold" grpId="2" nodeType="withEffect">
                                  <p:stCondLst>
                                    <p:cond delay="0"/>
                                  </p:stCondLst>
                                  <p:endCondLst>
                                    <p:cond evt="onNext" delay="0">
                                      <p:tgtEl>
                                        <p:sldTgt/>
                                      </p:tgtEl>
                                    </p:cond>
                                  </p:endCondLst>
                                  <p:childTnLst>
                                    <p:animRot by="120000">
                                      <p:cBhvr>
                                        <p:cTn id="58" dur="100" fill="hold">
                                          <p:stCondLst>
                                            <p:cond delay="0"/>
                                          </p:stCondLst>
                                        </p:cTn>
                                        <p:tgtEl>
                                          <p:spTgt spid="70"/>
                                        </p:tgtEl>
                                        <p:attrNameLst>
                                          <p:attrName>r</p:attrName>
                                        </p:attrNameLst>
                                      </p:cBhvr>
                                    </p:animRot>
                                    <p:animRot by="-240000">
                                      <p:cBhvr>
                                        <p:cTn id="59" dur="200" fill="hold">
                                          <p:stCondLst>
                                            <p:cond delay="200"/>
                                          </p:stCondLst>
                                        </p:cTn>
                                        <p:tgtEl>
                                          <p:spTgt spid="70"/>
                                        </p:tgtEl>
                                        <p:attrNameLst>
                                          <p:attrName>r</p:attrName>
                                        </p:attrNameLst>
                                      </p:cBhvr>
                                    </p:animRot>
                                    <p:animRot by="240000">
                                      <p:cBhvr>
                                        <p:cTn id="60" dur="200" fill="hold">
                                          <p:stCondLst>
                                            <p:cond delay="400"/>
                                          </p:stCondLst>
                                        </p:cTn>
                                        <p:tgtEl>
                                          <p:spTgt spid="70"/>
                                        </p:tgtEl>
                                        <p:attrNameLst>
                                          <p:attrName>r</p:attrName>
                                        </p:attrNameLst>
                                      </p:cBhvr>
                                    </p:animRot>
                                    <p:animRot by="-240000">
                                      <p:cBhvr>
                                        <p:cTn id="61" dur="200" fill="hold">
                                          <p:stCondLst>
                                            <p:cond delay="600"/>
                                          </p:stCondLst>
                                        </p:cTn>
                                        <p:tgtEl>
                                          <p:spTgt spid="70"/>
                                        </p:tgtEl>
                                        <p:attrNameLst>
                                          <p:attrName>r</p:attrName>
                                        </p:attrNameLst>
                                      </p:cBhvr>
                                    </p:animRot>
                                    <p:animRot by="120000">
                                      <p:cBhvr>
                                        <p:cTn id="62" dur="200" fill="hold">
                                          <p:stCondLst>
                                            <p:cond delay="800"/>
                                          </p:stCondLst>
                                        </p:cTn>
                                        <p:tgtEl>
                                          <p:spTgt spid="70"/>
                                        </p:tgtEl>
                                        <p:attrNameLst>
                                          <p:attrName>r</p:attrName>
                                        </p:attrNameLst>
                                      </p:cBhvr>
                                    </p:animRot>
                                  </p:childTnLst>
                                </p:cTn>
                              </p:par>
                            </p:childTnLst>
                          </p:cTn>
                        </p:par>
                        <p:par>
                          <p:cTn id="63" fill="hold">
                            <p:stCondLst>
                              <p:cond delay="13741"/>
                            </p:stCondLst>
                            <p:childTnLst>
                              <p:par>
                                <p:cTn id="64" presetID="1" presetClass="exit" presetSubtype="0" fill="hold" nodeType="afterEffect">
                                  <p:stCondLst>
                                    <p:cond delay="0"/>
                                  </p:stCondLst>
                                  <p:childTnLst>
                                    <p:set>
                                      <p:cBhvr>
                                        <p:cTn id="65" dur="1" fill="hold">
                                          <p:stCondLst>
                                            <p:cond delay="0"/>
                                          </p:stCondLst>
                                        </p:cTn>
                                        <p:tgtEl>
                                          <p:spTgt spid="55"/>
                                        </p:tgtEl>
                                        <p:attrNameLst>
                                          <p:attrName>style.visibility</p:attrName>
                                        </p:attrNameLst>
                                      </p:cBhvr>
                                      <p:to>
                                        <p:strVal val="hidden"/>
                                      </p:to>
                                    </p:set>
                                    <p:cmd type="call" cmd="stop">
                                      <p:cBhvr>
                                        <p:cTn id="66" dur="1">
                                          <p:stCondLst>
                                            <p:cond delay="0"/>
                                          </p:stCondLst>
                                        </p:cTn>
                                        <p:tgtEl>
                                          <p:spTgt spid="55"/>
                                        </p:tgtEl>
                                      </p:cBhvr>
                                    </p:cmd>
                                  </p:childTnLst>
                                </p:cTn>
                              </p:par>
                            </p:childTnLst>
                          </p:cTn>
                        </p:par>
                        <p:par>
                          <p:cTn id="67" fill="hold">
                            <p:stCondLst>
                              <p:cond delay="13741"/>
                            </p:stCondLst>
                            <p:childTnLst>
                              <p:par>
                                <p:cTn id="68" presetID="1" presetClass="exit" presetSubtype="0" fill="hold" grpId="1" nodeType="afterEffect">
                                  <p:stCondLst>
                                    <p:cond delay="0"/>
                                  </p:stCondLst>
                                  <p:childTnLst>
                                    <p:set>
                                      <p:cBhvr>
                                        <p:cTn id="69" dur="1" fill="hold">
                                          <p:stCondLst>
                                            <p:cond delay="0"/>
                                          </p:stCondLst>
                                        </p:cTn>
                                        <p:tgtEl>
                                          <p:spTgt spid="56"/>
                                        </p:tgtEl>
                                        <p:attrNameLst>
                                          <p:attrName>style.visibility</p:attrName>
                                        </p:attrNameLst>
                                      </p:cBhvr>
                                      <p:to>
                                        <p:strVal val="hidden"/>
                                      </p:to>
                                    </p:set>
                                  </p:childTnLst>
                                </p:cTn>
                              </p:par>
                            </p:childTnLst>
                          </p:cTn>
                        </p:par>
                        <p:par>
                          <p:cTn id="70" fill="hold">
                            <p:stCondLst>
                              <p:cond delay="13741"/>
                            </p:stCondLst>
                            <p:childTnLst>
                              <p:par>
                                <p:cTn id="71" presetID="1" presetClass="exit" presetSubtype="0" fill="hold" grpId="1" nodeType="afterEffect">
                                  <p:stCondLst>
                                    <p:cond delay="0"/>
                                  </p:stCondLst>
                                  <p:childTnLst>
                                    <p:set>
                                      <p:cBhvr>
                                        <p:cTn id="72" dur="1" fill="hold">
                                          <p:stCondLst>
                                            <p:cond delay="0"/>
                                          </p:stCondLst>
                                        </p:cTn>
                                        <p:tgtEl>
                                          <p:spTgt spid="57"/>
                                        </p:tgtEl>
                                        <p:attrNameLst>
                                          <p:attrName>style.visibility</p:attrName>
                                        </p:attrNameLst>
                                      </p:cBhvr>
                                      <p:to>
                                        <p:strVal val="hidden"/>
                                      </p:to>
                                    </p:set>
                                  </p:childTnLst>
                                </p:cTn>
                              </p:par>
                            </p:childTnLst>
                          </p:cTn>
                        </p:par>
                        <p:par>
                          <p:cTn id="73" fill="hold">
                            <p:stCondLst>
                              <p:cond delay="13741"/>
                            </p:stCondLst>
                            <p:childTnLst>
                              <p:par>
                                <p:cTn id="74" presetID="1" presetClass="exit" presetSubtype="0" fill="hold" grpId="1" nodeType="afterEffect">
                                  <p:stCondLst>
                                    <p:cond delay="0"/>
                                  </p:stCondLst>
                                  <p:childTnLst>
                                    <p:set>
                                      <p:cBhvr>
                                        <p:cTn id="75" dur="1" fill="hold">
                                          <p:stCondLst>
                                            <p:cond delay="0"/>
                                          </p:stCondLst>
                                        </p:cTn>
                                        <p:tgtEl>
                                          <p:spTgt spid="62"/>
                                        </p:tgtEl>
                                        <p:attrNameLst>
                                          <p:attrName>style.visibility</p:attrName>
                                        </p:attrNameLst>
                                      </p:cBhvr>
                                      <p:to>
                                        <p:strVal val="hidden"/>
                                      </p:to>
                                    </p:set>
                                  </p:childTnLst>
                                </p:cTn>
                              </p:par>
                            </p:childTnLst>
                          </p:cTn>
                        </p:par>
                        <p:par>
                          <p:cTn id="76" fill="hold">
                            <p:stCondLst>
                              <p:cond delay="13741"/>
                            </p:stCondLst>
                            <p:childTnLst>
                              <p:par>
                                <p:cTn id="77" presetID="1" presetClass="exit" presetSubtype="0" fill="hold" grpId="1" nodeType="afterEffect">
                                  <p:stCondLst>
                                    <p:cond delay="0"/>
                                  </p:stCondLst>
                                  <p:childTnLst>
                                    <p:set>
                                      <p:cBhvr>
                                        <p:cTn id="78" dur="1" fill="hold">
                                          <p:stCondLst>
                                            <p:cond delay="0"/>
                                          </p:stCondLst>
                                        </p:cTn>
                                        <p:tgtEl>
                                          <p:spTgt spid="63"/>
                                        </p:tgtEl>
                                        <p:attrNameLst>
                                          <p:attrName>style.visibility</p:attrName>
                                        </p:attrNameLst>
                                      </p:cBhvr>
                                      <p:to>
                                        <p:strVal val="hidden"/>
                                      </p:to>
                                    </p:set>
                                  </p:childTnLst>
                                </p:cTn>
                              </p:par>
                            </p:childTnLst>
                          </p:cTn>
                        </p:par>
                        <p:par>
                          <p:cTn id="79" fill="hold">
                            <p:stCondLst>
                              <p:cond delay="13741"/>
                            </p:stCondLst>
                            <p:childTnLst>
                              <p:par>
                                <p:cTn id="80" presetID="1" presetClass="exit" presetSubtype="0" fill="hold" grpId="1" nodeType="afterEffect">
                                  <p:stCondLst>
                                    <p:cond delay="0"/>
                                  </p:stCondLst>
                                  <p:childTnLst>
                                    <p:set>
                                      <p:cBhvr>
                                        <p:cTn id="81" dur="1" fill="hold">
                                          <p:stCondLst>
                                            <p:cond delay="0"/>
                                          </p:stCondLst>
                                        </p:cTn>
                                        <p:tgtEl>
                                          <p:spTgt spid="64"/>
                                        </p:tgtEl>
                                        <p:attrNameLst>
                                          <p:attrName>style.visibility</p:attrName>
                                        </p:attrNameLst>
                                      </p:cBhvr>
                                      <p:to>
                                        <p:strVal val="hidden"/>
                                      </p:to>
                                    </p:set>
                                  </p:childTnLst>
                                </p:cTn>
                              </p:par>
                            </p:childTnLst>
                          </p:cTn>
                        </p:par>
                        <p:par>
                          <p:cTn id="82" fill="hold">
                            <p:stCondLst>
                              <p:cond delay="13741"/>
                            </p:stCondLst>
                            <p:childTnLst>
                              <p:par>
                                <p:cTn id="83" presetID="1" presetClass="exit" presetSubtype="0" fill="hold" grpId="1" nodeType="afterEffect">
                                  <p:stCondLst>
                                    <p:cond delay="0"/>
                                  </p:stCondLst>
                                  <p:childTnLst>
                                    <p:set>
                                      <p:cBhvr>
                                        <p:cTn id="84" dur="1" fill="hold">
                                          <p:stCondLst>
                                            <p:cond delay="0"/>
                                          </p:stCondLst>
                                        </p:cTn>
                                        <p:tgtEl>
                                          <p:spTgt spid="65"/>
                                        </p:tgtEl>
                                        <p:attrNameLst>
                                          <p:attrName>style.visibility</p:attrName>
                                        </p:attrNameLst>
                                      </p:cBhvr>
                                      <p:to>
                                        <p:strVal val="hidden"/>
                                      </p:to>
                                    </p:set>
                                  </p:childTnLst>
                                </p:cTn>
                              </p:par>
                            </p:childTnLst>
                          </p:cTn>
                        </p:par>
                        <p:par>
                          <p:cTn id="85" fill="hold">
                            <p:stCondLst>
                              <p:cond delay="13741"/>
                            </p:stCondLst>
                            <p:childTnLst>
                              <p:par>
                                <p:cTn id="86" presetID="1" presetClass="exit" presetSubtype="0" fill="hold" grpId="1" nodeType="afterEffect">
                                  <p:stCondLst>
                                    <p:cond delay="0"/>
                                  </p:stCondLst>
                                  <p:childTnLst>
                                    <p:set>
                                      <p:cBhvr>
                                        <p:cTn id="87" dur="1" fill="hold">
                                          <p:stCondLst>
                                            <p:cond delay="0"/>
                                          </p:stCondLst>
                                        </p:cTn>
                                        <p:tgtEl>
                                          <p:spTgt spid="66"/>
                                        </p:tgtEl>
                                        <p:attrNameLst>
                                          <p:attrName>style.visibility</p:attrName>
                                        </p:attrNameLst>
                                      </p:cBhvr>
                                      <p:to>
                                        <p:strVal val="hidden"/>
                                      </p:to>
                                    </p:set>
                                  </p:childTnLst>
                                </p:cTn>
                              </p:par>
                            </p:childTnLst>
                          </p:cTn>
                        </p:par>
                        <p:par>
                          <p:cTn id="88" fill="hold">
                            <p:stCondLst>
                              <p:cond delay="13741"/>
                            </p:stCondLst>
                            <p:childTnLst>
                              <p:par>
                                <p:cTn id="89" presetID="1" presetClass="exit" presetSubtype="0" fill="hold" grpId="1" nodeType="afterEffect">
                                  <p:stCondLst>
                                    <p:cond delay="0"/>
                                  </p:stCondLst>
                                  <p:childTnLst>
                                    <p:set>
                                      <p:cBhvr>
                                        <p:cTn id="90" dur="1" fill="hold">
                                          <p:stCondLst>
                                            <p:cond delay="0"/>
                                          </p:stCondLst>
                                        </p:cTn>
                                        <p:tgtEl>
                                          <p:spTgt spid="67"/>
                                        </p:tgtEl>
                                        <p:attrNameLst>
                                          <p:attrName>style.visibility</p:attrName>
                                        </p:attrNameLst>
                                      </p:cBhvr>
                                      <p:to>
                                        <p:strVal val="hidden"/>
                                      </p:to>
                                    </p:set>
                                  </p:childTnLst>
                                </p:cTn>
                              </p:par>
                            </p:childTnLst>
                          </p:cTn>
                        </p:par>
                        <p:par>
                          <p:cTn id="91" fill="hold">
                            <p:stCondLst>
                              <p:cond delay="13741"/>
                            </p:stCondLst>
                            <p:childTnLst>
                              <p:par>
                                <p:cTn id="92" presetID="1" presetClass="exit" presetSubtype="0" fill="hold" grpId="1" nodeType="afterEffect">
                                  <p:stCondLst>
                                    <p:cond delay="0"/>
                                  </p:stCondLst>
                                  <p:childTnLst>
                                    <p:set>
                                      <p:cBhvr>
                                        <p:cTn id="93" dur="1" fill="hold">
                                          <p:stCondLst>
                                            <p:cond delay="0"/>
                                          </p:stCondLst>
                                        </p:cTn>
                                        <p:tgtEl>
                                          <p:spTgt spid="68"/>
                                        </p:tgtEl>
                                        <p:attrNameLst>
                                          <p:attrName>style.visibility</p:attrName>
                                        </p:attrNameLst>
                                      </p:cBhvr>
                                      <p:to>
                                        <p:strVal val="hidden"/>
                                      </p:to>
                                    </p:set>
                                  </p:childTnLst>
                                </p:cTn>
                              </p:par>
                            </p:childTnLst>
                          </p:cTn>
                        </p:par>
                        <p:par>
                          <p:cTn id="94" fill="hold">
                            <p:stCondLst>
                              <p:cond delay="13741"/>
                            </p:stCondLst>
                            <p:childTnLst>
                              <p:par>
                                <p:cTn id="95" presetID="1" presetClass="exit" presetSubtype="0" fill="hold" grpId="1" nodeType="afterEffect">
                                  <p:stCondLst>
                                    <p:cond delay="0"/>
                                  </p:stCondLst>
                                  <p:childTnLst>
                                    <p:set>
                                      <p:cBhvr>
                                        <p:cTn id="96" dur="1" fill="hold">
                                          <p:stCondLst>
                                            <p:cond delay="0"/>
                                          </p:stCondLst>
                                        </p:cTn>
                                        <p:tgtEl>
                                          <p:spTgt spid="69"/>
                                        </p:tgtEl>
                                        <p:attrNameLst>
                                          <p:attrName>style.visibility</p:attrName>
                                        </p:attrNameLst>
                                      </p:cBhvr>
                                      <p:to>
                                        <p:strVal val="hidden"/>
                                      </p:to>
                                    </p:set>
                                  </p:childTnLst>
                                </p:cTn>
                              </p:par>
                            </p:childTnLst>
                          </p:cTn>
                        </p:par>
                        <p:par>
                          <p:cTn id="97" fill="hold">
                            <p:stCondLst>
                              <p:cond delay="13741"/>
                            </p:stCondLst>
                            <p:childTnLst>
                              <p:par>
                                <p:cTn id="98" presetID="1" presetClass="exit" presetSubtype="0" fill="hold" grpId="1" nodeType="afterEffect">
                                  <p:stCondLst>
                                    <p:cond delay="0"/>
                                  </p:stCondLst>
                                  <p:childTnLst>
                                    <p:set>
                                      <p:cBhvr>
                                        <p:cTn id="99" dur="1" fill="hold">
                                          <p:stCondLst>
                                            <p:cond delay="0"/>
                                          </p:stCondLst>
                                        </p:cTn>
                                        <p:tgtEl>
                                          <p:spTgt spid="70"/>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6" presetClass="emph" presetSubtype="0" fill="hold" grpId="1" nodeType="clickEffect">
                                  <p:stCondLst>
                                    <p:cond delay="0"/>
                                  </p:stCondLst>
                                  <p:iterate type="lt">
                                    <p:tmPct val="4000"/>
                                  </p:iterate>
                                  <p:childTnLst>
                                    <p:set>
                                      <p:cBhvr override="childStyle">
                                        <p:cTn id="103" dur="500" fill="hold"/>
                                        <p:tgtEl>
                                          <p:spTgt spid="17"/>
                                        </p:tgtEl>
                                        <p:attrNameLst>
                                          <p:attrName>style.color</p:attrName>
                                        </p:attrNameLst>
                                      </p:cBhvr>
                                      <p:to>
                                        <p:clrVal>
                                          <a:srgbClr val="FFFF00"/>
                                        </p:clrVal>
                                      </p:to>
                                    </p:set>
                                    <p:set>
                                      <p:cBhvr>
                                        <p:cTn id="104" dur="500" fill="hold"/>
                                        <p:tgtEl>
                                          <p:spTgt spid="17"/>
                                        </p:tgtEl>
                                        <p:attrNameLst>
                                          <p:attrName>fillcolor</p:attrName>
                                        </p:attrNameLst>
                                      </p:cBhvr>
                                      <p:to>
                                        <p:clrVal>
                                          <a:srgbClr val="FFFF00"/>
                                        </p:clrVal>
                                      </p:to>
                                    </p:set>
                                    <p:set>
                                      <p:cBhvr>
                                        <p:cTn id="105" dur="500" fill="hold"/>
                                        <p:tgtEl>
                                          <p:spTgt spid="17"/>
                                        </p:tgtEl>
                                        <p:attrNameLst>
                                          <p:attrName>fill.type</p:attrName>
                                        </p:attrNameLst>
                                      </p:cBhvr>
                                      <p:to>
                                        <p:strVal val="solid"/>
                                      </p:to>
                                    </p:set>
                                  </p:childTnLst>
                                </p:cTn>
                              </p:par>
                              <p:par>
                                <p:cTn id="106" presetID="32" presetClass="emph" presetSubtype="0" repeatCount="indefinite" fill="hold" grpId="2" nodeType="withEffect">
                                  <p:stCondLst>
                                    <p:cond delay="0"/>
                                  </p:stCondLst>
                                  <p:iterate type="lt">
                                    <p:tmPct val="0"/>
                                  </p:iterate>
                                  <p:childTnLst>
                                    <p:animRot by="120000">
                                      <p:cBhvr>
                                        <p:cTn id="107" dur="100" fill="hold">
                                          <p:stCondLst>
                                            <p:cond delay="0"/>
                                          </p:stCondLst>
                                        </p:cTn>
                                        <p:tgtEl>
                                          <p:spTgt spid="17"/>
                                        </p:tgtEl>
                                        <p:attrNameLst>
                                          <p:attrName>r</p:attrName>
                                        </p:attrNameLst>
                                      </p:cBhvr>
                                    </p:animRot>
                                    <p:animRot by="-240000">
                                      <p:cBhvr>
                                        <p:cTn id="108" dur="200" fill="hold">
                                          <p:stCondLst>
                                            <p:cond delay="200"/>
                                          </p:stCondLst>
                                        </p:cTn>
                                        <p:tgtEl>
                                          <p:spTgt spid="17"/>
                                        </p:tgtEl>
                                        <p:attrNameLst>
                                          <p:attrName>r</p:attrName>
                                        </p:attrNameLst>
                                      </p:cBhvr>
                                    </p:animRot>
                                    <p:animRot by="240000">
                                      <p:cBhvr>
                                        <p:cTn id="109" dur="200" fill="hold">
                                          <p:stCondLst>
                                            <p:cond delay="400"/>
                                          </p:stCondLst>
                                        </p:cTn>
                                        <p:tgtEl>
                                          <p:spTgt spid="17"/>
                                        </p:tgtEl>
                                        <p:attrNameLst>
                                          <p:attrName>r</p:attrName>
                                        </p:attrNameLst>
                                      </p:cBhvr>
                                    </p:animRot>
                                    <p:animRot by="-240000">
                                      <p:cBhvr>
                                        <p:cTn id="110" dur="200" fill="hold">
                                          <p:stCondLst>
                                            <p:cond delay="600"/>
                                          </p:stCondLst>
                                        </p:cTn>
                                        <p:tgtEl>
                                          <p:spTgt spid="17"/>
                                        </p:tgtEl>
                                        <p:attrNameLst>
                                          <p:attrName>r</p:attrName>
                                        </p:attrNameLst>
                                      </p:cBhvr>
                                    </p:animRot>
                                    <p:animRot by="120000">
                                      <p:cBhvr>
                                        <p:cTn id="111" dur="200" fill="hold">
                                          <p:stCondLst>
                                            <p:cond delay="800"/>
                                          </p:stCondLst>
                                        </p:cTn>
                                        <p:tgtEl>
                                          <p:spTgt spid="17"/>
                                        </p:tgtEl>
                                        <p:attrNameLst>
                                          <p:attrName>r</p:attrName>
                                        </p:attrNameLst>
                                      </p:cBhvr>
                                    </p:animRot>
                                  </p:childTnLst>
                                </p:cTn>
                              </p:par>
                              <p:par>
                                <p:cTn id="112" presetID="1" presetClass="mediacall" presetSubtype="0" fill="hold" nodeType="withEffect">
                                  <p:stCondLst>
                                    <p:cond delay="0"/>
                                  </p:stCondLst>
                                  <p:childTnLst>
                                    <p:cmd type="call" cmd="playFrom(0.0)">
                                      <p:cBhvr>
                                        <p:cTn id="113" dur="1645" fill="hold"/>
                                        <p:tgtEl>
                                          <p:spTgt spid="48"/>
                                        </p:tgtEl>
                                      </p:cBhvr>
                                    </p:cmd>
                                  </p:childTnLst>
                                </p:cTn>
                              </p:par>
                              <p:par>
                                <p:cTn id="114" presetID="1" presetClass="mediacall" presetSubtype="0" fill="hold" nodeType="withEffect">
                                  <p:stCondLst>
                                    <p:cond delay="0"/>
                                  </p:stCondLst>
                                  <p:childTnLst>
                                    <p:cmd type="call" cmd="play">
                                      <p:cBhvr>
                                        <p:cTn id="115"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54"/>
                </p:tgtEl>
              </p:cMediaNode>
            </p:audio>
            <p:audio>
              <p:cMediaNode vol="80000">
                <p:cTn id="117" fill="hold" display="0">
                  <p:stCondLst>
                    <p:cond delay="indefinite"/>
                  </p:stCondLst>
                  <p:endCondLst>
                    <p:cond evt="onStopAudio" delay="0">
                      <p:tgtEl>
                        <p:sldTgt/>
                      </p:tgtEl>
                    </p:cond>
                  </p:endCondLst>
                </p:cTn>
                <p:tgtEl>
                  <p:spTgt spid="55"/>
                </p:tgtEl>
              </p:cMediaNode>
            </p:audio>
            <p:audio>
              <p:cMediaNode vol="80000">
                <p:cTn id="118" fill="hold" display="0">
                  <p:stCondLst>
                    <p:cond delay="indefinite"/>
                  </p:stCondLst>
                  <p:endCondLst>
                    <p:cond evt="onStopAudio" delay="0">
                      <p:tgtEl>
                        <p:sldTgt/>
                      </p:tgtEl>
                    </p:cond>
                  </p:endCondLst>
                </p:cTn>
                <p:tgtEl>
                  <p:spTgt spid="48"/>
                </p:tgtEl>
              </p:cMediaNode>
            </p:audio>
            <p:audio>
              <p:cMediaNode vol="80000">
                <p:cTn id="119" fill="hold" display="0">
                  <p:stCondLst>
                    <p:cond delay="indefinite"/>
                  </p:stCondLst>
                  <p:endCondLst>
                    <p:cond evt="onStopAudio" delay="0">
                      <p:tgtEl>
                        <p:sldTgt/>
                      </p:tgtEl>
                    </p:cond>
                  </p:endCondLst>
                </p:cTn>
                <p:tgtEl>
                  <p:spTgt spid="49"/>
                </p:tgtEl>
              </p:cMediaNode>
            </p:audio>
          </p:childTnLst>
        </p:cTn>
      </p:par>
    </p:tnLst>
    <p:bldLst>
      <p:bldP spid="44" grpId="0"/>
      <p:bldP spid="12" grpId="0"/>
      <p:bldP spid="14" grpId="0"/>
      <p:bldP spid="16" grpId="0"/>
      <p:bldP spid="17" grpId="0"/>
      <p:bldP spid="17" grpId="1"/>
      <p:bldP spid="17" grpId="2"/>
      <p:bldP spid="56" grpId="0" animBg="1"/>
      <p:bldP spid="56" grpId="1" animBg="1"/>
      <p:bldP spid="57" grpId="0" animBg="1"/>
      <p:bldP spid="57"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k5"/>
          <p:cNvPicPr>
            <a:picLocks noChangeAspect="1" noChangeArrowheads="1"/>
          </p:cNvPicPr>
          <p:nvPr/>
        </p:nvPicPr>
        <p:blipFill>
          <a:blip r:embed="rId2"/>
          <a:srcRect/>
          <a:stretch>
            <a:fillRect/>
          </a:stretch>
        </p:blipFill>
        <p:spPr bwMode="auto">
          <a:xfrm>
            <a:off x="136525" y="0"/>
            <a:ext cx="11918950" cy="6881813"/>
          </a:xfrm>
          <a:prstGeom prst="rect">
            <a:avLst/>
          </a:prstGeom>
          <a:noFill/>
          <a:ln w="9525">
            <a:noFill/>
            <a:miter lim="800000"/>
            <a:headEnd/>
            <a:tailEnd/>
          </a:ln>
        </p:spPr>
      </p:pic>
      <p:sp>
        <p:nvSpPr>
          <p:cNvPr id="80898" name="WordArt 4"/>
          <p:cNvSpPr>
            <a:spLocks noChangeArrowheads="1" noChangeShapeType="1" noTextEdit="1"/>
          </p:cNvSpPr>
          <p:nvPr/>
        </p:nvSpPr>
        <p:spPr bwMode="auto">
          <a:xfrm>
            <a:off x="571500" y="2087563"/>
            <a:ext cx="7620000" cy="5499100"/>
          </a:xfrm>
          <a:prstGeom prst="rect">
            <a:avLst/>
          </a:prstGeom>
        </p:spPr>
        <p:txBody>
          <a:bodyPr spcFirstLastPara="1" wrap="none" fromWordArt="1">
            <a:prstTxWarp prst="textArchUp">
              <a:avLst>
                <a:gd name="adj" fmla="val 10872204"/>
              </a:avLst>
            </a:prstTxWarp>
          </a:bodyPr>
          <a:lstStyle/>
          <a:p>
            <a:pPr algn="ctr"/>
            <a:endParaRPr lang="en-US" sz="3600" b="1" kern="10">
              <a:ln w="0">
                <a:solidFill>
                  <a:srgbClr val="FFFF00"/>
                </a:solidFill>
                <a:round/>
                <a:headEnd/>
                <a:tailEnd/>
              </a:ln>
              <a:solidFill>
                <a:srgbClr val="FF0000"/>
              </a:solidFill>
              <a:effectLst>
                <a:outerShdw dist="107763" dir="18900000" algn="ctr" rotWithShape="0">
                  <a:srgbClr val="868686">
                    <a:alpha val="50000"/>
                  </a:srgbClr>
                </a:outerShdw>
              </a:effectLst>
              <a:latin typeface="Times New Roman"/>
              <a:cs typeface="Times New Roman"/>
            </a:endParaRPr>
          </a:p>
        </p:txBody>
      </p:sp>
      <p:pic>
        <p:nvPicPr>
          <p:cNvPr id="80899" name="Picture 1"/>
          <p:cNvPicPr>
            <a:picLocks noChangeAspect="1"/>
          </p:cNvPicPr>
          <p:nvPr/>
        </p:nvPicPr>
        <p:blipFill>
          <a:blip r:embed="rId3"/>
          <a:srcRect/>
          <a:stretch>
            <a:fillRect/>
          </a:stretch>
        </p:blipFill>
        <p:spPr bwMode="auto">
          <a:xfrm>
            <a:off x="944563" y="2182813"/>
            <a:ext cx="10302875" cy="249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a:fillRect/>
          </a:stretch>
        </p:blipFill>
        <p:spPr bwMode="auto">
          <a:xfrm>
            <a:off x="1077913" y="1298575"/>
            <a:ext cx="10036175" cy="4260850"/>
          </a:xfrm>
          <a:prstGeom prst="rect">
            <a:avLst/>
          </a:prstGeom>
          <a:noFill/>
          <a:ln w="9525">
            <a:noFill/>
            <a:miter lim="800000"/>
            <a:headEnd/>
            <a:tailEnd/>
          </a:ln>
        </p:spPr>
      </p:pic>
      <p:sp>
        <p:nvSpPr>
          <p:cNvPr id="3" name="TextBox 2"/>
          <p:cNvSpPr txBox="1">
            <a:spLocks noChangeArrowheads="1"/>
          </p:cNvSpPr>
          <p:nvPr/>
        </p:nvSpPr>
        <p:spPr bwMode="auto">
          <a:xfrm>
            <a:off x="5008563" y="5883275"/>
            <a:ext cx="4281487" cy="585788"/>
          </a:xfrm>
          <a:prstGeom prst="rect">
            <a:avLst/>
          </a:prstGeom>
          <a:noFill/>
          <a:ln w="9525">
            <a:noFill/>
            <a:miter lim="800000"/>
            <a:headEnd/>
            <a:tailEnd/>
          </a:ln>
        </p:spPr>
        <p:txBody>
          <a:bodyPr>
            <a:spAutoFit/>
          </a:bodyPr>
          <a:lstStyle/>
          <a:p>
            <a:r>
              <a:rPr lang="en-US" sz="3200">
                <a:solidFill>
                  <a:srgbClr val="FF0000"/>
                </a:solidFill>
                <a:latin typeface="Times New Roman" pitchFamily="18" charset="0"/>
                <a:cs typeface="Times New Roman" pitchFamily="18" charset="0"/>
              </a:rPr>
              <a:t>1034 x 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5" name="Picture 2" descr="Viền hoa vàng 2 góc"/>
          <p:cNvPicPr>
            <a:picLocks noChangeAspect="1" noChangeArrowheads="1"/>
          </p:cNvPicPr>
          <p:nvPr/>
        </p:nvPicPr>
        <p:blipFill>
          <a:blip r:embed="rId2"/>
          <a:srcRect/>
          <a:stretch>
            <a:fillRect/>
          </a:stretch>
        </p:blipFill>
        <p:spPr bwMode="auto">
          <a:xfrm>
            <a:off x="1524000" y="0"/>
            <a:ext cx="9144000" cy="6858000"/>
          </a:xfrm>
          <a:prstGeom prst="rect">
            <a:avLst/>
          </a:prstGeom>
          <a:solidFill>
            <a:srgbClr val="FFFF99"/>
          </a:solidFill>
          <a:ln w="9525">
            <a:noFill/>
            <a:miter lim="800000"/>
            <a:headEnd/>
            <a:tailEnd/>
          </a:ln>
        </p:spPr>
      </p:pic>
      <p:sp>
        <p:nvSpPr>
          <p:cNvPr id="82946" name="Rectangle 6"/>
          <p:cNvSpPr>
            <a:spLocks noChangeArrowheads="1"/>
          </p:cNvSpPr>
          <p:nvPr/>
        </p:nvSpPr>
        <p:spPr bwMode="auto">
          <a:xfrm>
            <a:off x="2057400" y="1922463"/>
            <a:ext cx="493713" cy="457200"/>
          </a:xfrm>
          <a:prstGeom prst="rect">
            <a:avLst/>
          </a:prstGeom>
          <a:noFill/>
          <a:ln w="9525">
            <a:noFill/>
            <a:miter lim="800000"/>
            <a:headEnd/>
            <a:tailEnd/>
          </a:ln>
        </p:spPr>
        <p:txBody>
          <a:bodyPr>
            <a:spAutoFit/>
          </a:bodyPr>
          <a:lstStyle/>
          <a:p>
            <a:r>
              <a:rPr lang="en-US" altLang="en-US" sz="2400"/>
              <a:t>a)</a:t>
            </a:r>
          </a:p>
        </p:txBody>
      </p:sp>
      <p:sp>
        <p:nvSpPr>
          <p:cNvPr id="90119" name="Rectangle 7"/>
          <p:cNvSpPr>
            <a:spLocks noChangeArrowheads="1"/>
          </p:cNvSpPr>
          <p:nvPr/>
        </p:nvSpPr>
        <p:spPr bwMode="auto">
          <a:xfrm>
            <a:off x="3471863" y="2717800"/>
            <a:ext cx="155575"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3</a:t>
            </a:r>
          </a:p>
        </p:txBody>
      </p:sp>
      <p:sp>
        <p:nvSpPr>
          <p:cNvPr id="90120" name="Rectangle 8"/>
          <p:cNvSpPr>
            <a:spLocks noChangeArrowheads="1"/>
          </p:cNvSpPr>
          <p:nvPr/>
        </p:nvSpPr>
        <p:spPr bwMode="auto">
          <a:xfrm>
            <a:off x="2733675" y="2994025"/>
            <a:ext cx="165100"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x</a:t>
            </a:r>
          </a:p>
        </p:txBody>
      </p:sp>
      <p:sp>
        <p:nvSpPr>
          <p:cNvPr id="90121" name="Rectangle 9"/>
          <p:cNvSpPr>
            <a:spLocks noChangeArrowheads="1"/>
          </p:cNvSpPr>
          <p:nvPr/>
        </p:nvSpPr>
        <p:spPr bwMode="auto">
          <a:xfrm>
            <a:off x="3173413" y="2663825"/>
            <a:ext cx="238125" cy="457200"/>
          </a:xfrm>
          <a:prstGeom prst="rect">
            <a:avLst/>
          </a:prstGeom>
          <a:noFill/>
          <a:ln w="9525">
            <a:noFill/>
            <a:miter lim="800000"/>
            <a:headEnd/>
            <a:tailEnd/>
          </a:ln>
        </p:spPr>
        <p:txBody>
          <a:bodyPr>
            <a:spAutoFit/>
          </a:bodyPr>
          <a:lstStyle/>
          <a:p>
            <a:pPr algn="ctr"/>
            <a:r>
              <a:rPr lang="en-US" altLang="en-US" sz="2400">
                <a:solidFill>
                  <a:srgbClr val="0000FF"/>
                </a:solidFill>
              </a:rPr>
              <a:t>0</a:t>
            </a:r>
          </a:p>
        </p:txBody>
      </p:sp>
      <p:sp>
        <p:nvSpPr>
          <p:cNvPr id="90122" name="Rectangle 10"/>
          <p:cNvSpPr>
            <a:spLocks noChangeArrowheads="1"/>
          </p:cNvSpPr>
          <p:nvPr/>
        </p:nvSpPr>
        <p:spPr bwMode="auto">
          <a:xfrm>
            <a:off x="3462338" y="3579813"/>
            <a:ext cx="165100" cy="369887"/>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6</a:t>
            </a:r>
          </a:p>
        </p:txBody>
      </p:sp>
      <p:sp>
        <p:nvSpPr>
          <p:cNvPr id="90123" name="Rectangle 11"/>
          <p:cNvSpPr>
            <a:spLocks noChangeArrowheads="1"/>
          </p:cNvSpPr>
          <p:nvPr/>
        </p:nvSpPr>
        <p:spPr bwMode="auto">
          <a:xfrm>
            <a:off x="3721100" y="3197225"/>
            <a:ext cx="179388"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2</a:t>
            </a:r>
          </a:p>
        </p:txBody>
      </p:sp>
      <p:sp>
        <p:nvSpPr>
          <p:cNvPr id="90124" name="Rectangle 12"/>
          <p:cNvSpPr>
            <a:spLocks noChangeArrowheads="1"/>
          </p:cNvSpPr>
          <p:nvPr/>
        </p:nvSpPr>
        <p:spPr bwMode="auto">
          <a:xfrm>
            <a:off x="3675063" y="2663825"/>
            <a:ext cx="238125" cy="457200"/>
          </a:xfrm>
          <a:prstGeom prst="rect">
            <a:avLst/>
          </a:prstGeom>
          <a:noFill/>
          <a:ln w="9525">
            <a:noFill/>
            <a:miter lim="800000"/>
            <a:headEnd/>
            <a:tailEnd/>
          </a:ln>
        </p:spPr>
        <p:txBody>
          <a:bodyPr>
            <a:spAutoFit/>
          </a:bodyPr>
          <a:lstStyle/>
          <a:p>
            <a:pPr algn="ctr"/>
            <a:r>
              <a:rPr lang="en-US" altLang="en-US" sz="2400">
                <a:solidFill>
                  <a:srgbClr val="0000FF"/>
                </a:solidFill>
              </a:rPr>
              <a:t>4</a:t>
            </a:r>
          </a:p>
        </p:txBody>
      </p:sp>
      <p:sp>
        <p:nvSpPr>
          <p:cNvPr id="90125" name="Rectangle 13"/>
          <p:cNvSpPr>
            <a:spLocks noChangeArrowheads="1"/>
          </p:cNvSpPr>
          <p:nvPr/>
        </p:nvSpPr>
        <p:spPr bwMode="auto">
          <a:xfrm>
            <a:off x="3709988" y="3579813"/>
            <a:ext cx="163512" cy="369887"/>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8</a:t>
            </a:r>
          </a:p>
        </p:txBody>
      </p:sp>
      <p:sp>
        <p:nvSpPr>
          <p:cNvPr id="90126" name="Rectangle 14"/>
          <p:cNvSpPr>
            <a:spLocks noChangeArrowheads="1"/>
          </p:cNvSpPr>
          <p:nvPr/>
        </p:nvSpPr>
        <p:spPr bwMode="auto">
          <a:xfrm>
            <a:off x="4856163" y="1924050"/>
            <a:ext cx="5170487" cy="457200"/>
          </a:xfrm>
          <a:prstGeom prst="rect">
            <a:avLst/>
          </a:prstGeom>
          <a:noFill/>
          <a:ln w="9525">
            <a:noFill/>
            <a:miter lim="800000"/>
            <a:headEnd/>
            <a:tailEnd/>
          </a:ln>
        </p:spPr>
        <p:txBody>
          <a:bodyPr>
            <a:spAutoFit/>
          </a:bodyPr>
          <a:lstStyle/>
          <a:p>
            <a:r>
              <a:rPr lang="en-US" altLang="en-US" sz="2400" i="1"/>
              <a:t>Nhân theo thứ tự từ phải sang trái: </a:t>
            </a:r>
          </a:p>
        </p:txBody>
      </p:sp>
      <p:sp>
        <p:nvSpPr>
          <p:cNvPr id="90127" name="Rectangle 15"/>
          <p:cNvSpPr>
            <a:spLocks noChangeArrowheads="1"/>
          </p:cNvSpPr>
          <p:nvPr/>
        </p:nvSpPr>
        <p:spPr bwMode="auto">
          <a:xfrm>
            <a:off x="5175250" y="2562225"/>
            <a:ext cx="5513388" cy="457200"/>
          </a:xfrm>
          <a:prstGeom prst="rect">
            <a:avLst/>
          </a:prstGeom>
          <a:noFill/>
          <a:ln w="9525">
            <a:noFill/>
            <a:miter lim="800000"/>
            <a:headEnd/>
            <a:tailEnd/>
          </a:ln>
        </p:spPr>
        <p:txBody>
          <a:bodyPr>
            <a:spAutoFit/>
          </a:bodyPr>
          <a:lstStyle/>
          <a:p>
            <a:r>
              <a:rPr lang="en-US" altLang="en-US" sz="2400">
                <a:solidFill>
                  <a:srgbClr val="3333CC"/>
                </a:solidFill>
              </a:rPr>
              <a:t>  2 nhân 4 bằng 8; viết 8 </a:t>
            </a:r>
          </a:p>
        </p:txBody>
      </p:sp>
      <p:sp>
        <p:nvSpPr>
          <p:cNvPr id="90128" name="Rectangle 16"/>
          <p:cNvSpPr>
            <a:spLocks noChangeArrowheads="1"/>
          </p:cNvSpPr>
          <p:nvPr/>
        </p:nvSpPr>
        <p:spPr bwMode="auto">
          <a:xfrm>
            <a:off x="5273675" y="2973388"/>
            <a:ext cx="5761038" cy="369887"/>
          </a:xfrm>
          <a:prstGeom prst="rect">
            <a:avLst/>
          </a:prstGeom>
          <a:noFill/>
          <a:ln w="9525">
            <a:noFill/>
            <a:miter lim="800000"/>
            <a:headEnd/>
            <a:tailEnd/>
          </a:ln>
        </p:spPr>
        <p:txBody>
          <a:bodyPr lIns="0" tIns="0" rIns="0" bIns="0">
            <a:spAutoFit/>
          </a:bodyPr>
          <a:lstStyle/>
          <a:p>
            <a:r>
              <a:rPr lang="en-US" altLang="en-US" sz="2400">
                <a:solidFill>
                  <a:srgbClr val="3333CC"/>
                </a:solidFill>
              </a:rPr>
              <a:t></a:t>
            </a:r>
            <a:r>
              <a:rPr lang="en-US" altLang="en-US" sz="2400"/>
              <a:t>  </a:t>
            </a:r>
            <a:r>
              <a:rPr lang="en-US" altLang="en-US" sz="2400">
                <a:solidFill>
                  <a:srgbClr val="3333CC"/>
                </a:solidFill>
              </a:rPr>
              <a:t>2 nhân 3 bằng 6, viết 6</a:t>
            </a:r>
          </a:p>
        </p:txBody>
      </p:sp>
      <p:sp>
        <p:nvSpPr>
          <p:cNvPr id="90129" name="Rectangle 17"/>
          <p:cNvSpPr>
            <a:spLocks noChangeArrowheads="1"/>
          </p:cNvSpPr>
          <p:nvPr/>
        </p:nvSpPr>
        <p:spPr bwMode="auto">
          <a:xfrm>
            <a:off x="2871788" y="2663825"/>
            <a:ext cx="238125" cy="457200"/>
          </a:xfrm>
          <a:prstGeom prst="rect">
            <a:avLst/>
          </a:prstGeom>
          <a:noFill/>
          <a:ln w="9525">
            <a:noFill/>
            <a:miter lim="800000"/>
            <a:headEnd/>
            <a:tailEnd/>
          </a:ln>
        </p:spPr>
        <p:txBody>
          <a:bodyPr>
            <a:spAutoFit/>
          </a:bodyPr>
          <a:lstStyle/>
          <a:p>
            <a:pPr algn="ctr"/>
            <a:r>
              <a:rPr lang="en-US" altLang="en-US" sz="2400">
                <a:solidFill>
                  <a:srgbClr val="0000FF"/>
                </a:solidFill>
              </a:rPr>
              <a:t>1</a:t>
            </a:r>
          </a:p>
        </p:txBody>
      </p:sp>
      <p:sp>
        <p:nvSpPr>
          <p:cNvPr id="90130" name="Line 18"/>
          <p:cNvSpPr>
            <a:spLocks noChangeShapeType="1"/>
          </p:cNvSpPr>
          <p:nvPr/>
        </p:nvSpPr>
        <p:spPr bwMode="auto">
          <a:xfrm flipV="1">
            <a:off x="2873375" y="3548063"/>
            <a:ext cx="1000125" cy="1587"/>
          </a:xfrm>
          <a:prstGeom prst="line">
            <a:avLst/>
          </a:prstGeom>
          <a:noFill/>
          <a:ln w="12700">
            <a:solidFill>
              <a:srgbClr val="0000FF"/>
            </a:solidFill>
            <a:round/>
            <a:headEnd/>
            <a:tailEnd/>
          </a:ln>
        </p:spPr>
        <p:txBody>
          <a:bodyPr wrap="none" anchor="ctr"/>
          <a:lstStyle/>
          <a:p>
            <a:endParaRPr lang="en-US"/>
          </a:p>
        </p:txBody>
      </p:sp>
      <p:sp>
        <p:nvSpPr>
          <p:cNvPr id="90131" name="Rectangle 19"/>
          <p:cNvSpPr>
            <a:spLocks noChangeArrowheads="1"/>
          </p:cNvSpPr>
          <p:nvPr/>
        </p:nvSpPr>
        <p:spPr bwMode="auto">
          <a:xfrm>
            <a:off x="2927350" y="3584575"/>
            <a:ext cx="163513"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2</a:t>
            </a:r>
          </a:p>
        </p:txBody>
      </p:sp>
      <p:sp>
        <p:nvSpPr>
          <p:cNvPr id="90132" name="Rectangle 20"/>
          <p:cNvSpPr>
            <a:spLocks noChangeArrowheads="1"/>
          </p:cNvSpPr>
          <p:nvPr/>
        </p:nvSpPr>
        <p:spPr bwMode="auto">
          <a:xfrm>
            <a:off x="3216275" y="3584575"/>
            <a:ext cx="163513"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0</a:t>
            </a:r>
          </a:p>
        </p:txBody>
      </p:sp>
      <p:sp>
        <p:nvSpPr>
          <p:cNvPr id="90133" name="Rectangle 21"/>
          <p:cNvSpPr>
            <a:spLocks noChangeArrowheads="1"/>
          </p:cNvSpPr>
          <p:nvPr/>
        </p:nvSpPr>
        <p:spPr bwMode="auto">
          <a:xfrm>
            <a:off x="5273675" y="3441700"/>
            <a:ext cx="5761038" cy="369888"/>
          </a:xfrm>
          <a:prstGeom prst="rect">
            <a:avLst/>
          </a:prstGeom>
          <a:noFill/>
          <a:ln w="9525">
            <a:noFill/>
            <a:miter lim="800000"/>
            <a:headEnd/>
            <a:tailEnd/>
          </a:ln>
        </p:spPr>
        <p:txBody>
          <a:bodyPr lIns="0" tIns="0" rIns="0" bIns="0">
            <a:spAutoFit/>
          </a:bodyPr>
          <a:lstStyle/>
          <a:p>
            <a:r>
              <a:rPr lang="en-US" altLang="en-US" sz="2400">
                <a:solidFill>
                  <a:srgbClr val="3333CC"/>
                </a:solidFill>
              </a:rPr>
              <a:t></a:t>
            </a:r>
            <a:r>
              <a:rPr lang="en-US" altLang="en-US" sz="2400"/>
              <a:t>  </a:t>
            </a:r>
            <a:r>
              <a:rPr lang="en-US" altLang="en-US" sz="2400">
                <a:solidFill>
                  <a:srgbClr val="3333CC"/>
                </a:solidFill>
              </a:rPr>
              <a:t>2 nhân 0 bằng 0, viết 0</a:t>
            </a:r>
          </a:p>
        </p:txBody>
      </p:sp>
      <p:sp>
        <p:nvSpPr>
          <p:cNvPr id="90134" name="Rectangle 22"/>
          <p:cNvSpPr>
            <a:spLocks noChangeArrowheads="1"/>
          </p:cNvSpPr>
          <p:nvPr/>
        </p:nvSpPr>
        <p:spPr bwMode="auto">
          <a:xfrm>
            <a:off x="5273675" y="3840163"/>
            <a:ext cx="5761038" cy="369887"/>
          </a:xfrm>
          <a:prstGeom prst="rect">
            <a:avLst/>
          </a:prstGeom>
          <a:noFill/>
          <a:ln w="9525">
            <a:noFill/>
            <a:miter lim="800000"/>
            <a:headEnd/>
            <a:tailEnd/>
          </a:ln>
        </p:spPr>
        <p:txBody>
          <a:bodyPr lIns="0" tIns="0" rIns="0" bIns="0">
            <a:spAutoFit/>
          </a:bodyPr>
          <a:lstStyle/>
          <a:p>
            <a:r>
              <a:rPr lang="en-US" altLang="en-US" sz="2400">
                <a:solidFill>
                  <a:srgbClr val="3333CC"/>
                </a:solidFill>
              </a:rPr>
              <a:t></a:t>
            </a:r>
            <a:r>
              <a:rPr lang="en-US" altLang="en-US" sz="2400"/>
              <a:t>  </a:t>
            </a:r>
            <a:r>
              <a:rPr lang="en-US" altLang="en-US" sz="2400">
                <a:solidFill>
                  <a:srgbClr val="3333CC"/>
                </a:solidFill>
              </a:rPr>
              <a:t>2 nhân 1 bằng 2, viết 2</a:t>
            </a:r>
          </a:p>
        </p:txBody>
      </p:sp>
      <p:sp>
        <p:nvSpPr>
          <p:cNvPr id="90135" name="Rectangle 23"/>
          <p:cNvSpPr>
            <a:spLocks noChangeArrowheads="1"/>
          </p:cNvSpPr>
          <p:nvPr/>
        </p:nvSpPr>
        <p:spPr bwMode="auto">
          <a:xfrm>
            <a:off x="2298700" y="4419600"/>
            <a:ext cx="2878138" cy="523875"/>
          </a:xfrm>
          <a:prstGeom prst="rect">
            <a:avLst/>
          </a:prstGeom>
          <a:noFill/>
          <a:ln w="28575">
            <a:solidFill>
              <a:schemeClr val="tx1"/>
            </a:solidFill>
            <a:miter lim="800000"/>
            <a:headEnd/>
            <a:tailEnd/>
          </a:ln>
        </p:spPr>
        <p:txBody>
          <a:bodyPr>
            <a:spAutoFit/>
          </a:bodyPr>
          <a:lstStyle/>
          <a:p>
            <a:pPr algn="ctr"/>
            <a:r>
              <a:rPr lang="en-US" altLang="en-US" sz="2800">
                <a:solidFill>
                  <a:srgbClr val="3333CC"/>
                </a:solidFill>
              </a:rPr>
              <a:t>1034 </a:t>
            </a:r>
            <a:r>
              <a:rPr lang="en-US" altLang="en-US" sz="2800">
                <a:solidFill>
                  <a:srgbClr val="0000FF"/>
                </a:solidFill>
              </a:rPr>
              <a:t>x  2 = 2068</a:t>
            </a:r>
            <a:r>
              <a:rPr lang="en-US" altLang="en-US" sz="2800">
                <a:solidFill>
                  <a:srgbClr val="3333CC"/>
                </a:solidFill>
              </a:rPr>
              <a:t> </a:t>
            </a:r>
          </a:p>
        </p:txBody>
      </p:sp>
      <p:sp>
        <p:nvSpPr>
          <p:cNvPr id="82964" name="Rectangle 24"/>
          <p:cNvSpPr>
            <a:spLocks noChangeArrowheads="1"/>
          </p:cNvSpPr>
          <p:nvPr/>
        </p:nvSpPr>
        <p:spPr bwMode="auto">
          <a:xfrm>
            <a:off x="3292475" y="1924050"/>
            <a:ext cx="1481138" cy="457200"/>
          </a:xfrm>
          <a:prstGeom prst="rect">
            <a:avLst/>
          </a:prstGeom>
          <a:noFill/>
          <a:ln w="9525">
            <a:noFill/>
            <a:miter lim="800000"/>
            <a:headEnd/>
            <a:tailEnd/>
          </a:ln>
        </p:spPr>
        <p:txBody>
          <a:bodyPr>
            <a:spAutoFit/>
          </a:bodyPr>
          <a:lstStyle/>
          <a:p>
            <a:r>
              <a:rPr lang="en-US" altLang="en-US" sz="2400">
                <a:solidFill>
                  <a:srgbClr val="3333CC"/>
                </a:solidFill>
              </a:rPr>
              <a:t>x     = ? </a:t>
            </a:r>
          </a:p>
        </p:txBody>
      </p:sp>
      <p:sp>
        <p:nvSpPr>
          <p:cNvPr id="82965" name="Rectangle 25"/>
          <p:cNvSpPr>
            <a:spLocks noChangeArrowheads="1"/>
          </p:cNvSpPr>
          <p:nvPr/>
        </p:nvSpPr>
        <p:spPr bwMode="auto">
          <a:xfrm>
            <a:off x="2468563" y="1922463"/>
            <a:ext cx="1235075" cy="457200"/>
          </a:xfrm>
          <a:prstGeom prst="rect">
            <a:avLst/>
          </a:prstGeom>
          <a:noFill/>
          <a:ln w="9525">
            <a:noFill/>
            <a:miter lim="800000"/>
            <a:headEnd/>
            <a:tailEnd/>
          </a:ln>
        </p:spPr>
        <p:txBody>
          <a:bodyPr>
            <a:spAutoFit/>
          </a:bodyPr>
          <a:lstStyle/>
          <a:p>
            <a:r>
              <a:rPr lang="en-US" altLang="en-US" sz="2400">
                <a:solidFill>
                  <a:srgbClr val="3333CC"/>
                </a:solidFill>
              </a:rPr>
              <a:t>1034</a:t>
            </a:r>
          </a:p>
        </p:txBody>
      </p:sp>
      <p:sp>
        <p:nvSpPr>
          <p:cNvPr id="82966" name="Rectangle 26"/>
          <p:cNvSpPr>
            <a:spLocks noChangeArrowheads="1"/>
          </p:cNvSpPr>
          <p:nvPr/>
        </p:nvSpPr>
        <p:spPr bwMode="auto">
          <a:xfrm>
            <a:off x="3538538" y="1936750"/>
            <a:ext cx="576262" cy="457200"/>
          </a:xfrm>
          <a:prstGeom prst="rect">
            <a:avLst/>
          </a:prstGeom>
          <a:noFill/>
          <a:ln w="9525">
            <a:noFill/>
            <a:miter lim="800000"/>
            <a:headEnd/>
            <a:tailEnd/>
          </a:ln>
        </p:spPr>
        <p:txBody>
          <a:bodyPr>
            <a:spAutoFit/>
          </a:bodyPr>
          <a:lstStyle/>
          <a:p>
            <a:r>
              <a:rPr lang="en-US" altLang="en-US" sz="2400">
                <a:solidFill>
                  <a:srgbClr val="3333CC"/>
                </a:solidFill>
              </a:rPr>
              <a:t>2</a:t>
            </a:r>
          </a:p>
        </p:txBody>
      </p:sp>
      <p:sp>
        <p:nvSpPr>
          <p:cNvPr id="82967" name="Line 28"/>
          <p:cNvSpPr>
            <a:spLocks noChangeShapeType="1"/>
          </p:cNvSpPr>
          <p:nvPr/>
        </p:nvSpPr>
        <p:spPr bwMode="auto">
          <a:xfrm>
            <a:off x="5519738" y="4827588"/>
            <a:ext cx="576262" cy="0"/>
          </a:xfrm>
          <a:prstGeom prst="line">
            <a:avLst/>
          </a:prstGeom>
          <a:noFill/>
          <a:ln w="9525">
            <a:noFill/>
            <a:round/>
            <a:headEnd/>
            <a:tailEnd/>
          </a:ln>
        </p:spPr>
        <p:txBody>
          <a:bodyPr>
            <a:spAutoFit/>
          </a:bodyPr>
          <a:lstStyle/>
          <a:p>
            <a:endParaRPr lang="en-US"/>
          </a:p>
        </p:txBody>
      </p:sp>
      <p:sp>
        <p:nvSpPr>
          <p:cNvPr id="82968" name="Line 29"/>
          <p:cNvSpPr>
            <a:spLocks noChangeShapeType="1"/>
          </p:cNvSpPr>
          <p:nvPr/>
        </p:nvSpPr>
        <p:spPr bwMode="auto">
          <a:xfrm>
            <a:off x="5437188" y="4827588"/>
            <a:ext cx="658812" cy="0"/>
          </a:xfrm>
          <a:prstGeom prst="line">
            <a:avLst/>
          </a:prstGeom>
          <a:noFill/>
          <a:ln w="9525">
            <a:noFill/>
            <a:round/>
            <a:headEnd/>
            <a:tailEnd/>
          </a:ln>
        </p:spPr>
        <p:txBody>
          <a:bodyPr>
            <a:spAutoFit/>
          </a:bodyPr>
          <a:lstStyle/>
          <a:p>
            <a:endParaRPr lang="en-US"/>
          </a:p>
        </p:txBody>
      </p:sp>
      <p:sp>
        <p:nvSpPr>
          <p:cNvPr id="82969" name="Line 30"/>
          <p:cNvSpPr>
            <a:spLocks noChangeShapeType="1"/>
          </p:cNvSpPr>
          <p:nvPr/>
        </p:nvSpPr>
        <p:spPr bwMode="auto">
          <a:xfrm>
            <a:off x="5437188" y="4827588"/>
            <a:ext cx="493712" cy="0"/>
          </a:xfrm>
          <a:prstGeom prst="line">
            <a:avLst/>
          </a:prstGeom>
          <a:noFill/>
          <a:ln w="9525">
            <a:noFill/>
            <a:round/>
            <a:headEnd/>
            <a:tailEnd/>
          </a:ln>
        </p:spPr>
        <p:txBody>
          <a:bodyPr>
            <a:spAutoFit/>
          </a:bodyPr>
          <a:lstStyle/>
          <a:p>
            <a:endParaRPr lang="en-US"/>
          </a:p>
        </p:txBody>
      </p:sp>
      <p:sp>
        <p:nvSpPr>
          <p:cNvPr id="82970" name="Line 32"/>
          <p:cNvSpPr>
            <a:spLocks noChangeShapeType="1"/>
          </p:cNvSpPr>
          <p:nvPr/>
        </p:nvSpPr>
        <p:spPr bwMode="auto">
          <a:xfrm>
            <a:off x="5437188" y="4910138"/>
            <a:ext cx="576262" cy="0"/>
          </a:xfrm>
          <a:prstGeom prst="line">
            <a:avLst/>
          </a:prstGeom>
          <a:noFill/>
          <a:ln w="9525">
            <a:noFill/>
            <a:round/>
            <a:headEnd/>
            <a:tailEnd/>
          </a:ln>
        </p:spPr>
        <p:txBody>
          <a:bodyPr>
            <a:spAutoFit/>
          </a:bodyPr>
          <a:lstStyle/>
          <a:p>
            <a:endParaRPr lang="en-US"/>
          </a:p>
        </p:txBody>
      </p:sp>
      <p:sp>
        <p:nvSpPr>
          <p:cNvPr id="82971" name="Line 33"/>
          <p:cNvSpPr>
            <a:spLocks noChangeShapeType="1"/>
          </p:cNvSpPr>
          <p:nvPr/>
        </p:nvSpPr>
        <p:spPr bwMode="auto">
          <a:xfrm>
            <a:off x="5437188" y="4827588"/>
            <a:ext cx="576262" cy="0"/>
          </a:xfrm>
          <a:prstGeom prst="line">
            <a:avLst/>
          </a:prstGeom>
          <a:noFill/>
          <a:ln w="9525">
            <a:noFill/>
            <a:round/>
            <a:headEnd/>
            <a:tailEnd/>
          </a:ln>
        </p:spPr>
        <p:txBody>
          <a:bodyPr>
            <a:spAutoFit/>
          </a:bodyPr>
          <a:lstStyle/>
          <a:p>
            <a:endParaRPr lang="en-US"/>
          </a:p>
        </p:txBody>
      </p:sp>
      <p:sp>
        <p:nvSpPr>
          <p:cNvPr id="82972" name="Freeform 34"/>
          <p:cNvSpPr>
            <a:spLocks/>
          </p:cNvSpPr>
          <p:nvPr/>
        </p:nvSpPr>
        <p:spPr bwMode="auto">
          <a:xfrm>
            <a:off x="5848350" y="4827588"/>
            <a:ext cx="330200" cy="369887"/>
          </a:xfrm>
          <a:custGeom>
            <a:avLst/>
            <a:gdLst>
              <a:gd name="T0" fmla="*/ 2147483647 w 462"/>
              <a:gd name="T1" fmla="*/ 0 h 36"/>
              <a:gd name="T2" fmla="*/ 0 w 462"/>
              <a:gd name="T3" fmla="*/ 2147483647 h 36"/>
              <a:gd name="T4" fmla="*/ 2147483647 w 462"/>
              <a:gd name="T5" fmla="*/ 2147483647 h 36"/>
              <a:gd name="T6" fmla="*/ 0 60000 65536"/>
              <a:gd name="T7" fmla="*/ 0 60000 65536"/>
              <a:gd name="T8" fmla="*/ 0 60000 65536"/>
              <a:gd name="T9" fmla="*/ 0 w 462"/>
              <a:gd name="T10" fmla="*/ 0 h 36"/>
              <a:gd name="T11" fmla="*/ 462 w 462"/>
              <a:gd name="T12" fmla="*/ 36 h 36"/>
            </a:gdLst>
            <a:ahLst/>
            <a:cxnLst>
              <a:cxn ang="T6">
                <a:pos x="T0" y="T1"/>
              </a:cxn>
              <a:cxn ang="T7">
                <a:pos x="T2" y="T3"/>
              </a:cxn>
              <a:cxn ang="T8">
                <a:pos x="T4" y="T5"/>
              </a:cxn>
            </a:cxnLst>
            <a:rect l="T9" t="T10" r="T11" b="T12"/>
            <a:pathLst>
              <a:path w="462" h="36">
                <a:moveTo>
                  <a:pt x="462" y="0"/>
                </a:moveTo>
                <a:lnTo>
                  <a:pt x="0" y="9"/>
                </a:lnTo>
                <a:lnTo>
                  <a:pt x="433" y="36"/>
                </a:lnTo>
              </a:path>
            </a:pathLst>
          </a:custGeom>
          <a:noFill/>
          <a:ln w="9525">
            <a:noFill/>
            <a:round/>
            <a:headEnd/>
            <a:tailEnd/>
          </a:ln>
        </p:spPr>
        <p:txBody>
          <a:bodyPr>
            <a:spAutoFit/>
          </a:bodyPr>
          <a:lstStyle/>
          <a:p>
            <a:endParaRPr lang="en-US"/>
          </a:p>
        </p:txBody>
      </p:sp>
      <p:sp>
        <p:nvSpPr>
          <p:cNvPr id="82973" name="Line 35"/>
          <p:cNvSpPr>
            <a:spLocks noChangeShapeType="1"/>
          </p:cNvSpPr>
          <p:nvPr/>
        </p:nvSpPr>
        <p:spPr bwMode="auto">
          <a:xfrm>
            <a:off x="5437188" y="4992688"/>
            <a:ext cx="741362" cy="0"/>
          </a:xfrm>
          <a:prstGeom prst="line">
            <a:avLst/>
          </a:prstGeom>
          <a:noFill/>
          <a:ln w="9525">
            <a:noFill/>
            <a:round/>
            <a:headEnd/>
            <a:tailEnd/>
          </a:ln>
        </p:spPr>
        <p:txBody>
          <a:bodyPr>
            <a:spAutoFit/>
          </a:bodyPr>
          <a:lstStyle/>
          <a:p>
            <a:endParaRPr lang="en-US"/>
          </a:p>
        </p:txBody>
      </p:sp>
      <p:sp>
        <p:nvSpPr>
          <p:cNvPr id="82974" name="Line 50"/>
          <p:cNvSpPr>
            <a:spLocks noChangeShapeType="1"/>
          </p:cNvSpPr>
          <p:nvPr/>
        </p:nvSpPr>
        <p:spPr bwMode="auto">
          <a:xfrm>
            <a:off x="5437188" y="4910138"/>
            <a:ext cx="658812" cy="0"/>
          </a:xfrm>
          <a:prstGeom prst="line">
            <a:avLst/>
          </a:prstGeom>
          <a:noFill/>
          <a:ln w="9525">
            <a:noFill/>
            <a:round/>
            <a:headEnd/>
            <a:tailEnd/>
          </a:ln>
        </p:spPr>
        <p:txBody>
          <a:bodyPr>
            <a:spAutoFit/>
          </a:bodyPr>
          <a:lstStyle/>
          <a:p>
            <a:endParaRPr lang="en-US"/>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0119"/>
                                        </p:tgtEl>
                                        <p:attrNameLst>
                                          <p:attrName>style.visibility</p:attrName>
                                        </p:attrNameLst>
                                      </p:cBhvr>
                                      <p:to>
                                        <p:strVal val="visible"/>
                                      </p:to>
                                    </p:set>
                                    <p:animEffect transition="in" filter="fade">
                                      <p:cBhvr>
                                        <p:cTn id="7" dur="1000"/>
                                        <p:tgtEl>
                                          <p:spTgt spid="90119"/>
                                        </p:tgtEl>
                                      </p:cBhvr>
                                    </p:animEffect>
                                    <p:anim calcmode="lin" valueType="num">
                                      <p:cBhvr>
                                        <p:cTn id="8" dur="1000" fill="hold"/>
                                        <p:tgtEl>
                                          <p:spTgt spid="90119"/>
                                        </p:tgtEl>
                                        <p:attrNameLst>
                                          <p:attrName>ppt_x</p:attrName>
                                        </p:attrNameLst>
                                      </p:cBhvr>
                                      <p:tavLst>
                                        <p:tav tm="0">
                                          <p:val>
                                            <p:strVal val="#ppt_x"/>
                                          </p:val>
                                        </p:tav>
                                        <p:tav tm="100000">
                                          <p:val>
                                            <p:strVal val="#ppt_x"/>
                                          </p:val>
                                        </p:tav>
                                      </p:tavLst>
                                    </p:anim>
                                    <p:anim calcmode="lin" valueType="num">
                                      <p:cBhvr>
                                        <p:cTn id="9" dur="1000" fill="hold"/>
                                        <p:tgtEl>
                                          <p:spTgt spid="901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0"/>
                                  </p:iterate>
                                  <p:childTnLst>
                                    <p:set>
                                      <p:cBhvr>
                                        <p:cTn id="11" dur="1" fill="hold">
                                          <p:stCondLst>
                                            <p:cond delay="0"/>
                                          </p:stCondLst>
                                        </p:cTn>
                                        <p:tgtEl>
                                          <p:spTgt spid="90129"/>
                                        </p:tgtEl>
                                        <p:attrNameLst>
                                          <p:attrName>style.visibility</p:attrName>
                                        </p:attrNameLst>
                                      </p:cBhvr>
                                      <p:to>
                                        <p:strVal val="visible"/>
                                      </p:to>
                                    </p:set>
                                    <p:animEffect transition="in" filter="fade">
                                      <p:cBhvr>
                                        <p:cTn id="12" dur="1000"/>
                                        <p:tgtEl>
                                          <p:spTgt spid="90129"/>
                                        </p:tgtEl>
                                      </p:cBhvr>
                                    </p:animEffect>
                                    <p:anim calcmode="lin" valueType="num">
                                      <p:cBhvr>
                                        <p:cTn id="13" dur="1000" fill="hold"/>
                                        <p:tgtEl>
                                          <p:spTgt spid="90129"/>
                                        </p:tgtEl>
                                        <p:attrNameLst>
                                          <p:attrName>ppt_x</p:attrName>
                                        </p:attrNameLst>
                                      </p:cBhvr>
                                      <p:tavLst>
                                        <p:tav tm="0">
                                          <p:val>
                                            <p:strVal val="#ppt_x"/>
                                          </p:val>
                                        </p:tav>
                                        <p:tav tm="100000">
                                          <p:val>
                                            <p:strVal val="#ppt_x"/>
                                          </p:val>
                                        </p:tav>
                                      </p:tavLst>
                                    </p:anim>
                                    <p:anim calcmode="lin" valueType="num">
                                      <p:cBhvr>
                                        <p:cTn id="14" dur="1000" fill="hold"/>
                                        <p:tgtEl>
                                          <p:spTgt spid="9012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0121"/>
                                        </p:tgtEl>
                                        <p:attrNameLst>
                                          <p:attrName>style.visibility</p:attrName>
                                        </p:attrNameLst>
                                      </p:cBhvr>
                                      <p:to>
                                        <p:strVal val="visible"/>
                                      </p:to>
                                    </p:set>
                                    <p:animEffect transition="in" filter="fade">
                                      <p:cBhvr>
                                        <p:cTn id="17" dur="1000"/>
                                        <p:tgtEl>
                                          <p:spTgt spid="90121"/>
                                        </p:tgtEl>
                                      </p:cBhvr>
                                    </p:animEffect>
                                    <p:anim calcmode="lin" valueType="num">
                                      <p:cBhvr>
                                        <p:cTn id="18" dur="1000" fill="hold"/>
                                        <p:tgtEl>
                                          <p:spTgt spid="90121"/>
                                        </p:tgtEl>
                                        <p:attrNameLst>
                                          <p:attrName>ppt_x</p:attrName>
                                        </p:attrNameLst>
                                      </p:cBhvr>
                                      <p:tavLst>
                                        <p:tav tm="0">
                                          <p:val>
                                            <p:strVal val="#ppt_x"/>
                                          </p:val>
                                        </p:tav>
                                        <p:tav tm="100000">
                                          <p:val>
                                            <p:strVal val="#ppt_x"/>
                                          </p:val>
                                        </p:tav>
                                      </p:tavLst>
                                    </p:anim>
                                    <p:anim calcmode="lin" valueType="num">
                                      <p:cBhvr>
                                        <p:cTn id="19" dur="1000" fill="hold"/>
                                        <p:tgtEl>
                                          <p:spTgt spid="9012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0124"/>
                                        </p:tgtEl>
                                        <p:attrNameLst>
                                          <p:attrName>style.visibility</p:attrName>
                                        </p:attrNameLst>
                                      </p:cBhvr>
                                      <p:to>
                                        <p:strVal val="visible"/>
                                      </p:to>
                                    </p:set>
                                    <p:animEffect transition="in" filter="fade">
                                      <p:cBhvr>
                                        <p:cTn id="22" dur="1000"/>
                                        <p:tgtEl>
                                          <p:spTgt spid="90124"/>
                                        </p:tgtEl>
                                      </p:cBhvr>
                                    </p:animEffect>
                                    <p:anim calcmode="lin" valueType="num">
                                      <p:cBhvr>
                                        <p:cTn id="23" dur="1000" fill="hold"/>
                                        <p:tgtEl>
                                          <p:spTgt spid="90124"/>
                                        </p:tgtEl>
                                        <p:attrNameLst>
                                          <p:attrName>ppt_x</p:attrName>
                                        </p:attrNameLst>
                                      </p:cBhvr>
                                      <p:tavLst>
                                        <p:tav tm="0">
                                          <p:val>
                                            <p:strVal val="#ppt_x"/>
                                          </p:val>
                                        </p:tav>
                                        <p:tav tm="100000">
                                          <p:val>
                                            <p:strVal val="#ppt_x"/>
                                          </p:val>
                                        </p:tav>
                                      </p:tavLst>
                                    </p:anim>
                                    <p:anim calcmode="lin" valueType="num">
                                      <p:cBhvr>
                                        <p:cTn id="24" dur="1000" fill="hold"/>
                                        <p:tgtEl>
                                          <p:spTgt spid="90124"/>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7" presetClass="entr" presetSubtype="0" fill="hold" grpId="0" nodeType="clickEffect">
                                  <p:stCondLst>
                                    <p:cond delay="0"/>
                                  </p:stCondLst>
                                  <p:iterate type="lt">
                                    <p:tmPct val="0"/>
                                  </p:iterate>
                                  <p:childTnLst>
                                    <p:set>
                                      <p:cBhvr>
                                        <p:cTn id="28" dur="1" fill="hold">
                                          <p:stCondLst>
                                            <p:cond delay="0"/>
                                          </p:stCondLst>
                                        </p:cTn>
                                        <p:tgtEl>
                                          <p:spTgt spid="90123"/>
                                        </p:tgtEl>
                                        <p:attrNameLst>
                                          <p:attrName>style.visibility</p:attrName>
                                        </p:attrNameLst>
                                      </p:cBhvr>
                                      <p:to>
                                        <p:strVal val="visible"/>
                                      </p:to>
                                    </p:set>
                                    <p:animEffect transition="in" filter="fade">
                                      <p:cBhvr>
                                        <p:cTn id="29" dur="1000"/>
                                        <p:tgtEl>
                                          <p:spTgt spid="90123"/>
                                        </p:tgtEl>
                                      </p:cBhvr>
                                    </p:animEffect>
                                    <p:anim calcmode="lin" valueType="num">
                                      <p:cBhvr>
                                        <p:cTn id="30" dur="1000" fill="hold"/>
                                        <p:tgtEl>
                                          <p:spTgt spid="90123"/>
                                        </p:tgtEl>
                                        <p:attrNameLst>
                                          <p:attrName>ppt_x</p:attrName>
                                        </p:attrNameLst>
                                      </p:cBhvr>
                                      <p:tavLst>
                                        <p:tav tm="0">
                                          <p:val>
                                            <p:strVal val="#ppt_x"/>
                                          </p:val>
                                        </p:tav>
                                        <p:tav tm="100000">
                                          <p:val>
                                            <p:strVal val="#ppt_x"/>
                                          </p:val>
                                        </p:tav>
                                      </p:tavLst>
                                    </p:anim>
                                    <p:anim calcmode="lin" valueType="num">
                                      <p:cBhvr>
                                        <p:cTn id="31" dur="1000" fill="hold"/>
                                        <p:tgtEl>
                                          <p:spTgt spid="90123"/>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8" presetClass="entr" presetSubtype="0" accel="50000" fill="hold" grpId="0" nodeType="clickEffect">
                                  <p:stCondLst>
                                    <p:cond delay="0"/>
                                  </p:stCondLst>
                                  <p:iterate type="lt">
                                    <p:tmPct val="0"/>
                                  </p:iterate>
                                  <p:childTnLst>
                                    <p:set>
                                      <p:cBhvr>
                                        <p:cTn id="35" dur="1" fill="hold">
                                          <p:stCondLst>
                                            <p:cond delay="0"/>
                                          </p:stCondLst>
                                        </p:cTn>
                                        <p:tgtEl>
                                          <p:spTgt spid="90120"/>
                                        </p:tgtEl>
                                        <p:attrNameLst>
                                          <p:attrName>style.visibility</p:attrName>
                                        </p:attrNameLst>
                                      </p:cBhvr>
                                      <p:to>
                                        <p:strVal val="visible"/>
                                      </p:to>
                                    </p:set>
                                    <p:set>
                                      <p:cBhvr>
                                        <p:cTn id="36" dur="910" fill="hold">
                                          <p:stCondLst>
                                            <p:cond delay="0"/>
                                          </p:stCondLst>
                                        </p:cTn>
                                        <p:tgtEl>
                                          <p:spTgt spid="90120"/>
                                        </p:tgtEl>
                                        <p:attrNameLst>
                                          <p:attrName>style.rotation</p:attrName>
                                        </p:attrNameLst>
                                      </p:cBhvr>
                                      <p:to>
                                        <p:strVal val="-45.0"/>
                                      </p:to>
                                    </p:set>
                                    <p:anim calcmode="lin" valueType="num">
                                      <p:cBhvr>
                                        <p:cTn id="37" dur="910" fill="hold">
                                          <p:stCondLst>
                                            <p:cond delay="910"/>
                                          </p:stCondLst>
                                        </p:cTn>
                                        <p:tgtEl>
                                          <p:spTgt spid="90120"/>
                                        </p:tgtEl>
                                        <p:attrNameLst>
                                          <p:attrName>style.rotation</p:attrName>
                                        </p:attrNameLst>
                                      </p:cBhvr>
                                      <p:tavLst>
                                        <p:tav tm="0">
                                          <p:val>
                                            <p:fltVal val="-45"/>
                                          </p:val>
                                        </p:tav>
                                        <p:tav tm="69900">
                                          <p:val>
                                            <p:fltVal val="45"/>
                                          </p:val>
                                        </p:tav>
                                        <p:tav tm="100000">
                                          <p:val>
                                            <p:fltVal val="0"/>
                                          </p:val>
                                        </p:tav>
                                      </p:tavLst>
                                    </p:anim>
                                    <p:anim calcmode="lin" valueType="num">
                                      <p:cBhvr>
                                        <p:cTn id="38" dur="910" fill="hold">
                                          <p:stCondLst>
                                            <p:cond delay="0"/>
                                          </p:stCondLst>
                                        </p:cTn>
                                        <p:tgtEl>
                                          <p:spTgt spid="90120"/>
                                        </p:tgtEl>
                                        <p:attrNameLst>
                                          <p:attrName>ppt_y</p:attrName>
                                        </p:attrNameLst>
                                      </p:cBhvr>
                                      <p:tavLst>
                                        <p:tav tm="0">
                                          <p:val>
                                            <p:strVal val="#ppt_y-1"/>
                                          </p:val>
                                        </p:tav>
                                        <p:tav tm="100000">
                                          <p:val>
                                            <p:strVal val="#ppt_y-(0.354*#ppt_w-0.172*#ppt_h)"/>
                                          </p:val>
                                        </p:tav>
                                      </p:tavLst>
                                    </p:anim>
                                    <p:anim calcmode="lin" valueType="num">
                                      <p:cBhvr>
                                        <p:cTn id="39" dur="312" decel="50000" autoRev="1" fill="hold">
                                          <p:stCondLst>
                                            <p:cond delay="910"/>
                                          </p:stCondLst>
                                        </p:cTn>
                                        <p:tgtEl>
                                          <p:spTgt spid="90120"/>
                                        </p:tgtEl>
                                        <p:attrNameLst>
                                          <p:attrName>ppt_y</p:attrName>
                                        </p:attrNameLst>
                                      </p:cBhvr>
                                      <p:tavLst>
                                        <p:tav tm="0">
                                          <p:val>
                                            <p:strVal val="#ppt_y-(0.354*#ppt_w-0.172*#ppt_h)"/>
                                          </p:val>
                                        </p:tav>
                                        <p:tav tm="100000">
                                          <p:val>
                                            <p:strVal val="#ppt_y-(0.354*#ppt_w-0.172*#ppt_h)-#ppt_h/2"/>
                                          </p:val>
                                        </p:tav>
                                      </p:tavLst>
                                    </p:anim>
                                    <p:anim calcmode="lin" valueType="num">
                                      <p:cBhvr>
                                        <p:cTn id="40" dur="272" fill="hold">
                                          <p:stCondLst>
                                            <p:cond delay="1728"/>
                                          </p:stCondLst>
                                        </p:cTn>
                                        <p:tgtEl>
                                          <p:spTgt spid="90120"/>
                                        </p:tgtEl>
                                        <p:attrNameLst>
                                          <p:attrName>ppt_y</p:attrName>
                                        </p:attrNameLst>
                                      </p:cBhvr>
                                      <p:tavLst>
                                        <p:tav tm="0">
                                          <p:val>
                                            <p:strVal val="#ppt_y-(0.354*#ppt_w-0.172*#ppt_h)"/>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8" presetClass="entr" presetSubtype="6" fill="hold" grpId="0" nodeType="clickEffect">
                                  <p:stCondLst>
                                    <p:cond delay="0"/>
                                  </p:stCondLst>
                                  <p:childTnLst>
                                    <p:set>
                                      <p:cBhvr>
                                        <p:cTn id="44" dur="1" fill="hold">
                                          <p:stCondLst>
                                            <p:cond delay="0"/>
                                          </p:stCondLst>
                                        </p:cTn>
                                        <p:tgtEl>
                                          <p:spTgt spid="90130"/>
                                        </p:tgtEl>
                                        <p:attrNameLst>
                                          <p:attrName>style.visibility</p:attrName>
                                        </p:attrNameLst>
                                      </p:cBhvr>
                                      <p:to>
                                        <p:strVal val="visible"/>
                                      </p:to>
                                    </p:set>
                                    <p:animEffect transition="in" filter="strips(downRight)">
                                      <p:cBhvr>
                                        <p:cTn id="45" dur="500"/>
                                        <p:tgtEl>
                                          <p:spTgt spid="9013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6" presetClass="entr" presetSubtype="0" fill="hold" grpId="0" nodeType="clickEffect">
                                  <p:stCondLst>
                                    <p:cond delay="0"/>
                                  </p:stCondLst>
                                  <p:iterate type="lt">
                                    <p:tmPct val="10000"/>
                                  </p:iterate>
                                  <p:childTnLst>
                                    <p:set>
                                      <p:cBhvr>
                                        <p:cTn id="49" dur="1" fill="hold">
                                          <p:stCondLst>
                                            <p:cond delay="0"/>
                                          </p:stCondLst>
                                        </p:cTn>
                                        <p:tgtEl>
                                          <p:spTgt spid="90126"/>
                                        </p:tgtEl>
                                        <p:attrNameLst>
                                          <p:attrName>style.visibility</p:attrName>
                                        </p:attrNameLst>
                                      </p:cBhvr>
                                      <p:to>
                                        <p:strVal val="visible"/>
                                      </p:to>
                                    </p:set>
                                    <p:anim by="(-#ppt_w*2)" calcmode="lin" valueType="num">
                                      <p:cBhvr rctx="PPT">
                                        <p:cTn id="50" dur="250" autoRev="1" fill="hold">
                                          <p:stCondLst>
                                            <p:cond delay="0"/>
                                          </p:stCondLst>
                                        </p:cTn>
                                        <p:tgtEl>
                                          <p:spTgt spid="90126"/>
                                        </p:tgtEl>
                                        <p:attrNameLst>
                                          <p:attrName>ppt_w</p:attrName>
                                        </p:attrNameLst>
                                      </p:cBhvr>
                                    </p:anim>
                                    <p:anim by="(#ppt_w*0.50)" calcmode="lin" valueType="num">
                                      <p:cBhvr>
                                        <p:cTn id="51" dur="250" decel="50000" autoRev="1" fill="hold">
                                          <p:stCondLst>
                                            <p:cond delay="0"/>
                                          </p:stCondLst>
                                        </p:cTn>
                                        <p:tgtEl>
                                          <p:spTgt spid="90126"/>
                                        </p:tgtEl>
                                        <p:attrNameLst>
                                          <p:attrName>ppt_x</p:attrName>
                                        </p:attrNameLst>
                                      </p:cBhvr>
                                    </p:anim>
                                    <p:anim from="(-#ppt_h/2)" to="(#ppt_y)" calcmode="lin" valueType="num">
                                      <p:cBhvr>
                                        <p:cTn id="52" dur="500" fill="hold">
                                          <p:stCondLst>
                                            <p:cond delay="0"/>
                                          </p:stCondLst>
                                        </p:cTn>
                                        <p:tgtEl>
                                          <p:spTgt spid="90126"/>
                                        </p:tgtEl>
                                        <p:attrNameLst>
                                          <p:attrName>ppt_y</p:attrName>
                                        </p:attrNameLst>
                                      </p:cBhvr>
                                    </p:anim>
                                    <p:animRot by="21600000">
                                      <p:cBhvr>
                                        <p:cTn id="53" dur="500" fill="hold">
                                          <p:stCondLst>
                                            <p:cond delay="0"/>
                                          </p:stCondLst>
                                        </p:cTn>
                                        <p:tgtEl>
                                          <p:spTgt spid="90126"/>
                                        </p:tgtEl>
                                        <p:attrNameLst>
                                          <p:attrName>r</p:attrName>
                                        </p:attrNameLst>
                                      </p:cBhvr>
                                    </p:animRot>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mph" presetSubtype="0" repeatCount="indefinite" fill="remove" grpId="1" nodeType="clickEffect">
                                  <p:stCondLst>
                                    <p:cond delay="0"/>
                                  </p:stCondLst>
                                  <p:endCondLst>
                                    <p:cond evt="onNext" delay="0">
                                      <p:tgtEl>
                                        <p:sldTgt/>
                                      </p:tgtEl>
                                    </p:cond>
                                  </p:endCondLst>
                                  <p:iterate type="lt">
                                    <p:tmPct val="0"/>
                                  </p:iterate>
                                  <p:childTnLst>
                                    <p:animClr clrSpc="hsl" dir="cw">
                                      <p:cBhvr override="childStyle">
                                        <p:cTn id="57" dur="500" fill="hold"/>
                                        <p:tgtEl>
                                          <p:spTgt spid="90123"/>
                                        </p:tgtEl>
                                        <p:attrNameLst>
                                          <p:attrName>style.color</p:attrName>
                                        </p:attrNameLst>
                                      </p:cBhvr>
                                      <p:by>
                                        <p:hsl h="10842353" s="0" l="0"/>
                                      </p:by>
                                    </p:animClr>
                                    <p:animClr clrSpc="hsl" dir="cw">
                                      <p:cBhvr>
                                        <p:cTn id="58" dur="500" fill="hold"/>
                                        <p:tgtEl>
                                          <p:spTgt spid="90123"/>
                                        </p:tgtEl>
                                        <p:attrNameLst>
                                          <p:attrName>fillcolor</p:attrName>
                                        </p:attrNameLst>
                                      </p:cBhvr>
                                      <p:by>
                                        <p:hsl h="10842353" s="0" l="0"/>
                                      </p:by>
                                    </p:animClr>
                                    <p:animClr clrSpc="hsl" dir="cw">
                                      <p:cBhvr>
                                        <p:cTn id="59" dur="500" fill="hold"/>
                                        <p:tgtEl>
                                          <p:spTgt spid="90123"/>
                                        </p:tgtEl>
                                        <p:attrNameLst>
                                          <p:attrName>stroke.color</p:attrName>
                                        </p:attrNameLst>
                                      </p:cBhvr>
                                      <p:by>
                                        <p:hsl h="10842353" s="0" l="0"/>
                                      </p:by>
                                    </p:animClr>
                                    <p:set>
                                      <p:cBhvr>
                                        <p:cTn id="60" dur="500" fill="hold"/>
                                        <p:tgtEl>
                                          <p:spTgt spid="90123"/>
                                        </p:tgtEl>
                                        <p:attrNameLst>
                                          <p:attrName>fill.type</p:attrName>
                                        </p:attrNameLst>
                                      </p:cBhvr>
                                      <p:to>
                                        <p:strVal val="solid"/>
                                      </p:to>
                                    </p:set>
                                  </p:childTnLst>
                                </p:cTn>
                              </p:par>
                              <p:par>
                                <p:cTn id="61" presetID="23" presetClass="emph" presetSubtype="0" repeatCount="indefinite" fill="remove" grpId="1" nodeType="withEffect">
                                  <p:stCondLst>
                                    <p:cond delay="0"/>
                                  </p:stCondLst>
                                  <p:endCondLst>
                                    <p:cond evt="onNext" delay="0">
                                      <p:tgtEl>
                                        <p:sldTgt/>
                                      </p:tgtEl>
                                    </p:cond>
                                  </p:endCondLst>
                                  <p:childTnLst>
                                    <p:animClr clrSpc="hsl" dir="cw">
                                      <p:cBhvr override="childStyle">
                                        <p:cTn id="62" dur="500" fill="hold"/>
                                        <p:tgtEl>
                                          <p:spTgt spid="90124"/>
                                        </p:tgtEl>
                                        <p:attrNameLst>
                                          <p:attrName>style.color</p:attrName>
                                        </p:attrNameLst>
                                      </p:cBhvr>
                                      <p:by>
                                        <p:hsl h="10842353" s="0" l="0"/>
                                      </p:by>
                                    </p:animClr>
                                    <p:animClr clrSpc="hsl" dir="cw">
                                      <p:cBhvr>
                                        <p:cTn id="63" dur="500" fill="hold"/>
                                        <p:tgtEl>
                                          <p:spTgt spid="90124"/>
                                        </p:tgtEl>
                                        <p:attrNameLst>
                                          <p:attrName>fillcolor</p:attrName>
                                        </p:attrNameLst>
                                      </p:cBhvr>
                                      <p:by>
                                        <p:hsl h="10842353" s="0" l="0"/>
                                      </p:by>
                                    </p:animClr>
                                    <p:animClr clrSpc="hsl" dir="cw">
                                      <p:cBhvr>
                                        <p:cTn id="64" dur="500" fill="hold"/>
                                        <p:tgtEl>
                                          <p:spTgt spid="90124"/>
                                        </p:tgtEl>
                                        <p:attrNameLst>
                                          <p:attrName>stroke.color</p:attrName>
                                        </p:attrNameLst>
                                      </p:cBhvr>
                                      <p:by>
                                        <p:hsl h="10842353" s="0" l="0"/>
                                      </p:by>
                                    </p:animClr>
                                    <p:set>
                                      <p:cBhvr>
                                        <p:cTn id="65" dur="500" fill="hold"/>
                                        <p:tgtEl>
                                          <p:spTgt spid="90124"/>
                                        </p:tgtEl>
                                        <p:attrNameLst>
                                          <p:attrName>fill.type</p:attrName>
                                        </p:attrNameLst>
                                      </p:cBhvr>
                                      <p:to>
                                        <p:strVal val="solid"/>
                                      </p:to>
                                    </p:set>
                                  </p:childTnLst>
                                </p:cTn>
                              </p:par>
                              <p:par>
                                <p:cTn id="66" presetID="23" presetClass="emph" presetSubtype="0" repeatCount="indefinite" fill="remove" grpId="1" nodeType="withEffect">
                                  <p:stCondLst>
                                    <p:cond delay="0"/>
                                  </p:stCondLst>
                                  <p:endCondLst>
                                    <p:cond evt="onNext" delay="0">
                                      <p:tgtEl>
                                        <p:sldTgt/>
                                      </p:tgtEl>
                                    </p:cond>
                                  </p:endCondLst>
                                  <p:iterate type="lt">
                                    <p:tmPct val="0"/>
                                  </p:iterate>
                                  <p:childTnLst>
                                    <p:animClr clrSpc="hsl" dir="cw">
                                      <p:cBhvr override="childStyle">
                                        <p:cTn id="67" dur="500" fill="hold"/>
                                        <p:tgtEl>
                                          <p:spTgt spid="90120"/>
                                        </p:tgtEl>
                                        <p:attrNameLst>
                                          <p:attrName>style.color</p:attrName>
                                        </p:attrNameLst>
                                      </p:cBhvr>
                                      <p:by>
                                        <p:hsl h="10842353" s="0" l="0"/>
                                      </p:by>
                                    </p:animClr>
                                    <p:animClr clrSpc="hsl" dir="cw">
                                      <p:cBhvr>
                                        <p:cTn id="68" dur="500" fill="hold"/>
                                        <p:tgtEl>
                                          <p:spTgt spid="90120"/>
                                        </p:tgtEl>
                                        <p:attrNameLst>
                                          <p:attrName>fillcolor</p:attrName>
                                        </p:attrNameLst>
                                      </p:cBhvr>
                                      <p:by>
                                        <p:hsl h="10842353" s="0" l="0"/>
                                      </p:by>
                                    </p:animClr>
                                    <p:animClr clrSpc="hsl" dir="cw">
                                      <p:cBhvr>
                                        <p:cTn id="69" dur="500" fill="hold"/>
                                        <p:tgtEl>
                                          <p:spTgt spid="90120"/>
                                        </p:tgtEl>
                                        <p:attrNameLst>
                                          <p:attrName>stroke.color</p:attrName>
                                        </p:attrNameLst>
                                      </p:cBhvr>
                                      <p:by>
                                        <p:hsl h="10842353" s="0" l="0"/>
                                      </p:by>
                                    </p:animClr>
                                    <p:set>
                                      <p:cBhvr>
                                        <p:cTn id="70" dur="500" fill="hold"/>
                                        <p:tgtEl>
                                          <p:spTgt spid="90120"/>
                                        </p:tgtEl>
                                        <p:attrNameLst>
                                          <p:attrName>fill.type</p:attrName>
                                        </p:attrNameLst>
                                      </p:cBhvr>
                                      <p:to>
                                        <p:strVal val="solid"/>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41" presetClass="entr" presetSubtype="0" fill="hold" grpId="0" nodeType="clickEffect">
                                  <p:stCondLst>
                                    <p:cond delay="0"/>
                                  </p:stCondLst>
                                  <p:iterate type="lt">
                                    <p:tmPct val="10000"/>
                                  </p:iterate>
                                  <p:childTnLst>
                                    <p:set>
                                      <p:cBhvr>
                                        <p:cTn id="74" dur="1" fill="hold">
                                          <p:stCondLst>
                                            <p:cond delay="0"/>
                                          </p:stCondLst>
                                        </p:cTn>
                                        <p:tgtEl>
                                          <p:spTgt spid="90127"/>
                                        </p:tgtEl>
                                        <p:attrNameLst>
                                          <p:attrName>style.visibility</p:attrName>
                                        </p:attrNameLst>
                                      </p:cBhvr>
                                      <p:to>
                                        <p:strVal val="visible"/>
                                      </p:to>
                                    </p:set>
                                    <p:anim calcmode="lin" valueType="num">
                                      <p:cBhvr>
                                        <p:cTn id="75" dur="500" fill="hold"/>
                                        <p:tgtEl>
                                          <p:spTgt spid="90127"/>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90127"/>
                                        </p:tgtEl>
                                        <p:attrNameLst>
                                          <p:attrName>ppt_y</p:attrName>
                                        </p:attrNameLst>
                                      </p:cBhvr>
                                      <p:tavLst>
                                        <p:tav tm="0">
                                          <p:val>
                                            <p:strVal val="#ppt_y"/>
                                          </p:val>
                                        </p:tav>
                                        <p:tav tm="100000">
                                          <p:val>
                                            <p:strVal val="#ppt_y"/>
                                          </p:val>
                                        </p:tav>
                                      </p:tavLst>
                                    </p:anim>
                                    <p:anim calcmode="lin" valueType="num">
                                      <p:cBhvr>
                                        <p:cTn id="77" dur="500" fill="hold"/>
                                        <p:tgtEl>
                                          <p:spTgt spid="90127"/>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90127"/>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90127"/>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90125"/>
                                        </p:tgtEl>
                                        <p:attrNameLst>
                                          <p:attrName>style.visibility</p:attrName>
                                        </p:attrNameLst>
                                      </p:cBhvr>
                                      <p:to>
                                        <p:strVal val="visible"/>
                                      </p:to>
                                    </p:set>
                                    <p:animEffect transition="in" filter="fade">
                                      <p:cBhvr>
                                        <p:cTn id="84" dur="1000"/>
                                        <p:tgtEl>
                                          <p:spTgt spid="90125"/>
                                        </p:tgtEl>
                                      </p:cBhvr>
                                    </p:animEffect>
                                    <p:anim calcmode="lin" valueType="num">
                                      <p:cBhvr>
                                        <p:cTn id="85" dur="1000" fill="hold"/>
                                        <p:tgtEl>
                                          <p:spTgt spid="90125"/>
                                        </p:tgtEl>
                                        <p:attrNameLst>
                                          <p:attrName>ppt_x</p:attrName>
                                        </p:attrNameLst>
                                      </p:cBhvr>
                                      <p:tavLst>
                                        <p:tav tm="0">
                                          <p:val>
                                            <p:strVal val="#ppt_x"/>
                                          </p:val>
                                        </p:tav>
                                        <p:tav tm="100000">
                                          <p:val>
                                            <p:strVal val="#ppt_x"/>
                                          </p:val>
                                        </p:tav>
                                      </p:tavLst>
                                    </p:anim>
                                    <p:anim calcmode="lin" valueType="num">
                                      <p:cBhvr>
                                        <p:cTn id="86" dur="1000" fill="hold"/>
                                        <p:tgtEl>
                                          <p:spTgt spid="90125"/>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mph" presetSubtype="0" repeatCount="indefinite" fill="remove" grpId="4" nodeType="clickEffect">
                                  <p:stCondLst>
                                    <p:cond delay="0"/>
                                  </p:stCondLst>
                                  <p:endCondLst>
                                    <p:cond evt="onNext" delay="0">
                                      <p:tgtEl>
                                        <p:sldTgt/>
                                      </p:tgtEl>
                                    </p:cond>
                                  </p:endCondLst>
                                  <p:iterate type="lt">
                                    <p:tmPct val="0"/>
                                  </p:iterate>
                                  <p:childTnLst>
                                    <p:animClr clrSpc="hsl" dir="cw">
                                      <p:cBhvr override="childStyle">
                                        <p:cTn id="90" dur="500" fill="hold"/>
                                        <p:tgtEl>
                                          <p:spTgt spid="90123"/>
                                        </p:tgtEl>
                                        <p:attrNameLst>
                                          <p:attrName>style.color</p:attrName>
                                        </p:attrNameLst>
                                      </p:cBhvr>
                                      <p:by>
                                        <p:hsl h="10842353" s="0" l="0"/>
                                      </p:by>
                                    </p:animClr>
                                    <p:animClr clrSpc="hsl" dir="cw">
                                      <p:cBhvr>
                                        <p:cTn id="91" dur="500" fill="hold"/>
                                        <p:tgtEl>
                                          <p:spTgt spid="90123"/>
                                        </p:tgtEl>
                                        <p:attrNameLst>
                                          <p:attrName>fillcolor</p:attrName>
                                        </p:attrNameLst>
                                      </p:cBhvr>
                                      <p:by>
                                        <p:hsl h="10842353" s="0" l="0"/>
                                      </p:by>
                                    </p:animClr>
                                    <p:animClr clrSpc="hsl" dir="cw">
                                      <p:cBhvr>
                                        <p:cTn id="92" dur="500" fill="hold"/>
                                        <p:tgtEl>
                                          <p:spTgt spid="90123"/>
                                        </p:tgtEl>
                                        <p:attrNameLst>
                                          <p:attrName>stroke.color</p:attrName>
                                        </p:attrNameLst>
                                      </p:cBhvr>
                                      <p:by>
                                        <p:hsl h="10842353" s="0" l="0"/>
                                      </p:by>
                                    </p:animClr>
                                    <p:set>
                                      <p:cBhvr>
                                        <p:cTn id="93" dur="500" fill="hold"/>
                                        <p:tgtEl>
                                          <p:spTgt spid="90123"/>
                                        </p:tgtEl>
                                        <p:attrNameLst>
                                          <p:attrName>fill.type</p:attrName>
                                        </p:attrNameLst>
                                      </p:cBhvr>
                                      <p:to>
                                        <p:strVal val="solid"/>
                                      </p:to>
                                    </p:set>
                                  </p:childTnLst>
                                </p:cTn>
                              </p:par>
                              <p:par>
                                <p:cTn id="94" presetID="23" presetClass="emph" presetSubtype="0" repeatCount="indefinite" fill="remove" grpId="4" nodeType="withEffect">
                                  <p:stCondLst>
                                    <p:cond delay="0"/>
                                  </p:stCondLst>
                                  <p:endCondLst>
                                    <p:cond evt="onNext" delay="0">
                                      <p:tgtEl>
                                        <p:sldTgt/>
                                      </p:tgtEl>
                                    </p:cond>
                                  </p:endCondLst>
                                  <p:iterate type="lt">
                                    <p:tmPct val="0"/>
                                  </p:iterate>
                                  <p:childTnLst>
                                    <p:animClr clrSpc="hsl" dir="cw">
                                      <p:cBhvr override="childStyle">
                                        <p:cTn id="95" dur="500" fill="hold"/>
                                        <p:tgtEl>
                                          <p:spTgt spid="90120"/>
                                        </p:tgtEl>
                                        <p:attrNameLst>
                                          <p:attrName>style.color</p:attrName>
                                        </p:attrNameLst>
                                      </p:cBhvr>
                                      <p:by>
                                        <p:hsl h="10842353" s="0" l="0"/>
                                      </p:by>
                                    </p:animClr>
                                    <p:animClr clrSpc="hsl" dir="cw">
                                      <p:cBhvr>
                                        <p:cTn id="96" dur="500" fill="hold"/>
                                        <p:tgtEl>
                                          <p:spTgt spid="90120"/>
                                        </p:tgtEl>
                                        <p:attrNameLst>
                                          <p:attrName>fillcolor</p:attrName>
                                        </p:attrNameLst>
                                      </p:cBhvr>
                                      <p:by>
                                        <p:hsl h="10842353" s="0" l="0"/>
                                      </p:by>
                                    </p:animClr>
                                    <p:animClr clrSpc="hsl" dir="cw">
                                      <p:cBhvr>
                                        <p:cTn id="97" dur="500" fill="hold"/>
                                        <p:tgtEl>
                                          <p:spTgt spid="90120"/>
                                        </p:tgtEl>
                                        <p:attrNameLst>
                                          <p:attrName>stroke.color</p:attrName>
                                        </p:attrNameLst>
                                      </p:cBhvr>
                                      <p:by>
                                        <p:hsl h="10842353" s="0" l="0"/>
                                      </p:by>
                                    </p:animClr>
                                    <p:set>
                                      <p:cBhvr>
                                        <p:cTn id="98" dur="500" fill="hold"/>
                                        <p:tgtEl>
                                          <p:spTgt spid="90120"/>
                                        </p:tgtEl>
                                        <p:attrNameLst>
                                          <p:attrName>fill.type</p:attrName>
                                        </p:attrNameLst>
                                      </p:cBhvr>
                                      <p:to>
                                        <p:strVal val="solid"/>
                                      </p:to>
                                    </p:set>
                                  </p:childTnLst>
                                </p:cTn>
                              </p:par>
                              <p:par>
                                <p:cTn id="99" presetID="23" presetClass="emph" presetSubtype="0" repeatCount="indefinite" fill="remove" grpId="1" nodeType="withEffect">
                                  <p:stCondLst>
                                    <p:cond delay="0"/>
                                  </p:stCondLst>
                                  <p:endCondLst>
                                    <p:cond evt="onNext" delay="0">
                                      <p:tgtEl>
                                        <p:sldTgt/>
                                      </p:tgtEl>
                                    </p:cond>
                                  </p:endCondLst>
                                  <p:childTnLst>
                                    <p:animClr clrSpc="hsl" dir="cw">
                                      <p:cBhvr override="childStyle">
                                        <p:cTn id="100" dur="500" fill="hold"/>
                                        <p:tgtEl>
                                          <p:spTgt spid="90119"/>
                                        </p:tgtEl>
                                        <p:attrNameLst>
                                          <p:attrName>style.color</p:attrName>
                                        </p:attrNameLst>
                                      </p:cBhvr>
                                      <p:by>
                                        <p:hsl h="10842353" s="0" l="0"/>
                                      </p:by>
                                    </p:animClr>
                                    <p:animClr clrSpc="hsl" dir="cw">
                                      <p:cBhvr>
                                        <p:cTn id="101" dur="500" fill="hold"/>
                                        <p:tgtEl>
                                          <p:spTgt spid="90119"/>
                                        </p:tgtEl>
                                        <p:attrNameLst>
                                          <p:attrName>fillcolor</p:attrName>
                                        </p:attrNameLst>
                                      </p:cBhvr>
                                      <p:by>
                                        <p:hsl h="10842353" s="0" l="0"/>
                                      </p:by>
                                    </p:animClr>
                                    <p:animClr clrSpc="hsl" dir="cw">
                                      <p:cBhvr>
                                        <p:cTn id="102" dur="500" fill="hold"/>
                                        <p:tgtEl>
                                          <p:spTgt spid="90119"/>
                                        </p:tgtEl>
                                        <p:attrNameLst>
                                          <p:attrName>stroke.color</p:attrName>
                                        </p:attrNameLst>
                                      </p:cBhvr>
                                      <p:by>
                                        <p:hsl h="10842353" s="0" l="0"/>
                                      </p:by>
                                    </p:animClr>
                                    <p:set>
                                      <p:cBhvr>
                                        <p:cTn id="103" dur="500" fill="hold"/>
                                        <p:tgtEl>
                                          <p:spTgt spid="90119"/>
                                        </p:tgtEl>
                                        <p:attrNameLst>
                                          <p:attrName>fill.type</p:attrName>
                                        </p:attrNameLst>
                                      </p:cBhvr>
                                      <p:to>
                                        <p:strVal val="solid"/>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41" presetClass="entr" presetSubtype="0" fill="hold" grpId="0" nodeType="clickEffect">
                                  <p:stCondLst>
                                    <p:cond delay="0"/>
                                  </p:stCondLst>
                                  <p:iterate type="lt">
                                    <p:tmPct val="10000"/>
                                  </p:iterate>
                                  <p:childTnLst>
                                    <p:set>
                                      <p:cBhvr>
                                        <p:cTn id="107" dur="1" fill="hold">
                                          <p:stCondLst>
                                            <p:cond delay="0"/>
                                          </p:stCondLst>
                                        </p:cTn>
                                        <p:tgtEl>
                                          <p:spTgt spid="90128"/>
                                        </p:tgtEl>
                                        <p:attrNameLst>
                                          <p:attrName>style.visibility</p:attrName>
                                        </p:attrNameLst>
                                      </p:cBhvr>
                                      <p:to>
                                        <p:strVal val="visible"/>
                                      </p:to>
                                    </p:set>
                                    <p:anim calcmode="lin" valueType="num">
                                      <p:cBhvr>
                                        <p:cTn id="108" dur="500" fill="hold"/>
                                        <p:tgtEl>
                                          <p:spTgt spid="90128"/>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90128"/>
                                        </p:tgtEl>
                                        <p:attrNameLst>
                                          <p:attrName>ppt_y</p:attrName>
                                        </p:attrNameLst>
                                      </p:cBhvr>
                                      <p:tavLst>
                                        <p:tav tm="0">
                                          <p:val>
                                            <p:strVal val="#ppt_y"/>
                                          </p:val>
                                        </p:tav>
                                        <p:tav tm="100000">
                                          <p:val>
                                            <p:strVal val="#ppt_y"/>
                                          </p:val>
                                        </p:tav>
                                      </p:tavLst>
                                    </p:anim>
                                    <p:anim calcmode="lin" valueType="num">
                                      <p:cBhvr>
                                        <p:cTn id="110" dur="500" fill="hold"/>
                                        <p:tgtEl>
                                          <p:spTgt spid="90128"/>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90128"/>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90128"/>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90122"/>
                                        </p:tgtEl>
                                        <p:attrNameLst>
                                          <p:attrName>style.visibility</p:attrName>
                                        </p:attrNameLst>
                                      </p:cBhvr>
                                      <p:to>
                                        <p:strVal val="visible"/>
                                      </p:to>
                                    </p:set>
                                    <p:animEffect transition="in" filter="fade">
                                      <p:cBhvr>
                                        <p:cTn id="117" dur="1000"/>
                                        <p:tgtEl>
                                          <p:spTgt spid="90122"/>
                                        </p:tgtEl>
                                      </p:cBhvr>
                                    </p:animEffect>
                                    <p:anim calcmode="lin" valueType="num">
                                      <p:cBhvr>
                                        <p:cTn id="118" dur="1000" fill="hold"/>
                                        <p:tgtEl>
                                          <p:spTgt spid="90122"/>
                                        </p:tgtEl>
                                        <p:attrNameLst>
                                          <p:attrName>ppt_x</p:attrName>
                                        </p:attrNameLst>
                                      </p:cBhvr>
                                      <p:tavLst>
                                        <p:tav tm="0">
                                          <p:val>
                                            <p:strVal val="#ppt_x"/>
                                          </p:val>
                                        </p:tav>
                                        <p:tav tm="100000">
                                          <p:val>
                                            <p:strVal val="#ppt_x"/>
                                          </p:val>
                                        </p:tav>
                                      </p:tavLst>
                                    </p:anim>
                                    <p:anim calcmode="lin" valueType="num">
                                      <p:cBhvr>
                                        <p:cTn id="119" dur="1000" fill="hold"/>
                                        <p:tgtEl>
                                          <p:spTgt spid="90122"/>
                                        </p:tgtEl>
                                        <p:attrNameLst>
                                          <p:attrName>ppt_y</p:attrName>
                                        </p:attrNameLst>
                                      </p:cBhvr>
                                      <p:tavLst>
                                        <p:tav tm="0">
                                          <p:val>
                                            <p:strVal val="#ppt_y-.1"/>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3" presetClass="emph" presetSubtype="0" repeatCount="indefinite" fill="remove" grpId="2" nodeType="clickEffect">
                                  <p:stCondLst>
                                    <p:cond delay="0"/>
                                  </p:stCondLst>
                                  <p:endCondLst>
                                    <p:cond evt="onNext" delay="0">
                                      <p:tgtEl>
                                        <p:sldTgt/>
                                      </p:tgtEl>
                                    </p:cond>
                                  </p:endCondLst>
                                  <p:iterate type="lt">
                                    <p:tmPct val="0"/>
                                  </p:iterate>
                                  <p:childTnLst>
                                    <p:animClr clrSpc="hsl" dir="cw">
                                      <p:cBhvr override="childStyle">
                                        <p:cTn id="123" dur="500" fill="hold"/>
                                        <p:tgtEl>
                                          <p:spTgt spid="90123"/>
                                        </p:tgtEl>
                                        <p:attrNameLst>
                                          <p:attrName>style.color</p:attrName>
                                        </p:attrNameLst>
                                      </p:cBhvr>
                                      <p:by>
                                        <p:hsl h="10842353" s="0" l="0"/>
                                      </p:by>
                                    </p:animClr>
                                    <p:animClr clrSpc="hsl" dir="cw">
                                      <p:cBhvr>
                                        <p:cTn id="124" dur="500" fill="hold"/>
                                        <p:tgtEl>
                                          <p:spTgt spid="90123"/>
                                        </p:tgtEl>
                                        <p:attrNameLst>
                                          <p:attrName>fillcolor</p:attrName>
                                        </p:attrNameLst>
                                      </p:cBhvr>
                                      <p:by>
                                        <p:hsl h="10842353" s="0" l="0"/>
                                      </p:by>
                                    </p:animClr>
                                    <p:animClr clrSpc="hsl" dir="cw">
                                      <p:cBhvr>
                                        <p:cTn id="125" dur="500" fill="hold"/>
                                        <p:tgtEl>
                                          <p:spTgt spid="90123"/>
                                        </p:tgtEl>
                                        <p:attrNameLst>
                                          <p:attrName>stroke.color</p:attrName>
                                        </p:attrNameLst>
                                      </p:cBhvr>
                                      <p:by>
                                        <p:hsl h="10842353" s="0" l="0"/>
                                      </p:by>
                                    </p:animClr>
                                    <p:set>
                                      <p:cBhvr>
                                        <p:cTn id="126" dur="500" fill="hold"/>
                                        <p:tgtEl>
                                          <p:spTgt spid="90123"/>
                                        </p:tgtEl>
                                        <p:attrNameLst>
                                          <p:attrName>fill.type</p:attrName>
                                        </p:attrNameLst>
                                      </p:cBhvr>
                                      <p:to>
                                        <p:strVal val="solid"/>
                                      </p:to>
                                    </p:set>
                                  </p:childTnLst>
                                </p:cTn>
                              </p:par>
                              <p:par>
                                <p:cTn id="127" presetID="23" presetClass="emph" presetSubtype="0" repeatCount="indefinite" fill="remove" grpId="2" nodeType="withEffect">
                                  <p:stCondLst>
                                    <p:cond delay="0"/>
                                  </p:stCondLst>
                                  <p:endCondLst>
                                    <p:cond evt="onNext" delay="0">
                                      <p:tgtEl>
                                        <p:sldTgt/>
                                      </p:tgtEl>
                                    </p:cond>
                                  </p:endCondLst>
                                  <p:iterate type="lt">
                                    <p:tmPct val="0"/>
                                  </p:iterate>
                                  <p:childTnLst>
                                    <p:animClr clrSpc="hsl" dir="cw">
                                      <p:cBhvr override="childStyle">
                                        <p:cTn id="128" dur="500" fill="hold"/>
                                        <p:tgtEl>
                                          <p:spTgt spid="90120"/>
                                        </p:tgtEl>
                                        <p:attrNameLst>
                                          <p:attrName>style.color</p:attrName>
                                        </p:attrNameLst>
                                      </p:cBhvr>
                                      <p:by>
                                        <p:hsl h="10842353" s="0" l="0"/>
                                      </p:by>
                                    </p:animClr>
                                    <p:animClr clrSpc="hsl" dir="cw">
                                      <p:cBhvr>
                                        <p:cTn id="129" dur="500" fill="hold"/>
                                        <p:tgtEl>
                                          <p:spTgt spid="90120"/>
                                        </p:tgtEl>
                                        <p:attrNameLst>
                                          <p:attrName>fillcolor</p:attrName>
                                        </p:attrNameLst>
                                      </p:cBhvr>
                                      <p:by>
                                        <p:hsl h="10842353" s="0" l="0"/>
                                      </p:by>
                                    </p:animClr>
                                    <p:animClr clrSpc="hsl" dir="cw">
                                      <p:cBhvr>
                                        <p:cTn id="130" dur="500" fill="hold"/>
                                        <p:tgtEl>
                                          <p:spTgt spid="90120"/>
                                        </p:tgtEl>
                                        <p:attrNameLst>
                                          <p:attrName>stroke.color</p:attrName>
                                        </p:attrNameLst>
                                      </p:cBhvr>
                                      <p:by>
                                        <p:hsl h="10842353" s="0" l="0"/>
                                      </p:by>
                                    </p:animClr>
                                    <p:set>
                                      <p:cBhvr>
                                        <p:cTn id="131" dur="500" fill="hold"/>
                                        <p:tgtEl>
                                          <p:spTgt spid="90120"/>
                                        </p:tgtEl>
                                        <p:attrNameLst>
                                          <p:attrName>fill.type</p:attrName>
                                        </p:attrNameLst>
                                      </p:cBhvr>
                                      <p:to>
                                        <p:strVal val="solid"/>
                                      </p:to>
                                    </p:set>
                                  </p:childTnLst>
                                </p:cTn>
                              </p:par>
                              <p:par>
                                <p:cTn id="132" presetID="23" presetClass="emph" presetSubtype="0" repeatCount="indefinite" fill="remove" grpId="1" nodeType="withEffect">
                                  <p:stCondLst>
                                    <p:cond delay="0"/>
                                  </p:stCondLst>
                                  <p:endCondLst>
                                    <p:cond evt="onNext" delay="0">
                                      <p:tgtEl>
                                        <p:sldTgt/>
                                      </p:tgtEl>
                                    </p:cond>
                                  </p:endCondLst>
                                  <p:childTnLst>
                                    <p:animClr clrSpc="hsl" dir="cw">
                                      <p:cBhvr override="childStyle">
                                        <p:cTn id="133" dur="500" fill="hold"/>
                                        <p:tgtEl>
                                          <p:spTgt spid="90121"/>
                                        </p:tgtEl>
                                        <p:attrNameLst>
                                          <p:attrName>style.color</p:attrName>
                                        </p:attrNameLst>
                                      </p:cBhvr>
                                      <p:by>
                                        <p:hsl h="10842353" s="0" l="0"/>
                                      </p:by>
                                    </p:animClr>
                                    <p:animClr clrSpc="hsl" dir="cw">
                                      <p:cBhvr>
                                        <p:cTn id="134" dur="500" fill="hold"/>
                                        <p:tgtEl>
                                          <p:spTgt spid="90121"/>
                                        </p:tgtEl>
                                        <p:attrNameLst>
                                          <p:attrName>fillcolor</p:attrName>
                                        </p:attrNameLst>
                                      </p:cBhvr>
                                      <p:by>
                                        <p:hsl h="10842353" s="0" l="0"/>
                                      </p:by>
                                    </p:animClr>
                                    <p:animClr clrSpc="hsl" dir="cw">
                                      <p:cBhvr>
                                        <p:cTn id="135" dur="500" fill="hold"/>
                                        <p:tgtEl>
                                          <p:spTgt spid="90121"/>
                                        </p:tgtEl>
                                        <p:attrNameLst>
                                          <p:attrName>stroke.color</p:attrName>
                                        </p:attrNameLst>
                                      </p:cBhvr>
                                      <p:by>
                                        <p:hsl h="10842353" s="0" l="0"/>
                                      </p:by>
                                    </p:animClr>
                                    <p:set>
                                      <p:cBhvr>
                                        <p:cTn id="136" dur="500" fill="hold"/>
                                        <p:tgtEl>
                                          <p:spTgt spid="90121"/>
                                        </p:tgtEl>
                                        <p:attrNameLst>
                                          <p:attrName>fill.type</p:attrName>
                                        </p:attrNameLst>
                                      </p:cBhvr>
                                      <p:to>
                                        <p:strVal val="solid"/>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41" presetClass="entr" presetSubtype="0" fill="hold" grpId="0" nodeType="clickEffect">
                                  <p:stCondLst>
                                    <p:cond delay="0"/>
                                  </p:stCondLst>
                                  <p:iterate type="lt">
                                    <p:tmPct val="10000"/>
                                  </p:iterate>
                                  <p:childTnLst>
                                    <p:set>
                                      <p:cBhvr>
                                        <p:cTn id="140" dur="1" fill="hold">
                                          <p:stCondLst>
                                            <p:cond delay="0"/>
                                          </p:stCondLst>
                                        </p:cTn>
                                        <p:tgtEl>
                                          <p:spTgt spid="90133"/>
                                        </p:tgtEl>
                                        <p:attrNameLst>
                                          <p:attrName>style.visibility</p:attrName>
                                        </p:attrNameLst>
                                      </p:cBhvr>
                                      <p:to>
                                        <p:strVal val="visible"/>
                                      </p:to>
                                    </p:set>
                                    <p:anim calcmode="lin" valueType="num">
                                      <p:cBhvr>
                                        <p:cTn id="141" dur="500" fill="hold"/>
                                        <p:tgtEl>
                                          <p:spTgt spid="90133"/>
                                        </p:tgtEl>
                                        <p:attrNameLst>
                                          <p:attrName>ppt_x</p:attrName>
                                        </p:attrNameLst>
                                      </p:cBhvr>
                                      <p:tavLst>
                                        <p:tav tm="0">
                                          <p:val>
                                            <p:strVal val="#ppt_x"/>
                                          </p:val>
                                        </p:tav>
                                        <p:tav tm="50000">
                                          <p:val>
                                            <p:strVal val="#ppt_x+.1"/>
                                          </p:val>
                                        </p:tav>
                                        <p:tav tm="100000">
                                          <p:val>
                                            <p:strVal val="#ppt_x"/>
                                          </p:val>
                                        </p:tav>
                                      </p:tavLst>
                                    </p:anim>
                                    <p:anim calcmode="lin" valueType="num">
                                      <p:cBhvr>
                                        <p:cTn id="142" dur="500" fill="hold"/>
                                        <p:tgtEl>
                                          <p:spTgt spid="90133"/>
                                        </p:tgtEl>
                                        <p:attrNameLst>
                                          <p:attrName>ppt_y</p:attrName>
                                        </p:attrNameLst>
                                      </p:cBhvr>
                                      <p:tavLst>
                                        <p:tav tm="0">
                                          <p:val>
                                            <p:strVal val="#ppt_y"/>
                                          </p:val>
                                        </p:tav>
                                        <p:tav tm="100000">
                                          <p:val>
                                            <p:strVal val="#ppt_y"/>
                                          </p:val>
                                        </p:tav>
                                      </p:tavLst>
                                    </p:anim>
                                    <p:anim calcmode="lin" valueType="num">
                                      <p:cBhvr>
                                        <p:cTn id="143" dur="500" fill="hold"/>
                                        <p:tgtEl>
                                          <p:spTgt spid="90133"/>
                                        </p:tgtEl>
                                        <p:attrNameLst>
                                          <p:attrName>ppt_h</p:attrName>
                                        </p:attrNameLst>
                                      </p:cBhvr>
                                      <p:tavLst>
                                        <p:tav tm="0">
                                          <p:val>
                                            <p:strVal val="#ppt_h/10"/>
                                          </p:val>
                                        </p:tav>
                                        <p:tav tm="50000">
                                          <p:val>
                                            <p:strVal val="#ppt_h+.01"/>
                                          </p:val>
                                        </p:tav>
                                        <p:tav tm="100000">
                                          <p:val>
                                            <p:strVal val="#ppt_h"/>
                                          </p:val>
                                        </p:tav>
                                      </p:tavLst>
                                    </p:anim>
                                    <p:anim calcmode="lin" valueType="num">
                                      <p:cBhvr>
                                        <p:cTn id="144" dur="500" fill="hold"/>
                                        <p:tgtEl>
                                          <p:spTgt spid="90133"/>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500" tmFilter="0,0; .5, 1; 1, 1"/>
                                        <p:tgtEl>
                                          <p:spTgt spid="90133"/>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90132"/>
                                        </p:tgtEl>
                                        <p:attrNameLst>
                                          <p:attrName>style.visibility</p:attrName>
                                        </p:attrNameLst>
                                      </p:cBhvr>
                                      <p:to>
                                        <p:strVal val="visible"/>
                                      </p:to>
                                    </p:set>
                                    <p:animEffect transition="in" filter="fade">
                                      <p:cBhvr>
                                        <p:cTn id="150" dur="1000"/>
                                        <p:tgtEl>
                                          <p:spTgt spid="90132"/>
                                        </p:tgtEl>
                                      </p:cBhvr>
                                    </p:animEffect>
                                    <p:anim calcmode="lin" valueType="num">
                                      <p:cBhvr>
                                        <p:cTn id="151" dur="1000" fill="hold"/>
                                        <p:tgtEl>
                                          <p:spTgt spid="90132"/>
                                        </p:tgtEl>
                                        <p:attrNameLst>
                                          <p:attrName>ppt_x</p:attrName>
                                        </p:attrNameLst>
                                      </p:cBhvr>
                                      <p:tavLst>
                                        <p:tav tm="0">
                                          <p:val>
                                            <p:strVal val="#ppt_x"/>
                                          </p:val>
                                        </p:tav>
                                        <p:tav tm="100000">
                                          <p:val>
                                            <p:strVal val="#ppt_x"/>
                                          </p:val>
                                        </p:tav>
                                      </p:tavLst>
                                    </p:anim>
                                    <p:anim calcmode="lin" valueType="num">
                                      <p:cBhvr>
                                        <p:cTn id="152" dur="1000" fill="hold"/>
                                        <p:tgtEl>
                                          <p:spTgt spid="90132"/>
                                        </p:tgtEl>
                                        <p:attrNameLst>
                                          <p:attrName>ppt_y</p:attrName>
                                        </p:attrNameLst>
                                      </p:cBhvr>
                                      <p:tavLst>
                                        <p:tav tm="0">
                                          <p:val>
                                            <p:strVal val="#ppt_y-.1"/>
                                          </p:val>
                                        </p:tav>
                                        <p:tav tm="100000">
                                          <p:val>
                                            <p:strVal val="#ppt_y"/>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mph" presetSubtype="0" repeatCount="indefinite" fill="remove" grpId="3" nodeType="clickEffect">
                                  <p:stCondLst>
                                    <p:cond delay="0"/>
                                  </p:stCondLst>
                                  <p:endCondLst>
                                    <p:cond evt="onNext" delay="0">
                                      <p:tgtEl>
                                        <p:sldTgt/>
                                      </p:tgtEl>
                                    </p:cond>
                                  </p:endCondLst>
                                  <p:iterate type="lt">
                                    <p:tmPct val="0"/>
                                  </p:iterate>
                                  <p:childTnLst>
                                    <p:animClr clrSpc="hsl" dir="cw">
                                      <p:cBhvr override="childStyle">
                                        <p:cTn id="156" dur="500" fill="hold"/>
                                        <p:tgtEl>
                                          <p:spTgt spid="90123"/>
                                        </p:tgtEl>
                                        <p:attrNameLst>
                                          <p:attrName>style.color</p:attrName>
                                        </p:attrNameLst>
                                      </p:cBhvr>
                                      <p:by>
                                        <p:hsl h="10842353" s="0" l="0"/>
                                      </p:by>
                                    </p:animClr>
                                    <p:animClr clrSpc="hsl" dir="cw">
                                      <p:cBhvr>
                                        <p:cTn id="157" dur="500" fill="hold"/>
                                        <p:tgtEl>
                                          <p:spTgt spid="90123"/>
                                        </p:tgtEl>
                                        <p:attrNameLst>
                                          <p:attrName>fillcolor</p:attrName>
                                        </p:attrNameLst>
                                      </p:cBhvr>
                                      <p:by>
                                        <p:hsl h="10842353" s="0" l="0"/>
                                      </p:by>
                                    </p:animClr>
                                    <p:animClr clrSpc="hsl" dir="cw">
                                      <p:cBhvr>
                                        <p:cTn id="158" dur="500" fill="hold"/>
                                        <p:tgtEl>
                                          <p:spTgt spid="90123"/>
                                        </p:tgtEl>
                                        <p:attrNameLst>
                                          <p:attrName>stroke.color</p:attrName>
                                        </p:attrNameLst>
                                      </p:cBhvr>
                                      <p:by>
                                        <p:hsl h="10842353" s="0" l="0"/>
                                      </p:by>
                                    </p:animClr>
                                    <p:set>
                                      <p:cBhvr>
                                        <p:cTn id="159" dur="500" fill="hold"/>
                                        <p:tgtEl>
                                          <p:spTgt spid="90123"/>
                                        </p:tgtEl>
                                        <p:attrNameLst>
                                          <p:attrName>fill.type</p:attrName>
                                        </p:attrNameLst>
                                      </p:cBhvr>
                                      <p:to>
                                        <p:strVal val="solid"/>
                                      </p:to>
                                    </p:set>
                                  </p:childTnLst>
                                </p:cTn>
                              </p:par>
                              <p:par>
                                <p:cTn id="160" presetID="23" presetClass="emph" presetSubtype="0" repeatCount="indefinite" fill="remove" grpId="3" nodeType="withEffect">
                                  <p:stCondLst>
                                    <p:cond delay="0"/>
                                  </p:stCondLst>
                                  <p:endCondLst>
                                    <p:cond evt="onNext" delay="0">
                                      <p:tgtEl>
                                        <p:sldTgt/>
                                      </p:tgtEl>
                                    </p:cond>
                                  </p:endCondLst>
                                  <p:iterate type="lt">
                                    <p:tmPct val="0"/>
                                  </p:iterate>
                                  <p:childTnLst>
                                    <p:animClr clrSpc="hsl" dir="cw">
                                      <p:cBhvr override="childStyle">
                                        <p:cTn id="161" dur="500" fill="hold"/>
                                        <p:tgtEl>
                                          <p:spTgt spid="90120"/>
                                        </p:tgtEl>
                                        <p:attrNameLst>
                                          <p:attrName>style.color</p:attrName>
                                        </p:attrNameLst>
                                      </p:cBhvr>
                                      <p:by>
                                        <p:hsl h="10842353" s="0" l="0"/>
                                      </p:by>
                                    </p:animClr>
                                    <p:animClr clrSpc="hsl" dir="cw">
                                      <p:cBhvr>
                                        <p:cTn id="162" dur="500" fill="hold"/>
                                        <p:tgtEl>
                                          <p:spTgt spid="90120"/>
                                        </p:tgtEl>
                                        <p:attrNameLst>
                                          <p:attrName>fillcolor</p:attrName>
                                        </p:attrNameLst>
                                      </p:cBhvr>
                                      <p:by>
                                        <p:hsl h="10842353" s="0" l="0"/>
                                      </p:by>
                                    </p:animClr>
                                    <p:animClr clrSpc="hsl" dir="cw">
                                      <p:cBhvr>
                                        <p:cTn id="163" dur="500" fill="hold"/>
                                        <p:tgtEl>
                                          <p:spTgt spid="90120"/>
                                        </p:tgtEl>
                                        <p:attrNameLst>
                                          <p:attrName>stroke.color</p:attrName>
                                        </p:attrNameLst>
                                      </p:cBhvr>
                                      <p:by>
                                        <p:hsl h="10842353" s="0" l="0"/>
                                      </p:by>
                                    </p:animClr>
                                    <p:set>
                                      <p:cBhvr>
                                        <p:cTn id="164" dur="500" fill="hold"/>
                                        <p:tgtEl>
                                          <p:spTgt spid="90120"/>
                                        </p:tgtEl>
                                        <p:attrNameLst>
                                          <p:attrName>fill.type</p:attrName>
                                        </p:attrNameLst>
                                      </p:cBhvr>
                                      <p:to>
                                        <p:strVal val="solid"/>
                                      </p:to>
                                    </p:set>
                                  </p:childTnLst>
                                </p:cTn>
                              </p:par>
                              <p:par>
                                <p:cTn id="165" presetID="23" presetClass="emph" presetSubtype="0" repeatCount="indefinite" fill="remove" grpId="1" nodeType="withEffect">
                                  <p:stCondLst>
                                    <p:cond delay="0"/>
                                  </p:stCondLst>
                                  <p:endCondLst>
                                    <p:cond evt="onNext" delay="0">
                                      <p:tgtEl>
                                        <p:sldTgt/>
                                      </p:tgtEl>
                                    </p:cond>
                                  </p:endCondLst>
                                  <p:iterate type="lt">
                                    <p:tmPct val="0"/>
                                  </p:iterate>
                                  <p:childTnLst>
                                    <p:animClr clrSpc="hsl" dir="cw">
                                      <p:cBhvr override="childStyle">
                                        <p:cTn id="166" dur="500" fill="hold"/>
                                        <p:tgtEl>
                                          <p:spTgt spid="90129"/>
                                        </p:tgtEl>
                                        <p:attrNameLst>
                                          <p:attrName>style.color</p:attrName>
                                        </p:attrNameLst>
                                      </p:cBhvr>
                                      <p:by>
                                        <p:hsl h="10842353" s="0" l="0"/>
                                      </p:by>
                                    </p:animClr>
                                    <p:animClr clrSpc="hsl" dir="cw">
                                      <p:cBhvr>
                                        <p:cTn id="167" dur="500" fill="hold"/>
                                        <p:tgtEl>
                                          <p:spTgt spid="90129"/>
                                        </p:tgtEl>
                                        <p:attrNameLst>
                                          <p:attrName>fillcolor</p:attrName>
                                        </p:attrNameLst>
                                      </p:cBhvr>
                                      <p:by>
                                        <p:hsl h="10842353" s="0" l="0"/>
                                      </p:by>
                                    </p:animClr>
                                    <p:animClr clrSpc="hsl" dir="cw">
                                      <p:cBhvr>
                                        <p:cTn id="168" dur="500" fill="hold"/>
                                        <p:tgtEl>
                                          <p:spTgt spid="90129"/>
                                        </p:tgtEl>
                                        <p:attrNameLst>
                                          <p:attrName>stroke.color</p:attrName>
                                        </p:attrNameLst>
                                      </p:cBhvr>
                                      <p:by>
                                        <p:hsl h="10842353" s="0" l="0"/>
                                      </p:by>
                                    </p:animClr>
                                    <p:set>
                                      <p:cBhvr>
                                        <p:cTn id="169" dur="500" fill="hold"/>
                                        <p:tgtEl>
                                          <p:spTgt spid="90129"/>
                                        </p:tgtEl>
                                        <p:attrNameLst>
                                          <p:attrName>fill.type</p:attrName>
                                        </p:attrNameLst>
                                      </p:cBhvr>
                                      <p:to>
                                        <p:strVal val="solid"/>
                                      </p:to>
                                    </p:set>
                                  </p:childTnLst>
                                </p:cTn>
                              </p:par>
                            </p:childTnLst>
                          </p:cTn>
                        </p:par>
                      </p:childTnLst>
                    </p:cTn>
                  </p:par>
                  <p:par>
                    <p:cTn id="170" fill="hold" nodeType="clickPar">
                      <p:stCondLst>
                        <p:cond delay="indefinite"/>
                      </p:stCondLst>
                      <p:childTnLst>
                        <p:par>
                          <p:cTn id="171" fill="hold" nodeType="withGroup">
                            <p:stCondLst>
                              <p:cond delay="0"/>
                            </p:stCondLst>
                            <p:childTnLst>
                              <p:par>
                                <p:cTn id="172" presetID="41" presetClass="entr" presetSubtype="0" fill="hold" grpId="0" nodeType="clickEffect">
                                  <p:stCondLst>
                                    <p:cond delay="0"/>
                                  </p:stCondLst>
                                  <p:iterate type="lt">
                                    <p:tmPct val="10000"/>
                                  </p:iterate>
                                  <p:childTnLst>
                                    <p:set>
                                      <p:cBhvr>
                                        <p:cTn id="173" dur="1" fill="hold">
                                          <p:stCondLst>
                                            <p:cond delay="0"/>
                                          </p:stCondLst>
                                        </p:cTn>
                                        <p:tgtEl>
                                          <p:spTgt spid="90134"/>
                                        </p:tgtEl>
                                        <p:attrNameLst>
                                          <p:attrName>style.visibility</p:attrName>
                                        </p:attrNameLst>
                                      </p:cBhvr>
                                      <p:to>
                                        <p:strVal val="visible"/>
                                      </p:to>
                                    </p:set>
                                    <p:anim calcmode="lin" valueType="num">
                                      <p:cBhvr>
                                        <p:cTn id="174" dur="500" fill="hold"/>
                                        <p:tgtEl>
                                          <p:spTgt spid="90134"/>
                                        </p:tgtEl>
                                        <p:attrNameLst>
                                          <p:attrName>ppt_x</p:attrName>
                                        </p:attrNameLst>
                                      </p:cBhvr>
                                      <p:tavLst>
                                        <p:tav tm="0">
                                          <p:val>
                                            <p:strVal val="#ppt_x"/>
                                          </p:val>
                                        </p:tav>
                                        <p:tav tm="50000">
                                          <p:val>
                                            <p:strVal val="#ppt_x+.1"/>
                                          </p:val>
                                        </p:tav>
                                        <p:tav tm="100000">
                                          <p:val>
                                            <p:strVal val="#ppt_x"/>
                                          </p:val>
                                        </p:tav>
                                      </p:tavLst>
                                    </p:anim>
                                    <p:anim calcmode="lin" valueType="num">
                                      <p:cBhvr>
                                        <p:cTn id="175" dur="500" fill="hold"/>
                                        <p:tgtEl>
                                          <p:spTgt spid="90134"/>
                                        </p:tgtEl>
                                        <p:attrNameLst>
                                          <p:attrName>ppt_y</p:attrName>
                                        </p:attrNameLst>
                                      </p:cBhvr>
                                      <p:tavLst>
                                        <p:tav tm="0">
                                          <p:val>
                                            <p:strVal val="#ppt_y"/>
                                          </p:val>
                                        </p:tav>
                                        <p:tav tm="100000">
                                          <p:val>
                                            <p:strVal val="#ppt_y"/>
                                          </p:val>
                                        </p:tav>
                                      </p:tavLst>
                                    </p:anim>
                                    <p:anim calcmode="lin" valueType="num">
                                      <p:cBhvr>
                                        <p:cTn id="176" dur="500" fill="hold"/>
                                        <p:tgtEl>
                                          <p:spTgt spid="90134"/>
                                        </p:tgtEl>
                                        <p:attrNameLst>
                                          <p:attrName>ppt_h</p:attrName>
                                        </p:attrNameLst>
                                      </p:cBhvr>
                                      <p:tavLst>
                                        <p:tav tm="0">
                                          <p:val>
                                            <p:strVal val="#ppt_h/10"/>
                                          </p:val>
                                        </p:tav>
                                        <p:tav tm="50000">
                                          <p:val>
                                            <p:strVal val="#ppt_h+.01"/>
                                          </p:val>
                                        </p:tav>
                                        <p:tav tm="100000">
                                          <p:val>
                                            <p:strVal val="#ppt_h"/>
                                          </p:val>
                                        </p:tav>
                                      </p:tavLst>
                                    </p:anim>
                                    <p:anim calcmode="lin" valueType="num">
                                      <p:cBhvr>
                                        <p:cTn id="177" dur="500" fill="hold"/>
                                        <p:tgtEl>
                                          <p:spTgt spid="90134"/>
                                        </p:tgtEl>
                                        <p:attrNameLst>
                                          <p:attrName>ppt_w</p:attrName>
                                        </p:attrNameLst>
                                      </p:cBhvr>
                                      <p:tavLst>
                                        <p:tav tm="0">
                                          <p:val>
                                            <p:strVal val="#ppt_w/10"/>
                                          </p:val>
                                        </p:tav>
                                        <p:tav tm="50000">
                                          <p:val>
                                            <p:strVal val="#ppt_w+.01"/>
                                          </p:val>
                                        </p:tav>
                                        <p:tav tm="100000">
                                          <p:val>
                                            <p:strVal val="#ppt_w"/>
                                          </p:val>
                                        </p:tav>
                                      </p:tavLst>
                                    </p:anim>
                                    <p:animEffect transition="in" filter="fade">
                                      <p:cBhvr>
                                        <p:cTn id="178" dur="500" tmFilter="0,0; .5, 1; 1, 1"/>
                                        <p:tgtEl>
                                          <p:spTgt spid="90134"/>
                                        </p:tgtEl>
                                      </p:cBhvr>
                                    </p:animEffec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47" presetClass="entr" presetSubtype="0" fill="hold" grpId="0" nodeType="clickEffect">
                                  <p:stCondLst>
                                    <p:cond delay="0"/>
                                  </p:stCondLst>
                                  <p:childTnLst>
                                    <p:set>
                                      <p:cBhvr>
                                        <p:cTn id="182" dur="1" fill="hold">
                                          <p:stCondLst>
                                            <p:cond delay="0"/>
                                          </p:stCondLst>
                                        </p:cTn>
                                        <p:tgtEl>
                                          <p:spTgt spid="90131"/>
                                        </p:tgtEl>
                                        <p:attrNameLst>
                                          <p:attrName>style.visibility</p:attrName>
                                        </p:attrNameLst>
                                      </p:cBhvr>
                                      <p:to>
                                        <p:strVal val="visible"/>
                                      </p:to>
                                    </p:set>
                                    <p:animEffect transition="in" filter="fade">
                                      <p:cBhvr>
                                        <p:cTn id="183" dur="1000"/>
                                        <p:tgtEl>
                                          <p:spTgt spid="90131"/>
                                        </p:tgtEl>
                                      </p:cBhvr>
                                    </p:animEffect>
                                    <p:anim calcmode="lin" valueType="num">
                                      <p:cBhvr>
                                        <p:cTn id="184" dur="1000" fill="hold"/>
                                        <p:tgtEl>
                                          <p:spTgt spid="90131"/>
                                        </p:tgtEl>
                                        <p:attrNameLst>
                                          <p:attrName>ppt_x</p:attrName>
                                        </p:attrNameLst>
                                      </p:cBhvr>
                                      <p:tavLst>
                                        <p:tav tm="0">
                                          <p:val>
                                            <p:strVal val="#ppt_x"/>
                                          </p:val>
                                        </p:tav>
                                        <p:tav tm="100000">
                                          <p:val>
                                            <p:strVal val="#ppt_x"/>
                                          </p:val>
                                        </p:tav>
                                      </p:tavLst>
                                    </p:anim>
                                    <p:anim calcmode="lin" valueType="num">
                                      <p:cBhvr>
                                        <p:cTn id="185" dur="1000" fill="hold"/>
                                        <p:tgtEl>
                                          <p:spTgt spid="90131"/>
                                        </p:tgtEl>
                                        <p:attrNameLst>
                                          <p:attrName>ppt_y</p:attrName>
                                        </p:attrNameLst>
                                      </p:cBhvr>
                                      <p:tavLst>
                                        <p:tav tm="0">
                                          <p:val>
                                            <p:strVal val="#ppt_y-.1"/>
                                          </p:val>
                                        </p:tav>
                                        <p:tav tm="100000">
                                          <p:val>
                                            <p:strVal val="#ppt_y"/>
                                          </p:val>
                                        </p:tav>
                                      </p:tavLst>
                                    </p:anim>
                                  </p:childTnLst>
                                </p:cTn>
                              </p:par>
                            </p:childTnLst>
                          </p:cTn>
                        </p:par>
                      </p:childTnLst>
                    </p:cTn>
                  </p:par>
                  <p:par>
                    <p:cTn id="186" fill="hold" nodeType="clickPar">
                      <p:stCondLst>
                        <p:cond delay="indefinite"/>
                      </p:stCondLst>
                      <p:childTnLst>
                        <p:par>
                          <p:cTn id="187" fill="hold" nodeType="withGroup">
                            <p:stCondLst>
                              <p:cond delay="0"/>
                            </p:stCondLst>
                            <p:childTnLst>
                              <p:par>
                                <p:cTn id="188" presetID="56" presetClass="entr" presetSubtype="0" fill="hold" grpId="0" nodeType="clickEffect">
                                  <p:stCondLst>
                                    <p:cond delay="0"/>
                                  </p:stCondLst>
                                  <p:iterate type="lt">
                                    <p:tmPct val="10000"/>
                                  </p:iterate>
                                  <p:childTnLst>
                                    <p:set>
                                      <p:cBhvr>
                                        <p:cTn id="189" dur="1" fill="hold">
                                          <p:stCondLst>
                                            <p:cond delay="0"/>
                                          </p:stCondLst>
                                        </p:cTn>
                                        <p:tgtEl>
                                          <p:spTgt spid="90135"/>
                                        </p:tgtEl>
                                        <p:attrNameLst>
                                          <p:attrName>style.visibility</p:attrName>
                                        </p:attrNameLst>
                                      </p:cBhvr>
                                      <p:to>
                                        <p:strVal val="visible"/>
                                      </p:to>
                                    </p:set>
                                    <p:anim by="(-#ppt_w*2)" calcmode="lin" valueType="num">
                                      <p:cBhvr rctx="PPT">
                                        <p:cTn id="190" dur="250" autoRev="1" fill="hold">
                                          <p:stCondLst>
                                            <p:cond delay="0"/>
                                          </p:stCondLst>
                                        </p:cTn>
                                        <p:tgtEl>
                                          <p:spTgt spid="90135"/>
                                        </p:tgtEl>
                                        <p:attrNameLst>
                                          <p:attrName>ppt_w</p:attrName>
                                        </p:attrNameLst>
                                      </p:cBhvr>
                                    </p:anim>
                                    <p:anim by="(#ppt_w*0.50)" calcmode="lin" valueType="num">
                                      <p:cBhvr>
                                        <p:cTn id="191" dur="250" decel="50000" autoRev="1" fill="hold">
                                          <p:stCondLst>
                                            <p:cond delay="0"/>
                                          </p:stCondLst>
                                        </p:cTn>
                                        <p:tgtEl>
                                          <p:spTgt spid="90135"/>
                                        </p:tgtEl>
                                        <p:attrNameLst>
                                          <p:attrName>ppt_x</p:attrName>
                                        </p:attrNameLst>
                                      </p:cBhvr>
                                    </p:anim>
                                    <p:anim from="(-#ppt_h/2)" to="(#ppt_y)" calcmode="lin" valueType="num">
                                      <p:cBhvr>
                                        <p:cTn id="192" dur="500" fill="hold">
                                          <p:stCondLst>
                                            <p:cond delay="0"/>
                                          </p:stCondLst>
                                        </p:cTn>
                                        <p:tgtEl>
                                          <p:spTgt spid="90135"/>
                                        </p:tgtEl>
                                        <p:attrNameLst>
                                          <p:attrName>ppt_y</p:attrName>
                                        </p:attrNameLst>
                                      </p:cBhvr>
                                    </p:anim>
                                    <p:animRot by="21600000">
                                      <p:cBhvr>
                                        <p:cTn id="193" dur="500" fill="hold">
                                          <p:stCondLst>
                                            <p:cond delay="0"/>
                                          </p:stCondLst>
                                        </p:cTn>
                                        <p:tgtEl>
                                          <p:spTgt spid="90135"/>
                                        </p:tgtEl>
                                        <p:attrNameLst>
                                          <p:attrName>r</p:attrName>
                                        </p:attrNameLst>
                                      </p:cBhvr>
                                    </p:animRo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35" presetClass="emph" presetSubtype="0" repeatCount="indefinite" grpId="5" nodeType="clickEffect">
                                  <p:stCondLst>
                                    <p:cond delay="0"/>
                                  </p:stCondLst>
                                  <p:endCondLst>
                                    <p:cond evt="onNext" delay="0">
                                      <p:tgtEl>
                                        <p:sldTgt/>
                                      </p:tgtEl>
                                    </p:cond>
                                  </p:endCondLst>
                                  <p:iterate type="lt">
                                    <p:tmPct val="0"/>
                                  </p:iterate>
                                  <p:childTnLst>
                                    <p:anim calcmode="discrete" valueType="str">
                                      <p:cBhvr>
                                        <p:cTn id="197" dur="1000" fill="hold"/>
                                        <p:tgtEl>
                                          <p:spTgt spid="90123"/>
                                        </p:tgtEl>
                                        <p:attrNameLst>
                                          <p:attrName>style.visibility</p:attrName>
                                        </p:attrNameLst>
                                      </p:cBhvr>
                                      <p:tavLst>
                                        <p:tav tm="0">
                                          <p:val>
                                            <p:strVal val="hidden"/>
                                          </p:val>
                                        </p:tav>
                                        <p:tav tm="50000">
                                          <p:val>
                                            <p:strVal val="visible"/>
                                          </p:val>
                                        </p:tav>
                                      </p:tavLst>
                                    </p:anim>
                                  </p:childTnLst>
                                </p:cTn>
                              </p:par>
                              <p:par>
                                <p:cTn id="198" presetID="35" presetClass="emph" presetSubtype="0" repeatCount="indefinite" grpId="5" nodeType="withEffect">
                                  <p:stCondLst>
                                    <p:cond delay="0"/>
                                  </p:stCondLst>
                                  <p:endCondLst>
                                    <p:cond evt="onNext" delay="0">
                                      <p:tgtEl>
                                        <p:sldTgt/>
                                      </p:tgtEl>
                                    </p:cond>
                                  </p:endCondLst>
                                  <p:iterate type="lt">
                                    <p:tmPct val="0"/>
                                  </p:iterate>
                                  <p:childTnLst>
                                    <p:anim calcmode="discrete" valueType="str">
                                      <p:cBhvr>
                                        <p:cTn id="199" dur="1000" fill="hold"/>
                                        <p:tgtEl>
                                          <p:spTgt spid="90120"/>
                                        </p:tgtEl>
                                        <p:attrNameLst>
                                          <p:attrName>style.visibility</p:attrName>
                                        </p:attrNameLst>
                                      </p:cBhvr>
                                      <p:tavLst>
                                        <p:tav tm="0">
                                          <p:val>
                                            <p:strVal val="hidden"/>
                                          </p:val>
                                        </p:tav>
                                        <p:tav tm="50000">
                                          <p:val>
                                            <p:strVal val="visible"/>
                                          </p:val>
                                        </p:tav>
                                      </p:tavLst>
                                    </p:anim>
                                  </p:childTnLst>
                                </p:cTn>
                              </p:par>
                              <p:par>
                                <p:cTn id="200" presetID="35" presetClass="emph" presetSubtype="0" repeatCount="indefinite" grpId="2" nodeType="withEffect">
                                  <p:stCondLst>
                                    <p:cond delay="0"/>
                                  </p:stCondLst>
                                  <p:endCondLst>
                                    <p:cond evt="onNext" delay="0">
                                      <p:tgtEl>
                                        <p:sldTgt/>
                                      </p:tgtEl>
                                    </p:cond>
                                  </p:endCondLst>
                                  <p:iterate type="lt">
                                    <p:tmPct val="0"/>
                                  </p:iterate>
                                  <p:childTnLst>
                                    <p:anim calcmode="discrete" valueType="str">
                                      <p:cBhvr>
                                        <p:cTn id="201" dur="1000" fill="hold"/>
                                        <p:tgtEl>
                                          <p:spTgt spid="9012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p:bldP spid="90119" grpId="1"/>
      <p:bldP spid="90120" grpId="0"/>
      <p:bldP spid="90120" grpId="1"/>
      <p:bldP spid="90120" grpId="2"/>
      <p:bldP spid="90120" grpId="3"/>
      <p:bldP spid="90120" grpId="4"/>
      <p:bldP spid="90120" grpId="5"/>
      <p:bldP spid="90121" grpId="0"/>
      <p:bldP spid="90121" grpId="1"/>
      <p:bldP spid="90122" grpId="0"/>
      <p:bldP spid="90123" grpId="0"/>
      <p:bldP spid="90123" grpId="1"/>
      <p:bldP spid="90123" grpId="2"/>
      <p:bldP spid="90123" grpId="3"/>
      <p:bldP spid="90123" grpId="4"/>
      <p:bldP spid="90123" grpId="5"/>
      <p:bldP spid="90124" grpId="0"/>
      <p:bldP spid="90124" grpId="1"/>
      <p:bldP spid="90125" grpId="0"/>
      <p:bldP spid="90126" grpId="0"/>
      <p:bldP spid="90127" grpId="0"/>
      <p:bldP spid="90128" grpId="0"/>
      <p:bldP spid="90129" grpId="0"/>
      <p:bldP spid="90129" grpId="1"/>
      <p:bldP spid="90129" grpId="2"/>
      <p:bldP spid="90130" grpId="0" animBg="1"/>
      <p:bldP spid="90131" grpId="0"/>
      <p:bldP spid="90132" grpId="0"/>
      <p:bldP spid="90133" grpId="0"/>
      <p:bldP spid="90134" grpId="0"/>
      <p:bldP spid="9013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3969" name="Picture 2" descr="Viền hoa vàng 2 góc"/>
          <p:cNvPicPr>
            <a:picLocks noChangeAspect="1" noChangeArrowheads="1"/>
          </p:cNvPicPr>
          <p:nvPr/>
        </p:nvPicPr>
        <p:blipFill>
          <a:blip r:embed="rId2"/>
          <a:srcRect/>
          <a:stretch>
            <a:fillRect/>
          </a:stretch>
        </p:blipFill>
        <p:spPr bwMode="auto">
          <a:xfrm>
            <a:off x="1524000" y="38100"/>
            <a:ext cx="9144000" cy="6858000"/>
          </a:xfrm>
          <a:prstGeom prst="rect">
            <a:avLst/>
          </a:prstGeom>
          <a:noFill/>
          <a:ln w="9525">
            <a:noFill/>
            <a:miter lim="800000"/>
            <a:headEnd/>
            <a:tailEnd/>
          </a:ln>
        </p:spPr>
      </p:pic>
      <p:sp>
        <p:nvSpPr>
          <p:cNvPr id="83970" name="Rectangle 26"/>
          <p:cNvSpPr>
            <a:spLocks noChangeArrowheads="1"/>
          </p:cNvSpPr>
          <p:nvPr/>
        </p:nvSpPr>
        <p:spPr bwMode="auto">
          <a:xfrm>
            <a:off x="2063750" y="1982788"/>
            <a:ext cx="2414588" cy="457200"/>
          </a:xfrm>
          <a:prstGeom prst="rect">
            <a:avLst/>
          </a:prstGeom>
          <a:noFill/>
          <a:ln w="9525">
            <a:noFill/>
            <a:miter lim="800000"/>
            <a:headEnd/>
            <a:tailEnd/>
          </a:ln>
        </p:spPr>
        <p:txBody>
          <a:bodyPr>
            <a:spAutoFit/>
          </a:bodyPr>
          <a:lstStyle/>
          <a:p>
            <a:r>
              <a:rPr lang="en-US" altLang="en-US" sz="2400"/>
              <a:t>b)</a:t>
            </a:r>
            <a:r>
              <a:rPr lang="en-US" altLang="en-US" sz="2400">
                <a:solidFill>
                  <a:srgbClr val="3333CC"/>
                </a:solidFill>
              </a:rPr>
              <a:t>  1225 x 3 = ? </a:t>
            </a:r>
          </a:p>
        </p:txBody>
      </p:sp>
      <p:sp>
        <p:nvSpPr>
          <p:cNvPr id="93211" name="Rectangle 27"/>
          <p:cNvSpPr>
            <a:spLocks noChangeArrowheads="1"/>
          </p:cNvSpPr>
          <p:nvPr/>
        </p:nvSpPr>
        <p:spPr bwMode="auto">
          <a:xfrm>
            <a:off x="3225800" y="2698750"/>
            <a:ext cx="155575"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2</a:t>
            </a:r>
          </a:p>
        </p:txBody>
      </p:sp>
      <p:sp>
        <p:nvSpPr>
          <p:cNvPr id="93212" name="Rectangle 28"/>
          <p:cNvSpPr>
            <a:spLocks noChangeArrowheads="1"/>
          </p:cNvSpPr>
          <p:nvPr/>
        </p:nvSpPr>
        <p:spPr bwMode="auto">
          <a:xfrm>
            <a:off x="2528888" y="2978150"/>
            <a:ext cx="165100"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x</a:t>
            </a:r>
          </a:p>
        </p:txBody>
      </p:sp>
      <p:sp>
        <p:nvSpPr>
          <p:cNvPr id="93213" name="Rectangle 29"/>
          <p:cNvSpPr>
            <a:spLocks noChangeArrowheads="1"/>
          </p:cNvSpPr>
          <p:nvPr/>
        </p:nvSpPr>
        <p:spPr bwMode="auto">
          <a:xfrm>
            <a:off x="2922588" y="2662238"/>
            <a:ext cx="238125" cy="457200"/>
          </a:xfrm>
          <a:prstGeom prst="rect">
            <a:avLst/>
          </a:prstGeom>
          <a:noFill/>
          <a:ln w="9525">
            <a:noFill/>
            <a:miter lim="800000"/>
            <a:headEnd/>
            <a:tailEnd/>
          </a:ln>
        </p:spPr>
        <p:txBody>
          <a:bodyPr>
            <a:spAutoFit/>
          </a:bodyPr>
          <a:lstStyle/>
          <a:p>
            <a:pPr algn="ctr"/>
            <a:r>
              <a:rPr lang="en-US" altLang="en-US" sz="2400">
                <a:solidFill>
                  <a:srgbClr val="0000FF"/>
                </a:solidFill>
              </a:rPr>
              <a:t>2</a:t>
            </a:r>
          </a:p>
        </p:txBody>
      </p:sp>
      <p:sp>
        <p:nvSpPr>
          <p:cNvPr id="93214" name="Rectangle 30"/>
          <p:cNvSpPr>
            <a:spLocks noChangeArrowheads="1"/>
          </p:cNvSpPr>
          <p:nvPr/>
        </p:nvSpPr>
        <p:spPr bwMode="auto">
          <a:xfrm>
            <a:off x="3241675" y="3632200"/>
            <a:ext cx="163513"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7</a:t>
            </a:r>
          </a:p>
        </p:txBody>
      </p:sp>
      <p:sp>
        <p:nvSpPr>
          <p:cNvPr id="93215" name="Rectangle 31"/>
          <p:cNvSpPr>
            <a:spLocks noChangeArrowheads="1"/>
          </p:cNvSpPr>
          <p:nvPr/>
        </p:nvSpPr>
        <p:spPr bwMode="auto">
          <a:xfrm>
            <a:off x="3487738" y="3167063"/>
            <a:ext cx="179387" cy="369887"/>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3</a:t>
            </a:r>
          </a:p>
        </p:txBody>
      </p:sp>
      <p:sp>
        <p:nvSpPr>
          <p:cNvPr id="93216" name="Rectangle 32"/>
          <p:cNvSpPr>
            <a:spLocks noChangeArrowheads="1"/>
          </p:cNvSpPr>
          <p:nvPr/>
        </p:nvSpPr>
        <p:spPr bwMode="auto">
          <a:xfrm>
            <a:off x="3429000" y="2670175"/>
            <a:ext cx="238125" cy="457200"/>
          </a:xfrm>
          <a:prstGeom prst="rect">
            <a:avLst/>
          </a:prstGeom>
          <a:noFill/>
          <a:ln w="9525">
            <a:noFill/>
            <a:miter lim="800000"/>
            <a:headEnd/>
            <a:tailEnd/>
          </a:ln>
        </p:spPr>
        <p:txBody>
          <a:bodyPr>
            <a:spAutoFit/>
          </a:bodyPr>
          <a:lstStyle/>
          <a:p>
            <a:pPr algn="ctr"/>
            <a:r>
              <a:rPr lang="en-US" altLang="en-US" sz="2400">
                <a:solidFill>
                  <a:srgbClr val="0000FF"/>
                </a:solidFill>
              </a:rPr>
              <a:t>5</a:t>
            </a:r>
          </a:p>
        </p:txBody>
      </p:sp>
      <p:sp>
        <p:nvSpPr>
          <p:cNvPr id="93217" name="Rectangle 33"/>
          <p:cNvSpPr>
            <a:spLocks noChangeArrowheads="1"/>
          </p:cNvSpPr>
          <p:nvPr/>
        </p:nvSpPr>
        <p:spPr bwMode="auto">
          <a:xfrm>
            <a:off x="3487738" y="3632200"/>
            <a:ext cx="163512"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5</a:t>
            </a:r>
          </a:p>
        </p:txBody>
      </p:sp>
      <p:sp>
        <p:nvSpPr>
          <p:cNvPr id="93218" name="Rectangle 34"/>
          <p:cNvSpPr>
            <a:spLocks noChangeArrowheads="1"/>
          </p:cNvSpPr>
          <p:nvPr/>
        </p:nvSpPr>
        <p:spPr bwMode="auto">
          <a:xfrm>
            <a:off x="4819650" y="1958975"/>
            <a:ext cx="5226050" cy="457200"/>
          </a:xfrm>
          <a:prstGeom prst="rect">
            <a:avLst/>
          </a:prstGeom>
          <a:noFill/>
          <a:ln w="9525">
            <a:noFill/>
            <a:miter lim="800000"/>
            <a:headEnd/>
            <a:tailEnd/>
          </a:ln>
        </p:spPr>
        <p:txBody>
          <a:bodyPr>
            <a:spAutoFit/>
          </a:bodyPr>
          <a:lstStyle/>
          <a:p>
            <a:r>
              <a:rPr lang="en-US" altLang="en-US" sz="2400" i="1"/>
              <a:t>Nhân theo thứ tự từ phải sang trái: </a:t>
            </a:r>
          </a:p>
        </p:txBody>
      </p:sp>
      <p:sp>
        <p:nvSpPr>
          <p:cNvPr id="93219" name="Rectangle 35"/>
          <p:cNvSpPr>
            <a:spLocks noChangeArrowheads="1"/>
          </p:cNvSpPr>
          <p:nvPr/>
        </p:nvSpPr>
        <p:spPr bwMode="auto">
          <a:xfrm>
            <a:off x="4367213" y="2509838"/>
            <a:ext cx="5513387" cy="457200"/>
          </a:xfrm>
          <a:prstGeom prst="rect">
            <a:avLst/>
          </a:prstGeom>
          <a:noFill/>
          <a:ln w="9525">
            <a:noFill/>
            <a:miter lim="800000"/>
            <a:headEnd/>
            <a:tailEnd/>
          </a:ln>
        </p:spPr>
        <p:txBody>
          <a:bodyPr>
            <a:spAutoFit/>
          </a:bodyPr>
          <a:lstStyle/>
          <a:p>
            <a:r>
              <a:rPr lang="en-US" altLang="en-US" sz="2400">
                <a:solidFill>
                  <a:srgbClr val="3333CC"/>
                </a:solidFill>
              </a:rPr>
              <a:t>  3 nhân 5 bằng 15; viết 5 nhớ 1</a:t>
            </a:r>
          </a:p>
        </p:txBody>
      </p:sp>
      <p:sp>
        <p:nvSpPr>
          <p:cNvPr id="93220" name="Rectangle 36"/>
          <p:cNvSpPr>
            <a:spLocks noChangeArrowheads="1"/>
          </p:cNvSpPr>
          <p:nvPr/>
        </p:nvSpPr>
        <p:spPr bwMode="auto">
          <a:xfrm>
            <a:off x="4464050" y="2974975"/>
            <a:ext cx="5761038" cy="369888"/>
          </a:xfrm>
          <a:prstGeom prst="rect">
            <a:avLst/>
          </a:prstGeom>
          <a:noFill/>
          <a:ln w="9525">
            <a:noFill/>
            <a:miter lim="800000"/>
            <a:headEnd/>
            <a:tailEnd/>
          </a:ln>
        </p:spPr>
        <p:txBody>
          <a:bodyPr lIns="0" tIns="0" rIns="0" bIns="0">
            <a:spAutoFit/>
          </a:bodyPr>
          <a:lstStyle/>
          <a:p>
            <a:r>
              <a:rPr lang="en-US" altLang="en-US" sz="2400">
                <a:solidFill>
                  <a:srgbClr val="3333CC"/>
                </a:solidFill>
              </a:rPr>
              <a:t></a:t>
            </a:r>
            <a:r>
              <a:rPr lang="en-US" altLang="en-US" sz="2400"/>
              <a:t>  </a:t>
            </a:r>
            <a:r>
              <a:rPr lang="en-US" altLang="en-US" sz="2400">
                <a:solidFill>
                  <a:srgbClr val="3333CC"/>
                </a:solidFill>
              </a:rPr>
              <a:t>3 nhân 2 bằng 6, thêm 1 bằng 7, viết 7</a:t>
            </a:r>
          </a:p>
        </p:txBody>
      </p:sp>
      <p:sp>
        <p:nvSpPr>
          <p:cNvPr id="93221" name="Rectangle 37"/>
          <p:cNvSpPr>
            <a:spLocks noChangeArrowheads="1"/>
          </p:cNvSpPr>
          <p:nvPr/>
        </p:nvSpPr>
        <p:spPr bwMode="auto">
          <a:xfrm>
            <a:off x="2674938" y="2662238"/>
            <a:ext cx="238125" cy="457200"/>
          </a:xfrm>
          <a:prstGeom prst="rect">
            <a:avLst/>
          </a:prstGeom>
          <a:noFill/>
          <a:ln w="9525">
            <a:noFill/>
            <a:miter lim="800000"/>
            <a:headEnd/>
            <a:tailEnd/>
          </a:ln>
        </p:spPr>
        <p:txBody>
          <a:bodyPr>
            <a:spAutoFit/>
          </a:bodyPr>
          <a:lstStyle/>
          <a:p>
            <a:pPr algn="ctr"/>
            <a:r>
              <a:rPr lang="en-US" altLang="en-US" sz="2400">
                <a:solidFill>
                  <a:srgbClr val="0000FF"/>
                </a:solidFill>
              </a:rPr>
              <a:t>1</a:t>
            </a:r>
          </a:p>
        </p:txBody>
      </p:sp>
      <p:sp>
        <p:nvSpPr>
          <p:cNvPr id="93222" name="Line 38"/>
          <p:cNvSpPr>
            <a:spLocks noChangeShapeType="1"/>
          </p:cNvSpPr>
          <p:nvPr/>
        </p:nvSpPr>
        <p:spPr bwMode="auto">
          <a:xfrm flipV="1">
            <a:off x="2679700" y="3505200"/>
            <a:ext cx="1000125" cy="1588"/>
          </a:xfrm>
          <a:prstGeom prst="line">
            <a:avLst/>
          </a:prstGeom>
          <a:noFill/>
          <a:ln w="12700">
            <a:solidFill>
              <a:srgbClr val="0000FF"/>
            </a:solidFill>
            <a:round/>
            <a:headEnd/>
            <a:tailEnd/>
          </a:ln>
        </p:spPr>
        <p:txBody>
          <a:bodyPr wrap="none" anchor="ctr"/>
          <a:lstStyle/>
          <a:p>
            <a:endParaRPr lang="en-US"/>
          </a:p>
        </p:txBody>
      </p:sp>
      <p:sp>
        <p:nvSpPr>
          <p:cNvPr id="93223" name="Rectangle 39"/>
          <p:cNvSpPr>
            <a:spLocks noChangeArrowheads="1"/>
          </p:cNvSpPr>
          <p:nvPr/>
        </p:nvSpPr>
        <p:spPr bwMode="auto">
          <a:xfrm>
            <a:off x="2722563" y="3619500"/>
            <a:ext cx="163512" cy="369888"/>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3</a:t>
            </a:r>
          </a:p>
        </p:txBody>
      </p:sp>
      <p:sp>
        <p:nvSpPr>
          <p:cNvPr id="93224" name="Rectangle 40"/>
          <p:cNvSpPr>
            <a:spLocks noChangeArrowheads="1"/>
          </p:cNvSpPr>
          <p:nvPr/>
        </p:nvSpPr>
        <p:spPr bwMode="auto">
          <a:xfrm>
            <a:off x="2981325" y="3621088"/>
            <a:ext cx="163513" cy="369887"/>
          </a:xfrm>
          <a:prstGeom prst="rect">
            <a:avLst/>
          </a:prstGeom>
          <a:noFill/>
          <a:ln w="9525">
            <a:noFill/>
            <a:miter lim="800000"/>
            <a:headEnd/>
            <a:tailEnd/>
          </a:ln>
        </p:spPr>
        <p:txBody>
          <a:bodyPr lIns="0" tIns="0" rIns="0" bIns="0">
            <a:spAutoFit/>
          </a:bodyPr>
          <a:lstStyle/>
          <a:p>
            <a:pPr algn="ctr"/>
            <a:r>
              <a:rPr lang="en-US" altLang="en-US" sz="2400">
                <a:solidFill>
                  <a:srgbClr val="0000FF"/>
                </a:solidFill>
              </a:rPr>
              <a:t>6</a:t>
            </a:r>
          </a:p>
        </p:txBody>
      </p:sp>
      <p:sp>
        <p:nvSpPr>
          <p:cNvPr id="93225" name="Rectangle 41"/>
          <p:cNvSpPr>
            <a:spLocks noChangeArrowheads="1"/>
          </p:cNvSpPr>
          <p:nvPr/>
        </p:nvSpPr>
        <p:spPr bwMode="auto">
          <a:xfrm>
            <a:off x="4464050" y="3403600"/>
            <a:ext cx="5761038" cy="369888"/>
          </a:xfrm>
          <a:prstGeom prst="rect">
            <a:avLst/>
          </a:prstGeom>
          <a:noFill/>
          <a:ln w="9525">
            <a:noFill/>
            <a:miter lim="800000"/>
            <a:headEnd/>
            <a:tailEnd/>
          </a:ln>
        </p:spPr>
        <p:txBody>
          <a:bodyPr lIns="0" tIns="0" rIns="0" bIns="0">
            <a:spAutoFit/>
          </a:bodyPr>
          <a:lstStyle/>
          <a:p>
            <a:r>
              <a:rPr lang="en-US" altLang="en-US" sz="2400">
                <a:solidFill>
                  <a:srgbClr val="3333CC"/>
                </a:solidFill>
              </a:rPr>
              <a:t></a:t>
            </a:r>
            <a:r>
              <a:rPr lang="en-US" altLang="en-US" sz="2400"/>
              <a:t>  </a:t>
            </a:r>
            <a:r>
              <a:rPr lang="en-US" altLang="en-US" sz="2400">
                <a:solidFill>
                  <a:srgbClr val="3333CC"/>
                </a:solidFill>
              </a:rPr>
              <a:t>3 nhân 2 bằng 6, viết 6</a:t>
            </a:r>
          </a:p>
        </p:txBody>
      </p:sp>
      <p:sp>
        <p:nvSpPr>
          <p:cNvPr id="93226" name="Rectangle 42"/>
          <p:cNvSpPr>
            <a:spLocks noChangeArrowheads="1"/>
          </p:cNvSpPr>
          <p:nvPr/>
        </p:nvSpPr>
        <p:spPr bwMode="auto">
          <a:xfrm>
            <a:off x="4478338" y="3827463"/>
            <a:ext cx="5761037" cy="369887"/>
          </a:xfrm>
          <a:prstGeom prst="rect">
            <a:avLst/>
          </a:prstGeom>
          <a:noFill/>
          <a:ln w="9525">
            <a:noFill/>
            <a:miter lim="800000"/>
            <a:headEnd/>
            <a:tailEnd/>
          </a:ln>
        </p:spPr>
        <p:txBody>
          <a:bodyPr lIns="0" tIns="0" rIns="0" bIns="0">
            <a:spAutoFit/>
          </a:bodyPr>
          <a:lstStyle/>
          <a:p>
            <a:r>
              <a:rPr lang="en-US" altLang="en-US" sz="2400">
                <a:solidFill>
                  <a:srgbClr val="3333CC"/>
                </a:solidFill>
              </a:rPr>
              <a:t></a:t>
            </a:r>
            <a:r>
              <a:rPr lang="en-US" altLang="en-US" sz="2400"/>
              <a:t>  </a:t>
            </a:r>
            <a:r>
              <a:rPr lang="en-US" altLang="en-US" sz="2400">
                <a:solidFill>
                  <a:srgbClr val="3333CC"/>
                </a:solidFill>
              </a:rPr>
              <a:t>3 nhân 1 bằng 3, viết 3</a:t>
            </a:r>
          </a:p>
        </p:txBody>
      </p:sp>
      <p:sp>
        <p:nvSpPr>
          <p:cNvPr id="93227" name="Rectangle 43"/>
          <p:cNvSpPr>
            <a:spLocks noChangeArrowheads="1"/>
          </p:cNvSpPr>
          <p:nvPr/>
        </p:nvSpPr>
        <p:spPr bwMode="auto">
          <a:xfrm>
            <a:off x="2381250" y="4430713"/>
            <a:ext cx="2414588" cy="461962"/>
          </a:xfrm>
          <a:prstGeom prst="rect">
            <a:avLst/>
          </a:prstGeom>
          <a:noFill/>
          <a:ln w="28575">
            <a:solidFill>
              <a:schemeClr val="tx1"/>
            </a:solidFill>
            <a:miter lim="800000"/>
            <a:headEnd/>
            <a:tailEnd/>
          </a:ln>
        </p:spPr>
        <p:txBody>
          <a:bodyPr>
            <a:spAutoFit/>
          </a:bodyPr>
          <a:lstStyle/>
          <a:p>
            <a:r>
              <a:rPr lang="en-US" altLang="en-US" sz="2400">
                <a:solidFill>
                  <a:srgbClr val="3333CC"/>
                </a:solidFill>
              </a:rPr>
              <a:t>1225 x 3 = 3675</a:t>
            </a: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3211"/>
                                        </p:tgtEl>
                                        <p:attrNameLst>
                                          <p:attrName>style.visibility</p:attrName>
                                        </p:attrNameLst>
                                      </p:cBhvr>
                                      <p:to>
                                        <p:strVal val="visible"/>
                                      </p:to>
                                    </p:set>
                                    <p:animEffect transition="in" filter="fade">
                                      <p:cBhvr>
                                        <p:cTn id="7" dur="1000"/>
                                        <p:tgtEl>
                                          <p:spTgt spid="93211"/>
                                        </p:tgtEl>
                                      </p:cBhvr>
                                    </p:animEffect>
                                    <p:anim calcmode="lin" valueType="num">
                                      <p:cBhvr>
                                        <p:cTn id="8" dur="1000" fill="hold"/>
                                        <p:tgtEl>
                                          <p:spTgt spid="93211"/>
                                        </p:tgtEl>
                                        <p:attrNameLst>
                                          <p:attrName>ppt_x</p:attrName>
                                        </p:attrNameLst>
                                      </p:cBhvr>
                                      <p:tavLst>
                                        <p:tav tm="0">
                                          <p:val>
                                            <p:strVal val="#ppt_x"/>
                                          </p:val>
                                        </p:tav>
                                        <p:tav tm="100000">
                                          <p:val>
                                            <p:strVal val="#ppt_x"/>
                                          </p:val>
                                        </p:tav>
                                      </p:tavLst>
                                    </p:anim>
                                    <p:anim calcmode="lin" valueType="num">
                                      <p:cBhvr>
                                        <p:cTn id="9" dur="1000" fill="hold"/>
                                        <p:tgtEl>
                                          <p:spTgt spid="932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3221"/>
                                        </p:tgtEl>
                                        <p:attrNameLst>
                                          <p:attrName>style.visibility</p:attrName>
                                        </p:attrNameLst>
                                      </p:cBhvr>
                                      <p:to>
                                        <p:strVal val="visible"/>
                                      </p:to>
                                    </p:set>
                                    <p:animEffect transition="in" filter="fade">
                                      <p:cBhvr>
                                        <p:cTn id="12" dur="1000"/>
                                        <p:tgtEl>
                                          <p:spTgt spid="93221"/>
                                        </p:tgtEl>
                                      </p:cBhvr>
                                    </p:animEffect>
                                    <p:anim calcmode="lin" valueType="num">
                                      <p:cBhvr>
                                        <p:cTn id="13" dur="1000" fill="hold"/>
                                        <p:tgtEl>
                                          <p:spTgt spid="93221"/>
                                        </p:tgtEl>
                                        <p:attrNameLst>
                                          <p:attrName>ppt_x</p:attrName>
                                        </p:attrNameLst>
                                      </p:cBhvr>
                                      <p:tavLst>
                                        <p:tav tm="0">
                                          <p:val>
                                            <p:strVal val="#ppt_x"/>
                                          </p:val>
                                        </p:tav>
                                        <p:tav tm="100000">
                                          <p:val>
                                            <p:strVal val="#ppt_x"/>
                                          </p:val>
                                        </p:tav>
                                      </p:tavLst>
                                    </p:anim>
                                    <p:anim calcmode="lin" valueType="num">
                                      <p:cBhvr>
                                        <p:cTn id="14" dur="1000" fill="hold"/>
                                        <p:tgtEl>
                                          <p:spTgt spid="9322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3213"/>
                                        </p:tgtEl>
                                        <p:attrNameLst>
                                          <p:attrName>style.visibility</p:attrName>
                                        </p:attrNameLst>
                                      </p:cBhvr>
                                      <p:to>
                                        <p:strVal val="visible"/>
                                      </p:to>
                                    </p:set>
                                    <p:animEffect transition="in" filter="fade">
                                      <p:cBhvr>
                                        <p:cTn id="17" dur="1000"/>
                                        <p:tgtEl>
                                          <p:spTgt spid="93213"/>
                                        </p:tgtEl>
                                      </p:cBhvr>
                                    </p:animEffect>
                                    <p:anim calcmode="lin" valueType="num">
                                      <p:cBhvr>
                                        <p:cTn id="18" dur="1000" fill="hold"/>
                                        <p:tgtEl>
                                          <p:spTgt spid="93213"/>
                                        </p:tgtEl>
                                        <p:attrNameLst>
                                          <p:attrName>ppt_x</p:attrName>
                                        </p:attrNameLst>
                                      </p:cBhvr>
                                      <p:tavLst>
                                        <p:tav tm="0">
                                          <p:val>
                                            <p:strVal val="#ppt_x"/>
                                          </p:val>
                                        </p:tav>
                                        <p:tav tm="100000">
                                          <p:val>
                                            <p:strVal val="#ppt_x"/>
                                          </p:val>
                                        </p:tav>
                                      </p:tavLst>
                                    </p:anim>
                                    <p:anim calcmode="lin" valueType="num">
                                      <p:cBhvr>
                                        <p:cTn id="19" dur="1000" fill="hold"/>
                                        <p:tgtEl>
                                          <p:spTgt spid="932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93216"/>
                                        </p:tgtEl>
                                        <p:attrNameLst>
                                          <p:attrName>style.visibility</p:attrName>
                                        </p:attrNameLst>
                                      </p:cBhvr>
                                      <p:to>
                                        <p:strVal val="visible"/>
                                      </p:to>
                                    </p:set>
                                    <p:animEffect transition="in" filter="fade">
                                      <p:cBhvr>
                                        <p:cTn id="22" dur="1000"/>
                                        <p:tgtEl>
                                          <p:spTgt spid="93216"/>
                                        </p:tgtEl>
                                      </p:cBhvr>
                                    </p:animEffect>
                                    <p:anim calcmode="lin" valueType="num">
                                      <p:cBhvr>
                                        <p:cTn id="23" dur="1000" fill="hold"/>
                                        <p:tgtEl>
                                          <p:spTgt spid="93216"/>
                                        </p:tgtEl>
                                        <p:attrNameLst>
                                          <p:attrName>ppt_x</p:attrName>
                                        </p:attrNameLst>
                                      </p:cBhvr>
                                      <p:tavLst>
                                        <p:tav tm="0">
                                          <p:val>
                                            <p:strVal val="#ppt_x"/>
                                          </p:val>
                                        </p:tav>
                                        <p:tav tm="100000">
                                          <p:val>
                                            <p:strVal val="#ppt_x"/>
                                          </p:val>
                                        </p:tav>
                                      </p:tavLst>
                                    </p:anim>
                                    <p:anim calcmode="lin" valueType="num">
                                      <p:cBhvr>
                                        <p:cTn id="24" dur="1000" fill="hold"/>
                                        <p:tgtEl>
                                          <p:spTgt spid="93216"/>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93215"/>
                                        </p:tgtEl>
                                        <p:attrNameLst>
                                          <p:attrName>style.visibility</p:attrName>
                                        </p:attrNameLst>
                                      </p:cBhvr>
                                      <p:to>
                                        <p:strVal val="visible"/>
                                      </p:to>
                                    </p:set>
                                    <p:animEffect transition="in" filter="fade">
                                      <p:cBhvr>
                                        <p:cTn id="27" dur="1000"/>
                                        <p:tgtEl>
                                          <p:spTgt spid="93215"/>
                                        </p:tgtEl>
                                      </p:cBhvr>
                                    </p:animEffect>
                                    <p:anim calcmode="lin" valueType="num">
                                      <p:cBhvr>
                                        <p:cTn id="28" dur="1000" fill="hold"/>
                                        <p:tgtEl>
                                          <p:spTgt spid="93215"/>
                                        </p:tgtEl>
                                        <p:attrNameLst>
                                          <p:attrName>ppt_x</p:attrName>
                                        </p:attrNameLst>
                                      </p:cBhvr>
                                      <p:tavLst>
                                        <p:tav tm="0">
                                          <p:val>
                                            <p:strVal val="#ppt_x"/>
                                          </p:val>
                                        </p:tav>
                                        <p:tav tm="100000">
                                          <p:val>
                                            <p:strVal val="#ppt_x"/>
                                          </p:val>
                                        </p:tav>
                                      </p:tavLst>
                                    </p:anim>
                                    <p:anim calcmode="lin" valueType="num">
                                      <p:cBhvr>
                                        <p:cTn id="29" dur="1000" fill="hold"/>
                                        <p:tgtEl>
                                          <p:spTgt spid="93215"/>
                                        </p:tgtEl>
                                        <p:attrNameLst>
                                          <p:attrName>ppt_y</p:attrName>
                                        </p:attrNameLst>
                                      </p:cBhvr>
                                      <p:tavLst>
                                        <p:tav tm="0">
                                          <p:val>
                                            <p:strVal val="#ppt_y-.1"/>
                                          </p:val>
                                        </p:tav>
                                        <p:tav tm="100000">
                                          <p:val>
                                            <p:strVal val="#ppt_y"/>
                                          </p:val>
                                        </p:tav>
                                      </p:tavLst>
                                    </p:anim>
                                  </p:childTnLst>
                                </p:cTn>
                              </p:par>
                              <p:par>
                                <p:cTn id="30" presetID="38" presetClass="entr" presetSubtype="0" accel="50000" fill="hold" grpId="0" nodeType="withEffect">
                                  <p:stCondLst>
                                    <p:cond delay="0"/>
                                  </p:stCondLst>
                                  <p:childTnLst>
                                    <p:set>
                                      <p:cBhvr>
                                        <p:cTn id="31" dur="1" fill="hold">
                                          <p:stCondLst>
                                            <p:cond delay="0"/>
                                          </p:stCondLst>
                                        </p:cTn>
                                        <p:tgtEl>
                                          <p:spTgt spid="93212"/>
                                        </p:tgtEl>
                                        <p:attrNameLst>
                                          <p:attrName>style.visibility</p:attrName>
                                        </p:attrNameLst>
                                      </p:cBhvr>
                                      <p:to>
                                        <p:strVal val="visible"/>
                                      </p:to>
                                    </p:set>
                                    <p:set>
                                      <p:cBhvr>
                                        <p:cTn id="32" dur="455" fill="hold">
                                          <p:stCondLst>
                                            <p:cond delay="0"/>
                                          </p:stCondLst>
                                        </p:cTn>
                                        <p:tgtEl>
                                          <p:spTgt spid="93212"/>
                                        </p:tgtEl>
                                        <p:attrNameLst>
                                          <p:attrName>style.rotation</p:attrName>
                                        </p:attrNameLst>
                                      </p:cBhvr>
                                      <p:to>
                                        <p:strVal val="-45.0"/>
                                      </p:to>
                                    </p:set>
                                    <p:anim calcmode="lin" valueType="num">
                                      <p:cBhvr>
                                        <p:cTn id="33" dur="455" fill="hold">
                                          <p:stCondLst>
                                            <p:cond delay="455"/>
                                          </p:stCondLst>
                                        </p:cTn>
                                        <p:tgtEl>
                                          <p:spTgt spid="93212"/>
                                        </p:tgtEl>
                                        <p:attrNameLst>
                                          <p:attrName>style.rotation</p:attrName>
                                        </p:attrNameLst>
                                      </p:cBhvr>
                                      <p:tavLst>
                                        <p:tav tm="0">
                                          <p:val>
                                            <p:fltVal val="-45"/>
                                          </p:val>
                                        </p:tav>
                                        <p:tav tm="69900">
                                          <p:val>
                                            <p:fltVal val="45"/>
                                          </p:val>
                                        </p:tav>
                                        <p:tav tm="100000">
                                          <p:val>
                                            <p:fltVal val="0"/>
                                          </p:val>
                                        </p:tav>
                                      </p:tavLst>
                                    </p:anim>
                                    <p:anim calcmode="lin" valueType="num">
                                      <p:cBhvr>
                                        <p:cTn id="34" dur="455" fill="hold">
                                          <p:stCondLst>
                                            <p:cond delay="0"/>
                                          </p:stCondLst>
                                        </p:cTn>
                                        <p:tgtEl>
                                          <p:spTgt spid="93212"/>
                                        </p:tgtEl>
                                        <p:attrNameLst>
                                          <p:attrName>ppt_y</p:attrName>
                                        </p:attrNameLst>
                                      </p:cBhvr>
                                      <p:tavLst>
                                        <p:tav tm="0">
                                          <p:val>
                                            <p:strVal val="#ppt_y-1"/>
                                          </p:val>
                                        </p:tav>
                                        <p:tav tm="100000">
                                          <p:val>
                                            <p:strVal val="#ppt_y-(0.354*#ppt_w-0.172*#ppt_h)"/>
                                          </p:val>
                                        </p:tav>
                                      </p:tavLst>
                                    </p:anim>
                                    <p:anim calcmode="lin" valueType="num">
                                      <p:cBhvr>
                                        <p:cTn id="35" dur="156" decel="50000" autoRev="1" fill="hold">
                                          <p:stCondLst>
                                            <p:cond delay="455"/>
                                          </p:stCondLst>
                                        </p:cTn>
                                        <p:tgtEl>
                                          <p:spTgt spid="93212"/>
                                        </p:tgtEl>
                                        <p:attrNameLst>
                                          <p:attrName>ppt_y</p:attrName>
                                        </p:attrNameLst>
                                      </p:cBhvr>
                                      <p:tavLst>
                                        <p:tav tm="0">
                                          <p:val>
                                            <p:strVal val="#ppt_y-(0.354*#ppt_w-0.172*#ppt_h)"/>
                                          </p:val>
                                        </p:tav>
                                        <p:tav tm="100000">
                                          <p:val>
                                            <p:strVal val="#ppt_y-(0.354*#ppt_w-0.172*#ppt_h)-#ppt_h/2"/>
                                          </p:val>
                                        </p:tav>
                                      </p:tavLst>
                                    </p:anim>
                                    <p:anim calcmode="lin" valueType="num">
                                      <p:cBhvr>
                                        <p:cTn id="36" dur="136" fill="hold">
                                          <p:stCondLst>
                                            <p:cond delay="864"/>
                                          </p:stCondLst>
                                        </p:cTn>
                                        <p:tgtEl>
                                          <p:spTgt spid="93212"/>
                                        </p:tgtEl>
                                        <p:attrNameLst>
                                          <p:attrName>ppt_y</p:attrName>
                                        </p:attrNameLst>
                                      </p:cBhvr>
                                      <p:tavLst>
                                        <p:tav tm="0">
                                          <p:val>
                                            <p:strVal val="#ppt_y-(0.354*#ppt_w-0.172*#ppt_h)"/>
                                          </p:val>
                                        </p:tav>
                                        <p:tav tm="100000">
                                          <p:val>
                                            <p:strVal val="#ppt_y"/>
                                          </p:val>
                                        </p:tav>
                                      </p:tavLst>
                                    </p:anim>
                                  </p:childTnLst>
                                </p:cTn>
                              </p:par>
                              <p:par>
                                <p:cTn id="37" presetID="18" presetClass="entr" presetSubtype="6" fill="hold" grpId="0" nodeType="withEffect">
                                  <p:stCondLst>
                                    <p:cond delay="0"/>
                                  </p:stCondLst>
                                  <p:childTnLst>
                                    <p:set>
                                      <p:cBhvr>
                                        <p:cTn id="38" dur="1" fill="hold">
                                          <p:stCondLst>
                                            <p:cond delay="0"/>
                                          </p:stCondLst>
                                        </p:cTn>
                                        <p:tgtEl>
                                          <p:spTgt spid="93222"/>
                                        </p:tgtEl>
                                        <p:attrNameLst>
                                          <p:attrName>style.visibility</p:attrName>
                                        </p:attrNameLst>
                                      </p:cBhvr>
                                      <p:to>
                                        <p:strVal val="visible"/>
                                      </p:to>
                                    </p:set>
                                    <p:animEffect transition="in" filter="strips(downRight)">
                                      <p:cBhvr>
                                        <p:cTn id="39" dur="500"/>
                                        <p:tgtEl>
                                          <p:spTgt spid="9322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6" presetClass="entr" presetSubtype="0" fill="hold" grpId="0" nodeType="clickEffect">
                                  <p:stCondLst>
                                    <p:cond delay="0"/>
                                  </p:stCondLst>
                                  <p:iterate type="lt">
                                    <p:tmPct val="10000"/>
                                  </p:iterate>
                                  <p:childTnLst>
                                    <p:set>
                                      <p:cBhvr>
                                        <p:cTn id="43" dur="1" fill="hold">
                                          <p:stCondLst>
                                            <p:cond delay="0"/>
                                          </p:stCondLst>
                                        </p:cTn>
                                        <p:tgtEl>
                                          <p:spTgt spid="93218"/>
                                        </p:tgtEl>
                                        <p:attrNameLst>
                                          <p:attrName>style.visibility</p:attrName>
                                        </p:attrNameLst>
                                      </p:cBhvr>
                                      <p:to>
                                        <p:strVal val="visible"/>
                                      </p:to>
                                    </p:set>
                                    <p:anim by="(-#ppt_w*2)" calcmode="lin" valueType="num">
                                      <p:cBhvr rctx="PPT">
                                        <p:cTn id="44" dur="250" autoRev="1" fill="hold">
                                          <p:stCondLst>
                                            <p:cond delay="0"/>
                                          </p:stCondLst>
                                        </p:cTn>
                                        <p:tgtEl>
                                          <p:spTgt spid="93218"/>
                                        </p:tgtEl>
                                        <p:attrNameLst>
                                          <p:attrName>ppt_w</p:attrName>
                                        </p:attrNameLst>
                                      </p:cBhvr>
                                    </p:anim>
                                    <p:anim by="(#ppt_w*0.50)" calcmode="lin" valueType="num">
                                      <p:cBhvr>
                                        <p:cTn id="45" dur="250" decel="50000" autoRev="1" fill="hold">
                                          <p:stCondLst>
                                            <p:cond delay="0"/>
                                          </p:stCondLst>
                                        </p:cTn>
                                        <p:tgtEl>
                                          <p:spTgt spid="93218"/>
                                        </p:tgtEl>
                                        <p:attrNameLst>
                                          <p:attrName>ppt_x</p:attrName>
                                        </p:attrNameLst>
                                      </p:cBhvr>
                                    </p:anim>
                                    <p:anim from="(-#ppt_h/2)" to="(#ppt_y)" calcmode="lin" valueType="num">
                                      <p:cBhvr>
                                        <p:cTn id="46" dur="500" fill="hold">
                                          <p:stCondLst>
                                            <p:cond delay="0"/>
                                          </p:stCondLst>
                                        </p:cTn>
                                        <p:tgtEl>
                                          <p:spTgt spid="93218"/>
                                        </p:tgtEl>
                                        <p:attrNameLst>
                                          <p:attrName>ppt_y</p:attrName>
                                        </p:attrNameLst>
                                      </p:cBhvr>
                                    </p:anim>
                                    <p:animRot by="21600000">
                                      <p:cBhvr>
                                        <p:cTn id="47" dur="500" fill="hold">
                                          <p:stCondLst>
                                            <p:cond delay="0"/>
                                          </p:stCondLst>
                                        </p:cTn>
                                        <p:tgtEl>
                                          <p:spTgt spid="93218"/>
                                        </p:tgtEl>
                                        <p:attrNameLst>
                                          <p:attrName>r</p:attrName>
                                        </p:attrNameLst>
                                      </p:cBhvr>
                                    </p:animRot>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mph" presetSubtype="0" repeatCount="indefinite" fill="remove" grpId="1" nodeType="clickEffect">
                                  <p:stCondLst>
                                    <p:cond delay="0"/>
                                  </p:stCondLst>
                                  <p:endCondLst>
                                    <p:cond evt="onNext" delay="0">
                                      <p:tgtEl>
                                        <p:sldTgt/>
                                      </p:tgtEl>
                                    </p:cond>
                                  </p:endCondLst>
                                  <p:childTnLst>
                                    <p:animClr clrSpc="hsl" dir="cw">
                                      <p:cBhvr override="childStyle">
                                        <p:cTn id="51" dur="500" fill="hold"/>
                                        <p:tgtEl>
                                          <p:spTgt spid="93215"/>
                                        </p:tgtEl>
                                        <p:attrNameLst>
                                          <p:attrName>style.color</p:attrName>
                                        </p:attrNameLst>
                                      </p:cBhvr>
                                      <p:by>
                                        <p:hsl h="10842353" s="0" l="0"/>
                                      </p:by>
                                    </p:animClr>
                                    <p:animClr clrSpc="hsl" dir="cw">
                                      <p:cBhvr>
                                        <p:cTn id="52" dur="500" fill="hold"/>
                                        <p:tgtEl>
                                          <p:spTgt spid="93215"/>
                                        </p:tgtEl>
                                        <p:attrNameLst>
                                          <p:attrName>fillcolor</p:attrName>
                                        </p:attrNameLst>
                                      </p:cBhvr>
                                      <p:by>
                                        <p:hsl h="10842353" s="0" l="0"/>
                                      </p:by>
                                    </p:animClr>
                                    <p:animClr clrSpc="hsl" dir="cw">
                                      <p:cBhvr>
                                        <p:cTn id="53" dur="500" fill="hold"/>
                                        <p:tgtEl>
                                          <p:spTgt spid="93215"/>
                                        </p:tgtEl>
                                        <p:attrNameLst>
                                          <p:attrName>stroke.color</p:attrName>
                                        </p:attrNameLst>
                                      </p:cBhvr>
                                      <p:by>
                                        <p:hsl h="10842353" s="0" l="0"/>
                                      </p:by>
                                    </p:animClr>
                                    <p:set>
                                      <p:cBhvr>
                                        <p:cTn id="54" dur="500" fill="hold"/>
                                        <p:tgtEl>
                                          <p:spTgt spid="93215"/>
                                        </p:tgtEl>
                                        <p:attrNameLst>
                                          <p:attrName>fill.type</p:attrName>
                                        </p:attrNameLst>
                                      </p:cBhvr>
                                      <p:to>
                                        <p:strVal val="solid"/>
                                      </p:to>
                                    </p:set>
                                  </p:childTnLst>
                                </p:cTn>
                              </p:par>
                              <p:par>
                                <p:cTn id="55" presetID="23" presetClass="emph" presetSubtype="0" repeatCount="indefinite" fill="remove" grpId="1" nodeType="withEffect">
                                  <p:stCondLst>
                                    <p:cond delay="0"/>
                                  </p:stCondLst>
                                  <p:endCondLst>
                                    <p:cond evt="onNext" delay="0">
                                      <p:tgtEl>
                                        <p:sldTgt/>
                                      </p:tgtEl>
                                    </p:cond>
                                  </p:endCondLst>
                                  <p:childTnLst>
                                    <p:animClr clrSpc="hsl" dir="cw">
                                      <p:cBhvr override="childStyle">
                                        <p:cTn id="56" dur="500" fill="hold"/>
                                        <p:tgtEl>
                                          <p:spTgt spid="93216"/>
                                        </p:tgtEl>
                                        <p:attrNameLst>
                                          <p:attrName>style.color</p:attrName>
                                        </p:attrNameLst>
                                      </p:cBhvr>
                                      <p:by>
                                        <p:hsl h="10842353" s="0" l="0"/>
                                      </p:by>
                                    </p:animClr>
                                    <p:animClr clrSpc="hsl" dir="cw">
                                      <p:cBhvr>
                                        <p:cTn id="57" dur="500" fill="hold"/>
                                        <p:tgtEl>
                                          <p:spTgt spid="93216"/>
                                        </p:tgtEl>
                                        <p:attrNameLst>
                                          <p:attrName>fillcolor</p:attrName>
                                        </p:attrNameLst>
                                      </p:cBhvr>
                                      <p:by>
                                        <p:hsl h="10842353" s="0" l="0"/>
                                      </p:by>
                                    </p:animClr>
                                    <p:animClr clrSpc="hsl" dir="cw">
                                      <p:cBhvr>
                                        <p:cTn id="58" dur="500" fill="hold"/>
                                        <p:tgtEl>
                                          <p:spTgt spid="93216"/>
                                        </p:tgtEl>
                                        <p:attrNameLst>
                                          <p:attrName>stroke.color</p:attrName>
                                        </p:attrNameLst>
                                      </p:cBhvr>
                                      <p:by>
                                        <p:hsl h="10842353" s="0" l="0"/>
                                      </p:by>
                                    </p:animClr>
                                    <p:set>
                                      <p:cBhvr>
                                        <p:cTn id="59" dur="500" fill="hold"/>
                                        <p:tgtEl>
                                          <p:spTgt spid="93216"/>
                                        </p:tgtEl>
                                        <p:attrNameLst>
                                          <p:attrName>fill.type</p:attrName>
                                        </p:attrNameLst>
                                      </p:cBhvr>
                                      <p:to>
                                        <p:strVal val="solid"/>
                                      </p:to>
                                    </p:set>
                                  </p:childTnLst>
                                </p:cTn>
                              </p:par>
                              <p:par>
                                <p:cTn id="60" presetID="23" presetClass="emph" presetSubtype="0" repeatCount="indefinite" fill="remove" grpId="1" nodeType="withEffect">
                                  <p:stCondLst>
                                    <p:cond delay="0"/>
                                  </p:stCondLst>
                                  <p:endCondLst>
                                    <p:cond evt="onNext" delay="0">
                                      <p:tgtEl>
                                        <p:sldTgt/>
                                      </p:tgtEl>
                                    </p:cond>
                                  </p:endCondLst>
                                  <p:childTnLst>
                                    <p:animClr clrSpc="hsl" dir="cw">
                                      <p:cBhvr override="childStyle">
                                        <p:cTn id="61" dur="500" fill="hold"/>
                                        <p:tgtEl>
                                          <p:spTgt spid="93212"/>
                                        </p:tgtEl>
                                        <p:attrNameLst>
                                          <p:attrName>style.color</p:attrName>
                                        </p:attrNameLst>
                                      </p:cBhvr>
                                      <p:by>
                                        <p:hsl h="10842353" s="0" l="0"/>
                                      </p:by>
                                    </p:animClr>
                                    <p:animClr clrSpc="hsl" dir="cw">
                                      <p:cBhvr>
                                        <p:cTn id="62" dur="500" fill="hold"/>
                                        <p:tgtEl>
                                          <p:spTgt spid="93212"/>
                                        </p:tgtEl>
                                        <p:attrNameLst>
                                          <p:attrName>fillcolor</p:attrName>
                                        </p:attrNameLst>
                                      </p:cBhvr>
                                      <p:by>
                                        <p:hsl h="10842353" s="0" l="0"/>
                                      </p:by>
                                    </p:animClr>
                                    <p:animClr clrSpc="hsl" dir="cw">
                                      <p:cBhvr>
                                        <p:cTn id="63" dur="500" fill="hold"/>
                                        <p:tgtEl>
                                          <p:spTgt spid="93212"/>
                                        </p:tgtEl>
                                        <p:attrNameLst>
                                          <p:attrName>stroke.color</p:attrName>
                                        </p:attrNameLst>
                                      </p:cBhvr>
                                      <p:by>
                                        <p:hsl h="10842353" s="0" l="0"/>
                                      </p:by>
                                    </p:animClr>
                                    <p:set>
                                      <p:cBhvr>
                                        <p:cTn id="64" dur="500" fill="hold"/>
                                        <p:tgtEl>
                                          <p:spTgt spid="93212"/>
                                        </p:tgtEl>
                                        <p:attrNameLst>
                                          <p:attrName>fill.type</p:attrName>
                                        </p:attrNameLst>
                                      </p:cBhvr>
                                      <p:to>
                                        <p:strVal val="solid"/>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41" presetClass="entr" presetSubtype="0" fill="hold" grpId="0" nodeType="clickEffect">
                                  <p:stCondLst>
                                    <p:cond delay="0"/>
                                  </p:stCondLst>
                                  <p:iterate type="lt">
                                    <p:tmPct val="10000"/>
                                  </p:iterate>
                                  <p:childTnLst>
                                    <p:set>
                                      <p:cBhvr>
                                        <p:cTn id="68" dur="1" fill="hold">
                                          <p:stCondLst>
                                            <p:cond delay="0"/>
                                          </p:stCondLst>
                                        </p:cTn>
                                        <p:tgtEl>
                                          <p:spTgt spid="93219"/>
                                        </p:tgtEl>
                                        <p:attrNameLst>
                                          <p:attrName>style.visibility</p:attrName>
                                        </p:attrNameLst>
                                      </p:cBhvr>
                                      <p:to>
                                        <p:strVal val="visible"/>
                                      </p:to>
                                    </p:set>
                                    <p:anim calcmode="lin" valueType="num">
                                      <p:cBhvr>
                                        <p:cTn id="69" dur="500" fill="hold"/>
                                        <p:tgtEl>
                                          <p:spTgt spid="93219"/>
                                        </p:tgtEl>
                                        <p:attrNameLst>
                                          <p:attrName>ppt_x</p:attrName>
                                        </p:attrNameLst>
                                      </p:cBhvr>
                                      <p:tavLst>
                                        <p:tav tm="0">
                                          <p:val>
                                            <p:strVal val="#ppt_x"/>
                                          </p:val>
                                        </p:tav>
                                        <p:tav tm="50000">
                                          <p:val>
                                            <p:strVal val="#ppt_x+.1"/>
                                          </p:val>
                                        </p:tav>
                                        <p:tav tm="100000">
                                          <p:val>
                                            <p:strVal val="#ppt_x"/>
                                          </p:val>
                                        </p:tav>
                                      </p:tavLst>
                                    </p:anim>
                                    <p:anim calcmode="lin" valueType="num">
                                      <p:cBhvr>
                                        <p:cTn id="70" dur="500" fill="hold"/>
                                        <p:tgtEl>
                                          <p:spTgt spid="93219"/>
                                        </p:tgtEl>
                                        <p:attrNameLst>
                                          <p:attrName>ppt_y</p:attrName>
                                        </p:attrNameLst>
                                      </p:cBhvr>
                                      <p:tavLst>
                                        <p:tav tm="0">
                                          <p:val>
                                            <p:strVal val="#ppt_y"/>
                                          </p:val>
                                        </p:tav>
                                        <p:tav tm="100000">
                                          <p:val>
                                            <p:strVal val="#ppt_y"/>
                                          </p:val>
                                        </p:tav>
                                      </p:tavLst>
                                    </p:anim>
                                    <p:anim calcmode="lin" valueType="num">
                                      <p:cBhvr>
                                        <p:cTn id="71" dur="500" fill="hold"/>
                                        <p:tgtEl>
                                          <p:spTgt spid="93219"/>
                                        </p:tgtEl>
                                        <p:attrNameLst>
                                          <p:attrName>ppt_h</p:attrName>
                                        </p:attrNameLst>
                                      </p:cBhvr>
                                      <p:tavLst>
                                        <p:tav tm="0">
                                          <p:val>
                                            <p:strVal val="#ppt_h/10"/>
                                          </p:val>
                                        </p:tav>
                                        <p:tav tm="50000">
                                          <p:val>
                                            <p:strVal val="#ppt_h+.01"/>
                                          </p:val>
                                        </p:tav>
                                        <p:tav tm="100000">
                                          <p:val>
                                            <p:strVal val="#ppt_h"/>
                                          </p:val>
                                        </p:tav>
                                      </p:tavLst>
                                    </p:anim>
                                    <p:anim calcmode="lin" valueType="num">
                                      <p:cBhvr>
                                        <p:cTn id="72" dur="500" fill="hold"/>
                                        <p:tgtEl>
                                          <p:spTgt spid="93219"/>
                                        </p:tgtEl>
                                        <p:attrNameLst>
                                          <p:attrName>ppt_w</p:attrName>
                                        </p:attrNameLst>
                                      </p:cBhvr>
                                      <p:tavLst>
                                        <p:tav tm="0">
                                          <p:val>
                                            <p:strVal val="#ppt_w/10"/>
                                          </p:val>
                                        </p:tav>
                                        <p:tav tm="50000">
                                          <p:val>
                                            <p:strVal val="#ppt_w+.01"/>
                                          </p:val>
                                        </p:tav>
                                        <p:tav tm="100000">
                                          <p:val>
                                            <p:strVal val="#ppt_w"/>
                                          </p:val>
                                        </p:tav>
                                      </p:tavLst>
                                    </p:anim>
                                    <p:animEffect transition="in" filter="fade">
                                      <p:cBhvr>
                                        <p:cTn id="73" dur="500" tmFilter="0,0; .5, 1; 1, 1"/>
                                        <p:tgtEl>
                                          <p:spTgt spid="9321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93217"/>
                                        </p:tgtEl>
                                        <p:attrNameLst>
                                          <p:attrName>style.visibility</p:attrName>
                                        </p:attrNameLst>
                                      </p:cBhvr>
                                      <p:to>
                                        <p:strVal val="visible"/>
                                      </p:to>
                                    </p:set>
                                    <p:animEffect transition="in" filter="fade">
                                      <p:cBhvr>
                                        <p:cTn id="78" dur="1000"/>
                                        <p:tgtEl>
                                          <p:spTgt spid="93217"/>
                                        </p:tgtEl>
                                      </p:cBhvr>
                                    </p:animEffect>
                                    <p:anim calcmode="lin" valueType="num">
                                      <p:cBhvr>
                                        <p:cTn id="79" dur="1000" fill="hold"/>
                                        <p:tgtEl>
                                          <p:spTgt spid="93217"/>
                                        </p:tgtEl>
                                        <p:attrNameLst>
                                          <p:attrName>ppt_x</p:attrName>
                                        </p:attrNameLst>
                                      </p:cBhvr>
                                      <p:tavLst>
                                        <p:tav tm="0">
                                          <p:val>
                                            <p:strVal val="#ppt_x"/>
                                          </p:val>
                                        </p:tav>
                                        <p:tav tm="100000">
                                          <p:val>
                                            <p:strVal val="#ppt_x"/>
                                          </p:val>
                                        </p:tav>
                                      </p:tavLst>
                                    </p:anim>
                                    <p:anim calcmode="lin" valueType="num">
                                      <p:cBhvr>
                                        <p:cTn id="80" dur="1000" fill="hold"/>
                                        <p:tgtEl>
                                          <p:spTgt spid="93217"/>
                                        </p:tgtEl>
                                        <p:attrNameLst>
                                          <p:attrName>ppt_y</p:attrName>
                                        </p:attrNameLst>
                                      </p:cBhvr>
                                      <p:tavLst>
                                        <p:tav tm="0">
                                          <p:val>
                                            <p:strVal val="#ppt_y-.1"/>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mph" presetSubtype="0" repeatCount="indefinite" fill="remove" grpId="4" nodeType="clickEffect">
                                  <p:stCondLst>
                                    <p:cond delay="0"/>
                                  </p:stCondLst>
                                  <p:endCondLst>
                                    <p:cond evt="onNext" delay="0">
                                      <p:tgtEl>
                                        <p:sldTgt/>
                                      </p:tgtEl>
                                    </p:cond>
                                  </p:endCondLst>
                                  <p:childTnLst>
                                    <p:animClr clrSpc="hsl" dir="cw">
                                      <p:cBhvr override="childStyle">
                                        <p:cTn id="84" dur="500" fill="hold"/>
                                        <p:tgtEl>
                                          <p:spTgt spid="93215"/>
                                        </p:tgtEl>
                                        <p:attrNameLst>
                                          <p:attrName>style.color</p:attrName>
                                        </p:attrNameLst>
                                      </p:cBhvr>
                                      <p:by>
                                        <p:hsl h="10842353" s="0" l="0"/>
                                      </p:by>
                                    </p:animClr>
                                    <p:animClr clrSpc="hsl" dir="cw">
                                      <p:cBhvr>
                                        <p:cTn id="85" dur="500" fill="hold"/>
                                        <p:tgtEl>
                                          <p:spTgt spid="93215"/>
                                        </p:tgtEl>
                                        <p:attrNameLst>
                                          <p:attrName>fillcolor</p:attrName>
                                        </p:attrNameLst>
                                      </p:cBhvr>
                                      <p:by>
                                        <p:hsl h="10842353" s="0" l="0"/>
                                      </p:by>
                                    </p:animClr>
                                    <p:animClr clrSpc="hsl" dir="cw">
                                      <p:cBhvr>
                                        <p:cTn id="86" dur="500" fill="hold"/>
                                        <p:tgtEl>
                                          <p:spTgt spid="93215"/>
                                        </p:tgtEl>
                                        <p:attrNameLst>
                                          <p:attrName>stroke.color</p:attrName>
                                        </p:attrNameLst>
                                      </p:cBhvr>
                                      <p:by>
                                        <p:hsl h="10842353" s="0" l="0"/>
                                      </p:by>
                                    </p:animClr>
                                    <p:set>
                                      <p:cBhvr>
                                        <p:cTn id="87" dur="500" fill="hold"/>
                                        <p:tgtEl>
                                          <p:spTgt spid="93215"/>
                                        </p:tgtEl>
                                        <p:attrNameLst>
                                          <p:attrName>fill.type</p:attrName>
                                        </p:attrNameLst>
                                      </p:cBhvr>
                                      <p:to>
                                        <p:strVal val="solid"/>
                                      </p:to>
                                    </p:set>
                                  </p:childTnLst>
                                </p:cTn>
                              </p:par>
                              <p:par>
                                <p:cTn id="88" presetID="23" presetClass="emph" presetSubtype="0" repeatCount="indefinite" fill="remove" grpId="4" nodeType="withEffect">
                                  <p:stCondLst>
                                    <p:cond delay="0"/>
                                  </p:stCondLst>
                                  <p:endCondLst>
                                    <p:cond evt="onNext" delay="0">
                                      <p:tgtEl>
                                        <p:sldTgt/>
                                      </p:tgtEl>
                                    </p:cond>
                                  </p:endCondLst>
                                  <p:childTnLst>
                                    <p:animClr clrSpc="hsl" dir="cw">
                                      <p:cBhvr override="childStyle">
                                        <p:cTn id="89" dur="500" fill="hold"/>
                                        <p:tgtEl>
                                          <p:spTgt spid="93212"/>
                                        </p:tgtEl>
                                        <p:attrNameLst>
                                          <p:attrName>style.color</p:attrName>
                                        </p:attrNameLst>
                                      </p:cBhvr>
                                      <p:by>
                                        <p:hsl h="10842353" s="0" l="0"/>
                                      </p:by>
                                    </p:animClr>
                                    <p:animClr clrSpc="hsl" dir="cw">
                                      <p:cBhvr>
                                        <p:cTn id="90" dur="500" fill="hold"/>
                                        <p:tgtEl>
                                          <p:spTgt spid="93212"/>
                                        </p:tgtEl>
                                        <p:attrNameLst>
                                          <p:attrName>fillcolor</p:attrName>
                                        </p:attrNameLst>
                                      </p:cBhvr>
                                      <p:by>
                                        <p:hsl h="10842353" s="0" l="0"/>
                                      </p:by>
                                    </p:animClr>
                                    <p:animClr clrSpc="hsl" dir="cw">
                                      <p:cBhvr>
                                        <p:cTn id="91" dur="500" fill="hold"/>
                                        <p:tgtEl>
                                          <p:spTgt spid="93212"/>
                                        </p:tgtEl>
                                        <p:attrNameLst>
                                          <p:attrName>stroke.color</p:attrName>
                                        </p:attrNameLst>
                                      </p:cBhvr>
                                      <p:by>
                                        <p:hsl h="10842353" s="0" l="0"/>
                                      </p:by>
                                    </p:animClr>
                                    <p:set>
                                      <p:cBhvr>
                                        <p:cTn id="92" dur="500" fill="hold"/>
                                        <p:tgtEl>
                                          <p:spTgt spid="93212"/>
                                        </p:tgtEl>
                                        <p:attrNameLst>
                                          <p:attrName>fill.type</p:attrName>
                                        </p:attrNameLst>
                                      </p:cBhvr>
                                      <p:to>
                                        <p:strVal val="solid"/>
                                      </p:to>
                                    </p:set>
                                  </p:childTnLst>
                                </p:cTn>
                              </p:par>
                              <p:par>
                                <p:cTn id="93" presetID="23" presetClass="emph" presetSubtype="0" repeatCount="indefinite" fill="remove" grpId="1" nodeType="withEffect">
                                  <p:stCondLst>
                                    <p:cond delay="0"/>
                                  </p:stCondLst>
                                  <p:endCondLst>
                                    <p:cond evt="onNext" delay="0">
                                      <p:tgtEl>
                                        <p:sldTgt/>
                                      </p:tgtEl>
                                    </p:cond>
                                  </p:endCondLst>
                                  <p:childTnLst>
                                    <p:animClr clrSpc="hsl" dir="cw">
                                      <p:cBhvr override="childStyle">
                                        <p:cTn id="94" dur="500" fill="hold"/>
                                        <p:tgtEl>
                                          <p:spTgt spid="93211"/>
                                        </p:tgtEl>
                                        <p:attrNameLst>
                                          <p:attrName>style.color</p:attrName>
                                        </p:attrNameLst>
                                      </p:cBhvr>
                                      <p:by>
                                        <p:hsl h="10842353" s="0" l="0"/>
                                      </p:by>
                                    </p:animClr>
                                    <p:animClr clrSpc="hsl" dir="cw">
                                      <p:cBhvr>
                                        <p:cTn id="95" dur="500" fill="hold"/>
                                        <p:tgtEl>
                                          <p:spTgt spid="93211"/>
                                        </p:tgtEl>
                                        <p:attrNameLst>
                                          <p:attrName>fillcolor</p:attrName>
                                        </p:attrNameLst>
                                      </p:cBhvr>
                                      <p:by>
                                        <p:hsl h="10842353" s="0" l="0"/>
                                      </p:by>
                                    </p:animClr>
                                    <p:animClr clrSpc="hsl" dir="cw">
                                      <p:cBhvr>
                                        <p:cTn id="96" dur="500" fill="hold"/>
                                        <p:tgtEl>
                                          <p:spTgt spid="93211"/>
                                        </p:tgtEl>
                                        <p:attrNameLst>
                                          <p:attrName>stroke.color</p:attrName>
                                        </p:attrNameLst>
                                      </p:cBhvr>
                                      <p:by>
                                        <p:hsl h="10842353" s="0" l="0"/>
                                      </p:by>
                                    </p:animClr>
                                    <p:set>
                                      <p:cBhvr>
                                        <p:cTn id="97" dur="500" fill="hold"/>
                                        <p:tgtEl>
                                          <p:spTgt spid="93211"/>
                                        </p:tgtEl>
                                        <p:attrNameLst>
                                          <p:attrName>fill.type</p:attrName>
                                        </p:attrNameLst>
                                      </p:cBhvr>
                                      <p:to>
                                        <p:strVal val="solid"/>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41" presetClass="entr" presetSubtype="0" fill="hold" grpId="0" nodeType="clickEffect">
                                  <p:stCondLst>
                                    <p:cond delay="0"/>
                                  </p:stCondLst>
                                  <p:iterate type="lt">
                                    <p:tmPct val="10000"/>
                                  </p:iterate>
                                  <p:childTnLst>
                                    <p:set>
                                      <p:cBhvr>
                                        <p:cTn id="101" dur="1" fill="hold">
                                          <p:stCondLst>
                                            <p:cond delay="0"/>
                                          </p:stCondLst>
                                        </p:cTn>
                                        <p:tgtEl>
                                          <p:spTgt spid="93220"/>
                                        </p:tgtEl>
                                        <p:attrNameLst>
                                          <p:attrName>style.visibility</p:attrName>
                                        </p:attrNameLst>
                                      </p:cBhvr>
                                      <p:to>
                                        <p:strVal val="visible"/>
                                      </p:to>
                                    </p:set>
                                    <p:anim calcmode="lin" valueType="num">
                                      <p:cBhvr>
                                        <p:cTn id="102" dur="500" fill="hold"/>
                                        <p:tgtEl>
                                          <p:spTgt spid="93220"/>
                                        </p:tgtEl>
                                        <p:attrNameLst>
                                          <p:attrName>ppt_x</p:attrName>
                                        </p:attrNameLst>
                                      </p:cBhvr>
                                      <p:tavLst>
                                        <p:tav tm="0">
                                          <p:val>
                                            <p:strVal val="#ppt_x"/>
                                          </p:val>
                                        </p:tav>
                                        <p:tav tm="50000">
                                          <p:val>
                                            <p:strVal val="#ppt_x+.1"/>
                                          </p:val>
                                        </p:tav>
                                        <p:tav tm="100000">
                                          <p:val>
                                            <p:strVal val="#ppt_x"/>
                                          </p:val>
                                        </p:tav>
                                      </p:tavLst>
                                    </p:anim>
                                    <p:anim calcmode="lin" valueType="num">
                                      <p:cBhvr>
                                        <p:cTn id="103" dur="500" fill="hold"/>
                                        <p:tgtEl>
                                          <p:spTgt spid="93220"/>
                                        </p:tgtEl>
                                        <p:attrNameLst>
                                          <p:attrName>ppt_y</p:attrName>
                                        </p:attrNameLst>
                                      </p:cBhvr>
                                      <p:tavLst>
                                        <p:tav tm="0">
                                          <p:val>
                                            <p:strVal val="#ppt_y"/>
                                          </p:val>
                                        </p:tav>
                                        <p:tav tm="100000">
                                          <p:val>
                                            <p:strVal val="#ppt_y"/>
                                          </p:val>
                                        </p:tav>
                                      </p:tavLst>
                                    </p:anim>
                                    <p:anim calcmode="lin" valueType="num">
                                      <p:cBhvr>
                                        <p:cTn id="104" dur="500" fill="hold"/>
                                        <p:tgtEl>
                                          <p:spTgt spid="93220"/>
                                        </p:tgtEl>
                                        <p:attrNameLst>
                                          <p:attrName>ppt_h</p:attrName>
                                        </p:attrNameLst>
                                      </p:cBhvr>
                                      <p:tavLst>
                                        <p:tav tm="0">
                                          <p:val>
                                            <p:strVal val="#ppt_h/10"/>
                                          </p:val>
                                        </p:tav>
                                        <p:tav tm="50000">
                                          <p:val>
                                            <p:strVal val="#ppt_h+.01"/>
                                          </p:val>
                                        </p:tav>
                                        <p:tav tm="100000">
                                          <p:val>
                                            <p:strVal val="#ppt_h"/>
                                          </p:val>
                                        </p:tav>
                                      </p:tavLst>
                                    </p:anim>
                                    <p:anim calcmode="lin" valueType="num">
                                      <p:cBhvr>
                                        <p:cTn id="105" dur="500" fill="hold"/>
                                        <p:tgtEl>
                                          <p:spTgt spid="93220"/>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500" tmFilter="0,0; .5, 1; 1, 1"/>
                                        <p:tgtEl>
                                          <p:spTgt spid="93220"/>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93214"/>
                                        </p:tgtEl>
                                        <p:attrNameLst>
                                          <p:attrName>style.visibility</p:attrName>
                                        </p:attrNameLst>
                                      </p:cBhvr>
                                      <p:to>
                                        <p:strVal val="visible"/>
                                      </p:to>
                                    </p:set>
                                    <p:animEffect transition="in" filter="fade">
                                      <p:cBhvr>
                                        <p:cTn id="111" dur="1000"/>
                                        <p:tgtEl>
                                          <p:spTgt spid="93214"/>
                                        </p:tgtEl>
                                      </p:cBhvr>
                                    </p:animEffect>
                                    <p:anim calcmode="lin" valueType="num">
                                      <p:cBhvr>
                                        <p:cTn id="112" dur="1000" fill="hold"/>
                                        <p:tgtEl>
                                          <p:spTgt spid="93214"/>
                                        </p:tgtEl>
                                        <p:attrNameLst>
                                          <p:attrName>ppt_x</p:attrName>
                                        </p:attrNameLst>
                                      </p:cBhvr>
                                      <p:tavLst>
                                        <p:tav tm="0">
                                          <p:val>
                                            <p:strVal val="#ppt_x"/>
                                          </p:val>
                                        </p:tav>
                                        <p:tav tm="100000">
                                          <p:val>
                                            <p:strVal val="#ppt_x"/>
                                          </p:val>
                                        </p:tav>
                                      </p:tavLst>
                                    </p:anim>
                                    <p:anim calcmode="lin" valueType="num">
                                      <p:cBhvr>
                                        <p:cTn id="113" dur="1000" fill="hold"/>
                                        <p:tgtEl>
                                          <p:spTgt spid="93214"/>
                                        </p:tgtEl>
                                        <p:attrNameLst>
                                          <p:attrName>ppt_y</p:attrName>
                                        </p:attrNameLst>
                                      </p:cBhvr>
                                      <p:tavLst>
                                        <p:tav tm="0">
                                          <p:val>
                                            <p:strVal val="#ppt_y-.1"/>
                                          </p:val>
                                        </p:tav>
                                        <p:tav tm="100000">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mph" presetSubtype="0" repeatCount="indefinite" fill="remove" grpId="2" nodeType="clickEffect">
                                  <p:stCondLst>
                                    <p:cond delay="0"/>
                                  </p:stCondLst>
                                  <p:endCondLst>
                                    <p:cond evt="onNext" delay="0">
                                      <p:tgtEl>
                                        <p:sldTgt/>
                                      </p:tgtEl>
                                    </p:cond>
                                  </p:endCondLst>
                                  <p:childTnLst>
                                    <p:animClr clrSpc="hsl" dir="cw">
                                      <p:cBhvr override="childStyle">
                                        <p:cTn id="117" dur="500" fill="hold"/>
                                        <p:tgtEl>
                                          <p:spTgt spid="93215"/>
                                        </p:tgtEl>
                                        <p:attrNameLst>
                                          <p:attrName>style.color</p:attrName>
                                        </p:attrNameLst>
                                      </p:cBhvr>
                                      <p:by>
                                        <p:hsl h="10842353" s="0" l="0"/>
                                      </p:by>
                                    </p:animClr>
                                    <p:animClr clrSpc="hsl" dir="cw">
                                      <p:cBhvr>
                                        <p:cTn id="118" dur="500" fill="hold"/>
                                        <p:tgtEl>
                                          <p:spTgt spid="93215"/>
                                        </p:tgtEl>
                                        <p:attrNameLst>
                                          <p:attrName>fillcolor</p:attrName>
                                        </p:attrNameLst>
                                      </p:cBhvr>
                                      <p:by>
                                        <p:hsl h="10842353" s="0" l="0"/>
                                      </p:by>
                                    </p:animClr>
                                    <p:animClr clrSpc="hsl" dir="cw">
                                      <p:cBhvr>
                                        <p:cTn id="119" dur="500" fill="hold"/>
                                        <p:tgtEl>
                                          <p:spTgt spid="93215"/>
                                        </p:tgtEl>
                                        <p:attrNameLst>
                                          <p:attrName>stroke.color</p:attrName>
                                        </p:attrNameLst>
                                      </p:cBhvr>
                                      <p:by>
                                        <p:hsl h="10842353" s="0" l="0"/>
                                      </p:by>
                                    </p:animClr>
                                    <p:set>
                                      <p:cBhvr>
                                        <p:cTn id="120" dur="500" fill="hold"/>
                                        <p:tgtEl>
                                          <p:spTgt spid="93215"/>
                                        </p:tgtEl>
                                        <p:attrNameLst>
                                          <p:attrName>fill.type</p:attrName>
                                        </p:attrNameLst>
                                      </p:cBhvr>
                                      <p:to>
                                        <p:strVal val="solid"/>
                                      </p:to>
                                    </p:set>
                                  </p:childTnLst>
                                </p:cTn>
                              </p:par>
                              <p:par>
                                <p:cTn id="121" presetID="23" presetClass="emph" presetSubtype="0" repeatCount="indefinite" fill="remove" grpId="2" nodeType="withEffect">
                                  <p:stCondLst>
                                    <p:cond delay="0"/>
                                  </p:stCondLst>
                                  <p:endCondLst>
                                    <p:cond evt="onNext" delay="0">
                                      <p:tgtEl>
                                        <p:sldTgt/>
                                      </p:tgtEl>
                                    </p:cond>
                                  </p:endCondLst>
                                  <p:childTnLst>
                                    <p:animClr clrSpc="hsl" dir="cw">
                                      <p:cBhvr override="childStyle">
                                        <p:cTn id="122" dur="500" fill="hold"/>
                                        <p:tgtEl>
                                          <p:spTgt spid="93212"/>
                                        </p:tgtEl>
                                        <p:attrNameLst>
                                          <p:attrName>style.color</p:attrName>
                                        </p:attrNameLst>
                                      </p:cBhvr>
                                      <p:by>
                                        <p:hsl h="10842353" s="0" l="0"/>
                                      </p:by>
                                    </p:animClr>
                                    <p:animClr clrSpc="hsl" dir="cw">
                                      <p:cBhvr>
                                        <p:cTn id="123" dur="500" fill="hold"/>
                                        <p:tgtEl>
                                          <p:spTgt spid="93212"/>
                                        </p:tgtEl>
                                        <p:attrNameLst>
                                          <p:attrName>fillcolor</p:attrName>
                                        </p:attrNameLst>
                                      </p:cBhvr>
                                      <p:by>
                                        <p:hsl h="10842353" s="0" l="0"/>
                                      </p:by>
                                    </p:animClr>
                                    <p:animClr clrSpc="hsl" dir="cw">
                                      <p:cBhvr>
                                        <p:cTn id="124" dur="500" fill="hold"/>
                                        <p:tgtEl>
                                          <p:spTgt spid="93212"/>
                                        </p:tgtEl>
                                        <p:attrNameLst>
                                          <p:attrName>stroke.color</p:attrName>
                                        </p:attrNameLst>
                                      </p:cBhvr>
                                      <p:by>
                                        <p:hsl h="10842353" s="0" l="0"/>
                                      </p:by>
                                    </p:animClr>
                                    <p:set>
                                      <p:cBhvr>
                                        <p:cTn id="125" dur="500" fill="hold"/>
                                        <p:tgtEl>
                                          <p:spTgt spid="93212"/>
                                        </p:tgtEl>
                                        <p:attrNameLst>
                                          <p:attrName>fill.type</p:attrName>
                                        </p:attrNameLst>
                                      </p:cBhvr>
                                      <p:to>
                                        <p:strVal val="solid"/>
                                      </p:to>
                                    </p:set>
                                  </p:childTnLst>
                                </p:cTn>
                              </p:par>
                              <p:par>
                                <p:cTn id="126" presetID="23" presetClass="emph" presetSubtype="0" repeatCount="indefinite" fill="remove" grpId="1" nodeType="withEffect">
                                  <p:stCondLst>
                                    <p:cond delay="0"/>
                                  </p:stCondLst>
                                  <p:endCondLst>
                                    <p:cond evt="onNext" delay="0">
                                      <p:tgtEl>
                                        <p:sldTgt/>
                                      </p:tgtEl>
                                    </p:cond>
                                  </p:endCondLst>
                                  <p:childTnLst>
                                    <p:animClr clrSpc="hsl" dir="cw">
                                      <p:cBhvr override="childStyle">
                                        <p:cTn id="127" dur="500" fill="hold"/>
                                        <p:tgtEl>
                                          <p:spTgt spid="93213"/>
                                        </p:tgtEl>
                                        <p:attrNameLst>
                                          <p:attrName>style.color</p:attrName>
                                        </p:attrNameLst>
                                      </p:cBhvr>
                                      <p:by>
                                        <p:hsl h="10842353" s="0" l="0"/>
                                      </p:by>
                                    </p:animClr>
                                    <p:animClr clrSpc="hsl" dir="cw">
                                      <p:cBhvr>
                                        <p:cTn id="128" dur="500" fill="hold"/>
                                        <p:tgtEl>
                                          <p:spTgt spid="93213"/>
                                        </p:tgtEl>
                                        <p:attrNameLst>
                                          <p:attrName>fillcolor</p:attrName>
                                        </p:attrNameLst>
                                      </p:cBhvr>
                                      <p:by>
                                        <p:hsl h="10842353" s="0" l="0"/>
                                      </p:by>
                                    </p:animClr>
                                    <p:animClr clrSpc="hsl" dir="cw">
                                      <p:cBhvr>
                                        <p:cTn id="129" dur="500" fill="hold"/>
                                        <p:tgtEl>
                                          <p:spTgt spid="93213"/>
                                        </p:tgtEl>
                                        <p:attrNameLst>
                                          <p:attrName>stroke.color</p:attrName>
                                        </p:attrNameLst>
                                      </p:cBhvr>
                                      <p:by>
                                        <p:hsl h="10842353" s="0" l="0"/>
                                      </p:by>
                                    </p:animClr>
                                    <p:set>
                                      <p:cBhvr>
                                        <p:cTn id="130" dur="500" fill="hold"/>
                                        <p:tgtEl>
                                          <p:spTgt spid="93213"/>
                                        </p:tgtEl>
                                        <p:attrNameLst>
                                          <p:attrName>fill.type</p:attrName>
                                        </p:attrNameLst>
                                      </p:cBhvr>
                                      <p:to>
                                        <p:strVal val="solid"/>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41" presetClass="entr" presetSubtype="0" fill="hold" grpId="0" nodeType="clickEffect">
                                  <p:stCondLst>
                                    <p:cond delay="0"/>
                                  </p:stCondLst>
                                  <p:iterate type="lt">
                                    <p:tmPct val="10000"/>
                                  </p:iterate>
                                  <p:childTnLst>
                                    <p:set>
                                      <p:cBhvr>
                                        <p:cTn id="134" dur="1" fill="hold">
                                          <p:stCondLst>
                                            <p:cond delay="0"/>
                                          </p:stCondLst>
                                        </p:cTn>
                                        <p:tgtEl>
                                          <p:spTgt spid="93225"/>
                                        </p:tgtEl>
                                        <p:attrNameLst>
                                          <p:attrName>style.visibility</p:attrName>
                                        </p:attrNameLst>
                                      </p:cBhvr>
                                      <p:to>
                                        <p:strVal val="visible"/>
                                      </p:to>
                                    </p:set>
                                    <p:anim calcmode="lin" valueType="num">
                                      <p:cBhvr>
                                        <p:cTn id="135" dur="500" fill="hold"/>
                                        <p:tgtEl>
                                          <p:spTgt spid="93225"/>
                                        </p:tgtEl>
                                        <p:attrNameLst>
                                          <p:attrName>ppt_x</p:attrName>
                                        </p:attrNameLst>
                                      </p:cBhvr>
                                      <p:tavLst>
                                        <p:tav tm="0">
                                          <p:val>
                                            <p:strVal val="#ppt_x"/>
                                          </p:val>
                                        </p:tav>
                                        <p:tav tm="50000">
                                          <p:val>
                                            <p:strVal val="#ppt_x+.1"/>
                                          </p:val>
                                        </p:tav>
                                        <p:tav tm="100000">
                                          <p:val>
                                            <p:strVal val="#ppt_x"/>
                                          </p:val>
                                        </p:tav>
                                      </p:tavLst>
                                    </p:anim>
                                    <p:anim calcmode="lin" valueType="num">
                                      <p:cBhvr>
                                        <p:cTn id="136" dur="500" fill="hold"/>
                                        <p:tgtEl>
                                          <p:spTgt spid="93225"/>
                                        </p:tgtEl>
                                        <p:attrNameLst>
                                          <p:attrName>ppt_y</p:attrName>
                                        </p:attrNameLst>
                                      </p:cBhvr>
                                      <p:tavLst>
                                        <p:tav tm="0">
                                          <p:val>
                                            <p:strVal val="#ppt_y"/>
                                          </p:val>
                                        </p:tav>
                                        <p:tav tm="100000">
                                          <p:val>
                                            <p:strVal val="#ppt_y"/>
                                          </p:val>
                                        </p:tav>
                                      </p:tavLst>
                                    </p:anim>
                                    <p:anim calcmode="lin" valueType="num">
                                      <p:cBhvr>
                                        <p:cTn id="137" dur="500" fill="hold"/>
                                        <p:tgtEl>
                                          <p:spTgt spid="93225"/>
                                        </p:tgtEl>
                                        <p:attrNameLst>
                                          <p:attrName>ppt_h</p:attrName>
                                        </p:attrNameLst>
                                      </p:cBhvr>
                                      <p:tavLst>
                                        <p:tav tm="0">
                                          <p:val>
                                            <p:strVal val="#ppt_h/10"/>
                                          </p:val>
                                        </p:tav>
                                        <p:tav tm="50000">
                                          <p:val>
                                            <p:strVal val="#ppt_h+.01"/>
                                          </p:val>
                                        </p:tav>
                                        <p:tav tm="100000">
                                          <p:val>
                                            <p:strVal val="#ppt_h"/>
                                          </p:val>
                                        </p:tav>
                                      </p:tavLst>
                                    </p:anim>
                                    <p:anim calcmode="lin" valueType="num">
                                      <p:cBhvr>
                                        <p:cTn id="138" dur="500" fill="hold"/>
                                        <p:tgtEl>
                                          <p:spTgt spid="93225"/>
                                        </p:tgtEl>
                                        <p:attrNameLst>
                                          <p:attrName>ppt_w</p:attrName>
                                        </p:attrNameLst>
                                      </p:cBhvr>
                                      <p:tavLst>
                                        <p:tav tm="0">
                                          <p:val>
                                            <p:strVal val="#ppt_w/10"/>
                                          </p:val>
                                        </p:tav>
                                        <p:tav tm="50000">
                                          <p:val>
                                            <p:strVal val="#ppt_w+.01"/>
                                          </p:val>
                                        </p:tav>
                                        <p:tav tm="100000">
                                          <p:val>
                                            <p:strVal val="#ppt_w"/>
                                          </p:val>
                                        </p:tav>
                                      </p:tavLst>
                                    </p:anim>
                                    <p:animEffect transition="in" filter="fade">
                                      <p:cBhvr>
                                        <p:cTn id="139" dur="500" tmFilter="0,0; .5, 1; 1, 1"/>
                                        <p:tgtEl>
                                          <p:spTgt spid="93225"/>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47" presetClass="entr" presetSubtype="0" fill="hold" grpId="0" nodeType="clickEffect">
                                  <p:stCondLst>
                                    <p:cond delay="0"/>
                                  </p:stCondLst>
                                  <p:childTnLst>
                                    <p:set>
                                      <p:cBhvr>
                                        <p:cTn id="143" dur="1" fill="hold">
                                          <p:stCondLst>
                                            <p:cond delay="0"/>
                                          </p:stCondLst>
                                        </p:cTn>
                                        <p:tgtEl>
                                          <p:spTgt spid="93224"/>
                                        </p:tgtEl>
                                        <p:attrNameLst>
                                          <p:attrName>style.visibility</p:attrName>
                                        </p:attrNameLst>
                                      </p:cBhvr>
                                      <p:to>
                                        <p:strVal val="visible"/>
                                      </p:to>
                                    </p:set>
                                    <p:animEffect transition="in" filter="fade">
                                      <p:cBhvr>
                                        <p:cTn id="144" dur="1000"/>
                                        <p:tgtEl>
                                          <p:spTgt spid="93224"/>
                                        </p:tgtEl>
                                      </p:cBhvr>
                                    </p:animEffect>
                                    <p:anim calcmode="lin" valueType="num">
                                      <p:cBhvr>
                                        <p:cTn id="145" dur="1000" fill="hold"/>
                                        <p:tgtEl>
                                          <p:spTgt spid="93224"/>
                                        </p:tgtEl>
                                        <p:attrNameLst>
                                          <p:attrName>ppt_x</p:attrName>
                                        </p:attrNameLst>
                                      </p:cBhvr>
                                      <p:tavLst>
                                        <p:tav tm="0">
                                          <p:val>
                                            <p:strVal val="#ppt_x"/>
                                          </p:val>
                                        </p:tav>
                                        <p:tav tm="100000">
                                          <p:val>
                                            <p:strVal val="#ppt_x"/>
                                          </p:val>
                                        </p:tav>
                                      </p:tavLst>
                                    </p:anim>
                                    <p:anim calcmode="lin" valueType="num">
                                      <p:cBhvr>
                                        <p:cTn id="146" dur="1000" fill="hold"/>
                                        <p:tgtEl>
                                          <p:spTgt spid="93224"/>
                                        </p:tgtEl>
                                        <p:attrNameLst>
                                          <p:attrName>ppt_y</p:attrName>
                                        </p:attrNameLst>
                                      </p:cBhvr>
                                      <p:tavLst>
                                        <p:tav tm="0">
                                          <p:val>
                                            <p:strVal val="#ppt_y-.1"/>
                                          </p:val>
                                        </p:tav>
                                        <p:tav tm="100000">
                                          <p:val>
                                            <p:strVal val="#ppt_y"/>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mph" presetSubtype="0" repeatCount="indefinite" fill="remove" grpId="3" nodeType="clickEffect">
                                  <p:stCondLst>
                                    <p:cond delay="0"/>
                                  </p:stCondLst>
                                  <p:endCondLst>
                                    <p:cond evt="onNext" delay="0">
                                      <p:tgtEl>
                                        <p:sldTgt/>
                                      </p:tgtEl>
                                    </p:cond>
                                  </p:endCondLst>
                                  <p:childTnLst>
                                    <p:animClr clrSpc="hsl" dir="cw">
                                      <p:cBhvr override="childStyle">
                                        <p:cTn id="150" dur="500" fill="hold"/>
                                        <p:tgtEl>
                                          <p:spTgt spid="93215"/>
                                        </p:tgtEl>
                                        <p:attrNameLst>
                                          <p:attrName>style.color</p:attrName>
                                        </p:attrNameLst>
                                      </p:cBhvr>
                                      <p:by>
                                        <p:hsl h="10842353" s="0" l="0"/>
                                      </p:by>
                                    </p:animClr>
                                    <p:animClr clrSpc="hsl" dir="cw">
                                      <p:cBhvr>
                                        <p:cTn id="151" dur="500" fill="hold"/>
                                        <p:tgtEl>
                                          <p:spTgt spid="93215"/>
                                        </p:tgtEl>
                                        <p:attrNameLst>
                                          <p:attrName>fillcolor</p:attrName>
                                        </p:attrNameLst>
                                      </p:cBhvr>
                                      <p:by>
                                        <p:hsl h="10842353" s="0" l="0"/>
                                      </p:by>
                                    </p:animClr>
                                    <p:animClr clrSpc="hsl" dir="cw">
                                      <p:cBhvr>
                                        <p:cTn id="152" dur="500" fill="hold"/>
                                        <p:tgtEl>
                                          <p:spTgt spid="93215"/>
                                        </p:tgtEl>
                                        <p:attrNameLst>
                                          <p:attrName>stroke.color</p:attrName>
                                        </p:attrNameLst>
                                      </p:cBhvr>
                                      <p:by>
                                        <p:hsl h="10842353" s="0" l="0"/>
                                      </p:by>
                                    </p:animClr>
                                    <p:set>
                                      <p:cBhvr>
                                        <p:cTn id="153" dur="500" fill="hold"/>
                                        <p:tgtEl>
                                          <p:spTgt spid="93215"/>
                                        </p:tgtEl>
                                        <p:attrNameLst>
                                          <p:attrName>fill.type</p:attrName>
                                        </p:attrNameLst>
                                      </p:cBhvr>
                                      <p:to>
                                        <p:strVal val="solid"/>
                                      </p:to>
                                    </p:set>
                                  </p:childTnLst>
                                </p:cTn>
                              </p:par>
                              <p:par>
                                <p:cTn id="154" presetID="23" presetClass="emph" presetSubtype="0" repeatCount="indefinite" fill="remove" grpId="3" nodeType="withEffect">
                                  <p:stCondLst>
                                    <p:cond delay="0"/>
                                  </p:stCondLst>
                                  <p:endCondLst>
                                    <p:cond evt="onNext" delay="0">
                                      <p:tgtEl>
                                        <p:sldTgt/>
                                      </p:tgtEl>
                                    </p:cond>
                                  </p:endCondLst>
                                  <p:childTnLst>
                                    <p:animClr clrSpc="hsl" dir="cw">
                                      <p:cBhvr override="childStyle">
                                        <p:cTn id="155" dur="500" fill="hold"/>
                                        <p:tgtEl>
                                          <p:spTgt spid="93212"/>
                                        </p:tgtEl>
                                        <p:attrNameLst>
                                          <p:attrName>style.color</p:attrName>
                                        </p:attrNameLst>
                                      </p:cBhvr>
                                      <p:by>
                                        <p:hsl h="10842353" s="0" l="0"/>
                                      </p:by>
                                    </p:animClr>
                                    <p:animClr clrSpc="hsl" dir="cw">
                                      <p:cBhvr>
                                        <p:cTn id="156" dur="500" fill="hold"/>
                                        <p:tgtEl>
                                          <p:spTgt spid="93212"/>
                                        </p:tgtEl>
                                        <p:attrNameLst>
                                          <p:attrName>fillcolor</p:attrName>
                                        </p:attrNameLst>
                                      </p:cBhvr>
                                      <p:by>
                                        <p:hsl h="10842353" s="0" l="0"/>
                                      </p:by>
                                    </p:animClr>
                                    <p:animClr clrSpc="hsl" dir="cw">
                                      <p:cBhvr>
                                        <p:cTn id="157" dur="500" fill="hold"/>
                                        <p:tgtEl>
                                          <p:spTgt spid="93212"/>
                                        </p:tgtEl>
                                        <p:attrNameLst>
                                          <p:attrName>stroke.color</p:attrName>
                                        </p:attrNameLst>
                                      </p:cBhvr>
                                      <p:by>
                                        <p:hsl h="10842353" s="0" l="0"/>
                                      </p:by>
                                    </p:animClr>
                                    <p:set>
                                      <p:cBhvr>
                                        <p:cTn id="158" dur="500" fill="hold"/>
                                        <p:tgtEl>
                                          <p:spTgt spid="93212"/>
                                        </p:tgtEl>
                                        <p:attrNameLst>
                                          <p:attrName>fill.type</p:attrName>
                                        </p:attrNameLst>
                                      </p:cBhvr>
                                      <p:to>
                                        <p:strVal val="solid"/>
                                      </p:to>
                                    </p:set>
                                  </p:childTnLst>
                                </p:cTn>
                              </p:par>
                              <p:par>
                                <p:cTn id="159" presetID="23" presetClass="emph" presetSubtype="0" repeatCount="indefinite" fill="remove" grpId="1" nodeType="withEffect">
                                  <p:stCondLst>
                                    <p:cond delay="0"/>
                                  </p:stCondLst>
                                  <p:endCondLst>
                                    <p:cond evt="onNext" delay="0">
                                      <p:tgtEl>
                                        <p:sldTgt/>
                                      </p:tgtEl>
                                    </p:cond>
                                  </p:endCondLst>
                                  <p:childTnLst>
                                    <p:animClr clrSpc="hsl" dir="cw">
                                      <p:cBhvr override="childStyle">
                                        <p:cTn id="160" dur="500" fill="hold"/>
                                        <p:tgtEl>
                                          <p:spTgt spid="93221"/>
                                        </p:tgtEl>
                                        <p:attrNameLst>
                                          <p:attrName>style.color</p:attrName>
                                        </p:attrNameLst>
                                      </p:cBhvr>
                                      <p:by>
                                        <p:hsl h="10842353" s="0" l="0"/>
                                      </p:by>
                                    </p:animClr>
                                    <p:animClr clrSpc="hsl" dir="cw">
                                      <p:cBhvr>
                                        <p:cTn id="161" dur="500" fill="hold"/>
                                        <p:tgtEl>
                                          <p:spTgt spid="93221"/>
                                        </p:tgtEl>
                                        <p:attrNameLst>
                                          <p:attrName>fillcolor</p:attrName>
                                        </p:attrNameLst>
                                      </p:cBhvr>
                                      <p:by>
                                        <p:hsl h="10842353" s="0" l="0"/>
                                      </p:by>
                                    </p:animClr>
                                    <p:animClr clrSpc="hsl" dir="cw">
                                      <p:cBhvr>
                                        <p:cTn id="162" dur="500" fill="hold"/>
                                        <p:tgtEl>
                                          <p:spTgt spid="93221"/>
                                        </p:tgtEl>
                                        <p:attrNameLst>
                                          <p:attrName>stroke.color</p:attrName>
                                        </p:attrNameLst>
                                      </p:cBhvr>
                                      <p:by>
                                        <p:hsl h="10842353" s="0" l="0"/>
                                      </p:by>
                                    </p:animClr>
                                    <p:set>
                                      <p:cBhvr>
                                        <p:cTn id="163" dur="500" fill="hold"/>
                                        <p:tgtEl>
                                          <p:spTgt spid="93221"/>
                                        </p:tgtEl>
                                        <p:attrNameLst>
                                          <p:attrName>fill.type</p:attrName>
                                        </p:attrNameLst>
                                      </p:cBhvr>
                                      <p:to>
                                        <p:strVal val="solid"/>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41" presetClass="entr" presetSubtype="0" fill="hold" grpId="0" nodeType="clickEffect">
                                  <p:stCondLst>
                                    <p:cond delay="0"/>
                                  </p:stCondLst>
                                  <p:iterate type="lt">
                                    <p:tmPct val="10000"/>
                                  </p:iterate>
                                  <p:childTnLst>
                                    <p:set>
                                      <p:cBhvr>
                                        <p:cTn id="167" dur="1" fill="hold">
                                          <p:stCondLst>
                                            <p:cond delay="0"/>
                                          </p:stCondLst>
                                        </p:cTn>
                                        <p:tgtEl>
                                          <p:spTgt spid="93226"/>
                                        </p:tgtEl>
                                        <p:attrNameLst>
                                          <p:attrName>style.visibility</p:attrName>
                                        </p:attrNameLst>
                                      </p:cBhvr>
                                      <p:to>
                                        <p:strVal val="visible"/>
                                      </p:to>
                                    </p:set>
                                    <p:anim calcmode="lin" valueType="num">
                                      <p:cBhvr>
                                        <p:cTn id="168" dur="500" fill="hold"/>
                                        <p:tgtEl>
                                          <p:spTgt spid="93226"/>
                                        </p:tgtEl>
                                        <p:attrNameLst>
                                          <p:attrName>ppt_x</p:attrName>
                                        </p:attrNameLst>
                                      </p:cBhvr>
                                      <p:tavLst>
                                        <p:tav tm="0">
                                          <p:val>
                                            <p:strVal val="#ppt_x"/>
                                          </p:val>
                                        </p:tav>
                                        <p:tav tm="50000">
                                          <p:val>
                                            <p:strVal val="#ppt_x+.1"/>
                                          </p:val>
                                        </p:tav>
                                        <p:tav tm="100000">
                                          <p:val>
                                            <p:strVal val="#ppt_x"/>
                                          </p:val>
                                        </p:tav>
                                      </p:tavLst>
                                    </p:anim>
                                    <p:anim calcmode="lin" valueType="num">
                                      <p:cBhvr>
                                        <p:cTn id="169" dur="500" fill="hold"/>
                                        <p:tgtEl>
                                          <p:spTgt spid="93226"/>
                                        </p:tgtEl>
                                        <p:attrNameLst>
                                          <p:attrName>ppt_y</p:attrName>
                                        </p:attrNameLst>
                                      </p:cBhvr>
                                      <p:tavLst>
                                        <p:tav tm="0">
                                          <p:val>
                                            <p:strVal val="#ppt_y"/>
                                          </p:val>
                                        </p:tav>
                                        <p:tav tm="100000">
                                          <p:val>
                                            <p:strVal val="#ppt_y"/>
                                          </p:val>
                                        </p:tav>
                                      </p:tavLst>
                                    </p:anim>
                                    <p:anim calcmode="lin" valueType="num">
                                      <p:cBhvr>
                                        <p:cTn id="170" dur="500" fill="hold"/>
                                        <p:tgtEl>
                                          <p:spTgt spid="93226"/>
                                        </p:tgtEl>
                                        <p:attrNameLst>
                                          <p:attrName>ppt_h</p:attrName>
                                        </p:attrNameLst>
                                      </p:cBhvr>
                                      <p:tavLst>
                                        <p:tav tm="0">
                                          <p:val>
                                            <p:strVal val="#ppt_h/10"/>
                                          </p:val>
                                        </p:tav>
                                        <p:tav tm="50000">
                                          <p:val>
                                            <p:strVal val="#ppt_h+.01"/>
                                          </p:val>
                                        </p:tav>
                                        <p:tav tm="100000">
                                          <p:val>
                                            <p:strVal val="#ppt_h"/>
                                          </p:val>
                                        </p:tav>
                                      </p:tavLst>
                                    </p:anim>
                                    <p:anim calcmode="lin" valueType="num">
                                      <p:cBhvr>
                                        <p:cTn id="171" dur="500" fill="hold"/>
                                        <p:tgtEl>
                                          <p:spTgt spid="93226"/>
                                        </p:tgtEl>
                                        <p:attrNameLst>
                                          <p:attrName>ppt_w</p:attrName>
                                        </p:attrNameLst>
                                      </p:cBhvr>
                                      <p:tavLst>
                                        <p:tav tm="0">
                                          <p:val>
                                            <p:strVal val="#ppt_w/10"/>
                                          </p:val>
                                        </p:tav>
                                        <p:tav tm="50000">
                                          <p:val>
                                            <p:strVal val="#ppt_w+.01"/>
                                          </p:val>
                                        </p:tav>
                                        <p:tav tm="100000">
                                          <p:val>
                                            <p:strVal val="#ppt_w"/>
                                          </p:val>
                                        </p:tav>
                                      </p:tavLst>
                                    </p:anim>
                                    <p:animEffect transition="in" filter="fade">
                                      <p:cBhvr>
                                        <p:cTn id="172" dur="500" tmFilter="0,0; .5, 1; 1, 1"/>
                                        <p:tgtEl>
                                          <p:spTgt spid="93226"/>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47" presetClass="entr" presetSubtype="0" fill="hold" grpId="0" nodeType="clickEffect">
                                  <p:stCondLst>
                                    <p:cond delay="0"/>
                                  </p:stCondLst>
                                  <p:childTnLst>
                                    <p:set>
                                      <p:cBhvr>
                                        <p:cTn id="176" dur="1" fill="hold">
                                          <p:stCondLst>
                                            <p:cond delay="0"/>
                                          </p:stCondLst>
                                        </p:cTn>
                                        <p:tgtEl>
                                          <p:spTgt spid="93223"/>
                                        </p:tgtEl>
                                        <p:attrNameLst>
                                          <p:attrName>style.visibility</p:attrName>
                                        </p:attrNameLst>
                                      </p:cBhvr>
                                      <p:to>
                                        <p:strVal val="visible"/>
                                      </p:to>
                                    </p:set>
                                    <p:animEffect transition="in" filter="fade">
                                      <p:cBhvr>
                                        <p:cTn id="177" dur="1000"/>
                                        <p:tgtEl>
                                          <p:spTgt spid="93223"/>
                                        </p:tgtEl>
                                      </p:cBhvr>
                                    </p:animEffect>
                                    <p:anim calcmode="lin" valueType="num">
                                      <p:cBhvr>
                                        <p:cTn id="178" dur="1000" fill="hold"/>
                                        <p:tgtEl>
                                          <p:spTgt spid="93223"/>
                                        </p:tgtEl>
                                        <p:attrNameLst>
                                          <p:attrName>ppt_x</p:attrName>
                                        </p:attrNameLst>
                                      </p:cBhvr>
                                      <p:tavLst>
                                        <p:tav tm="0">
                                          <p:val>
                                            <p:strVal val="#ppt_x"/>
                                          </p:val>
                                        </p:tav>
                                        <p:tav tm="100000">
                                          <p:val>
                                            <p:strVal val="#ppt_x"/>
                                          </p:val>
                                        </p:tav>
                                      </p:tavLst>
                                    </p:anim>
                                    <p:anim calcmode="lin" valueType="num">
                                      <p:cBhvr>
                                        <p:cTn id="179" dur="1000" fill="hold"/>
                                        <p:tgtEl>
                                          <p:spTgt spid="93223"/>
                                        </p:tgtEl>
                                        <p:attrNameLst>
                                          <p:attrName>ppt_y</p:attrName>
                                        </p:attrNameLst>
                                      </p:cBhvr>
                                      <p:tavLst>
                                        <p:tav tm="0">
                                          <p:val>
                                            <p:strVal val="#ppt_y-.1"/>
                                          </p:val>
                                        </p:tav>
                                        <p:tav tm="100000">
                                          <p:val>
                                            <p:strVal val="#ppt_y"/>
                                          </p:val>
                                        </p:tav>
                                      </p:tavLst>
                                    </p:anim>
                                  </p:childTnLst>
                                </p:cTn>
                              </p:par>
                            </p:childTnLst>
                          </p:cTn>
                        </p:par>
                      </p:childTnLst>
                    </p:cTn>
                  </p:par>
                  <p:par>
                    <p:cTn id="180" fill="hold" nodeType="clickPar">
                      <p:stCondLst>
                        <p:cond delay="indefinite"/>
                      </p:stCondLst>
                      <p:childTnLst>
                        <p:par>
                          <p:cTn id="181" fill="hold" nodeType="withGroup">
                            <p:stCondLst>
                              <p:cond delay="0"/>
                            </p:stCondLst>
                            <p:childTnLst>
                              <p:par>
                                <p:cTn id="182" presetID="56" presetClass="entr" presetSubtype="0" fill="hold" grpId="0" nodeType="clickEffect">
                                  <p:stCondLst>
                                    <p:cond delay="0"/>
                                  </p:stCondLst>
                                  <p:iterate type="lt">
                                    <p:tmPct val="10000"/>
                                  </p:iterate>
                                  <p:childTnLst>
                                    <p:set>
                                      <p:cBhvr>
                                        <p:cTn id="183" dur="1" fill="hold">
                                          <p:stCondLst>
                                            <p:cond delay="0"/>
                                          </p:stCondLst>
                                        </p:cTn>
                                        <p:tgtEl>
                                          <p:spTgt spid="93227"/>
                                        </p:tgtEl>
                                        <p:attrNameLst>
                                          <p:attrName>style.visibility</p:attrName>
                                        </p:attrNameLst>
                                      </p:cBhvr>
                                      <p:to>
                                        <p:strVal val="visible"/>
                                      </p:to>
                                    </p:set>
                                    <p:anim by="(-#ppt_w*2)" calcmode="lin" valueType="num">
                                      <p:cBhvr rctx="PPT">
                                        <p:cTn id="184" dur="250" autoRev="1" fill="hold">
                                          <p:stCondLst>
                                            <p:cond delay="0"/>
                                          </p:stCondLst>
                                        </p:cTn>
                                        <p:tgtEl>
                                          <p:spTgt spid="93227"/>
                                        </p:tgtEl>
                                        <p:attrNameLst>
                                          <p:attrName>ppt_w</p:attrName>
                                        </p:attrNameLst>
                                      </p:cBhvr>
                                    </p:anim>
                                    <p:anim by="(#ppt_w*0.50)" calcmode="lin" valueType="num">
                                      <p:cBhvr>
                                        <p:cTn id="185" dur="250" decel="50000" autoRev="1" fill="hold">
                                          <p:stCondLst>
                                            <p:cond delay="0"/>
                                          </p:stCondLst>
                                        </p:cTn>
                                        <p:tgtEl>
                                          <p:spTgt spid="93227"/>
                                        </p:tgtEl>
                                        <p:attrNameLst>
                                          <p:attrName>ppt_x</p:attrName>
                                        </p:attrNameLst>
                                      </p:cBhvr>
                                    </p:anim>
                                    <p:anim from="(-#ppt_h/2)" to="(#ppt_y)" calcmode="lin" valueType="num">
                                      <p:cBhvr>
                                        <p:cTn id="186" dur="500" fill="hold">
                                          <p:stCondLst>
                                            <p:cond delay="0"/>
                                          </p:stCondLst>
                                        </p:cTn>
                                        <p:tgtEl>
                                          <p:spTgt spid="93227"/>
                                        </p:tgtEl>
                                        <p:attrNameLst>
                                          <p:attrName>ppt_y</p:attrName>
                                        </p:attrNameLst>
                                      </p:cBhvr>
                                    </p:anim>
                                    <p:animRot by="21600000">
                                      <p:cBhvr>
                                        <p:cTn id="187" dur="500" fill="hold">
                                          <p:stCondLst>
                                            <p:cond delay="0"/>
                                          </p:stCondLst>
                                        </p:cTn>
                                        <p:tgtEl>
                                          <p:spTgt spid="932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11" grpId="0"/>
      <p:bldP spid="93211" grpId="1"/>
      <p:bldP spid="93212" grpId="0"/>
      <p:bldP spid="93212" grpId="1"/>
      <p:bldP spid="93212" grpId="2"/>
      <p:bldP spid="93212" grpId="3"/>
      <p:bldP spid="93212" grpId="4"/>
      <p:bldP spid="93213" grpId="0"/>
      <p:bldP spid="93213" grpId="1"/>
      <p:bldP spid="93214" grpId="0"/>
      <p:bldP spid="93215" grpId="0"/>
      <p:bldP spid="93215" grpId="1"/>
      <p:bldP spid="93215" grpId="2"/>
      <p:bldP spid="93215" grpId="3"/>
      <p:bldP spid="93215" grpId="4"/>
      <p:bldP spid="93216" grpId="0"/>
      <p:bldP spid="93216" grpId="1"/>
      <p:bldP spid="93217" grpId="0"/>
      <p:bldP spid="93218" grpId="0"/>
      <p:bldP spid="93219" grpId="0"/>
      <p:bldP spid="93220" grpId="0"/>
      <p:bldP spid="93221" grpId="0"/>
      <p:bldP spid="93221" grpId="1"/>
      <p:bldP spid="93222" grpId="0" animBg="1"/>
      <p:bldP spid="93223" grpId="0"/>
      <p:bldP spid="93224" grpId="0"/>
      <p:bldP spid="93225" grpId="0"/>
      <p:bldP spid="93226" grpId="0"/>
      <p:bldP spid="932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FOLDER" val="C:\Users\ASUS VivoBook\Desktop\thử\"/>
  <p:tag name="ISPRING_PRESENTATION_PATH" val="C:\Users\ASUS VivoBook\Desktop\thử.pptx"/>
  <p:tag name="ISPRING_PROJECT_VERSION" val="9.3"/>
  <p:tag name="ISPRING_PROJECT_FOLDER_UPDATED" val="1"/>
  <p:tag name="ISPRING_SCREEN_RECS_UPDATED" val="C:\Users\ASUS VivoBook\Desktop\thử\"/>
  <p:tag name="ISPRING_PRESENTATION_TITLE" val="thử"/>
  <p:tag name="ISPRING_FIRST_PUBLISH" val="1"/>
  <p:tag name="FLASHSPRING_ZOOM_TAG" val="59"/>
  <p:tag name="ISPRING_PRESENTATION_INFO_2" val="&lt;?xml version=&quot;1.0&quot; encoding=&quot;UTF-8&quot; standalone=&quot;no&quot; ?&gt;&#10;&lt;presentation2&gt;&#10;&#10;  &lt;slides&gt;&#10;    &lt;slide id=&quot;{26D7C562-5CE4-4C8A-834E-3267DBF05992}&quot; pptId=&quot;257&quot;/&gt;&#10;    &lt;slide id=&quot;{7C90AF4D-7212-4904-9D5F-7B4913C6F10B}&quot; pptId=&quot;258&quot;/&gt;&#10;    &lt;slide id=&quot;{25E6D7A4-6825-446D-AAD3-3A0D78EC377C}&quot; pptId=&quot;259&quot;/&gt;&#10;    &lt;slide id=&quot;{82146924-3824-43A4-9178-0C20E48D0739}&quot; pptId=&quot;260&quot;/&gt;&#10;    &lt;slide id=&quot;{BC288EB6-3302-4D67-ACBD-6BF37DA527E3}&quot; pptId=&quot;261&quot;/&gt;&#10;    &lt;slide id=&quot;{26975C2A-71CF-4F41-987A-1CBF94E3F0ED}&quot; pptId=&quot;262&quot;/&gt;&#10;    &lt;slide id=&quot;{C7A1BAFA-AC0F-4458-B512-6CBE385B758B}&quot; pptId=&quot;263&quot;/&gt;&#10;    &lt;slide id=&quot;{BE2C6D79-0E76-427D-981D-EE2D8FAF2F8E}&quot; pptId=&quot;264&quot;/&gt;&#10;    &lt;slide id=&quot;{C0165992-BFB0-4F57-8523-4497B2730DAC}&quot; pptId=&quot;265&quot;/&gt;&#10;    &lt;slide id=&quot;{0E0A6615-7506-4F0A-8E92-1B043D90CE7F}&quot; pptId=&quot;266&quot;/&gt;&#10;    &lt;slide id=&quot;{D53C1FCE-93CC-4EB1-8989-652C3997B05F}&quot; pptId=&quot;267&quot;/&gt;&#10;    &lt;slide id=&quot;{FE72001A-BA65-4363-BFB3-483EF3F99079}&quot; pptId=&quot;268&quot;/&gt;&#10;    &lt;slide id=&quot;{FAED8651-8364-4250-BB71-CDC32C42563C}&quot; pptId=&quot;269&quot;/&gt;&#10;    &lt;slide id=&quot;{DF146974-A6ED-4CB5-A198-DBA7D56BD45A}&quot; pptId=&quot;270&quot;/&gt;&#10;    &lt;slide id=&quot;{76C06C7C-A546-4989-9144-9215F04CDDAF}&quot; pptId=&quot;271&quot;/&gt;&#10;    &lt;slide id=&quot;{C59B0167-F559-43AE-9DC4-65B99BA6CDC5}&quot; pptId=&quot;272&quot;/&gt;&#10;    &lt;slide id=&quot;{F9B28240-C588-4DBA-B15D-570306BD98AB}&quot; pptId=&quot;273&quot;/&gt;&#10;    &lt;slide id=&quot;{4904D5B5-6918-4B2B-BD32-11D2D7FC989E}&quot; pptId=&quot;274&quot;/&gt;&#10;    &lt;slide id=&quot;{CF6A3FF2-644D-4FAE-A6C6-8031AED03F3C}&quot; pptId=&quot;275&quot;/&gt;&#10;    &lt;slide id=&quot;{DD3AF92C-B40D-445D-8D94-0F0ED1F2DBC3}&quot; pptId=&quot;276&quot;/&gt;&#10;    &lt;slide id=&quot;{36E3D142-E3DB-404B-A2CD-4054A1EB5264}&quot; pptId=&quot;277&quot;/&gt;&#10;    &lt;slide id=&quot;{EF70698B-B32D-4725-A222-7F422975E7BF}&quot; pptId=&quot;278&quot;/&gt;&#10;    &lt;slide id=&quot;{6188C4FE-BE1B-48D0-B185-1E489BE6937A}&quot; pptId=&quot;279&quot;/&gt;&#10;    &lt;slide id=&quot;{0F9B570E-8DAE-456F-9DA3-E429BA1B75C6}&quot; pptId=&quot;280&quot;/&gt;&#10;    &lt;slide id=&quot;{BD7FB54C-4580-4A7E-B3A8-F3AB895834C2}&quot; pptId=&quot;281&quot;/&gt;&#10;    &lt;slide id=&quot;{2BFA8500-C0C8-4453-B41C-7D2FDA1B1BC0}&quot; pptId=&quot;282&quot;/&gt;&#10;    &lt;slide id=&quot;{874A8A09-BD6B-4365-BF07-24E092791612}&quot; pptId=&quot;283&quot;/&gt;&#10;    &lt;slide id=&quot;{840B3E9E-5760-4C20-8F8E-9393E9F0587D}&quot; pptId=&quot;284&quot;/&gt;&#10;  &lt;/slides&gt;&#10;&#10;  &lt;narration&gt;&#10;    &lt;audioTracks&gt;&#10;      &lt;audioTrack muted=&quot;false&quot; name=&quot;Audio 6&quot; resource=&quot;b422278c&quot; slideId=&quot;{25E6D7A4-6825-446D-AAD3-3A0D78EC377C}&quot; startTime=&quot;0&quot; stepIndex=&quot;0&quot; volume=&quot;1&quot;&gt;&#10;        &lt;audio channels=&quot;1&quot; format=&quot;s16&quot; sampleRate=&quot;44100&quot;/&gt;&#10;      &lt;/audioTrack&gt;&#10;      &lt;audioTrack muted=&quot;false&quot; name=&quot;Audio 8&quot; resource=&quot;2b02bf4f&quot; slideId=&quot;{BC288EB6-3302-4D67-ACBD-6BF37DA527E3}&quot; startTime=&quot;0&quot; stepIndex=&quot;0&quot; volume=&quot;1&quot;&gt;&#10;        &lt;audio channels=&quot;1&quot; format=&quot;s16&quot; sampleRate=&quot;44100&quot;/&gt;&#10;      &lt;/audioTrack&gt;&#10;      &lt;audioTrack muted=&quot;false&quot; name=&quot;Audio 9&quot; resource=&quot;dfa8171b&quot; slideId=&quot;{82146924-3824-43A4-9178-0C20E48D0739}&quot; startTime=&quot;0&quot; stepIndex=&quot;0&quot; volume=&quot;1&quot;&gt;&#10;        &lt;audio channels=&quot;1&quot; format=&quot;s16&quot; sampleRate=&quot;44100&quot;/&gt;&#10;      &lt;/audioTrack&gt;&#10;      &lt;audioTrack muted=&quot;false&quot; name=&quot;Audio 10&quot; resource=&quot;b3486103&quot; slideId=&quot;{7C90AF4D-7212-4904-9D5F-7B4913C6F10B}&quot; startTime=&quot;0&quot; stepIndex=&quot;0&quot; volume=&quot;1&quot;&gt;&#10;        &lt;audio channels=&quot;1&quot; format=&quot;s16&quot; sampleRate=&quot;44100&quot;/&gt;&#10;      &lt;/audioTrack&gt;&#10;    &lt;/audioTracks&gt;&#10;    &lt;videoTracks/&gt;&#10;  &lt;/narration&gt;&#10;&#10;&lt;/presentation2&gt;&#10;"/>
  <p:tag name="ISPRING_UUID" val="{B5DDE8CB-E4F0-4D5A-B965-ED63839302E4}"/>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C145890-2925-41B0-9CE9-4B7C0E486FF4}:279"/>
  <p:tag name="GENSWF_ADVANCE_TIME" val="4"/>
  <p:tag name="ISPRING_SLIDE_ID_2" val="{6188C4FE-BE1B-48D0-B185-1E489BE6937A}"/>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A7D6460F-F93D-4C91-B401-37BF382A8124}:280"/>
  <p:tag name="GENSWF_ADVANCE_TIME" val="3"/>
  <p:tag name="ISPRING_SLIDE_ID_2" val="{0F9B570E-8DAE-456F-9DA3-E429BA1B75C6}"/>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D3F4A77-ACFE-4715-8E86-159081E704D2}:282"/>
  <p:tag name="GENSWF_ADVANCE_TIME" val="5"/>
  <p:tag name="ISPRING_SLIDE_ID_2" val="{2BFA8500-C0C8-4453-B41C-7D2FDA1B1BC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0B16ED11-0FA1-40D9-AC4E-68E7AB892DB1}:260"/>
  <p:tag name="GENSWF_ADVANCE_TIME" val="5.384"/>
  <p:tag name="ISPRING_SLIDE_ID_2" val="{82146924-3824-43A4-9178-0C20E48D0739}"/>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555FD1BD-F58D-4815-BFE7-AF84065A1FAC}:261"/>
  <p:tag name="GENSWF_ADVANCE_TIME" val="0.001"/>
  <p:tag name="ISPRING_SLIDE_ID_2" val="{BC288EB6-3302-4D67-ACBD-6BF37DA527E3}"/>
</p:tagLst>
</file>

<file path=ppt/tags/tag4.xml><?xml version="1.0" encoding="utf-8"?>
<p:tagLst xmlns:a="http://schemas.openxmlformats.org/drawingml/2006/main" xmlns:r="http://schemas.openxmlformats.org/officeDocument/2006/relationships" xmlns:p="http://schemas.openxmlformats.org/presentationml/2006/main">
  <p:tag name="TIMING" val="|0.5"/>
  <p:tag name="ISPRING_CUSTOM_TIMING_USED" val="1"/>
  <p:tag name="GENSWF_SLIDE_UID" val="{26A86A20-1750-492C-8ECC-757EA67C57BE}:262"/>
  <p:tag name="GENSWF_ADVANCE_TIME" val="17.7"/>
  <p:tag name="ISPRING_SLIDE_ID_2" val="{26975C2A-71CF-4F41-987A-1CBF94E3F0ED}"/>
</p:tagLst>
</file>

<file path=ppt/tags/tag5.xml><?xml version="1.0" encoding="utf-8"?>
<p:tagLst xmlns:a="http://schemas.openxmlformats.org/drawingml/2006/main" xmlns:r="http://schemas.openxmlformats.org/officeDocument/2006/relationships" xmlns:p="http://schemas.openxmlformats.org/presentationml/2006/main">
  <p:tag name="TIMING" val="|0.5"/>
  <p:tag name="ISPRING_CUSTOM_TIMING_USED" val="1"/>
  <p:tag name="GENSWF_SLIDE_UID" val="{C0783D39-7A78-48B3-9D49-C5E608ACB329}:263"/>
  <p:tag name="GENSWF_ADVANCE_TIME" val="17.7"/>
  <p:tag name="ISPRING_SLIDE_ID_2" val="{C7A1BAFA-AC0F-4458-B512-6CBE385B758B}"/>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4.253"/>
  <p:tag name="TIMING" val="|0.5"/>
  <p:tag name="ISPRING_CUSTOM_TIMING_USED" val="1"/>
  <p:tag name="GENSWF_SLIDE_UID" val="{2B1A31A1-10A0-4536-832A-650E64EC590A}:264"/>
  <p:tag name="ISPRING_SLIDE_ID_2" val="{BE2C6D79-0E76-427D-981D-EE2D8FAF2F8E}"/>
</p:tagLst>
</file>

<file path=ppt/tags/tag7.xml><?xml version="1.0" encoding="utf-8"?>
<p:tagLst xmlns:a="http://schemas.openxmlformats.org/drawingml/2006/main" xmlns:r="http://schemas.openxmlformats.org/officeDocument/2006/relationships" xmlns:p="http://schemas.openxmlformats.org/presentationml/2006/main">
  <p:tag name="TIMING" val="|1"/>
  <p:tag name="ISPRING_CUSTOM_TIMING_USED" val="1"/>
  <p:tag name="GENSWF_SLIDE_UID" val="{AB9D36B2-1626-4241-9F6C-A46D4685580F}:272"/>
  <p:tag name="GENSWF_ADVANCE_TIME" val="5"/>
  <p:tag name="ISPRING_SLIDE_ID_2" val="{C59B0167-F559-43AE-9DC4-65B99BA6CDC5}"/>
</p:tagLst>
</file>

<file path=ppt/tags/tag8.xml><?xml version="1.0" encoding="utf-8"?>
<p:tagLst xmlns:a="http://schemas.openxmlformats.org/drawingml/2006/main" xmlns:r="http://schemas.openxmlformats.org/officeDocument/2006/relationships" xmlns:p="http://schemas.openxmlformats.org/presentationml/2006/main">
  <p:tag name="GENSWF_ADVANCE_TIME" val="13.001"/>
  <p:tag name="TIMING" val="|0.001|0.5|0.5|0.5|0.5|0.5|2|0.5|0.5|0.5|2|0.5|0.5|0.5|2|0.5|0.5"/>
  <p:tag name="ISPRING_CUSTOM_TIMING_USED" val="1"/>
  <p:tag name="GENSWF_SLIDE_UID" val="{2FA3A87E-2090-4705-984B-801278728B24}:273"/>
  <p:tag name="ISPRING_SLIDE_ID_2" val="{F9B28240-C588-4DBA-B15D-570306BD98AB}"/>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0FBBB66-3050-4ABF-A8C6-74F6A53DB5B3}:278"/>
  <p:tag name="GENSWF_ADVANCE_TIME" val="5"/>
  <p:tag name="ISPRING_SLIDE_ID_2" val="{EF70698B-B32D-4725-A222-7F422975E7BF}"/>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2769</TotalTime>
  <Words>665</Words>
  <Application>Microsoft Office PowerPoint</Application>
  <PresentationFormat>Custom</PresentationFormat>
  <Paragraphs>201</Paragraphs>
  <Slides>22</Slides>
  <Notes>15</Notes>
  <HiddenSlides>0</HiddenSlides>
  <MMClips>14</MMClips>
  <ScaleCrop>false</ScaleCrop>
  <HeadingPairs>
    <vt:vector size="6" baseType="variant">
      <vt:variant>
        <vt:lpstr>Fonts Used</vt:lpstr>
      </vt:variant>
      <vt:variant>
        <vt:i4>8</vt:i4>
      </vt:variant>
      <vt:variant>
        <vt:lpstr>Design Template</vt:lpstr>
      </vt:variant>
      <vt:variant>
        <vt:i4>24</vt:i4>
      </vt:variant>
      <vt:variant>
        <vt:lpstr>Slide Titles</vt:lpstr>
      </vt:variant>
      <vt:variant>
        <vt:i4>22</vt:i4>
      </vt:variant>
    </vt:vector>
  </HeadingPairs>
  <TitlesOfParts>
    <vt:vector size="54" baseType="lpstr">
      <vt:lpstr>Calibri</vt:lpstr>
      <vt:lpstr>Arial</vt:lpstr>
      <vt:lpstr>Calibri Light</vt:lpstr>
      <vt:lpstr>等线 Light</vt:lpstr>
      <vt:lpstr>等线</vt:lpstr>
      <vt:lpstr>Times New Roman</vt:lpstr>
      <vt:lpstr>Algerian</vt:lpstr>
      <vt:lpstr>VNI-Times</vt:lpstr>
      <vt:lpstr>1_Office Theme</vt:lpstr>
      <vt:lpstr>4_Office Theme</vt:lpstr>
      <vt:lpstr>3_Office Theme</vt:lpstr>
      <vt:lpstr>Office Theme</vt:lpstr>
      <vt:lpstr>Office 主题​​</vt:lpstr>
      <vt:lpstr>4_Office Theme</vt:lpstr>
      <vt:lpstr>4_Office Theme</vt:lpstr>
      <vt:lpstr>4_Office Theme</vt:lpstr>
      <vt:lpstr>4_Office Theme</vt:lpstr>
      <vt:lpstr>4_Office Theme</vt:lpstr>
      <vt:lpstr>4_Office Theme</vt:lpstr>
      <vt:lpstr>3_Office Theme</vt:lpstr>
      <vt:lpstr>3_Office Theme</vt:lpstr>
      <vt:lpstr>3_Office Theme</vt:lpstr>
      <vt:lpstr>3_Office Theme</vt:lpstr>
      <vt:lpstr>3_Office Theme</vt:lpstr>
      <vt:lpstr>3_Office Theme</vt:lpstr>
      <vt:lpstr>3_Office Theme</vt:lpstr>
      <vt:lpstr>3_Office Theme</vt:lpstr>
      <vt:lpstr>3_Office Theme</vt:lpstr>
      <vt:lpstr>3_Office Theme</vt:lpstr>
      <vt:lpstr>3_Office Theme</vt:lpstr>
      <vt:lpstr>Office 主题​​</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thử</dc:title>
  <dc:creator>ASUS VivoBook</dc:creator>
  <cp:lastModifiedBy>Sky123.Org</cp:lastModifiedBy>
  <cp:revision>155</cp:revision>
  <dcterms:created xsi:type="dcterms:W3CDTF">2021-12-10T11:33:15Z</dcterms:created>
  <dcterms:modified xsi:type="dcterms:W3CDTF">2022-06-26T18:04:04Z</dcterms:modified>
</cp:coreProperties>
</file>