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8" r:id="rId2"/>
    <p:sldId id="325" r:id="rId3"/>
    <p:sldId id="326" r:id="rId4"/>
    <p:sldId id="329" r:id="rId5"/>
    <p:sldId id="330" r:id="rId6"/>
    <p:sldId id="331" r:id="rId7"/>
    <p:sldId id="332" r:id="rId8"/>
    <p:sldId id="327" r:id="rId9"/>
    <p:sldId id="328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EB7"/>
    <a:srgbClr val="8CC63F"/>
    <a:srgbClr val="ED008C"/>
    <a:srgbClr val="D34CD6"/>
    <a:srgbClr val="FFF0D1"/>
    <a:srgbClr val="E4EAD1"/>
    <a:srgbClr val="BFF88C"/>
    <a:srgbClr val="FFFAC2"/>
    <a:srgbClr val="F7941E"/>
    <a:srgbClr val="FDD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81" d="100"/>
          <a:sy n="81" d="100"/>
        </p:scale>
        <p:origin x="4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pPr/>
              <a:t>17/03/2025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0BA80-81B5-434D-89D7-D317FDD584E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F2F142-F77D-4587-9D0D-ACBEAC5FC0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15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3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207F3EF-3105-40BD-AF82-8D1DA8BC4606}"/>
              </a:ext>
            </a:extLst>
          </p:cNvPr>
          <p:cNvSpPr/>
          <p:nvPr/>
        </p:nvSpPr>
        <p:spPr>
          <a:xfrm>
            <a:off x="6269312" y="1918165"/>
            <a:ext cx="4725869" cy="4118581"/>
          </a:xfrm>
          <a:prstGeom prst="roundRect">
            <a:avLst/>
          </a:prstGeom>
          <a:noFill/>
          <a:ln w="38100">
            <a:solidFill>
              <a:srgbClr val="076E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88A7E8A-1D2E-4FFC-92B8-360E7E71AAB4}"/>
              </a:ext>
            </a:extLst>
          </p:cNvPr>
          <p:cNvSpPr/>
          <p:nvPr/>
        </p:nvSpPr>
        <p:spPr>
          <a:xfrm>
            <a:off x="1041885" y="1889137"/>
            <a:ext cx="4725869" cy="4118581"/>
          </a:xfrm>
          <a:prstGeom prst="roundRect">
            <a:avLst/>
          </a:prstGeom>
          <a:noFill/>
          <a:ln w="38100">
            <a:solidFill>
              <a:srgbClr val="ED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9D0C80ED-E540-4C1D-90EC-0C5D7EC2D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5169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TH\Desktop\SGK mới lớp 3\SGV\MÔN TOÁN - TUẦN 26\Tranh\K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5668" y="3106058"/>
            <a:ext cx="3181350" cy="19812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444344" y="2177148"/>
            <a:ext cx="4368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hãy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đếm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khối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lập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phương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lớn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ở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mỗi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hàng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04940" y="3229825"/>
            <a:ext cx="430278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đếm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73371" y="4368588"/>
            <a:ext cx="43397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khối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bức</a:t>
            </a:r>
            <a:r>
              <a:rPr lang="en-US" sz="2800" dirty="0"/>
              <a:t> </a:t>
            </a:r>
            <a:r>
              <a:rPr lang="en-US" sz="2800" dirty="0" err="1"/>
              <a:t>tường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2188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027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82853" y="744458"/>
            <a:ext cx="5758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C00000"/>
                </a:solidFill>
                <a:cs typeface="Times New Roman" panose="02020603050405020304" pitchFamily="18" charset="0"/>
              </a:rPr>
              <a:t> 100 000 – </a:t>
            </a:r>
            <a:r>
              <a:rPr lang="en-US" sz="28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nghìn</a:t>
            </a:r>
            <a:endParaRPr lang="en-US" sz="28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59142" y="1668699"/>
            <a:ext cx="3190952" cy="342740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16961" y="1809666"/>
            <a:ext cx="1315844" cy="5018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16961" y="2451608"/>
            <a:ext cx="1315844" cy="5018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16961" y="3093550"/>
            <a:ext cx="1315844" cy="5018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13247" y="3725451"/>
            <a:ext cx="1315844" cy="5018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13247" y="4406724"/>
            <a:ext cx="1315844" cy="5018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263268" y="1809666"/>
            <a:ext cx="1315844" cy="5018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63268" y="2451608"/>
            <a:ext cx="1315844" cy="5018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3" name="Down Arrow 2"/>
          <p:cNvSpPr/>
          <p:nvPr/>
        </p:nvSpPr>
        <p:spPr>
          <a:xfrm>
            <a:off x="6061690" y="5228054"/>
            <a:ext cx="557561" cy="4150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263268" y="3075910"/>
            <a:ext cx="1315844" cy="5018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283709" y="3725451"/>
            <a:ext cx="1315844" cy="5018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616453" y="5837841"/>
            <a:ext cx="1315844" cy="50180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E614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90 000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263268" y="4376984"/>
            <a:ext cx="1315844" cy="5018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624849" y="5851833"/>
            <a:ext cx="1510648" cy="50180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E614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100 000</a:t>
            </a:r>
          </a:p>
        </p:txBody>
      </p:sp>
      <p:pic>
        <p:nvPicPr>
          <p:cNvPr id="1028" name="Picture 4" descr="Phim Hoạt Hình Vẽ Tay Cô Bé Chỉ Ngón, Phim Hoạt Hình, Vẽ Tay, Dễ ..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36" y="3792215"/>
            <a:ext cx="1850873" cy="185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ounded Rectangular Callout 28"/>
          <p:cNvSpPr/>
          <p:nvPr/>
        </p:nvSpPr>
        <p:spPr>
          <a:xfrm>
            <a:off x="1636110" y="1654185"/>
            <a:ext cx="2062004" cy="1974387"/>
          </a:xfrm>
          <a:prstGeom prst="wedgeRoundRectCallout">
            <a:avLst>
              <a:gd name="adj1" fmla="val -38847"/>
              <a:gd name="adj2" fmla="val 76944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cs typeface="Times New Roman" panose="02020603050405020304" pitchFamily="18" charset="0"/>
              </a:rPr>
              <a:t>Có</a:t>
            </a:r>
            <a:r>
              <a:rPr lang="en-US" sz="2800" dirty="0">
                <a:cs typeface="Times New Roman" panose="02020603050405020304" pitchFamily="18" charset="0"/>
              </a:rPr>
              <a:t> 10 </a:t>
            </a:r>
            <a:r>
              <a:rPr lang="en-US" sz="2800" dirty="0" err="1">
                <a:cs typeface="Times New Roman" panose="02020603050405020304" pitchFamily="18" charset="0"/>
              </a:rPr>
              <a:t>thẻ</a:t>
            </a:r>
            <a:r>
              <a:rPr lang="en-US" sz="2800" dirty="0"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cs typeface="Times New Roman" panose="02020603050405020304" pitchFamily="18" charset="0"/>
              </a:rPr>
              <a:t>một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chục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771245" y="5879848"/>
            <a:ext cx="5493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159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600" b="1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Arial" pitchFamily="34" charset="0"/>
              </a:rPr>
              <a:t>100 000 đọc là một trăm nghìn</a:t>
            </a:r>
            <a:endParaRPr kumimoji="0" lang="vi-VN" sz="2600" b="0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  <a:cs typeface="Arial" pitchFamily="34" charset="0"/>
            </a:endParaRPr>
          </a:p>
        </p:txBody>
      </p:sp>
      <p:pic>
        <p:nvPicPr>
          <p:cNvPr id="22" name="Picture 4" descr="Không có mô tả.">
            <a:extLst>
              <a:ext uri="{FF2B5EF4-FFF2-40B4-BE49-F238E27FC236}">
                <a16:creationId xmlns:a16="http://schemas.microsoft.com/office/drawing/2014/main" id="{9D0C80ED-E540-4C1D-90EC-0C5D7EC2D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8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3" grpId="0" animBg="1"/>
      <p:bldP spid="25" grpId="0" animBg="1"/>
      <p:bldP spid="26" grpId="0" animBg="1"/>
      <p:bldP spid="26" grpId="1" animBg="1"/>
      <p:bldP spid="27" grpId="0" animBg="1"/>
      <p:bldP spid="28" grpId="0" animBg="1"/>
      <p:bldP spid="29" grpId="0" animBg="1"/>
      <p:bldP spid="71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9D0C80ED-E540-4C1D-90EC-0C5D7EC2D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001486" y="464459"/>
            <a:ext cx="2714171" cy="116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6" name="Picture 2" descr="C:\Users\TTH\Desktop\SGK mới lớp 3\SGV\MÔN TOÁN - TUẦN 26\Tranh\TIA SÔ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1144" y="2931879"/>
            <a:ext cx="9405256" cy="1236890"/>
          </a:xfrm>
          <a:prstGeom prst="rect">
            <a:avLst/>
          </a:prstGeom>
          <a:noFill/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1132114" y="1698169"/>
            <a:ext cx="95068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b)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Giới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thiệu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vị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trí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100 000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trên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C7776BFF-07C0-4B46-907D-9D8815960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816A908-AAC7-471D-BBC0-E84881139DFF}"/>
              </a:ext>
            </a:extLst>
          </p:cNvPr>
          <p:cNvSpPr/>
          <p:nvPr/>
        </p:nvSpPr>
        <p:spPr>
          <a:xfrm>
            <a:off x="1171006" y="138588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868622" y="1377398"/>
            <a:ext cx="4541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Chọn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đọc</a:t>
            </a:r>
            <a:endParaRPr lang="vi-VN" sz="2400" dirty="0"/>
          </a:p>
        </p:txBody>
      </p:sp>
      <p:pic>
        <p:nvPicPr>
          <p:cNvPr id="48129" name="Picture 1" descr="C:\Users\TTH\Desktop\SGK mới lớp 3\SGV\MÔN TOÁN - TUẦN 26\Tranh\Bài 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8571" y="2090056"/>
            <a:ext cx="9739085" cy="39914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C7776BFF-07C0-4B46-907D-9D8815960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816A908-AAC7-471D-BBC0-E84881139DFF}"/>
              </a:ext>
            </a:extLst>
          </p:cNvPr>
          <p:cNvSpPr/>
          <p:nvPr/>
        </p:nvSpPr>
        <p:spPr>
          <a:xfrm>
            <a:off x="1171006" y="138588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868622" y="1377398"/>
            <a:ext cx="4541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Chọn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đọc</a:t>
            </a:r>
            <a:endParaRPr lang="vi-VN" sz="2400" dirty="0"/>
          </a:p>
        </p:txBody>
      </p:sp>
      <p:pic>
        <p:nvPicPr>
          <p:cNvPr id="48129" name="Picture 1" descr="C:\Users\TTH\Desktop\SGK mới lớp 3\SGV\MÔN TOÁN - TUẦN 26\Tranh\Bài 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8286" y="2148114"/>
            <a:ext cx="9739085" cy="39914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cxnSp>
        <p:nvCxnSpPr>
          <p:cNvPr id="8" name="Straight Connector 7"/>
          <p:cNvCxnSpPr/>
          <p:nvPr/>
        </p:nvCxnSpPr>
        <p:spPr>
          <a:xfrm>
            <a:off x="2423886" y="3497943"/>
            <a:ext cx="2467428" cy="19739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3439886" y="3381827"/>
            <a:ext cx="3585028" cy="21481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688114" y="3251200"/>
            <a:ext cx="3701143" cy="22642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 flipV="1">
            <a:off x="6633030" y="3599543"/>
            <a:ext cx="2598057" cy="1930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C7776BFF-07C0-4B46-907D-9D8815960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275771"/>
            <a:ext cx="2456827" cy="103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816A908-AAC7-471D-BBC0-E84881139DFF}"/>
              </a:ext>
            </a:extLst>
          </p:cNvPr>
          <p:cNvSpPr/>
          <p:nvPr/>
        </p:nvSpPr>
        <p:spPr>
          <a:xfrm>
            <a:off x="1171006" y="138588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825080" y="1348370"/>
            <a:ext cx="5371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Chọn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đọc</a:t>
            </a:r>
            <a:r>
              <a:rPr lang="en-US" sz="2800" dirty="0"/>
              <a:t>:</a:t>
            </a:r>
            <a:endParaRPr lang="vi-VN" sz="2800" dirty="0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683649" y="2191658"/>
            <a:ext cx="78232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a)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liền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trước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13 450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…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1669137" y="3135081"/>
            <a:ext cx="84037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b)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liền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sau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90 000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4036" y="4042615"/>
            <a:ext cx="62744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c)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10 001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1683566" y="4927985"/>
            <a:ext cx="6260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d)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99 999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…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52225" grpId="0"/>
      <p:bldP spid="52226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C7776BFF-07C0-4B46-907D-9D8815960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217715"/>
            <a:ext cx="2456827" cy="109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816A908-AAC7-471D-BBC0-E84881139DFF}"/>
              </a:ext>
            </a:extLst>
          </p:cNvPr>
          <p:cNvSpPr/>
          <p:nvPr/>
        </p:nvSpPr>
        <p:spPr>
          <a:xfrm>
            <a:off x="1171006" y="138588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825080" y="1348370"/>
            <a:ext cx="5371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Chọn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đọc</a:t>
            </a:r>
            <a:r>
              <a:rPr lang="en-US" sz="2800" dirty="0"/>
              <a:t>:</a:t>
            </a:r>
            <a:endParaRPr lang="vi-VN" sz="2800" dirty="0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683649" y="2191658"/>
            <a:ext cx="71845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a)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liền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trước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13 450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1669137" y="3135081"/>
            <a:ext cx="56460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b)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liền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sau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90 000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03064" y="4042615"/>
            <a:ext cx="5976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c)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10 001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727108" y="4927985"/>
            <a:ext cx="56896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99 999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74858" y="2177138"/>
            <a:ext cx="181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13 449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20859" y="3113307"/>
            <a:ext cx="1371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90 001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89375" y="4049476"/>
            <a:ext cx="1371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10 000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42631" y="4920334"/>
            <a:ext cx="1930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100 000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031966" y="1946366"/>
            <a:ext cx="1476103" cy="143691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76200" contourW="12700">
            <a:extrusionClr>
              <a:srgbClr val="00B050"/>
            </a:extrusionClr>
            <a:contourClr>
              <a:srgbClr val="00B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be 4"/>
          <p:cNvSpPr/>
          <p:nvPr/>
        </p:nvSpPr>
        <p:spPr>
          <a:xfrm>
            <a:off x="3344092" y="2259875"/>
            <a:ext cx="1685108" cy="940526"/>
          </a:xfrm>
          <a:prstGeom prst="cube">
            <a:avLst/>
          </a:prstGeom>
          <a:solidFill>
            <a:srgbClr val="FF66FF"/>
          </a:solidFill>
          <a:ln>
            <a:solidFill>
              <a:srgbClr val="E614AA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56366" y="1955075"/>
            <a:ext cx="1476103" cy="1436914"/>
          </a:xfrm>
          <a:prstGeom prst="ellipse">
            <a:avLst/>
          </a:prstGeom>
          <a:gradFill>
            <a:gsLst>
              <a:gs pos="0">
                <a:srgbClr val="FF0000"/>
              </a:gs>
              <a:gs pos="50000">
                <a:srgbClr val="FF0000"/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</a:gradFill>
          <a:ln w="19050">
            <a:solidFill>
              <a:srgbClr val="CC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irect Access Storage 7"/>
          <p:cNvSpPr/>
          <p:nvPr/>
        </p:nvSpPr>
        <p:spPr>
          <a:xfrm rot="10800000">
            <a:off x="7837713" y="2259873"/>
            <a:ext cx="1384663" cy="901338"/>
          </a:xfrm>
          <a:prstGeom prst="flowChartMagneticDrum">
            <a:avLst/>
          </a:prstGeom>
          <a:solidFill>
            <a:srgbClr val="00B0F0"/>
          </a:solidFill>
          <a:ln w="22225">
            <a:solidFill>
              <a:srgbClr val="0066FF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10110652" y="2181497"/>
            <a:ext cx="1293222" cy="1214846"/>
          </a:xfrm>
          <a:prstGeom prst="cube">
            <a:avLst/>
          </a:prstGeom>
          <a:solidFill>
            <a:srgbClr val="FF9933"/>
          </a:solidFill>
          <a:ln w="22225">
            <a:solidFill>
              <a:srgbClr val="FF66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962606" y="4319452"/>
            <a:ext cx="1476103" cy="1436914"/>
          </a:xfrm>
          <a:prstGeom prst="ellipse">
            <a:avLst/>
          </a:prstGeom>
          <a:solidFill>
            <a:srgbClr val="99FF33"/>
          </a:solidFill>
          <a:ln w="22225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7768046" y="4672149"/>
            <a:ext cx="1685108" cy="940526"/>
          </a:xfrm>
          <a:prstGeom prst="cube">
            <a:avLst/>
          </a:prstGeom>
          <a:solidFill>
            <a:srgbClr val="FF9933"/>
          </a:solidFill>
          <a:ln w="2222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 rot="2438893">
            <a:off x="5691052" y="4437017"/>
            <a:ext cx="1201782" cy="1214846"/>
          </a:xfrm>
          <a:prstGeom prst="cube">
            <a:avLst>
              <a:gd name="adj" fmla="val 21739"/>
            </a:avLst>
          </a:prstGeom>
          <a:gradFill flip="none" rotWithShape="1">
            <a:gsLst>
              <a:gs pos="0">
                <a:srgbClr val="009900"/>
              </a:gs>
              <a:gs pos="50000">
                <a:srgbClr val="00CC00"/>
              </a:gs>
              <a:gs pos="100000">
                <a:srgbClr val="009900">
                  <a:tint val="23500"/>
                  <a:satMod val="160000"/>
                </a:srgbClr>
              </a:gs>
            </a:gsLst>
            <a:lin ang="16200000" scaled="1"/>
            <a:tileRect/>
          </a:gradFill>
          <a:ln w="2222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Direct Access Storage 12"/>
          <p:cNvSpPr/>
          <p:nvPr/>
        </p:nvSpPr>
        <p:spPr>
          <a:xfrm rot="10800000">
            <a:off x="3496489" y="4728754"/>
            <a:ext cx="1384663" cy="975360"/>
          </a:xfrm>
          <a:prstGeom prst="flowChartMagneticDrum">
            <a:avLst/>
          </a:prstGeom>
          <a:solidFill>
            <a:srgbClr val="00B0F0"/>
          </a:solidFill>
          <a:ln w="2222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23258" y="4445726"/>
            <a:ext cx="1476103" cy="1436914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6600"/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91886" y="1750423"/>
            <a:ext cx="627017" cy="1055914"/>
          </a:xfrm>
          <a:custGeom>
            <a:avLst/>
            <a:gdLst>
              <a:gd name="connsiteX0" fmla="*/ 0 w 627017"/>
              <a:gd name="connsiteY0" fmla="*/ 0 h 1055914"/>
              <a:gd name="connsiteX1" fmla="*/ 130628 w 627017"/>
              <a:gd name="connsiteY1" fmla="*/ 888274 h 1055914"/>
              <a:gd name="connsiteX2" fmla="*/ 627017 w 627017"/>
              <a:gd name="connsiteY2" fmla="*/ 1005840 h 1055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7017" h="1055914">
                <a:moveTo>
                  <a:pt x="0" y="0"/>
                </a:moveTo>
                <a:cubicBezTo>
                  <a:pt x="13062" y="360317"/>
                  <a:pt x="26125" y="720634"/>
                  <a:pt x="130628" y="888274"/>
                </a:cubicBezTo>
                <a:cubicBezTo>
                  <a:pt x="235131" y="1055914"/>
                  <a:pt x="431074" y="1030877"/>
                  <a:pt x="627017" y="1005840"/>
                </a:cubicBezTo>
              </a:path>
            </a:pathLst>
          </a:cu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521131" y="2730137"/>
            <a:ext cx="809898" cy="176348"/>
          </a:xfrm>
          <a:custGeom>
            <a:avLst/>
            <a:gdLst>
              <a:gd name="connsiteX0" fmla="*/ 0 w 809898"/>
              <a:gd name="connsiteY0" fmla="*/ 0 h 176348"/>
              <a:gd name="connsiteX1" fmla="*/ 627018 w 809898"/>
              <a:gd name="connsiteY1" fmla="*/ 156754 h 176348"/>
              <a:gd name="connsiteX2" fmla="*/ 809898 w 809898"/>
              <a:gd name="connsiteY2" fmla="*/ 117566 h 1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9898" h="176348">
                <a:moveTo>
                  <a:pt x="0" y="0"/>
                </a:moveTo>
                <a:cubicBezTo>
                  <a:pt x="246017" y="68580"/>
                  <a:pt x="492035" y="137160"/>
                  <a:pt x="627018" y="156754"/>
                </a:cubicBezTo>
                <a:cubicBezTo>
                  <a:pt x="762001" y="176348"/>
                  <a:pt x="785949" y="146957"/>
                  <a:pt x="809898" y="117566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055326" y="2690949"/>
            <a:ext cx="692331" cy="26125"/>
          </a:xfrm>
          <a:custGeom>
            <a:avLst/>
            <a:gdLst>
              <a:gd name="connsiteX0" fmla="*/ 0 w 692331"/>
              <a:gd name="connsiteY0" fmla="*/ 0 h 26125"/>
              <a:gd name="connsiteX1" fmla="*/ 692331 w 692331"/>
              <a:gd name="connsiteY1" fmla="*/ 26125 h 26125"/>
              <a:gd name="connsiteX2" fmla="*/ 692331 w 692331"/>
              <a:gd name="connsiteY2" fmla="*/ 26125 h 26125"/>
              <a:gd name="connsiteX3" fmla="*/ 692331 w 692331"/>
              <a:gd name="connsiteY3" fmla="*/ 26125 h 2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331" h="26125">
                <a:moveTo>
                  <a:pt x="0" y="0"/>
                </a:moveTo>
                <a:lnTo>
                  <a:pt x="692331" y="26125"/>
                </a:lnTo>
                <a:lnTo>
                  <a:pt x="692331" y="26125"/>
                </a:lnTo>
                <a:lnTo>
                  <a:pt x="692331" y="26125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7249886" y="2704011"/>
            <a:ext cx="705394" cy="39189"/>
          </a:xfrm>
          <a:custGeom>
            <a:avLst/>
            <a:gdLst>
              <a:gd name="connsiteX0" fmla="*/ 0 w 705394"/>
              <a:gd name="connsiteY0" fmla="*/ 0 h 39189"/>
              <a:gd name="connsiteX1" fmla="*/ 705394 w 705394"/>
              <a:gd name="connsiteY1" fmla="*/ 39189 h 39189"/>
              <a:gd name="connsiteX2" fmla="*/ 705394 w 705394"/>
              <a:gd name="connsiteY2" fmla="*/ 39189 h 3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5394" h="39189">
                <a:moveTo>
                  <a:pt x="0" y="0"/>
                </a:moveTo>
                <a:lnTo>
                  <a:pt x="705394" y="39189"/>
                </a:lnTo>
                <a:lnTo>
                  <a:pt x="705394" y="39189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9248503" y="2743200"/>
            <a:ext cx="875211" cy="91440"/>
          </a:xfrm>
          <a:custGeom>
            <a:avLst/>
            <a:gdLst>
              <a:gd name="connsiteX0" fmla="*/ 0 w 875211"/>
              <a:gd name="connsiteY0" fmla="*/ 0 h 91440"/>
              <a:gd name="connsiteX1" fmla="*/ 875211 w 875211"/>
              <a:gd name="connsiteY1" fmla="*/ 91440 h 91440"/>
              <a:gd name="connsiteX2" fmla="*/ 875211 w 875211"/>
              <a:gd name="connsiteY2" fmla="*/ 9144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5211" h="91440">
                <a:moveTo>
                  <a:pt x="0" y="0"/>
                </a:moveTo>
                <a:lnTo>
                  <a:pt x="875211" y="91440"/>
                </a:lnTo>
                <a:lnTo>
                  <a:pt x="875211" y="91440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1220994" y="2808514"/>
            <a:ext cx="936172" cy="2259875"/>
          </a:xfrm>
          <a:custGeom>
            <a:avLst/>
            <a:gdLst>
              <a:gd name="connsiteX0" fmla="*/ 0 w 936172"/>
              <a:gd name="connsiteY0" fmla="*/ 0 h 2259875"/>
              <a:gd name="connsiteX1" fmla="*/ 744583 w 936172"/>
              <a:gd name="connsiteY1" fmla="*/ 431075 h 2259875"/>
              <a:gd name="connsiteX2" fmla="*/ 849086 w 936172"/>
              <a:gd name="connsiteY2" fmla="*/ 1632857 h 2259875"/>
              <a:gd name="connsiteX3" fmla="*/ 222069 w 936172"/>
              <a:gd name="connsiteY3" fmla="*/ 2259875 h 225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6172" h="2259875">
                <a:moveTo>
                  <a:pt x="0" y="0"/>
                </a:moveTo>
                <a:cubicBezTo>
                  <a:pt x="301534" y="79466"/>
                  <a:pt x="603069" y="158932"/>
                  <a:pt x="744583" y="431075"/>
                </a:cubicBezTo>
                <a:cubicBezTo>
                  <a:pt x="886097" y="703218"/>
                  <a:pt x="936172" y="1328057"/>
                  <a:pt x="849086" y="1632857"/>
                </a:cubicBezTo>
                <a:cubicBezTo>
                  <a:pt x="762000" y="1937657"/>
                  <a:pt x="492034" y="2098766"/>
                  <a:pt x="222069" y="2259875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9379131" y="5081451"/>
            <a:ext cx="600892" cy="52252"/>
          </a:xfrm>
          <a:custGeom>
            <a:avLst/>
            <a:gdLst>
              <a:gd name="connsiteX0" fmla="*/ 600892 w 600892"/>
              <a:gd name="connsiteY0" fmla="*/ 0 h 52252"/>
              <a:gd name="connsiteX1" fmla="*/ 0 w 600892"/>
              <a:gd name="connsiteY1" fmla="*/ 52252 h 5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0892" h="52252">
                <a:moveTo>
                  <a:pt x="600892" y="0"/>
                </a:moveTo>
                <a:lnTo>
                  <a:pt x="0" y="52252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7093131" y="5003074"/>
            <a:ext cx="679269" cy="274320"/>
          </a:xfrm>
          <a:custGeom>
            <a:avLst/>
            <a:gdLst>
              <a:gd name="connsiteX0" fmla="*/ 679269 w 679269"/>
              <a:gd name="connsiteY0" fmla="*/ 274320 h 274320"/>
              <a:gd name="connsiteX1" fmla="*/ 0 w 679269"/>
              <a:gd name="connsiteY1" fmla="*/ 0 h 274320"/>
              <a:gd name="connsiteX2" fmla="*/ 0 w 679269"/>
              <a:gd name="connsiteY2" fmla="*/ 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9269" h="274320">
                <a:moveTo>
                  <a:pt x="679269" y="27432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4872446" y="5120640"/>
            <a:ext cx="548640" cy="104503"/>
          </a:xfrm>
          <a:custGeom>
            <a:avLst/>
            <a:gdLst>
              <a:gd name="connsiteX0" fmla="*/ 548640 w 548640"/>
              <a:gd name="connsiteY0" fmla="*/ 0 h 104503"/>
              <a:gd name="connsiteX1" fmla="*/ 13063 w 548640"/>
              <a:gd name="connsiteY1" fmla="*/ 104503 h 104503"/>
              <a:gd name="connsiteX2" fmla="*/ 13063 w 548640"/>
              <a:gd name="connsiteY2" fmla="*/ 104503 h 104503"/>
              <a:gd name="connsiteX3" fmla="*/ 13063 w 548640"/>
              <a:gd name="connsiteY3" fmla="*/ 104503 h 104503"/>
              <a:gd name="connsiteX4" fmla="*/ 0 w 548640"/>
              <a:gd name="connsiteY4" fmla="*/ 104503 h 104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0" h="104503">
                <a:moveTo>
                  <a:pt x="548640" y="0"/>
                </a:moveTo>
                <a:lnTo>
                  <a:pt x="13063" y="104503"/>
                </a:lnTo>
                <a:lnTo>
                  <a:pt x="13063" y="104503"/>
                </a:lnTo>
                <a:lnTo>
                  <a:pt x="13063" y="104503"/>
                </a:lnTo>
                <a:lnTo>
                  <a:pt x="0" y="104503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2399212" y="5133703"/>
            <a:ext cx="1323702" cy="78377"/>
          </a:xfrm>
          <a:custGeom>
            <a:avLst/>
            <a:gdLst>
              <a:gd name="connsiteX0" fmla="*/ 1323702 w 1323702"/>
              <a:gd name="connsiteY0" fmla="*/ 78377 h 78377"/>
              <a:gd name="connsiteX1" fmla="*/ 200297 w 1323702"/>
              <a:gd name="connsiteY1" fmla="*/ 26126 h 78377"/>
              <a:gd name="connsiteX2" fmla="*/ 121919 w 1323702"/>
              <a:gd name="connsiteY2" fmla="*/ 0 h 7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3702" h="78377">
                <a:moveTo>
                  <a:pt x="1323702" y="78377"/>
                </a:moveTo>
                <a:lnTo>
                  <a:pt x="200297" y="26126"/>
                </a:lnTo>
                <a:cubicBezTo>
                  <a:pt x="0" y="13063"/>
                  <a:pt x="60959" y="6531"/>
                  <a:pt x="121919" y="0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465908" y="5238206"/>
            <a:ext cx="1950721" cy="1149531"/>
          </a:xfrm>
          <a:custGeom>
            <a:avLst/>
            <a:gdLst>
              <a:gd name="connsiteX0" fmla="*/ 566058 w 1950721"/>
              <a:gd name="connsiteY0" fmla="*/ 0 h 1149531"/>
              <a:gd name="connsiteX1" fmla="*/ 69669 w 1950721"/>
              <a:gd name="connsiteY1" fmla="*/ 326571 h 1149531"/>
              <a:gd name="connsiteX2" fmla="*/ 148046 w 1950721"/>
              <a:gd name="connsiteY2" fmla="*/ 836023 h 1149531"/>
              <a:gd name="connsiteX3" fmla="*/ 605246 w 1950721"/>
              <a:gd name="connsiteY3" fmla="*/ 979714 h 1149531"/>
              <a:gd name="connsiteX4" fmla="*/ 1101635 w 1950721"/>
              <a:gd name="connsiteY4" fmla="*/ 875211 h 1149531"/>
              <a:gd name="connsiteX5" fmla="*/ 1349829 w 1950721"/>
              <a:gd name="connsiteY5" fmla="*/ 1045028 h 1149531"/>
              <a:gd name="connsiteX6" fmla="*/ 1950721 w 1950721"/>
              <a:gd name="connsiteY6" fmla="*/ 1149531 h 1149531"/>
              <a:gd name="connsiteX7" fmla="*/ 1950721 w 1950721"/>
              <a:gd name="connsiteY7" fmla="*/ 1149531 h 114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0721" h="1149531">
                <a:moveTo>
                  <a:pt x="566058" y="0"/>
                </a:moveTo>
                <a:cubicBezTo>
                  <a:pt x="352698" y="93617"/>
                  <a:pt x="139338" y="187234"/>
                  <a:pt x="69669" y="326571"/>
                </a:cubicBezTo>
                <a:cubicBezTo>
                  <a:pt x="0" y="465908"/>
                  <a:pt x="58783" y="727166"/>
                  <a:pt x="148046" y="836023"/>
                </a:cubicBezTo>
                <a:cubicBezTo>
                  <a:pt x="237309" y="944880"/>
                  <a:pt x="446315" y="973183"/>
                  <a:pt x="605246" y="979714"/>
                </a:cubicBezTo>
                <a:cubicBezTo>
                  <a:pt x="764177" y="986245"/>
                  <a:pt x="977538" y="864325"/>
                  <a:pt x="1101635" y="875211"/>
                </a:cubicBezTo>
                <a:cubicBezTo>
                  <a:pt x="1225732" y="886097"/>
                  <a:pt x="1208315" y="999308"/>
                  <a:pt x="1349829" y="1045028"/>
                </a:cubicBezTo>
                <a:cubicBezTo>
                  <a:pt x="1491343" y="1090748"/>
                  <a:pt x="1950721" y="1149531"/>
                  <a:pt x="1950721" y="1149531"/>
                </a:cubicBezTo>
                <a:lnTo>
                  <a:pt x="1950721" y="1149531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345475" y="2468883"/>
            <a:ext cx="12279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10 000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87933" y="2634346"/>
            <a:ext cx="12279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20 000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7956" y="2486301"/>
            <a:ext cx="1227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981407" y="2468884"/>
            <a:ext cx="1227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136779" y="2690953"/>
            <a:ext cx="1227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149842" y="4885513"/>
            <a:ext cx="1227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998824" y="5020494"/>
            <a:ext cx="12279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70 000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673636" y="4902929"/>
            <a:ext cx="12279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80 000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740333" y="5046620"/>
            <a:ext cx="12279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 90 000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223557" y="4972599"/>
            <a:ext cx="1227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?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1101634" y="979713"/>
            <a:ext cx="535577" cy="483326"/>
            <a:chOff x="1101634" y="979713"/>
            <a:chExt cx="535577" cy="483326"/>
          </a:xfrm>
        </p:grpSpPr>
        <p:sp>
          <p:nvSpPr>
            <p:cNvPr id="49" name="Rounded Rectangle 48"/>
            <p:cNvSpPr/>
            <p:nvPr/>
          </p:nvSpPr>
          <p:spPr>
            <a:xfrm>
              <a:off x="1101634" y="979713"/>
              <a:ext cx="535577" cy="483326"/>
            </a:xfrm>
            <a:prstGeom prst="roundRect">
              <a:avLst/>
            </a:prstGeom>
            <a:solidFill>
              <a:srgbClr val="FF99FF"/>
            </a:solidFill>
            <a:ln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143734" y="1005840"/>
              <a:ext cx="48332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endParaRPr lang="en-US" sz="2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6" name="Picture 4" descr="Không có mô tả.">
            <a:extLst>
              <a:ext uri="{FF2B5EF4-FFF2-40B4-BE49-F238E27FC236}">
                <a16:creationId xmlns:a16="http://schemas.microsoft.com/office/drawing/2014/main" id="{C7776BFF-07C0-4B46-907D-9D8815960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0" y="0"/>
            <a:ext cx="1973943" cy="92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D816A908-AAC7-471D-BBC0-E84881139DFF}"/>
              </a:ext>
            </a:extLst>
          </p:cNvPr>
          <p:cNvSpPr/>
          <p:nvPr/>
        </p:nvSpPr>
        <p:spPr>
          <a:xfrm>
            <a:off x="474321" y="1008516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031966" y="1946366"/>
            <a:ext cx="1476103" cy="143691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76200" contourW="12700">
            <a:extrusionClr>
              <a:srgbClr val="00B050"/>
            </a:extrusionClr>
            <a:contourClr>
              <a:srgbClr val="00B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be 4"/>
          <p:cNvSpPr/>
          <p:nvPr/>
        </p:nvSpPr>
        <p:spPr>
          <a:xfrm>
            <a:off x="3344092" y="2259875"/>
            <a:ext cx="1685108" cy="940526"/>
          </a:xfrm>
          <a:prstGeom prst="cube">
            <a:avLst/>
          </a:prstGeom>
          <a:solidFill>
            <a:srgbClr val="FF66FF"/>
          </a:solidFill>
          <a:ln>
            <a:solidFill>
              <a:srgbClr val="E614AA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56366" y="1955075"/>
            <a:ext cx="1476103" cy="1436914"/>
          </a:xfrm>
          <a:prstGeom prst="ellipse">
            <a:avLst/>
          </a:prstGeom>
          <a:gradFill>
            <a:gsLst>
              <a:gs pos="0">
                <a:srgbClr val="FF0000"/>
              </a:gs>
              <a:gs pos="50000">
                <a:srgbClr val="FF0000"/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</a:gradFill>
          <a:ln w="19050">
            <a:solidFill>
              <a:srgbClr val="CC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irect Access Storage 7"/>
          <p:cNvSpPr/>
          <p:nvPr/>
        </p:nvSpPr>
        <p:spPr>
          <a:xfrm rot="10800000">
            <a:off x="7837713" y="2259873"/>
            <a:ext cx="1384663" cy="901338"/>
          </a:xfrm>
          <a:prstGeom prst="flowChartMagneticDrum">
            <a:avLst/>
          </a:prstGeom>
          <a:solidFill>
            <a:srgbClr val="00B0F0"/>
          </a:solidFill>
          <a:ln w="22225">
            <a:solidFill>
              <a:srgbClr val="0066FF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10110652" y="2181497"/>
            <a:ext cx="1293222" cy="1214846"/>
          </a:xfrm>
          <a:prstGeom prst="cube">
            <a:avLst/>
          </a:prstGeom>
          <a:solidFill>
            <a:srgbClr val="FF9933"/>
          </a:solidFill>
          <a:ln w="22225">
            <a:solidFill>
              <a:srgbClr val="FF66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962606" y="4319452"/>
            <a:ext cx="1476103" cy="1436914"/>
          </a:xfrm>
          <a:prstGeom prst="ellipse">
            <a:avLst/>
          </a:prstGeom>
          <a:solidFill>
            <a:srgbClr val="99FF33"/>
          </a:solidFill>
          <a:ln w="22225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7768046" y="4672149"/>
            <a:ext cx="1685108" cy="940526"/>
          </a:xfrm>
          <a:prstGeom prst="cube">
            <a:avLst/>
          </a:prstGeom>
          <a:solidFill>
            <a:srgbClr val="FF9933"/>
          </a:solidFill>
          <a:ln w="2222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 rot="2438893">
            <a:off x="5691052" y="4437017"/>
            <a:ext cx="1201782" cy="1214846"/>
          </a:xfrm>
          <a:prstGeom prst="cube">
            <a:avLst>
              <a:gd name="adj" fmla="val 21739"/>
            </a:avLst>
          </a:prstGeom>
          <a:gradFill flip="none" rotWithShape="1">
            <a:gsLst>
              <a:gs pos="0">
                <a:srgbClr val="009900"/>
              </a:gs>
              <a:gs pos="50000">
                <a:srgbClr val="00CC00"/>
              </a:gs>
              <a:gs pos="100000">
                <a:srgbClr val="009900">
                  <a:tint val="23500"/>
                  <a:satMod val="160000"/>
                </a:srgbClr>
              </a:gs>
            </a:gsLst>
            <a:lin ang="16200000" scaled="1"/>
            <a:tileRect/>
          </a:gradFill>
          <a:ln w="2222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Direct Access Storage 12"/>
          <p:cNvSpPr/>
          <p:nvPr/>
        </p:nvSpPr>
        <p:spPr>
          <a:xfrm rot="10800000">
            <a:off x="3496489" y="4728754"/>
            <a:ext cx="1384663" cy="975360"/>
          </a:xfrm>
          <a:prstGeom prst="flowChartMagneticDrum">
            <a:avLst/>
          </a:prstGeom>
          <a:solidFill>
            <a:srgbClr val="00B0F0"/>
          </a:solidFill>
          <a:ln w="2222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23258" y="4445726"/>
            <a:ext cx="1476103" cy="1436914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6600"/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91886" y="1750423"/>
            <a:ext cx="627017" cy="1055914"/>
          </a:xfrm>
          <a:custGeom>
            <a:avLst/>
            <a:gdLst>
              <a:gd name="connsiteX0" fmla="*/ 0 w 627017"/>
              <a:gd name="connsiteY0" fmla="*/ 0 h 1055914"/>
              <a:gd name="connsiteX1" fmla="*/ 130628 w 627017"/>
              <a:gd name="connsiteY1" fmla="*/ 888274 h 1055914"/>
              <a:gd name="connsiteX2" fmla="*/ 627017 w 627017"/>
              <a:gd name="connsiteY2" fmla="*/ 1005840 h 1055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7017" h="1055914">
                <a:moveTo>
                  <a:pt x="0" y="0"/>
                </a:moveTo>
                <a:cubicBezTo>
                  <a:pt x="13062" y="360317"/>
                  <a:pt x="26125" y="720634"/>
                  <a:pt x="130628" y="888274"/>
                </a:cubicBezTo>
                <a:cubicBezTo>
                  <a:pt x="235131" y="1055914"/>
                  <a:pt x="431074" y="1030877"/>
                  <a:pt x="627017" y="1005840"/>
                </a:cubicBezTo>
              </a:path>
            </a:pathLst>
          </a:cu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521131" y="2730137"/>
            <a:ext cx="809898" cy="176348"/>
          </a:xfrm>
          <a:custGeom>
            <a:avLst/>
            <a:gdLst>
              <a:gd name="connsiteX0" fmla="*/ 0 w 809898"/>
              <a:gd name="connsiteY0" fmla="*/ 0 h 176348"/>
              <a:gd name="connsiteX1" fmla="*/ 627018 w 809898"/>
              <a:gd name="connsiteY1" fmla="*/ 156754 h 176348"/>
              <a:gd name="connsiteX2" fmla="*/ 809898 w 809898"/>
              <a:gd name="connsiteY2" fmla="*/ 117566 h 1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9898" h="176348">
                <a:moveTo>
                  <a:pt x="0" y="0"/>
                </a:moveTo>
                <a:cubicBezTo>
                  <a:pt x="246017" y="68580"/>
                  <a:pt x="492035" y="137160"/>
                  <a:pt x="627018" y="156754"/>
                </a:cubicBezTo>
                <a:cubicBezTo>
                  <a:pt x="762001" y="176348"/>
                  <a:pt x="785949" y="146957"/>
                  <a:pt x="809898" y="117566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055326" y="2690949"/>
            <a:ext cx="692331" cy="26125"/>
          </a:xfrm>
          <a:custGeom>
            <a:avLst/>
            <a:gdLst>
              <a:gd name="connsiteX0" fmla="*/ 0 w 692331"/>
              <a:gd name="connsiteY0" fmla="*/ 0 h 26125"/>
              <a:gd name="connsiteX1" fmla="*/ 692331 w 692331"/>
              <a:gd name="connsiteY1" fmla="*/ 26125 h 26125"/>
              <a:gd name="connsiteX2" fmla="*/ 692331 w 692331"/>
              <a:gd name="connsiteY2" fmla="*/ 26125 h 26125"/>
              <a:gd name="connsiteX3" fmla="*/ 692331 w 692331"/>
              <a:gd name="connsiteY3" fmla="*/ 26125 h 2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331" h="26125">
                <a:moveTo>
                  <a:pt x="0" y="0"/>
                </a:moveTo>
                <a:lnTo>
                  <a:pt x="692331" y="26125"/>
                </a:lnTo>
                <a:lnTo>
                  <a:pt x="692331" y="26125"/>
                </a:lnTo>
                <a:lnTo>
                  <a:pt x="692331" y="26125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7249886" y="2704011"/>
            <a:ext cx="705394" cy="39189"/>
          </a:xfrm>
          <a:custGeom>
            <a:avLst/>
            <a:gdLst>
              <a:gd name="connsiteX0" fmla="*/ 0 w 705394"/>
              <a:gd name="connsiteY0" fmla="*/ 0 h 39189"/>
              <a:gd name="connsiteX1" fmla="*/ 705394 w 705394"/>
              <a:gd name="connsiteY1" fmla="*/ 39189 h 39189"/>
              <a:gd name="connsiteX2" fmla="*/ 705394 w 705394"/>
              <a:gd name="connsiteY2" fmla="*/ 39189 h 3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5394" h="39189">
                <a:moveTo>
                  <a:pt x="0" y="0"/>
                </a:moveTo>
                <a:lnTo>
                  <a:pt x="705394" y="39189"/>
                </a:lnTo>
                <a:lnTo>
                  <a:pt x="705394" y="39189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9248503" y="2743200"/>
            <a:ext cx="875211" cy="91440"/>
          </a:xfrm>
          <a:custGeom>
            <a:avLst/>
            <a:gdLst>
              <a:gd name="connsiteX0" fmla="*/ 0 w 875211"/>
              <a:gd name="connsiteY0" fmla="*/ 0 h 91440"/>
              <a:gd name="connsiteX1" fmla="*/ 875211 w 875211"/>
              <a:gd name="connsiteY1" fmla="*/ 91440 h 91440"/>
              <a:gd name="connsiteX2" fmla="*/ 875211 w 875211"/>
              <a:gd name="connsiteY2" fmla="*/ 9144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5211" h="91440">
                <a:moveTo>
                  <a:pt x="0" y="0"/>
                </a:moveTo>
                <a:lnTo>
                  <a:pt x="875211" y="91440"/>
                </a:lnTo>
                <a:lnTo>
                  <a:pt x="875211" y="91440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1220994" y="2808514"/>
            <a:ext cx="936172" cy="2259875"/>
          </a:xfrm>
          <a:custGeom>
            <a:avLst/>
            <a:gdLst>
              <a:gd name="connsiteX0" fmla="*/ 0 w 936172"/>
              <a:gd name="connsiteY0" fmla="*/ 0 h 2259875"/>
              <a:gd name="connsiteX1" fmla="*/ 744583 w 936172"/>
              <a:gd name="connsiteY1" fmla="*/ 431075 h 2259875"/>
              <a:gd name="connsiteX2" fmla="*/ 849086 w 936172"/>
              <a:gd name="connsiteY2" fmla="*/ 1632857 h 2259875"/>
              <a:gd name="connsiteX3" fmla="*/ 222069 w 936172"/>
              <a:gd name="connsiteY3" fmla="*/ 2259875 h 225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6172" h="2259875">
                <a:moveTo>
                  <a:pt x="0" y="0"/>
                </a:moveTo>
                <a:cubicBezTo>
                  <a:pt x="301534" y="79466"/>
                  <a:pt x="603069" y="158932"/>
                  <a:pt x="744583" y="431075"/>
                </a:cubicBezTo>
                <a:cubicBezTo>
                  <a:pt x="886097" y="703218"/>
                  <a:pt x="936172" y="1328057"/>
                  <a:pt x="849086" y="1632857"/>
                </a:cubicBezTo>
                <a:cubicBezTo>
                  <a:pt x="762000" y="1937657"/>
                  <a:pt x="492034" y="2098766"/>
                  <a:pt x="222069" y="2259875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9379131" y="5081451"/>
            <a:ext cx="600892" cy="52252"/>
          </a:xfrm>
          <a:custGeom>
            <a:avLst/>
            <a:gdLst>
              <a:gd name="connsiteX0" fmla="*/ 600892 w 600892"/>
              <a:gd name="connsiteY0" fmla="*/ 0 h 52252"/>
              <a:gd name="connsiteX1" fmla="*/ 0 w 600892"/>
              <a:gd name="connsiteY1" fmla="*/ 52252 h 5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0892" h="52252">
                <a:moveTo>
                  <a:pt x="600892" y="0"/>
                </a:moveTo>
                <a:lnTo>
                  <a:pt x="0" y="52252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7093131" y="5003074"/>
            <a:ext cx="679269" cy="274320"/>
          </a:xfrm>
          <a:custGeom>
            <a:avLst/>
            <a:gdLst>
              <a:gd name="connsiteX0" fmla="*/ 679269 w 679269"/>
              <a:gd name="connsiteY0" fmla="*/ 274320 h 274320"/>
              <a:gd name="connsiteX1" fmla="*/ 0 w 679269"/>
              <a:gd name="connsiteY1" fmla="*/ 0 h 274320"/>
              <a:gd name="connsiteX2" fmla="*/ 0 w 679269"/>
              <a:gd name="connsiteY2" fmla="*/ 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9269" h="274320">
                <a:moveTo>
                  <a:pt x="679269" y="27432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4872446" y="5120640"/>
            <a:ext cx="548640" cy="104503"/>
          </a:xfrm>
          <a:custGeom>
            <a:avLst/>
            <a:gdLst>
              <a:gd name="connsiteX0" fmla="*/ 548640 w 548640"/>
              <a:gd name="connsiteY0" fmla="*/ 0 h 104503"/>
              <a:gd name="connsiteX1" fmla="*/ 13063 w 548640"/>
              <a:gd name="connsiteY1" fmla="*/ 104503 h 104503"/>
              <a:gd name="connsiteX2" fmla="*/ 13063 w 548640"/>
              <a:gd name="connsiteY2" fmla="*/ 104503 h 104503"/>
              <a:gd name="connsiteX3" fmla="*/ 13063 w 548640"/>
              <a:gd name="connsiteY3" fmla="*/ 104503 h 104503"/>
              <a:gd name="connsiteX4" fmla="*/ 0 w 548640"/>
              <a:gd name="connsiteY4" fmla="*/ 104503 h 104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0" h="104503">
                <a:moveTo>
                  <a:pt x="548640" y="0"/>
                </a:moveTo>
                <a:lnTo>
                  <a:pt x="13063" y="104503"/>
                </a:lnTo>
                <a:lnTo>
                  <a:pt x="13063" y="104503"/>
                </a:lnTo>
                <a:lnTo>
                  <a:pt x="13063" y="104503"/>
                </a:lnTo>
                <a:lnTo>
                  <a:pt x="0" y="104503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2399212" y="5133703"/>
            <a:ext cx="1323702" cy="78377"/>
          </a:xfrm>
          <a:custGeom>
            <a:avLst/>
            <a:gdLst>
              <a:gd name="connsiteX0" fmla="*/ 1323702 w 1323702"/>
              <a:gd name="connsiteY0" fmla="*/ 78377 h 78377"/>
              <a:gd name="connsiteX1" fmla="*/ 200297 w 1323702"/>
              <a:gd name="connsiteY1" fmla="*/ 26126 h 78377"/>
              <a:gd name="connsiteX2" fmla="*/ 121919 w 1323702"/>
              <a:gd name="connsiteY2" fmla="*/ 0 h 7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3702" h="78377">
                <a:moveTo>
                  <a:pt x="1323702" y="78377"/>
                </a:moveTo>
                <a:lnTo>
                  <a:pt x="200297" y="26126"/>
                </a:lnTo>
                <a:cubicBezTo>
                  <a:pt x="0" y="13063"/>
                  <a:pt x="60959" y="6531"/>
                  <a:pt x="121919" y="0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465908" y="5238206"/>
            <a:ext cx="1950721" cy="1149531"/>
          </a:xfrm>
          <a:custGeom>
            <a:avLst/>
            <a:gdLst>
              <a:gd name="connsiteX0" fmla="*/ 566058 w 1950721"/>
              <a:gd name="connsiteY0" fmla="*/ 0 h 1149531"/>
              <a:gd name="connsiteX1" fmla="*/ 69669 w 1950721"/>
              <a:gd name="connsiteY1" fmla="*/ 326571 h 1149531"/>
              <a:gd name="connsiteX2" fmla="*/ 148046 w 1950721"/>
              <a:gd name="connsiteY2" fmla="*/ 836023 h 1149531"/>
              <a:gd name="connsiteX3" fmla="*/ 605246 w 1950721"/>
              <a:gd name="connsiteY3" fmla="*/ 979714 h 1149531"/>
              <a:gd name="connsiteX4" fmla="*/ 1101635 w 1950721"/>
              <a:gd name="connsiteY4" fmla="*/ 875211 h 1149531"/>
              <a:gd name="connsiteX5" fmla="*/ 1349829 w 1950721"/>
              <a:gd name="connsiteY5" fmla="*/ 1045028 h 1149531"/>
              <a:gd name="connsiteX6" fmla="*/ 1950721 w 1950721"/>
              <a:gd name="connsiteY6" fmla="*/ 1149531 h 1149531"/>
              <a:gd name="connsiteX7" fmla="*/ 1950721 w 1950721"/>
              <a:gd name="connsiteY7" fmla="*/ 1149531 h 114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0721" h="1149531">
                <a:moveTo>
                  <a:pt x="566058" y="0"/>
                </a:moveTo>
                <a:cubicBezTo>
                  <a:pt x="352698" y="93617"/>
                  <a:pt x="139338" y="187234"/>
                  <a:pt x="69669" y="326571"/>
                </a:cubicBezTo>
                <a:cubicBezTo>
                  <a:pt x="0" y="465908"/>
                  <a:pt x="58783" y="727166"/>
                  <a:pt x="148046" y="836023"/>
                </a:cubicBezTo>
                <a:cubicBezTo>
                  <a:pt x="237309" y="944880"/>
                  <a:pt x="446315" y="973183"/>
                  <a:pt x="605246" y="979714"/>
                </a:cubicBezTo>
                <a:cubicBezTo>
                  <a:pt x="764177" y="986245"/>
                  <a:pt x="977538" y="864325"/>
                  <a:pt x="1101635" y="875211"/>
                </a:cubicBezTo>
                <a:cubicBezTo>
                  <a:pt x="1225732" y="886097"/>
                  <a:pt x="1208315" y="999308"/>
                  <a:pt x="1349829" y="1045028"/>
                </a:cubicBezTo>
                <a:cubicBezTo>
                  <a:pt x="1491343" y="1090748"/>
                  <a:pt x="1950721" y="1149531"/>
                  <a:pt x="1950721" y="1149531"/>
                </a:cubicBezTo>
                <a:lnTo>
                  <a:pt x="1950721" y="1149531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345475" y="2468883"/>
            <a:ext cx="12279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10 000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87933" y="2634346"/>
            <a:ext cx="12279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20 000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686696" y="2512427"/>
            <a:ext cx="13933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    30 000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733211" y="2468884"/>
            <a:ext cx="1645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      40 000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731826" y="2690953"/>
            <a:ext cx="13977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    50 000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849392" y="4885513"/>
            <a:ext cx="14107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    60 000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998824" y="5020494"/>
            <a:ext cx="12279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70 000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673636" y="4902929"/>
            <a:ext cx="12279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80 000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740333" y="5046620"/>
            <a:ext cx="12279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 90 000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96832" y="4972599"/>
            <a:ext cx="1658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100 000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116149" y="965199"/>
            <a:ext cx="535577" cy="483326"/>
          </a:xfrm>
          <a:prstGeom prst="roundRect">
            <a:avLst/>
          </a:prstGeom>
          <a:solidFill>
            <a:srgbClr val="FF99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1114697" y="991323"/>
            <a:ext cx="4833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4" descr="Không có mô tả.">
            <a:extLst>
              <a:ext uri="{FF2B5EF4-FFF2-40B4-BE49-F238E27FC236}">
                <a16:creationId xmlns:a16="http://schemas.microsoft.com/office/drawing/2014/main" id="{C7776BFF-07C0-4B46-907D-9D8815960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0" y="0"/>
            <a:ext cx="2293257" cy="88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D816A908-AAC7-471D-BBC0-E84881139DFF}"/>
              </a:ext>
            </a:extLst>
          </p:cNvPr>
          <p:cNvSpPr/>
          <p:nvPr/>
        </p:nvSpPr>
        <p:spPr>
          <a:xfrm>
            <a:off x="474321" y="1008516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5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2488</TotalTime>
  <Words>284</Words>
  <Application>Microsoft Office PowerPoint</Application>
  <PresentationFormat>Widescreen</PresentationFormat>
  <Paragraphs>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261</cp:revision>
  <dcterms:created xsi:type="dcterms:W3CDTF">2021-06-02T01:34:28Z</dcterms:created>
  <dcterms:modified xsi:type="dcterms:W3CDTF">2025-03-17T09:47:41Z</dcterms:modified>
</cp:coreProperties>
</file>