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70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1" y="-1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D414-D6F3-486F-A1DA-6B4B823CC232}" type="datetimeFigureOut">
              <a:rPr lang="en-US" smtClean="0"/>
              <a:t>15/8/2022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EC4D-91C0-4F65-9111-46E34593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061" indent="0" algn="ctr">
              <a:buNone/>
              <a:defRPr/>
            </a:lvl2pPr>
            <a:lvl3pPr marL="1436120" indent="0" algn="ctr">
              <a:buNone/>
              <a:defRPr/>
            </a:lvl3pPr>
            <a:lvl4pPr marL="2154181" indent="0" algn="ctr">
              <a:buNone/>
              <a:defRPr/>
            </a:lvl4pPr>
            <a:lvl5pPr marL="2872240" indent="0" algn="ctr">
              <a:buNone/>
              <a:defRPr/>
            </a:lvl5pPr>
            <a:lvl6pPr marL="3590301" indent="0" algn="ctr">
              <a:buNone/>
              <a:defRPr/>
            </a:lvl6pPr>
            <a:lvl7pPr marL="4308360" indent="0" algn="ctr">
              <a:buNone/>
              <a:defRPr/>
            </a:lvl7pPr>
            <a:lvl8pPr marL="5026422" indent="0" algn="ctr">
              <a:buNone/>
              <a:defRPr/>
            </a:lvl8pPr>
            <a:lvl9pPr marL="57444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061" indent="0">
              <a:buNone/>
              <a:defRPr sz="2800"/>
            </a:lvl2pPr>
            <a:lvl3pPr marL="1436120" indent="0">
              <a:buNone/>
              <a:defRPr sz="2500"/>
            </a:lvl3pPr>
            <a:lvl4pPr marL="2154181" indent="0">
              <a:buNone/>
              <a:defRPr sz="2200"/>
            </a:lvl4pPr>
            <a:lvl5pPr marL="2872240" indent="0">
              <a:buNone/>
              <a:defRPr sz="2200"/>
            </a:lvl5pPr>
            <a:lvl6pPr marL="3590301" indent="0">
              <a:buNone/>
              <a:defRPr sz="2200"/>
            </a:lvl6pPr>
            <a:lvl7pPr marL="4308360" indent="0">
              <a:buNone/>
              <a:defRPr sz="2200"/>
            </a:lvl7pPr>
            <a:lvl8pPr marL="5026422" indent="0">
              <a:buNone/>
              <a:defRPr sz="2200"/>
            </a:lvl8pPr>
            <a:lvl9pPr marL="5744481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061" indent="0">
              <a:buNone/>
              <a:defRPr sz="4400"/>
            </a:lvl2pPr>
            <a:lvl3pPr marL="1436120" indent="0">
              <a:buNone/>
              <a:defRPr sz="3800"/>
            </a:lvl3pPr>
            <a:lvl4pPr marL="2154181" indent="0">
              <a:buNone/>
              <a:defRPr sz="3100"/>
            </a:lvl4pPr>
            <a:lvl5pPr marL="2872240" indent="0">
              <a:buNone/>
              <a:defRPr sz="3100"/>
            </a:lvl5pPr>
            <a:lvl6pPr marL="3590301" indent="0">
              <a:buNone/>
              <a:defRPr sz="3100"/>
            </a:lvl6pPr>
            <a:lvl7pPr marL="4308360" indent="0">
              <a:buNone/>
              <a:defRPr sz="3100"/>
            </a:lvl7pPr>
            <a:lvl8pPr marL="5026422" indent="0">
              <a:buNone/>
              <a:defRPr sz="3100"/>
            </a:lvl8pPr>
            <a:lvl9pPr marL="5744481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06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1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418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224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7875" indent="-53787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190" indent="-4474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04" indent="-35858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670" indent="-3585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422" indent="-358583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330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39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52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51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06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12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41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24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30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36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422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4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8781"/>
            <a:ext cx="10037260" cy="6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2433"/>
            <a:ext cx="203458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21258" y="3995676"/>
            <a:ext cx="12345716" cy="16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 THẾ NÀO LÀ ĐẸP ?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1" y="2060588"/>
            <a:ext cx="11471154" cy="19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197567"/>
            <a:ext cx="5974561" cy="88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7884"/>
            <a:ext cx="5616086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3977" y="335180"/>
            <a:ext cx="2078575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3723" y="416796"/>
            <a:ext cx="2086501" cy="24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3" y="1451761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4" y="988801"/>
            <a:ext cx="147426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3" y="5962474"/>
            <a:ext cx="1416132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3" y="5111196"/>
            <a:ext cx="4334746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2727" y="1050447"/>
            <a:ext cx="14122806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52727" y="318140"/>
            <a:ext cx="12193809" cy="646331"/>
            <a:chOff x="1508918" y="1888664"/>
            <a:chExt cx="11097737" cy="1084435"/>
          </a:xfrm>
        </p:grpSpPr>
        <p:sp>
          <p:nvSpPr>
            <p:cNvPr id="23" name="Rectangle 22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307975" y="1726700"/>
            <a:ext cx="15632174" cy="71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" y="394242"/>
            <a:ext cx="14920253" cy="874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8760"/>
            <a:ext cx="15617823" cy="158073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52350" r="26779" b="9706"/>
          <a:stretch/>
        </p:blipFill>
        <p:spPr>
          <a:xfrm>
            <a:off x="504223" y="609601"/>
            <a:ext cx="15272617" cy="8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4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4" y="2830303"/>
            <a:ext cx="12793622" cy="127214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782715"/>
            <a:ext cx="13578681" cy="184666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giun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4487"/>
            <a:ext cx="4191001" cy="677108"/>
            <a:chOff x="1508919" y="1888664"/>
            <a:chExt cx="3733800" cy="677967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26531" y="4822949"/>
            <a:ext cx="4191001" cy="677108"/>
            <a:chOff x="1508919" y="1888664"/>
            <a:chExt cx="3733800" cy="677967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232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10704" y="2743942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6741"/>
            <a:ext cx="6781802" cy="707886"/>
            <a:chOff x="1508918" y="1888664"/>
            <a:chExt cx="6172201" cy="118771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89546" y="3481969"/>
            <a:ext cx="14883065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1754" y="2711567"/>
            <a:ext cx="2441074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6290" y="2693567"/>
            <a:ext cx="3060647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719" y="2682053"/>
            <a:ext cx="3405413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5666" y="5465706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5666" y="6138562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074" y="6876371"/>
            <a:ext cx="14703288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5666" y="8158679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6640" y="4721075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nghĩa từ:</a:t>
            </a:r>
            <a:endParaRPr 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9415"/>
            <a:ext cx="0" cy="502282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6842" y="1894735"/>
            <a:ext cx="2322514" cy="699096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0930" y="1910487"/>
            <a:ext cx="2879663" cy="684515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0" y="2745520"/>
            <a:ext cx="10233819" cy="12311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21" y="4045230"/>
            <a:ext cx="10210801" cy="12311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Trong bài đọc, các nhân vật tranh luận với nhau về quan niệm ngày như thế nào là đẹp?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07152" y="5276338"/>
            <a:ext cx="10233819" cy="178424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11432" y="6457911"/>
            <a:ext cx="10210801" cy="2339101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Theo châu chấu ngày đẹp là ngày nắng ráo, trên trời không một gợn mây, có mặt trời tỏa nắng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Còn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giun đất, ngày đẹp là ngày có mưa bụi và những vũng nước đục.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625" y="2735298"/>
            <a:ext cx="3106431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75394" y="2732794"/>
            <a:ext cx="2441074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16" y="3611619"/>
            <a:ext cx="3060647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55178" y="3611619"/>
            <a:ext cx="3405413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497" y="5180827"/>
            <a:ext cx="4620971" cy="295380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149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9415"/>
            <a:ext cx="0" cy="502282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6842" y="1894735"/>
            <a:ext cx="2322514" cy="699096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0930" y="1910487"/>
            <a:ext cx="2879663" cy="684515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0" y="2745519"/>
            <a:ext cx="10233819" cy="2153581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/>
              <a:t> 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21" y="3963173"/>
            <a:ext cx="10210801" cy="1785104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Bác kiến phải chờ đến khi mặt trời lặn mới trả lời câu hỏi của hai bạn vì bác muốn kiểm nghiệm qua thực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3625" y="2735298"/>
            <a:ext cx="3106431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5394" y="2732794"/>
            <a:ext cx="2441074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16" y="3611619"/>
            <a:ext cx="3060647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55178" y="3611619"/>
            <a:ext cx="3405413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5497" y="5180827"/>
            <a:ext cx="4620971" cy="295380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48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9415"/>
            <a:ext cx="0" cy="502282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6842" y="1894735"/>
            <a:ext cx="2322514" cy="699096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0930" y="1910487"/>
            <a:ext cx="2879663" cy="684515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21624"/>
            <a:ext cx="4138960" cy="7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18" tIns="61009" rIns="122018" bIns="6100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4721" y="3564702"/>
            <a:ext cx="9525001" cy="4498025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17151" y="4744268"/>
              <a:ext cx="8137524" cy="1602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10088"/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nl-NL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3625" y="2735298"/>
            <a:ext cx="3106431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5394" y="2732794"/>
            <a:ext cx="2441074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16" y="3611619"/>
            <a:ext cx="3060647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55178" y="3611619"/>
            <a:ext cx="3405413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497" y="5180827"/>
            <a:ext cx="4620971" cy="295380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18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739035" y="3269293"/>
            <a:ext cx="14730609" cy="56237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5" y="2033255"/>
            <a:ext cx="12193809" cy="646331"/>
            <a:chOff x="1508918" y="1888664"/>
            <a:chExt cx="11097737" cy="108443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5" y="2709800"/>
            <a:ext cx="11609898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từng tranh. </a:t>
            </a:r>
            <a:endParaRPr 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5" y="2033255"/>
            <a:ext cx="12193809" cy="646331"/>
            <a:chOff x="1508918" y="1888664"/>
            <a:chExt cx="11097737" cy="108443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40" y="4914381"/>
            <a:ext cx="5387193" cy="954206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  <a:endParaRPr 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ay the nao la de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5333" y="2684664"/>
            <a:ext cx="9682618" cy="6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666</Words>
  <Application>Microsoft Office PowerPoint</Application>
  <PresentationFormat>Custom</PresentationFormat>
  <Paragraphs>84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2022-06-27T10:38:08Z</dcterms:created>
  <dcterms:modified xsi:type="dcterms:W3CDTF">2022-08-15T09:17:20Z</dcterms:modified>
</cp:coreProperties>
</file>