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1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B07DF-8920-4314-8300-1664F2B57B0B}" type="datetimeFigureOut">
              <a:rPr lang="en-US" smtClean="0"/>
              <a:t>16/8/2022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F253-CA86-4CDC-84C1-92A8CAD2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4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8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5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78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4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17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45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7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4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0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16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3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87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768"/>
            <a:ext cx="8186058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4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04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16: A LÔ, TỚ ĐÂY (T4)</a:t>
            </a:r>
            <a:endParaRPr kumimoji="0" lang="en-US" sz="404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98" b="1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viên:</a:t>
            </a:r>
          </a:p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98" b="1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mail: Email miễn phí, riêng tư và bảo mật | Google Work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8787"/>
            <a:ext cx="11407221" cy="60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mail sắp có giao diện mới, tích hợp nhiều dịch vụ của Goo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69595"/>
            <a:ext cx="11247532" cy="61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ăng ký email mới với đuôi email .edu.vn miễn phí (cập nhập mới nhất 2021)  - blogkienthuc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9" y="269595"/>
            <a:ext cx="11247532" cy="63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430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458460" y="80525"/>
            <a:ext cx="4733988" cy="799030"/>
            <a:chOff x="4539228" y="210532"/>
            <a:chExt cx="6213359" cy="1066727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6213359" cy="616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488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……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…..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…..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…….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33451" y="743102"/>
              <a:ext cx="2230851" cy="5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488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sng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TIẾNG VIỆT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53176" y="923876"/>
            <a:ext cx="3367575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39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16: A LÔ, TỚ ĐÂY</a:t>
            </a:r>
            <a:endParaRPr kumimoji="0" lang="en-US" sz="2397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22069" y="1401441"/>
            <a:ext cx="10110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15837" y="1974250"/>
            <a:ext cx="9372600" cy="47672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415837" y="1931876"/>
            <a:ext cx="9372600" cy="69221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n w="28575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604095" y="3165458"/>
            <a:ext cx="8587409" cy="298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04095" y="3700014"/>
            <a:ext cx="8587409" cy="298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87966" y="2703793"/>
            <a:ext cx="457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duong@gmail.com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7966" y="3217280"/>
            <a:ext cx="584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11620" y="3729832"/>
            <a:ext cx="8772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Hay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84193" y="6163538"/>
            <a:ext cx="1590261" cy="437836"/>
            <a:chOff x="2216426" y="6310834"/>
            <a:chExt cx="1590261" cy="437836"/>
          </a:xfrm>
        </p:grpSpPr>
        <p:sp>
          <p:nvSpPr>
            <p:cNvPr id="36" name="Rectangle 35"/>
            <p:cNvSpPr/>
            <p:nvPr/>
          </p:nvSpPr>
          <p:spPr>
            <a:xfrm>
              <a:off x="2216426" y="6311348"/>
              <a:ext cx="934278" cy="4373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50704" y="6310834"/>
              <a:ext cx="655983" cy="4373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 flipH="1" flipV="1">
              <a:off x="3364395" y="6458782"/>
              <a:ext cx="228600" cy="1414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28558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12" grpId="0" animBg="1"/>
      <p:bldP spid="22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58460" y="116385"/>
            <a:ext cx="5306261" cy="860138"/>
            <a:chOff x="4539228" y="210532"/>
            <a:chExt cx="6964467" cy="114830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4467" cy="1148307"/>
              <a:chOff x="4539228" y="210532"/>
              <a:chExt cx="6964467" cy="114830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4467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96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623026" cy="615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97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383674" y="953332"/>
            <a:ext cx="3367575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39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16: A LÔ, TỚ ĐÂY</a:t>
            </a:r>
            <a:endParaRPr kumimoji="0" lang="en-US" sz="2397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1531" y="1514684"/>
            <a:ext cx="101109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2. </a:t>
            </a:r>
            <a:r>
              <a:rPr kumimoji="0" lang="en-US" sz="284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8294" y="2566323"/>
            <a:ext cx="2653747" cy="446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8293" y="3094678"/>
            <a:ext cx="2653747" cy="4102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8292" y="3594349"/>
            <a:ext cx="2653747" cy="4373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8292" y="4255064"/>
            <a:ext cx="2653747" cy="4273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109" y="5048153"/>
            <a:ext cx="2653747" cy="4572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31324" y="2789436"/>
            <a:ext cx="6758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1324" y="3299788"/>
            <a:ext cx="6758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24593" r="10277" b="922"/>
          <a:stretch/>
        </p:blipFill>
        <p:spPr>
          <a:xfrm>
            <a:off x="3560693" y="2044957"/>
            <a:ext cx="7940092" cy="421419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26713" y="3954668"/>
            <a:ext cx="1103244" cy="990008"/>
            <a:chOff x="1908313" y="5550961"/>
            <a:chExt cx="1103244" cy="990008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908313" y="5951867"/>
              <a:ext cx="785193" cy="9409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Left Bracket 12"/>
            <p:cNvSpPr/>
            <p:nvPr/>
          </p:nvSpPr>
          <p:spPr>
            <a:xfrm>
              <a:off x="2693506" y="5550961"/>
              <a:ext cx="318051" cy="990008"/>
            </a:xfrm>
            <a:prstGeom prst="leftBracket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>
            <a:stCxn id="25" idx="3"/>
          </p:cNvCxnSpPr>
          <p:nvPr/>
        </p:nvCxnSpPr>
        <p:spPr>
          <a:xfrm flipV="1">
            <a:off x="3125856" y="5188226"/>
            <a:ext cx="998883" cy="8852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926713" y="3697357"/>
            <a:ext cx="1068817" cy="9577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4664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58460" y="116385"/>
            <a:ext cx="5306261" cy="860138"/>
            <a:chOff x="4539228" y="210532"/>
            <a:chExt cx="6964467" cy="114830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4467" cy="1148307"/>
              <a:chOff x="4539228" y="210532"/>
              <a:chExt cx="6964467" cy="114830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4467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96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623026" cy="615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97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4383674" y="953332"/>
            <a:ext cx="3367575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39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16: A LÔ, TỚ ĐÂY</a:t>
            </a:r>
            <a:endParaRPr kumimoji="0" lang="en-US" sz="2397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2687" y="1760654"/>
            <a:ext cx="10110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noProof="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noProof="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noProof="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20791" y="2397452"/>
            <a:ext cx="7134693" cy="3373519"/>
            <a:chOff x="6004720" y="3563423"/>
            <a:chExt cx="9525001" cy="4503736"/>
          </a:xfrm>
        </p:grpSpPr>
        <p:pic>
          <p:nvPicPr>
            <p:cNvPr id="2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603513" y="4767522"/>
              <a:ext cx="8137524" cy="20955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6"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</a:p>
            <a:p>
              <a:pPr lvl="6"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Cuối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2032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58460" y="116385"/>
            <a:ext cx="5306261" cy="860138"/>
            <a:chOff x="4539228" y="210532"/>
            <a:chExt cx="6964467" cy="114830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4467" cy="1148307"/>
              <a:chOff x="4539228" y="210532"/>
              <a:chExt cx="6964467" cy="114830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4467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96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623026" cy="615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97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4383674" y="953332"/>
            <a:ext cx="3367575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39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16: A LÔ, TỚ ĐÂY</a:t>
            </a:r>
            <a:endParaRPr kumimoji="0" lang="en-US" sz="2397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4020" y="1468518"/>
            <a:ext cx="702977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46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125350"/>
              </p:ext>
            </p:extLst>
          </p:nvPr>
        </p:nvGraphicFramePr>
        <p:xfrm>
          <a:off x="337929" y="2322006"/>
          <a:ext cx="11589028" cy="4047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4514">
                  <a:extLst>
                    <a:ext uri="{9D8B030D-6E8A-4147-A177-3AD203B41FA5}">
                      <a16:colId xmlns:a16="http://schemas.microsoft.com/office/drawing/2014/main" xmlns="" val="496176496"/>
                    </a:ext>
                  </a:extLst>
                </a:gridCol>
                <a:gridCol w="5794514">
                  <a:extLst>
                    <a:ext uri="{9D8B030D-6E8A-4147-A177-3AD203B41FA5}">
                      <a16:colId xmlns:a16="http://schemas.microsoft.com/office/drawing/2014/main" xmlns="" val="1282127537"/>
                    </a:ext>
                  </a:extLst>
                </a:gridCol>
              </a:tblGrid>
              <a:tr h="54180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469815"/>
                  </a:ext>
                </a:extLst>
              </a:tr>
              <a:tr h="321894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tạm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234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9517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58460" y="116385"/>
            <a:ext cx="5306261" cy="860138"/>
            <a:chOff x="4539228" y="210532"/>
            <a:chExt cx="6964467" cy="114830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4467" cy="1148307"/>
              <a:chOff x="4539228" y="210532"/>
              <a:chExt cx="6964467" cy="114830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4467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96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623026" cy="615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97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4383674" y="953332"/>
            <a:ext cx="3367575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39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16: A LÔ, TỚ ĐÂY</a:t>
            </a:r>
            <a:endParaRPr kumimoji="0" lang="en-US" sz="2397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4507" y="1760654"/>
            <a:ext cx="9620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934507" y="3060094"/>
            <a:ext cx="834886" cy="42738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89457" y="2912165"/>
            <a:ext cx="7954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7886" y="2932043"/>
            <a:ext cx="8448261" cy="1828800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viết thư điện tử cần có máy tính, điện thoại thông minh kết nối In-ter-net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132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58460" y="116385"/>
            <a:ext cx="5306261" cy="860138"/>
            <a:chOff x="4539228" y="210532"/>
            <a:chExt cx="6964467" cy="114830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4467" cy="1148307"/>
              <a:chOff x="4539228" y="210532"/>
              <a:chExt cx="6964467" cy="114830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4467" cy="677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96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623026" cy="615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488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97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4383674" y="953332"/>
            <a:ext cx="3367575" cy="4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239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39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16: A LÔ, TỚ ĐÂY</a:t>
            </a:r>
            <a:endParaRPr kumimoji="0" lang="en-US" sz="2397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5909" y="1276824"/>
            <a:ext cx="8269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9457" y="2912165"/>
            <a:ext cx="7954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3" t="31269" r="27273" b="7774"/>
          <a:stretch/>
        </p:blipFill>
        <p:spPr>
          <a:xfrm>
            <a:off x="1261212" y="1731198"/>
            <a:ext cx="9671831" cy="50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614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57238" y="2744070"/>
            <a:ext cx="11698515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9" b="0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XIN CHÂN THÀNH CẢM ƠN </a:t>
            </a:r>
          </a:p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9" b="0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QUÝ THẦY CÔ GIÁO VÀ CÁC EM</a:t>
            </a:r>
            <a:endParaRPr kumimoji="0" lang="en-US" sz="4269" b="0" i="0" u="none" strike="noStrike" kern="10" cap="none" spc="0" normalizeH="0" baseline="0" noProof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471</Words>
  <Application>Microsoft Office PowerPoint</Application>
  <PresentationFormat>Custom</PresentationFormat>
  <Paragraphs>61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2022-06-28T06:06:22Z</dcterms:created>
  <dcterms:modified xsi:type="dcterms:W3CDTF">2022-08-16T01:20:38Z</dcterms:modified>
</cp:coreProperties>
</file>