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2D976-CB24-4D2E-AA3F-66C1B1A73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06275-A5EC-4596-AA15-5D0AB79A2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2C85D-7E2F-45F8-9CAB-EFFF86E49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7AFED-91EC-4002-AA3C-DF924FADF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E98EF-BCF7-4EC8-8FD8-E8A118334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7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452D7-4658-48B8-96F5-96225B27F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480EAF-1694-4CAE-8891-BA8E02092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A9D7F-BE9C-44DA-84DB-589C7D3C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3B1F0-C1E7-44FE-9D9C-B703063F0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82067-A4DA-41EF-A1C2-FB4D144D2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9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92B190-063B-4119-8C72-9D09D49DE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27F370-0020-44EF-8C12-EE718EF82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6F003-1BB2-462A-8D81-64EB37AB5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54B54-1DD5-4AD4-A7D0-C71710F82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35C28-327F-46D9-8099-5335DAE00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85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614BD-020F-4C83-A934-FC9B90ECA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47D5B-E16D-43A2-B25F-3731738C0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38957-F9E3-4E9A-83E8-55AF85032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D3C1F-2825-4B58-8C83-C7C4218A3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4E60E-2952-4E28-A356-3836A48AB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7DF76-B4F9-4F9D-B273-E9D104B2C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12136-CCA5-4CE0-BC5D-36AA194BD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55422-46D2-4B1E-99A2-1E65D869B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44D19-7F51-42F9-9CA5-08980C1F0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0E668-5BB7-4303-827A-E7F96E585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2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7B70-9613-4123-9261-F178CBE51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4E1C6-D38D-438A-9BED-3A4E4C58B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72445-BA88-4216-8B30-7A7D50A5A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7138D-D183-4CCA-8B02-1F89D42D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BE6E9-2B77-4C0F-B760-9A16D267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7AB5D-2256-4131-AB66-39DB76E00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2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34964-2132-4C63-8E67-97F62E9A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4F1E8-EE4C-4353-9A60-E5165D343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16802-B626-4348-BE92-FFA40A671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E0A8EF-5C4B-4F96-A16C-C84591670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C049FC-4618-45B4-AF80-4DE411D65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59B6B0-F688-4FEA-BECF-AC13F8A6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DA4CA4-5608-4DB0-A9E6-DFD9089F1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986B99-B9B5-496E-97D5-6FC38B36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98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7EDEA-3722-4512-ADAF-8B829656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2F1B1C-6F24-4BA0-B5B3-6AA01461E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2118F-E8DB-4C15-9238-9EE6E598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4BF225-0D6B-401E-8079-F4E33404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5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CA3D37-7E3A-47CE-9C16-62D205AE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40622B-A1D0-4437-893C-DD1DDD819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23D47-DA64-46C9-AA08-076FF6AA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0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6EE6-77F4-4BA5-8AEA-8AE07BA52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1A43B-35F8-42D6-BFCA-0B18FE8A0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CAB03-4BFA-4E5B-86E5-4C9ADCB59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3E2F9-78E5-4458-800C-7DE4ED5D3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EB558-2286-41DC-A066-57B50A7F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CE0ED-1FE7-4B97-9EB4-5D56392B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5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873A3-95CA-4B16-AE51-E3B1FF9F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924CC-C0E2-4148-B95D-F231C44B5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C0B7F-42CE-4ED8-9FA4-A11C3CBDC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DD2D3-50EF-4E80-9635-539B27F34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0A3A2C-2BB5-4494-8966-EB428033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6EE8F-7490-4F24-B48F-244779D5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4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8483F-75E9-4E23-9A36-58F4A0DF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70C63-ADB9-46ED-94AE-8922E4EBA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C132B-24C6-416B-ABD5-1AE7D78A8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282A-8CF1-4244-A107-1313B5803388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BDFA5-A1E3-4B10-B125-36C8F4FC7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73739-7426-4597-9F70-4C893198F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AE205-6700-4E2D-AE1C-26756F0C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9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9D437D2-7BBF-4F83-969B-D872ED610C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25" b="-1"/>
          <a:stretch/>
        </p:blipFill>
        <p:spPr>
          <a:xfrm>
            <a:off x="20" y="64490"/>
            <a:ext cx="12191980" cy="68567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A9FFC9-3158-41F7-8EF4-3A6170BD0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4287" y="1485436"/>
            <a:ext cx="12087414" cy="40148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835B4B-2293-40F0-A178-91EF5263ED6A}"/>
              </a:ext>
            </a:extLst>
          </p:cNvPr>
          <p:cNvSpPr txBox="1"/>
          <p:nvPr/>
        </p:nvSpPr>
        <p:spPr>
          <a:xfrm>
            <a:off x="5377898" y="5319705"/>
            <a:ext cx="2149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prstClr val="black"/>
                </a:solidFill>
                <a:latin typeface="HP001 4 hàng" pitchFamily="34" charset="0"/>
                <a:ea typeface="微软雅黑"/>
              </a:rPr>
              <a:t>Tiết</a:t>
            </a:r>
            <a:r>
              <a:rPr lang="en-US" sz="4000" b="1" dirty="0">
                <a:solidFill>
                  <a:prstClr val="black"/>
                </a:solidFill>
                <a:latin typeface="HP001 4 hàng" pitchFamily="34" charset="0"/>
                <a:ea typeface="微软雅黑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69026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B25B2D-48C6-447A-80A4-CC88F9DD923E}"/>
              </a:ext>
            </a:extLst>
          </p:cNvPr>
          <p:cNvSpPr txBox="1"/>
          <p:nvPr/>
        </p:nvSpPr>
        <p:spPr>
          <a:xfrm>
            <a:off x="761998" y="-59810"/>
            <a:ext cx="4778831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A6F9B3-2D5C-46B5-8015-BD545227C8BB}"/>
              </a:ext>
            </a:extLst>
          </p:cNvPr>
          <p:cNvSpPr/>
          <p:nvPr/>
        </p:nvSpPr>
        <p:spPr>
          <a:xfrm>
            <a:off x="164646" y="125719"/>
            <a:ext cx="466725" cy="4585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7DB51A-7D78-48BA-B7C0-54482C00472B}"/>
              </a:ext>
            </a:extLst>
          </p:cNvPr>
          <p:cNvSpPr txBox="1"/>
          <p:nvPr/>
        </p:nvSpPr>
        <p:spPr>
          <a:xfrm>
            <a:off x="1245734" y="753891"/>
            <a:ext cx="9146042" cy="156966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30 000 + 50 000 = ?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8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30 000 + 50 000 = 80 000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87576A-1799-449C-A47E-CB1C3FE82593}"/>
              </a:ext>
            </a:extLst>
          </p:cNvPr>
          <p:cNvSpPr txBox="1"/>
          <p:nvPr/>
        </p:nvSpPr>
        <p:spPr>
          <a:xfrm>
            <a:off x="336096" y="753891"/>
            <a:ext cx="59055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E18853-AE10-41FB-B1FC-5D7E8EF2F618}"/>
              </a:ext>
            </a:extLst>
          </p:cNvPr>
          <p:cNvSpPr txBox="1"/>
          <p:nvPr/>
        </p:nvSpPr>
        <p:spPr>
          <a:xfrm>
            <a:off x="952499" y="2315229"/>
            <a:ext cx="323187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40 000 + 20 000 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FC4B7B-5FB2-410A-B5A4-C7ACFCDC3EB7}"/>
              </a:ext>
            </a:extLst>
          </p:cNvPr>
          <p:cNvSpPr txBox="1"/>
          <p:nvPr/>
        </p:nvSpPr>
        <p:spPr>
          <a:xfrm>
            <a:off x="6697316" y="2323345"/>
            <a:ext cx="323187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60 000 + 30 000 =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6EBBD1-8A71-4FB9-9840-9CF1A31216A4}"/>
              </a:ext>
            </a:extLst>
          </p:cNvPr>
          <p:cNvSpPr txBox="1"/>
          <p:nvPr/>
        </p:nvSpPr>
        <p:spPr>
          <a:xfrm>
            <a:off x="926646" y="2974715"/>
            <a:ext cx="323187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50 000 + 50 000 =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63D360-3C30-49B1-8C72-50085A28F834}"/>
              </a:ext>
            </a:extLst>
          </p:cNvPr>
          <p:cNvSpPr txBox="1"/>
          <p:nvPr/>
        </p:nvSpPr>
        <p:spPr>
          <a:xfrm>
            <a:off x="1166221" y="3892615"/>
            <a:ext cx="9146042" cy="156966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25 000 + 4 000 = ?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25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+ 4nghìn = 29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25 000 + 4 000 = 29 000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8293D9-5776-4C41-939F-C38D35442334}"/>
              </a:ext>
            </a:extLst>
          </p:cNvPr>
          <p:cNvSpPr txBox="1"/>
          <p:nvPr/>
        </p:nvSpPr>
        <p:spPr>
          <a:xfrm>
            <a:off x="164646" y="3717226"/>
            <a:ext cx="59055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728B40B-125B-4467-8F77-11C7F66E5BF4}"/>
              </a:ext>
            </a:extLst>
          </p:cNvPr>
          <p:cNvSpPr txBox="1"/>
          <p:nvPr/>
        </p:nvSpPr>
        <p:spPr>
          <a:xfrm>
            <a:off x="1136532" y="5462275"/>
            <a:ext cx="323187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32 000 + 7 000 =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515625-0884-4182-93D1-D731E7B30A8C}"/>
              </a:ext>
            </a:extLst>
          </p:cNvPr>
          <p:cNvSpPr txBox="1"/>
          <p:nvPr/>
        </p:nvSpPr>
        <p:spPr>
          <a:xfrm>
            <a:off x="1106713" y="6104109"/>
            <a:ext cx="323187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49 000 + 2 000 =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4EE65F0-38D0-4183-BC2E-791612C8D8C1}"/>
              </a:ext>
            </a:extLst>
          </p:cNvPr>
          <p:cNvSpPr txBox="1"/>
          <p:nvPr/>
        </p:nvSpPr>
        <p:spPr>
          <a:xfrm>
            <a:off x="6697316" y="5393542"/>
            <a:ext cx="323187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55 000 + 5 000 =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BB71F4-80AA-4D28-8FA0-4E4249CD84EF}"/>
              </a:ext>
            </a:extLst>
          </p:cNvPr>
          <p:cNvSpPr txBox="1"/>
          <p:nvPr/>
        </p:nvSpPr>
        <p:spPr>
          <a:xfrm>
            <a:off x="4073891" y="2300937"/>
            <a:ext cx="131454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60 000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DDFE8E-F21C-4427-9513-4C5DF2194584}"/>
              </a:ext>
            </a:extLst>
          </p:cNvPr>
          <p:cNvSpPr txBox="1"/>
          <p:nvPr/>
        </p:nvSpPr>
        <p:spPr>
          <a:xfrm>
            <a:off x="4073890" y="2974715"/>
            <a:ext cx="170642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100 000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8BF38F-528E-4B1F-AA89-E03DD74FA29D}"/>
              </a:ext>
            </a:extLst>
          </p:cNvPr>
          <p:cNvSpPr txBox="1"/>
          <p:nvPr/>
        </p:nvSpPr>
        <p:spPr>
          <a:xfrm>
            <a:off x="9826804" y="2323344"/>
            <a:ext cx="131454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90 000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F4A8B30-F88E-440A-A1CE-1FE2347E87B6}"/>
              </a:ext>
            </a:extLst>
          </p:cNvPr>
          <p:cNvSpPr txBox="1"/>
          <p:nvPr/>
        </p:nvSpPr>
        <p:spPr>
          <a:xfrm>
            <a:off x="4032819" y="5444623"/>
            <a:ext cx="170642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39 000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62449AE-A500-4FC0-8AFF-E46801899FA1}"/>
              </a:ext>
            </a:extLst>
          </p:cNvPr>
          <p:cNvSpPr txBox="1"/>
          <p:nvPr/>
        </p:nvSpPr>
        <p:spPr>
          <a:xfrm>
            <a:off x="9650588" y="5376532"/>
            <a:ext cx="170642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60 000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BFB8FBC-AF22-4447-A153-D75A9C490BA3}"/>
              </a:ext>
            </a:extLst>
          </p:cNvPr>
          <p:cNvSpPr txBox="1"/>
          <p:nvPr/>
        </p:nvSpPr>
        <p:spPr>
          <a:xfrm>
            <a:off x="3972469" y="6108157"/>
            <a:ext cx="170642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51 000</a:t>
            </a:r>
          </a:p>
        </p:txBody>
      </p:sp>
    </p:spTree>
    <p:extLst>
      <p:ext uri="{BB962C8B-B14F-4D97-AF65-F5344CB8AC3E}">
        <p14:creationId xmlns:p14="http://schemas.microsoft.com/office/powerpoint/2010/main" val="99916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/>
      <p:bldP spid="16" grpId="0"/>
      <p:bldP spid="17" grpId="0"/>
      <p:bldP spid="18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FEE9B458-8951-4310-9160-C5F7C88FBC21}"/>
              </a:ext>
            </a:extLst>
          </p:cNvPr>
          <p:cNvSpPr/>
          <p:nvPr/>
        </p:nvSpPr>
        <p:spPr>
          <a:xfrm>
            <a:off x="164646" y="125719"/>
            <a:ext cx="466725" cy="4585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D18D82-3176-477F-8EDE-C0779CEEEC30}"/>
              </a:ext>
            </a:extLst>
          </p:cNvPr>
          <p:cNvSpPr txBox="1"/>
          <p:nvPr/>
        </p:nvSpPr>
        <p:spPr>
          <a:xfrm>
            <a:off x="761998" y="-59810"/>
            <a:ext cx="3243945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1D2A4CF-395B-40C1-9C81-B02A8A893995}"/>
              </a:ext>
            </a:extLst>
          </p:cNvPr>
          <p:cNvSpPr/>
          <p:nvPr/>
        </p:nvSpPr>
        <p:spPr>
          <a:xfrm>
            <a:off x="870855" y="914400"/>
            <a:ext cx="3026230" cy="7425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23 459 + 45 816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C99B0B7-0C01-4078-A9F6-63B51C16491D}"/>
              </a:ext>
            </a:extLst>
          </p:cNvPr>
          <p:cNvSpPr/>
          <p:nvPr/>
        </p:nvSpPr>
        <p:spPr>
          <a:xfrm>
            <a:off x="4550227" y="934885"/>
            <a:ext cx="2648330" cy="7425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82 750 + 643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76BA24C-EC6A-45DF-AFE8-DA8036333001}"/>
              </a:ext>
            </a:extLst>
          </p:cNvPr>
          <p:cNvSpPr/>
          <p:nvPr/>
        </p:nvSpPr>
        <p:spPr>
          <a:xfrm>
            <a:off x="8229599" y="926868"/>
            <a:ext cx="3026230" cy="7425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3 548 + 94 627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C66901-47FE-48E4-B37E-602590498CEB}"/>
              </a:ext>
            </a:extLst>
          </p:cNvPr>
          <p:cNvSpPr txBox="1"/>
          <p:nvPr/>
        </p:nvSpPr>
        <p:spPr>
          <a:xfrm>
            <a:off x="1661282" y="1920276"/>
            <a:ext cx="1649562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23 459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45 816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649540-FE5B-41BC-AF3B-44EAF4F3F42B}"/>
              </a:ext>
            </a:extLst>
          </p:cNvPr>
          <p:cNvSpPr txBox="1"/>
          <p:nvPr/>
        </p:nvSpPr>
        <p:spPr>
          <a:xfrm>
            <a:off x="1437129" y="2472881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D19ED6D-7D23-489D-B83E-5006F8D1DC33}"/>
              </a:ext>
            </a:extLst>
          </p:cNvPr>
          <p:cNvCxnSpPr/>
          <p:nvPr/>
        </p:nvCxnSpPr>
        <p:spPr>
          <a:xfrm>
            <a:off x="1691214" y="3544264"/>
            <a:ext cx="1275548" cy="0"/>
          </a:xfrm>
          <a:prstGeom prst="line">
            <a:avLst/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C9BB7E5-B1B2-4A32-A1B1-7CFE9CDB09F0}"/>
              </a:ext>
            </a:extLst>
          </p:cNvPr>
          <p:cNvSpPr txBox="1"/>
          <p:nvPr/>
        </p:nvSpPr>
        <p:spPr>
          <a:xfrm>
            <a:off x="2148297" y="3627794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E68818-EBDF-4705-9281-C686231BCE8F}"/>
              </a:ext>
            </a:extLst>
          </p:cNvPr>
          <p:cNvSpPr txBox="1"/>
          <p:nvPr/>
        </p:nvSpPr>
        <p:spPr>
          <a:xfrm>
            <a:off x="2363742" y="3637954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6EC63B-0C06-4183-97A1-C882B6527E8A}"/>
              </a:ext>
            </a:extLst>
          </p:cNvPr>
          <p:cNvSpPr txBox="1"/>
          <p:nvPr/>
        </p:nvSpPr>
        <p:spPr>
          <a:xfrm>
            <a:off x="2588902" y="3629627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0CCD91-D9F4-4C6F-A2CF-BB66CE0E9308}"/>
              </a:ext>
            </a:extLst>
          </p:cNvPr>
          <p:cNvSpPr txBox="1"/>
          <p:nvPr/>
        </p:nvSpPr>
        <p:spPr>
          <a:xfrm>
            <a:off x="2424694" y="1679574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84A110-1514-4D0E-A3B2-570B5F0E70FD}"/>
              </a:ext>
            </a:extLst>
          </p:cNvPr>
          <p:cNvSpPr txBox="1"/>
          <p:nvPr/>
        </p:nvSpPr>
        <p:spPr>
          <a:xfrm>
            <a:off x="1927588" y="1671247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3A7D88-220E-4D8B-86A3-B60E38A0A90C}"/>
              </a:ext>
            </a:extLst>
          </p:cNvPr>
          <p:cNvSpPr txBox="1"/>
          <p:nvPr/>
        </p:nvSpPr>
        <p:spPr>
          <a:xfrm>
            <a:off x="1835494" y="3638299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540E82-A711-44FF-BC09-6E3D18818254}"/>
              </a:ext>
            </a:extLst>
          </p:cNvPr>
          <p:cNvSpPr txBox="1"/>
          <p:nvPr/>
        </p:nvSpPr>
        <p:spPr>
          <a:xfrm>
            <a:off x="1616138" y="3640132"/>
            <a:ext cx="32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C084C5-6BA7-4D93-95BA-9E460C0A14FE}"/>
              </a:ext>
            </a:extLst>
          </p:cNvPr>
          <p:cNvSpPr txBox="1"/>
          <p:nvPr/>
        </p:nvSpPr>
        <p:spPr>
          <a:xfrm>
            <a:off x="4994101" y="1928603"/>
            <a:ext cx="1649562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82 750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643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45D467-7366-4891-A804-65174335E37D}"/>
              </a:ext>
            </a:extLst>
          </p:cNvPr>
          <p:cNvSpPr txBox="1"/>
          <p:nvPr/>
        </p:nvSpPr>
        <p:spPr>
          <a:xfrm>
            <a:off x="4769948" y="2481208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82BFC52-E270-4587-8C46-D3BB156BB865}"/>
              </a:ext>
            </a:extLst>
          </p:cNvPr>
          <p:cNvCxnSpPr/>
          <p:nvPr/>
        </p:nvCxnSpPr>
        <p:spPr>
          <a:xfrm>
            <a:off x="5024033" y="3552591"/>
            <a:ext cx="1275548" cy="0"/>
          </a:xfrm>
          <a:prstGeom prst="line">
            <a:avLst/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3E62AE7-67FF-4D09-A798-042C92DA4B37}"/>
              </a:ext>
            </a:extLst>
          </p:cNvPr>
          <p:cNvSpPr txBox="1"/>
          <p:nvPr/>
        </p:nvSpPr>
        <p:spPr>
          <a:xfrm>
            <a:off x="5481116" y="3636121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FC7101-F67B-4100-985D-DAB9614DA8F1}"/>
              </a:ext>
            </a:extLst>
          </p:cNvPr>
          <p:cNvSpPr txBox="1"/>
          <p:nvPr/>
        </p:nvSpPr>
        <p:spPr>
          <a:xfrm>
            <a:off x="5696561" y="3646281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BDFFB7-F02F-443A-8564-618CEFF16D74}"/>
              </a:ext>
            </a:extLst>
          </p:cNvPr>
          <p:cNvSpPr txBox="1"/>
          <p:nvPr/>
        </p:nvSpPr>
        <p:spPr>
          <a:xfrm>
            <a:off x="5921721" y="3637954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515CB1-53F2-4532-B466-1FD269ED1BFE}"/>
              </a:ext>
            </a:extLst>
          </p:cNvPr>
          <p:cNvSpPr txBox="1"/>
          <p:nvPr/>
        </p:nvSpPr>
        <p:spPr>
          <a:xfrm>
            <a:off x="5260407" y="1679574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9FC11A-240E-451F-B3EC-DFEAA1063AA9}"/>
              </a:ext>
            </a:extLst>
          </p:cNvPr>
          <p:cNvSpPr txBox="1"/>
          <p:nvPr/>
        </p:nvSpPr>
        <p:spPr>
          <a:xfrm>
            <a:off x="5200971" y="3646626"/>
            <a:ext cx="306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AD7573-71DA-4739-8AA9-965775A52F23}"/>
              </a:ext>
            </a:extLst>
          </p:cNvPr>
          <p:cNvSpPr txBox="1"/>
          <p:nvPr/>
        </p:nvSpPr>
        <p:spPr>
          <a:xfrm>
            <a:off x="4992501" y="3648459"/>
            <a:ext cx="306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2B0348-78B3-4C59-8EDB-5E70DF1D2A02}"/>
              </a:ext>
            </a:extLst>
          </p:cNvPr>
          <p:cNvSpPr txBox="1"/>
          <p:nvPr/>
        </p:nvSpPr>
        <p:spPr>
          <a:xfrm>
            <a:off x="8783224" y="1853996"/>
            <a:ext cx="1649562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3 548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94 627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0C6995D-7C99-4CA5-8261-101DB382CBBC}"/>
              </a:ext>
            </a:extLst>
          </p:cNvPr>
          <p:cNvSpPr txBox="1"/>
          <p:nvPr/>
        </p:nvSpPr>
        <p:spPr>
          <a:xfrm>
            <a:off x="8559071" y="2406601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71813CD-535C-4080-9234-726214D3FC66}"/>
              </a:ext>
            </a:extLst>
          </p:cNvPr>
          <p:cNvCxnSpPr/>
          <p:nvPr/>
        </p:nvCxnSpPr>
        <p:spPr>
          <a:xfrm>
            <a:off x="8813156" y="3477984"/>
            <a:ext cx="1275548" cy="0"/>
          </a:xfrm>
          <a:prstGeom prst="line">
            <a:avLst/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523E48F-65F0-424A-9B53-0BF42CA2F3A1}"/>
              </a:ext>
            </a:extLst>
          </p:cNvPr>
          <p:cNvSpPr txBox="1"/>
          <p:nvPr/>
        </p:nvSpPr>
        <p:spPr>
          <a:xfrm>
            <a:off x="9270239" y="3561514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0EEC46F-BEE4-47B2-85A9-2F479D53CD65}"/>
              </a:ext>
            </a:extLst>
          </p:cNvPr>
          <p:cNvSpPr txBox="1"/>
          <p:nvPr/>
        </p:nvSpPr>
        <p:spPr>
          <a:xfrm>
            <a:off x="9515142" y="3571674"/>
            <a:ext cx="265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07E7A60-C69E-452B-9CE8-5D4887058BB9}"/>
              </a:ext>
            </a:extLst>
          </p:cNvPr>
          <p:cNvSpPr txBox="1"/>
          <p:nvPr/>
        </p:nvSpPr>
        <p:spPr>
          <a:xfrm>
            <a:off x="9759102" y="3563347"/>
            <a:ext cx="307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2AD7460-BDA9-4C71-98B5-76E3A699CA15}"/>
              </a:ext>
            </a:extLst>
          </p:cNvPr>
          <p:cNvSpPr txBox="1"/>
          <p:nvPr/>
        </p:nvSpPr>
        <p:spPr>
          <a:xfrm>
            <a:off x="9568345" y="1597110"/>
            <a:ext cx="255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A27C348-ECF6-4287-87BD-D434A0A0033E}"/>
              </a:ext>
            </a:extLst>
          </p:cNvPr>
          <p:cNvSpPr txBox="1"/>
          <p:nvPr/>
        </p:nvSpPr>
        <p:spPr>
          <a:xfrm>
            <a:off x="9010983" y="1604967"/>
            <a:ext cx="273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2847BAF-751C-4F1B-B53D-3B98A30A8505}"/>
              </a:ext>
            </a:extLst>
          </p:cNvPr>
          <p:cNvSpPr txBox="1"/>
          <p:nvPr/>
        </p:nvSpPr>
        <p:spPr>
          <a:xfrm>
            <a:off x="8990094" y="3572019"/>
            <a:ext cx="44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8D57563-B3A8-4863-B554-0A0A106CFFD2}"/>
              </a:ext>
            </a:extLst>
          </p:cNvPr>
          <p:cNvSpPr txBox="1"/>
          <p:nvPr/>
        </p:nvSpPr>
        <p:spPr>
          <a:xfrm>
            <a:off x="8781624" y="3573852"/>
            <a:ext cx="332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AD4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80359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D43300B-3F3B-4C7F-A6A8-101A01120776}"/>
              </a:ext>
            </a:extLst>
          </p:cNvPr>
          <p:cNvSpPr/>
          <p:nvPr/>
        </p:nvSpPr>
        <p:spPr>
          <a:xfrm>
            <a:off x="164646" y="125719"/>
            <a:ext cx="466725" cy="4585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C08A8B-B2C8-4F82-ADB2-01B3E6E47D1F}"/>
              </a:ext>
            </a:extLst>
          </p:cNvPr>
          <p:cNvSpPr txBox="1"/>
          <p:nvPr/>
        </p:nvSpPr>
        <p:spPr>
          <a:xfrm>
            <a:off x="761998" y="-59810"/>
            <a:ext cx="4909459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771598-5F46-4828-929C-3880F85CCA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190" b="94118" l="4082" r="96599">
                        <a14:foregroundMark x1="5442" y1="21569" x2="48299" y2="29412"/>
                        <a14:foregroundMark x1="48299" y1="29412" x2="46032" y2="53595"/>
                        <a14:foregroundMark x1="46032" y1="53595" x2="18821" y2="62745"/>
                        <a14:foregroundMark x1="18821" y1="62745" x2="13379" y2="34641"/>
                        <a14:foregroundMark x1="13379" y1="34641" x2="13379" y2="33333"/>
                        <a14:foregroundMark x1="4082" y1="64052" x2="4762" y2="67974"/>
                        <a14:foregroundMark x1="12245" y1="90850" x2="23810" y2="88235"/>
                        <a14:foregroundMark x1="23810" y1="88235" x2="25351" y2="88354"/>
                        <a14:foregroundMark x1="83744" y1="92853" x2="90703" y2="94118"/>
                        <a14:foregroundMark x1="70667" y1="90475" x2="81618" y2="92466"/>
                        <a14:foregroundMark x1="65533" y1="89542" x2="69970" y2="90349"/>
                        <a14:foregroundMark x1="94558" y1="94771" x2="95692" y2="94771"/>
                        <a14:foregroundMark x1="96599" y1="94771" x2="96599" y2="94771"/>
                        <a14:foregroundMark x1="71202" y1="83007" x2="71202" y2="83007"/>
                        <a14:foregroundMark x1="70068" y1="25490" x2="76190" y2="66013"/>
                        <a14:foregroundMark x1="65986" y1="24183" x2="78458" y2="26144"/>
                        <a14:foregroundMark x1="78458" y1="26144" x2="79819" y2="37255"/>
                        <a14:foregroundMark x1="87982" y1="11111" x2="89569" y2="17647"/>
                        <a14:foregroundMark x1="86168" y1="13725" x2="92971" y2="24183"/>
                        <a14:foregroundMark x1="92971" y1="24183" x2="92971" y2="24183"/>
                        <a14:foregroundMark x1="90930" y1="11111" x2="83220" y2="19608"/>
                        <a14:foregroundMark x1="83220" y1="19608" x2="83220" y2="19608"/>
                        <a14:foregroundMark x1="87528" y1="7190" x2="82993" y2="18954"/>
                        <a14:foregroundMark x1="86168" y1="25490" x2="88889" y2="25490"/>
                        <a14:foregroundMark x1="82766" y1="19608" x2="82766" y2="19608"/>
                        <a14:foregroundMark x1="82766" y1="21569" x2="82766" y2="21569"/>
                        <a14:foregroundMark x1="72789" y1="15686" x2="69161" y2="15033"/>
                        <a14:foregroundMark x1="67574" y1="13725" x2="70295" y2="20915"/>
                        <a14:foregroundMark x1="74150" y1="13725" x2="62812" y2="16340"/>
                        <a14:foregroundMark x1="62812" y1="16340" x2="63946" y2="33333"/>
                        <a14:foregroundMark x1="63946" y1="33333" x2="67800" y2="48366"/>
                        <a14:foregroundMark x1="67800" y1="48366" x2="67574" y2="49673"/>
                        <a14:foregroundMark x1="66667" y1="21569" x2="72562" y2="21569"/>
                        <a14:foregroundMark x1="14739" y1="67974" x2="6803" y2="68627"/>
                        <a14:backgroundMark x1="23356" y1="97386" x2="34921" y2="97386"/>
                        <a14:backgroundMark x1="34921" y1="97386" x2="60544" y2="99346"/>
                        <a14:backgroundMark x1="85034" y1="98693" x2="82993" y2="98693"/>
                        <a14:backgroundMark x1="73243" y1="98693" x2="72789" y2="9934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46870" y="125719"/>
            <a:ext cx="5202984" cy="32929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C3508E5-92BB-45C4-B2A6-8F0BE8681EEA}"/>
              </a:ext>
            </a:extLst>
          </p:cNvPr>
          <p:cNvSpPr txBox="1"/>
          <p:nvPr/>
        </p:nvSpPr>
        <p:spPr>
          <a:xfrm>
            <a:off x="164646" y="3680377"/>
            <a:ext cx="5540828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   35 000 + 27 000 + 13 000 =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1C722C-C312-4698-A55F-7C597841B086}"/>
              </a:ext>
            </a:extLst>
          </p:cNvPr>
          <p:cNvSpPr txBox="1"/>
          <p:nvPr/>
        </p:nvSpPr>
        <p:spPr>
          <a:xfrm>
            <a:off x="251732" y="5171720"/>
            <a:ext cx="5540828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b)    20 500 + 50 900 + 8 500 =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9461A6-E692-4F83-80D6-EEB5CD6B5DB6}"/>
              </a:ext>
            </a:extLst>
          </p:cNvPr>
          <p:cNvSpPr txBox="1"/>
          <p:nvPr/>
        </p:nvSpPr>
        <p:spPr>
          <a:xfrm>
            <a:off x="5616150" y="3672780"/>
            <a:ext cx="1481331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52 000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513D51-A09F-434F-9F34-1229D8FC296D}"/>
              </a:ext>
            </a:extLst>
          </p:cNvPr>
          <p:cNvSpPr txBox="1"/>
          <p:nvPr/>
        </p:nvSpPr>
        <p:spPr>
          <a:xfrm>
            <a:off x="6868004" y="3680377"/>
            <a:ext cx="1731708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+ 13 000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5B827C-DB7B-4BE5-A0FD-E762F15BD84E}"/>
              </a:ext>
            </a:extLst>
          </p:cNvPr>
          <p:cNvSpPr txBox="1"/>
          <p:nvPr/>
        </p:nvSpPr>
        <p:spPr>
          <a:xfrm>
            <a:off x="5212497" y="4298167"/>
            <a:ext cx="2385731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   65 000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544E7F-6F34-4A7C-B7AC-1BCDED65182E}"/>
              </a:ext>
            </a:extLst>
          </p:cNvPr>
          <p:cNvSpPr txBox="1"/>
          <p:nvPr/>
        </p:nvSpPr>
        <p:spPr>
          <a:xfrm>
            <a:off x="5462875" y="5153237"/>
            <a:ext cx="1481331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71 400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AFD8F5-DA9E-49EF-B7BF-1AA659CEC36D}"/>
              </a:ext>
            </a:extLst>
          </p:cNvPr>
          <p:cNvSpPr txBox="1"/>
          <p:nvPr/>
        </p:nvSpPr>
        <p:spPr>
          <a:xfrm>
            <a:off x="6682948" y="5145640"/>
            <a:ext cx="1731708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+ 8 500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EE251D-4FC0-4A0A-9025-ABD2CFE6691E}"/>
              </a:ext>
            </a:extLst>
          </p:cNvPr>
          <p:cNvSpPr txBox="1"/>
          <p:nvPr/>
        </p:nvSpPr>
        <p:spPr>
          <a:xfrm>
            <a:off x="5124093" y="5713490"/>
            <a:ext cx="237616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   79 900</a:t>
            </a:r>
          </a:p>
        </p:txBody>
      </p:sp>
    </p:spTree>
    <p:extLst>
      <p:ext uri="{BB962C8B-B14F-4D97-AF65-F5344CB8AC3E}">
        <p14:creationId xmlns:p14="http://schemas.microsoft.com/office/powerpoint/2010/main" val="165335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C1EAD714-8950-4923-8EAE-18B2627322FE}"/>
              </a:ext>
            </a:extLst>
          </p:cNvPr>
          <p:cNvSpPr/>
          <p:nvPr/>
        </p:nvSpPr>
        <p:spPr>
          <a:xfrm>
            <a:off x="77561" y="54430"/>
            <a:ext cx="466725" cy="4585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D6715E-8ABD-4AEA-B31F-415A23213339}"/>
              </a:ext>
            </a:extLst>
          </p:cNvPr>
          <p:cNvSpPr txBox="1"/>
          <p:nvPr/>
        </p:nvSpPr>
        <p:spPr>
          <a:xfrm>
            <a:off x="77561" y="-34865"/>
            <a:ext cx="777351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10 800 con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950 con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0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0F1F9C-FBDC-4F50-A0DF-852D6817D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309" y="-59810"/>
            <a:ext cx="4410691" cy="30469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F9940E-154B-42AD-8662-FC2D1478CF52}"/>
              </a:ext>
            </a:extLst>
          </p:cNvPr>
          <p:cNvSpPr txBox="1"/>
          <p:nvPr/>
        </p:nvSpPr>
        <p:spPr>
          <a:xfrm>
            <a:off x="1738919" y="3029169"/>
            <a:ext cx="16803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u="sng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000" b="1" u="sng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kumimoji="0" lang="en-US" sz="3000" b="1" i="0" u="sng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E4799B2-3E8E-4818-B083-27DB9E9385BF}"/>
              </a:ext>
            </a:extLst>
          </p:cNvPr>
          <p:cNvCxnSpPr>
            <a:cxnSpLocks/>
          </p:cNvCxnSpPr>
          <p:nvPr/>
        </p:nvCxnSpPr>
        <p:spPr>
          <a:xfrm>
            <a:off x="190024" y="925286"/>
            <a:ext cx="7321119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45DA64-3C30-4D80-A15D-ACAAFC2A88BE}"/>
              </a:ext>
            </a:extLst>
          </p:cNvPr>
          <p:cNvCxnSpPr>
            <a:cxnSpLocks/>
          </p:cNvCxnSpPr>
          <p:nvPr/>
        </p:nvCxnSpPr>
        <p:spPr>
          <a:xfrm flipV="1">
            <a:off x="177077" y="1843827"/>
            <a:ext cx="1934754" cy="86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64526-DC49-4855-AF88-4429BD3F3952}"/>
              </a:ext>
            </a:extLst>
          </p:cNvPr>
          <p:cNvCxnSpPr>
            <a:cxnSpLocks/>
          </p:cNvCxnSpPr>
          <p:nvPr/>
        </p:nvCxnSpPr>
        <p:spPr>
          <a:xfrm>
            <a:off x="77561" y="2349019"/>
            <a:ext cx="5408839" cy="1677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772919E-2D29-40BF-83CD-6823A9F38724}"/>
              </a:ext>
            </a:extLst>
          </p:cNvPr>
          <p:cNvCxnSpPr>
            <a:cxnSpLocks/>
          </p:cNvCxnSpPr>
          <p:nvPr/>
        </p:nvCxnSpPr>
        <p:spPr>
          <a:xfrm>
            <a:off x="2399242" y="1843827"/>
            <a:ext cx="4469643" cy="4161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DA47EE6-2099-4ADB-84DC-C255B82B5D8E}"/>
              </a:ext>
            </a:extLst>
          </p:cNvPr>
          <p:cNvCxnSpPr>
            <a:cxnSpLocks/>
          </p:cNvCxnSpPr>
          <p:nvPr/>
        </p:nvCxnSpPr>
        <p:spPr>
          <a:xfrm>
            <a:off x="165115" y="1398369"/>
            <a:ext cx="734602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D7B4559-780C-4CC0-9969-9C7EC42A00FF}"/>
              </a:ext>
            </a:extLst>
          </p:cNvPr>
          <p:cNvSpPr txBox="1"/>
          <p:nvPr/>
        </p:nvSpPr>
        <p:spPr>
          <a:xfrm>
            <a:off x="77561" y="3870257"/>
            <a:ext cx="13320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0BA9D6-2409-435A-9C6B-71D2C29A8308}"/>
              </a:ext>
            </a:extLst>
          </p:cNvPr>
          <p:cNvSpPr txBox="1"/>
          <p:nvPr/>
        </p:nvSpPr>
        <p:spPr>
          <a:xfrm>
            <a:off x="6211001" y="3509058"/>
            <a:ext cx="6281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56162F-E27C-40B5-8541-3EDA24F41D8A}"/>
              </a:ext>
            </a:extLst>
          </p:cNvPr>
          <p:cNvSpPr txBox="1"/>
          <p:nvPr/>
        </p:nvSpPr>
        <p:spPr>
          <a:xfrm>
            <a:off x="77561" y="4584324"/>
            <a:ext cx="13320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8EF3F28-619D-4041-954F-01959C38B85C}"/>
              </a:ext>
            </a:extLst>
          </p:cNvPr>
          <p:cNvCxnSpPr>
            <a:cxnSpLocks/>
          </p:cNvCxnSpPr>
          <p:nvPr/>
        </p:nvCxnSpPr>
        <p:spPr>
          <a:xfrm flipV="1">
            <a:off x="1358739" y="4234220"/>
            <a:ext cx="2202719" cy="332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719AD2C-B287-4F70-8BA4-EB3797B02D1D}"/>
              </a:ext>
            </a:extLst>
          </p:cNvPr>
          <p:cNvCxnSpPr>
            <a:cxnSpLocks/>
          </p:cNvCxnSpPr>
          <p:nvPr/>
        </p:nvCxnSpPr>
        <p:spPr>
          <a:xfrm flipV="1">
            <a:off x="1370614" y="4859822"/>
            <a:ext cx="2215753" cy="1688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B6E82FD-FFB3-45BD-9978-29A56287A86B}"/>
              </a:ext>
            </a:extLst>
          </p:cNvPr>
          <p:cNvCxnSpPr>
            <a:cxnSpLocks/>
          </p:cNvCxnSpPr>
          <p:nvPr/>
        </p:nvCxnSpPr>
        <p:spPr>
          <a:xfrm flipH="1" flipV="1">
            <a:off x="4495805" y="4730002"/>
            <a:ext cx="10885" cy="2596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BF7135-B9ED-4C59-8DB4-00DCC8F81FF9}"/>
              </a:ext>
            </a:extLst>
          </p:cNvPr>
          <p:cNvCxnSpPr>
            <a:cxnSpLocks/>
          </p:cNvCxnSpPr>
          <p:nvPr/>
        </p:nvCxnSpPr>
        <p:spPr>
          <a:xfrm flipH="1" flipV="1">
            <a:off x="1362206" y="4098999"/>
            <a:ext cx="10885" cy="2596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01CFC5D-8DD1-49EA-B668-0576F02336E9}"/>
              </a:ext>
            </a:extLst>
          </p:cNvPr>
          <p:cNvCxnSpPr>
            <a:cxnSpLocks/>
          </p:cNvCxnSpPr>
          <p:nvPr/>
        </p:nvCxnSpPr>
        <p:spPr>
          <a:xfrm flipH="1" flipV="1">
            <a:off x="3575482" y="4119503"/>
            <a:ext cx="10885" cy="2596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2CE4B95-889C-48B0-9FA4-AF5889FF1213}"/>
              </a:ext>
            </a:extLst>
          </p:cNvPr>
          <p:cNvCxnSpPr>
            <a:cxnSpLocks/>
          </p:cNvCxnSpPr>
          <p:nvPr/>
        </p:nvCxnSpPr>
        <p:spPr>
          <a:xfrm flipH="1" flipV="1">
            <a:off x="1350334" y="4757444"/>
            <a:ext cx="10885" cy="2596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D21A24B-6BB9-455E-B7A8-6828D2876A7B}"/>
              </a:ext>
            </a:extLst>
          </p:cNvPr>
          <p:cNvCxnSpPr>
            <a:cxnSpLocks/>
          </p:cNvCxnSpPr>
          <p:nvPr/>
        </p:nvCxnSpPr>
        <p:spPr>
          <a:xfrm flipH="1" flipV="1">
            <a:off x="3570521" y="4730003"/>
            <a:ext cx="10885" cy="25964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ED8B5BB-746A-4ADB-8A89-79F1FC426406}"/>
              </a:ext>
            </a:extLst>
          </p:cNvPr>
          <p:cNvCxnSpPr>
            <a:cxnSpLocks/>
          </p:cNvCxnSpPr>
          <p:nvPr/>
        </p:nvCxnSpPr>
        <p:spPr>
          <a:xfrm flipV="1">
            <a:off x="3577862" y="4859822"/>
            <a:ext cx="940024" cy="589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E2417F6-2074-4706-8DE0-480DA43F43C7}"/>
              </a:ext>
            </a:extLst>
          </p:cNvPr>
          <p:cNvSpPr txBox="1"/>
          <p:nvPr/>
        </p:nvSpPr>
        <p:spPr>
          <a:xfrm>
            <a:off x="1399473" y="3721488"/>
            <a:ext cx="1967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10 800 con </a:t>
            </a:r>
            <a:r>
              <a:rPr lang="en-US" sz="24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EAC1B7-72B6-43B6-B25F-FED7B65F1012}"/>
              </a:ext>
            </a:extLst>
          </p:cNvPr>
          <p:cNvSpPr txBox="1"/>
          <p:nvPr/>
        </p:nvSpPr>
        <p:spPr>
          <a:xfrm>
            <a:off x="3455662" y="4333247"/>
            <a:ext cx="1261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950 con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ight Brace 41">
            <a:extLst>
              <a:ext uri="{FF2B5EF4-FFF2-40B4-BE49-F238E27FC236}">
                <a16:creationId xmlns:a16="http://schemas.microsoft.com/office/drawing/2014/main" id="{7F2C7D8A-FAD3-451A-91EB-96CBAEB67730}"/>
              </a:ext>
            </a:extLst>
          </p:cNvPr>
          <p:cNvSpPr/>
          <p:nvPr/>
        </p:nvSpPr>
        <p:spPr>
          <a:xfrm>
            <a:off x="4584012" y="3737058"/>
            <a:ext cx="372184" cy="1349827"/>
          </a:xfrm>
          <a:prstGeom prst="rightBrac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1A3CCE-393A-4CC0-857F-F8E6BE96150B}"/>
              </a:ext>
            </a:extLst>
          </p:cNvPr>
          <p:cNvSpPr txBox="1"/>
          <p:nvPr/>
        </p:nvSpPr>
        <p:spPr>
          <a:xfrm>
            <a:off x="4645236" y="4098319"/>
            <a:ext cx="15657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…? con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DD7967-CBF6-4EC2-855B-A4A60EC9A6D4}"/>
              </a:ext>
            </a:extLst>
          </p:cNvPr>
          <p:cNvSpPr txBox="1"/>
          <p:nvPr/>
        </p:nvSpPr>
        <p:spPr>
          <a:xfrm>
            <a:off x="8772729" y="3014384"/>
            <a:ext cx="15977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Bải</a:t>
            </a:r>
            <a:r>
              <a:rPr lang="en-US" sz="3000" b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3000" b="1" i="0" u="sng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9638045-761B-4A32-AD5D-620183D6C82F}"/>
              </a:ext>
            </a:extLst>
          </p:cNvPr>
          <p:cNvCxnSpPr>
            <a:cxnSpLocks/>
          </p:cNvCxnSpPr>
          <p:nvPr/>
        </p:nvCxnSpPr>
        <p:spPr>
          <a:xfrm flipV="1">
            <a:off x="6096000" y="3200976"/>
            <a:ext cx="0" cy="357803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A832DF64-3433-486C-B04D-9CF4B5B81606}"/>
              </a:ext>
            </a:extLst>
          </p:cNvPr>
          <p:cNvSpPr txBox="1"/>
          <p:nvPr/>
        </p:nvSpPr>
        <p:spPr>
          <a:xfrm>
            <a:off x="6582891" y="4497244"/>
            <a:ext cx="26214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10 800 + 950 =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F67014B-3366-4E8D-9618-8530E92B44FB}"/>
              </a:ext>
            </a:extLst>
          </p:cNvPr>
          <p:cNvSpPr txBox="1"/>
          <p:nvPr/>
        </p:nvSpPr>
        <p:spPr>
          <a:xfrm>
            <a:off x="6096000" y="4979669"/>
            <a:ext cx="6281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1FF897B-DEF3-483D-A2E9-9D82AAA90169}"/>
              </a:ext>
            </a:extLst>
          </p:cNvPr>
          <p:cNvSpPr txBox="1"/>
          <p:nvPr/>
        </p:nvSpPr>
        <p:spPr>
          <a:xfrm>
            <a:off x="9041602" y="4447493"/>
            <a:ext cx="26214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11 750</a:t>
            </a:r>
            <a:r>
              <a:rPr lang="en-US" sz="30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(con)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98E8638-255C-4053-8F4E-F14C2EFF3A39}"/>
              </a:ext>
            </a:extLst>
          </p:cNvPr>
          <p:cNvSpPr txBox="1"/>
          <p:nvPr/>
        </p:nvSpPr>
        <p:spPr>
          <a:xfrm>
            <a:off x="6582891" y="5880215"/>
            <a:ext cx="32904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10 800 + 11 750 =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ECD9B8A-DA11-4735-AE71-895CCA0EC9C2}"/>
              </a:ext>
            </a:extLst>
          </p:cNvPr>
          <p:cNvSpPr txBox="1"/>
          <p:nvPr/>
        </p:nvSpPr>
        <p:spPr>
          <a:xfrm>
            <a:off x="9626331" y="5844061"/>
            <a:ext cx="27507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22 550</a:t>
            </a:r>
            <a:r>
              <a:rPr lang="en-US" sz="30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34CCAA-F3DC-458A-A3BE-8EBB1DB1E8BD}"/>
              </a:ext>
            </a:extLst>
          </p:cNvPr>
          <p:cNvSpPr txBox="1"/>
          <p:nvPr/>
        </p:nvSpPr>
        <p:spPr>
          <a:xfrm>
            <a:off x="8612757" y="6305676"/>
            <a:ext cx="37587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22 550</a:t>
            </a:r>
            <a:r>
              <a:rPr lang="en-US" sz="30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9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1" grpId="0"/>
      <p:bldP spid="22" grpId="0"/>
      <p:bldP spid="39" grpId="0"/>
      <p:bldP spid="40" grpId="0"/>
      <p:bldP spid="42" grpId="0" animBg="1"/>
      <p:bldP spid="47" grpId="0"/>
      <p:bldP spid="48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D0820BA-0E8F-4B59-B42C-9297FBB932B8}"/>
              </a:ext>
            </a:extLst>
          </p:cNvPr>
          <p:cNvSpPr/>
          <p:nvPr/>
        </p:nvSpPr>
        <p:spPr>
          <a:xfrm>
            <a:off x="164646" y="125719"/>
            <a:ext cx="466725" cy="45853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721EA8-5747-46DF-8A30-145C6647F29A}"/>
              </a:ext>
            </a:extLst>
          </p:cNvPr>
          <p:cNvSpPr txBox="1"/>
          <p:nvPr/>
        </p:nvSpPr>
        <p:spPr>
          <a:xfrm>
            <a:off x="761998" y="-59810"/>
            <a:ext cx="4909459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kern="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358DEF-B615-49C4-917D-01D0AAFEA9C5}"/>
              </a:ext>
            </a:extLst>
          </p:cNvPr>
          <p:cNvSpPr txBox="1"/>
          <p:nvPr/>
        </p:nvSpPr>
        <p:spPr>
          <a:xfrm>
            <a:off x="2268207" y="940574"/>
            <a:ext cx="1525662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6 3   2 1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A9BD385-15EF-4DC2-AF03-F9FE8478E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1405" y="1542288"/>
            <a:ext cx="314369" cy="304843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CFAECFD-E4F9-4F8B-80E4-2C1AC6382B8F}"/>
              </a:ext>
            </a:extLst>
          </p:cNvPr>
          <p:cNvSpPr/>
          <p:nvPr/>
        </p:nvSpPr>
        <p:spPr>
          <a:xfrm>
            <a:off x="2906441" y="1203094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F93738B-FF99-4122-86F9-C5B636CE1E9E}"/>
              </a:ext>
            </a:extLst>
          </p:cNvPr>
          <p:cNvSpPr/>
          <p:nvPr/>
        </p:nvSpPr>
        <p:spPr>
          <a:xfrm>
            <a:off x="2607001" y="1938609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E00261D-DEB3-4DFD-A50C-46FE6B3B50F0}"/>
              </a:ext>
            </a:extLst>
          </p:cNvPr>
          <p:cNvSpPr/>
          <p:nvPr/>
        </p:nvSpPr>
        <p:spPr>
          <a:xfrm>
            <a:off x="3472370" y="1923111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557FCA8-838B-4E01-9CF4-6B02F144D694}"/>
              </a:ext>
            </a:extLst>
          </p:cNvPr>
          <p:cNvSpPr/>
          <p:nvPr/>
        </p:nvSpPr>
        <p:spPr>
          <a:xfrm>
            <a:off x="3473425" y="1919527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7BDE0E-EE64-481F-A7B9-B3CD72E51CAA}"/>
              </a:ext>
            </a:extLst>
          </p:cNvPr>
          <p:cNvSpPr txBox="1"/>
          <p:nvPr/>
        </p:nvSpPr>
        <p:spPr>
          <a:xfrm>
            <a:off x="2568205" y="2471654"/>
            <a:ext cx="211772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1 4    5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FCE778B-7614-4109-933C-55FA32FF17D5}"/>
              </a:ext>
            </a:extLst>
          </p:cNvPr>
          <p:cNvSpPr/>
          <p:nvPr/>
        </p:nvSpPr>
        <p:spPr>
          <a:xfrm>
            <a:off x="2911562" y="1215300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75B4EC-D7F7-4836-9EA7-7296AEB6FCD0}"/>
              </a:ext>
            </a:extLst>
          </p:cNvPr>
          <p:cNvSpPr txBox="1"/>
          <p:nvPr/>
        </p:nvSpPr>
        <p:spPr>
          <a:xfrm>
            <a:off x="2814406" y="1651750"/>
            <a:ext cx="768701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2 9  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004EAA0-3FCB-40CC-AC34-602E0A288587}"/>
              </a:ext>
            </a:extLst>
          </p:cNvPr>
          <p:cNvSpPr/>
          <p:nvPr/>
        </p:nvSpPr>
        <p:spPr>
          <a:xfrm>
            <a:off x="2603644" y="1938273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48C6B91-C3CA-42C6-A39B-AEED802B8900}"/>
              </a:ext>
            </a:extLst>
          </p:cNvPr>
          <p:cNvCxnSpPr>
            <a:cxnSpLocks/>
          </p:cNvCxnSpPr>
          <p:nvPr/>
        </p:nvCxnSpPr>
        <p:spPr>
          <a:xfrm>
            <a:off x="2375774" y="2481418"/>
            <a:ext cx="1501209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D999693-42C6-4E0B-A314-86343165CE27}"/>
              </a:ext>
            </a:extLst>
          </p:cNvPr>
          <p:cNvSpPr/>
          <p:nvPr/>
        </p:nvSpPr>
        <p:spPr>
          <a:xfrm>
            <a:off x="2377727" y="2736942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DBF81AF5-1C16-4FE0-A60C-B572D8DC7428}"/>
              </a:ext>
            </a:extLst>
          </p:cNvPr>
          <p:cNvSpPr/>
          <p:nvPr/>
        </p:nvSpPr>
        <p:spPr>
          <a:xfrm>
            <a:off x="3235399" y="2720192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7CA1793-B4CF-485D-8F15-6B847E0471D9}"/>
              </a:ext>
            </a:extLst>
          </p:cNvPr>
          <p:cNvSpPr/>
          <p:nvPr/>
        </p:nvSpPr>
        <p:spPr>
          <a:xfrm>
            <a:off x="3237649" y="2729567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A34615DD-64BA-447A-A603-44851B7C5EDF}"/>
              </a:ext>
            </a:extLst>
          </p:cNvPr>
          <p:cNvSpPr/>
          <p:nvPr/>
        </p:nvSpPr>
        <p:spPr>
          <a:xfrm>
            <a:off x="2378649" y="2728392"/>
            <a:ext cx="252470" cy="368085"/>
          </a:xfrm>
          <a:prstGeom prst="round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5245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7" grpId="0" animBg="1"/>
      <p:bldP spid="29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324</Words>
  <Application>Microsoft Office PowerPoint</Application>
  <PresentationFormat>Widescreen</PresentationFormat>
  <Paragraphs>98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微软雅黑</vt:lpstr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6</cp:revision>
  <dcterms:created xsi:type="dcterms:W3CDTF">2022-07-20T14:26:33Z</dcterms:created>
  <dcterms:modified xsi:type="dcterms:W3CDTF">2025-04-04T03:16:34Z</dcterms:modified>
</cp:coreProperties>
</file>