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20" r:id="rId2"/>
    <p:sldMasterId id="2147483737" r:id="rId3"/>
  </p:sldMasterIdLst>
  <p:notesMasterIdLst>
    <p:notesMasterId r:id="rId17"/>
  </p:notesMasterIdLst>
  <p:sldIdLst>
    <p:sldId id="256" r:id="rId4"/>
    <p:sldId id="257" r:id="rId5"/>
    <p:sldId id="278" r:id="rId6"/>
    <p:sldId id="279" r:id="rId7"/>
    <p:sldId id="283" r:id="rId8"/>
    <p:sldId id="284" r:id="rId9"/>
    <p:sldId id="268" r:id="rId10"/>
    <p:sldId id="269" r:id="rId11"/>
    <p:sldId id="287" r:id="rId12"/>
    <p:sldId id="288" r:id="rId13"/>
    <p:sldId id="289" r:id="rId14"/>
    <p:sldId id="270" r:id="rId15"/>
    <p:sldId id="292" r:id="rId16"/>
  </p:sldIdLst>
  <p:sldSz cx="12190413" cy="6859588"/>
  <p:notesSz cx="6858000" cy="9144000"/>
  <p:embeddedFontLst>
    <p:embeddedFont>
      <p:font typeface="宋体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obster" panose="020B0604020202020204" charset="0"/>
      <p:regular r:id="rId23"/>
    </p:embeddedFont>
    <p:embeddedFont>
      <p:font typeface="Microsoft YaHei" panose="020B0503020204020204" pitchFamily="34" charset="-122"/>
      <p:regular r:id="rId24"/>
      <p:bold r:id="rId25"/>
    </p:embeddedFont>
    <p:embeddedFont>
      <p:font typeface="Microsoft YaHei" panose="020B0503020204020204" pitchFamily="34" charset="-122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7mfA3MOD1dAntxYTQu1dyW17i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F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98" y="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566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10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3831705" y="-1621609"/>
            <a:ext cx="4527011" cy="1097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 rot="5400000">
            <a:off x="7283035" y="1829727"/>
            <a:ext cx="5852880" cy="274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 rot="5400000">
            <a:off x="1695760" y="-811530"/>
            <a:ext cx="5852880" cy="80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916"/>
            <a:ext cx="12612046" cy="70968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3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21" y="1931042"/>
            <a:ext cx="851911" cy="852219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51"/>
            <a:ext cx="12183293" cy="681829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3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7"/>
            <a:ext cx="12164255" cy="685558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3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5"/>
            <a:ext cx="12164255" cy="685558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3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2" y="0"/>
            <a:ext cx="12190413" cy="68595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01" tIns="43299" rIns="86601" bIns="4329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2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0"/>
            <a:ext cx="12189745" cy="6859588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44" y="3293207"/>
            <a:ext cx="12189745" cy="3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3839561"/>
            <a:ext cx="12190413" cy="307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914286" y="2130926"/>
            <a:ext cx="10361851" cy="147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4E5CC29-D4C1-43AF-92DE-EAC9F1236EA8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77" y="164676"/>
            <a:ext cx="1003169" cy="67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093F466-4605-4A4F-B0AC-603452C1E21D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DEA88E6-BDD8-4DB5-B2C6-C275153AB3E5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115AA7B-1762-4F64-867E-A62A0D51D324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A9D4AF0-7703-437A-B20F-E0BB415885CC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03395C6-8E53-46E5-AC3C-60082576D5DD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33ABE5B-D107-4870-84B0-07085A150ACA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2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9F8459F-9C12-43E6-BEBC-D62F03F1A77A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2A175CD-49EE-4D6F-98ED-BCF7E28E17CB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9" y="6357823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4062118-105C-45D5-A1E0-F6B5E5B344D0}" type="datetime1">
              <a: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2025/12/11</a:t>
            </a:fld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zh-CN" altLang="en-US" sz="1800" kern="120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5160" y="311362"/>
            <a:ext cx="2844430" cy="365210"/>
          </a:xfrm>
          <a:prstGeom prst="rect">
            <a:avLst/>
          </a:prstGeom>
        </p:spPr>
        <p:txBody>
          <a:bodyPr lIns="86601" tIns="43299" rIns="86601" bIns="4329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7115745-2F8B-4195-AD23-8A2542AF7C2C}" type="slidenum">
              <a:rPr lang="zh-CN" altLang="en-US" sz="18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zh-CN" altLang="en-US" sz="1800" kern="120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91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914283" y="2130923"/>
            <a:ext cx="10361851" cy="147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0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3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962961" y="4407923"/>
            <a:ext cx="10361851" cy="13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962961" y="2907388"/>
            <a:ext cx="10361851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0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09523" y="1600573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6196794" y="1600573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2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609522" y="1535470"/>
            <a:ext cx="5386216" cy="63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09522" y="2175381"/>
            <a:ext cx="5386216" cy="39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6192567" y="1535470"/>
            <a:ext cx="5388332" cy="63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6192567" y="2175381"/>
            <a:ext cx="5388332" cy="39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7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3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962964" y="4407923"/>
            <a:ext cx="10361851" cy="13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962964" y="2907391"/>
            <a:ext cx="10361851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09524" y="273114"/>
            <a:ext cx="4010562" cy="11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766114" y="273118"/>
            <a:ext cx="6814780" cy="585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609524" y="1435438"/>
            <a:ext cx="4010562" cy="469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2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2389406" y="612919"/>
            <a:ext cx="7314248" cy="411575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389406" y="5368585"/>
            <a:ext cx="7314248" cy="80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1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3831702" y="-1621609"/>
            <a:ext cx="4527011" cy="1097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 rot="5400000">
            <a:off x="7283032" y="1829724"/>
            <a:ext cx="5852880" cy="274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 rot="5400000">
            <a:off x="1695760" y="-811533"/>
            <a:ext cx="5852880" cy="80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8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609526" y="1600576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6196794" y="1600576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609522" y="1535473"/>
            <a:ext cx="5386216" cy="63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09522" y="2175384"/>
            <a:ext cx="5386216" cy="39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6192567" y="1535473"/>
            <a:ext cx="5388332" cy="63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6192567" y="2175384"/>
            <a:ext cx="5388332" cy="39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09524" y="273117"/>
            <a:ext cx="4010562" cy="116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766117" y="273121"/>
            <a:ext cx="6814780" cy="585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609524" y="1435441"/>
            <a:ext cx="4010562" cy="469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>
            <a:spLocks noGrp="1"/>
          </p:cNvSpPr>
          <p:nvPr>
            <p:ph type="pic" idx="2"/>
          </p:nvPr>
        </p:nvSpPr>
        <p:spPr>
          <a:xfrm>
            <a:off x="2389406" y="612922"/>
            <a:ext cx="7314248" cy="411575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389406" y="5368588"/>
            <a:ext cx="7314248" cy="80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521" y="1600576"/>
            <a:ext cx="10971372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063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716" r:id="rId13"/>
    <p:sldLayoutId id="2147483717" r:id="rId14"/>
    <p:sldLayoutId id="2147483718" r:id="rId15"/>
    <p:sldLayoutId id="2147483719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6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779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73" indent="-456673" algn="l" defTabSz="121779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54" indent="-380559" algn="l" defTabSz="121779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40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135" indent="-304448" algn="l" defTabSz="121779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33" indent="-304448" algn="l" defTabSz="121779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927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823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715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612" indent="-304448" algn="l" defTabSz="12177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96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90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87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583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478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373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268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164" algn="l" defTabSz="121779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3320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" y="1242"/>
            <a:ext cx="12190411" cy="685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65595" y="-167672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"/>
          <p:cNvSpPr txBox="1"/>
          <p:nvPr/>
        </p:nvSpPr>
        <p:spPr>
          <a:xfrm>
            <a:off x="438412" y="1367354"/>
            <a:ext cx="10509336" cy="330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9CB"/>
              </a:buClr>
              <a:buSzPts val="6600"/>
              <a:buFont typeface="Arial"/>
              <a:buNone/>
            </a:pPr>
            <a:r>
              <a:rPr lang="en-US" sz="5400" b="1" dirty="0" err="1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Toán</a:t>
            </a:r>
            <a:endParaRPr lang="en-US" sz="5400" b="1" dirty="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algn="ctr">
              <a:buClr>
                <a:srgbClr val="5FB9CB"/>
              </a:buClr>
              <a:buSzPts val="6600"/>
            </a:pPr>
            <a:r>
              <a:rPr lang="nl-NL" sz="4800" b="1" dirty="0">
                <a:solidFill>
                  <a:srgbClr val="C00000"/>
                </a:solidFill>
                <a:latin typeface="Lobster"/>
                <a:ea typeface="Lobster"/>
                <a:cs typeface="Lobster"/>
              </a:rPr>
              <a:t>Chủ đề 5: </a:t>
            </a:r>
            <a:r>
              <a:rPr lang="nl-NL" sz="4800" b="1" dirty="0">
                <a:solidFill>
                  <a:srgbClr val="5FB9CB"/>
                </a:solidFill>
                <a:latin typeface="Lobster"/>
                <a:ea typeface="Lobster"/>
                <a:cs typeface="Lobster"/>
              </a:rPr>
              <a:t>Một số đơn vị đo độ dài, </a:t>
            </a:r>
            <a:endParaRPr lang="en-US" sz="4800" b="1" dirty="0">
              <a:solidFill>
                <a:srgbClr val="5FB9CB"/>
              </a:solidFill>
              <a:latin typeface="Lobster"/>
              <a:ea typeface="Lobster"/>
              <a:cs typeface="Lobster"/>
            </a:endParaRPr>
          </a:p>
          <a:p>
            <a:pPr algn="ctr">
              <a:buClr>
                <a:srgbClr val="5FB9CB"/>
              </a:buClr>
              <a:buSzPts val="6600"/>
            </a:pPr>
            <a:r>
              <a:rPr lang="nl-NL" sz="4800" b="1" dirty="0">
                <a:solidFill>
                  <a:srgbClr val="5FB9CB"/>
                </a:solidFill>
                <a:latin typeface="Lobster"/>
                <a:ea typeface="Lobster"/>
                <a:cs typeface="Lobster"/>
              </a:rPr>
              <a:t>Khối lượng, dung tích, nhiệt độ.</a:t>
            </a:r>
            <a:endParaRPr lang="en-US" sz="4800" b="1" dirty="0">
              <a:solidFill>
                <a:srgbClr val="5FB9CB"/>
              </a:solidFill>
              <a:latin typeface="Lobster"/>
              <a:ea typeface="Lobster"/>
              <a:cs typeface="Lobster"/>
            </a:endParaRPr>
          </a:p>
          <a:p>
            <a:pPr algn="ctr">
              <a:buClr>
                <a:srgbClr val="5FB9CB"/>
              </a:buClr>
              <a:buSzPts val="6600"/>
            </a:pPr>
            <a:r>
              <a:rPr lang="nl-NL" sz="4800" b="1" dirty="0">
                <a:solidFill>
                  <a:srgbClr val="FF0000"/>
                </a:solidFill>
                <a:latin typeface="Lobster"/>
                <a:ea typeface="Lobster"/>
                <a:cs typeface="Lobster"/>
              </a:rPr>
              <a:t>Bài 31: </a:t>
            </a:r>
            <a:r>
              <a:rPr lang="en-US" sz="4800" b="1" dirty="0">
                <a:solidFill>
                  <a:srgbClr val="FF0000"/>
                </a:solidFill>
                <a:latin typeface="Lobster"/>
                <a:ea typeface="Lobster"/>
                <a:cs typeface="Lobster"/>
              </a:rPr>
              <a:t>Gam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9CB"/>
              </a:buClr>
              <a:buSzPts val="6600"/>
              <a:buFont typeface="Arial"/>
              <a:buNone/>
            </a:pPr>
            <a:endParaRPr sz="1050" dirty="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" y="1244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200113" y="2191960"/>
            <a:ext cx="9790185" cy="1237833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E7E6E6">
                      <a:lumMod val="50000"/>
                    </a:srgbClr>
                  </a:solidFill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626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"/>
          <p:cNvSpPr/>
          <p:nvPr/>
        </p:nvSpPr>
        <p:spPr>
          <a:xfrm>
            <a:off x="2593408" y="370975"/>
            <a:ext cx="7003596" cy="838200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882" lvl="1" algn="ctr" defTabSz="1285763"/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1: </a:t>
            </a:r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):</a:t>
            </a:r>
          </a:p>
        </p:txBody>
      </p:sp>
      <p:sp>
        <p:nvSpPr>
          <p:cNvPr id="464" name="Google Shape;464;p3"/>
          <p:cNvSpPr/>
          <p:nvPr/>
        </p:nvSpPr>
        <p:spPr>
          <a:xfrm>
            <a:off x="3900670" y="623725"/>
            <a:ext cx="4398380" cy="6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algn="ctr"/>
            <a:endParaRPr lang="en-US" sz="4000" b="1" cap="small" dirty="0">
              <a:solidFill>
                <a:srgbClr val="FFFFFF"/>
              </a:solidFill>
              <a:latin typeface="UTM Avo" pitchFamily="18" charset="0"/>
              <a:ea typeface="Microsoft YaHei" pitchFamily="34" charset="-122"/>
              <a:cs typeface="Arial" pitchFamily="34" charset="0"/>
              <a:sym typeface="Microsoft Yahei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0670" y="1595479"/>
            <a:ext cx="4660008" cy="18256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03842" y="4327062"/>
            <a:ext cx="2794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/>
              <a:t>a) 740 g – 360 g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7057948" y="4327062"/>
            <a:ext cx="19416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/>
              <a:t>b) 15 g x 4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087355" y="4343244"/>
            <a:ext cx="2007850" cy="738664"/>
            <a:chOff x="3588909" y="4228517"/>
            <a:chExt cx="2007850" cy="738664"/>
          </a:xfrm>
        </p:grpSpPr>
        <p:sp>
          <p:nvSpPr>
            <p:cNvPr id="35" name="Rectangle 34"/>
            <p:cNvSpPr/>
            <p:nvPr/>
          </p:nvSpPr>
          <p:spPr>
            <a:xfrm>
              <a:off x="3588909" y="4228517"/>
              <a:ext cx="20078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800" dirty="0"/>
                <a:t>=           g.</a:t>
              </a:r>
              <a:endParaRPr lang="en-US" sz="28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971352" y="4302085"/>
              <a:ext cx="873457" cy="665096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380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86122" y="4343244"/>
            <a:ext cx="2007850" cy="738664"/>
            <a:chOff x="3588909" y="4228517"/>
            <a:chExt cx="2007850" cy="738664"/>
          </a:xfrm>
        </p:grpSpPr>
        <p:sp>
          <p:nvSpPr>
            <p:cNvPr id="37" name="Rectangle 36"/>
            <p:cNvSpPr/>
            <p:nvPr/>
          </p:nvSpPr>
          <p:spPr>
            <a:xfrm>
              <a:off x="3588909" y="4228517"/>
              <a:ext cx="200785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800" dirty="0"/>
                <a:t>=           g.</a:t>
              </a:r>
              <a:endParaRPr lang="en-US" sz="28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71352" y="4302085"/>
              <a:ext cx="873457" cy="665096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5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1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"/>
          <p:cNvSpPr/>
          <p:nvPr/>
        </p:nvSpPr>
        <p:spPr>
          <a:xfrm>
            <a:off x="1049545" y="322017"/>
            <a:ext cx="10091327" cy="1284405"/>
          </a:xfrm>
          <a:prstGeom prst="roundRect">
            <a:avLst>
              <a:gd name="adj" fmla="val 50000"/>
            </a:avLst>
          </a:prstGeom>
          <a:solidFill>
            <a:srgbClr val="699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882" lvl="1" algn="ctr" defTabSz="1285763"/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2:</a:t>
            </a:r>
          </a:p>
          <a:p>
            <a:pPr marL="642882" lvl="1" algn="ctr" defTabSz="1285763"/>
            <a:r>
              <a:rPr lang="en-US" sz="28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28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28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cân</a:t>
            </a:r>
            <a:r>
              <a:rPr lang="en-US" sz="28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28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28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28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28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28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28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64" name="Google Shape;464;p3"/>
          <p:cNvSpPr/>
          <p:nvPr/>
        </p:nvSpPr>
        <p:spPr>
          <a:xfrm>
            <a:off x="3900671" y="623725"/>
            <a:ext cx="4398380" cy="6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algn="ctr"/>
            <a:endParaRPr lang="en-US" sz="4000" b="1" cap="small" dirty="0">
              <a:solidFill>
                <a:srgbClr val="FFFFFF"/>
              </a:solidFill>
              <a:latin typeface="UTM Avo" pitchFamily="18" charset="0"/>
              <a:ea typeface="Microsoft YaHei" pitchFamily="34" charset="-122"/>
              <a:cs typeface="Arial" pitchFamily="34" charset="0"/>
              <a:sym typeface="Microsoft Yahei"/>
            </a:endParaRPr>
          </a:p>
        </p:txBody>
      </p:sp>
      <p:pic>
        <p:nvPicPr>
          <p:cNvPr id="47" name="Picture 46" descr="Description: https://img.loigiaihay.com/picture/2022/0305/b2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499" r="78654" b="28941"/>
          <a:stretch/>
        </p:blipFill>
        <p:spPr bwMode="auto">
          <a:xfrm>
            <a:off x="813062" y="1795606"/>
            <a:ext cx="2049878" cy="2900855"/>
          </a:xfrm>
          <a:prstGeom prst="roundRect">
            <a:avLst>
              <a:gd name="adj" fmla="val 82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 descr="Description: https://img.loigiaihay.com/picture/2022/0305/b2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" t="71639" r="78074"/>
          <a:stretch/>
        </p:blipFill>
        <p:spPr bwMode="auto">
          <a:xfrm>
            <a:off x="1179384" y="5376073"/>
            <a:ext cx="2031328" cy="123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Description: https://img.loigiaihay.com/picture/2022/0305/b2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58" t="2297" r="56237" b="27925"/>
          <a:stretch/>
        </p:blipFill>
        <p:spPr bwMode="auto">
          <a:xfrm>
            <a:off x="3328158" y="1795606"/>
            <a:ext cx="2049878" cy="3041079"/>
          </a:xfrm>
          <a:prstGeom prst="roundRect">
            <a:avLst>
              <a:gd name="adj" fmla="val 82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 descr="Description: https://img.loigiaihay.com/picture/2022/0305/b2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19" t="2944" r="33131" b="27278"/>
          <a:stretch/>
        </p:blipFill>
        <p:spPr bwMode="auto">
          <a:xfrm>
            <a:off x="5843258" y="1795606"/>
            <a:ext cx="2166623" cy="3041079"/>
          </a:xfrm>
          <a:prstGeom prst="roundRect">
            <a:avLst>
              <a:gd name="adj" fmla="val 82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 descr="Description: https://img.loigiaihay.com/picture/2022/0305/b2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14" t="3617" r="350" b="27253"/>
          <a:stretch/>
        </p:blipFill>
        <p:spPr bwMode="auto">
          <a:xfrm>
            <a:off x="8475102" y="1795604"/>
            <a:ext cx="3144085" cy="3012878"/>
          </a:xfrm>
          <a:prstGeom prst="roundRect">
            <a:avLst>
              <a:gd name="adj" fmla="val 82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" name="Straight Arrow Connector 2"/>
          <p:cNvCxnSpPr>
            <a:stCxn id="47" idx="2"/>
            <a:endCxn id="59" idx="0"/>
          </p:cNvCxnSpPr>
          <p:nvPr/>
        </p:nvCxnSpPr>
        <p:spPr>
          <a:xfrm>
            <a:off x="1837999" y="4696461"/>
            <a:ext cx="2819924" cy="67961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Description: https://img.loigiaihay.com/picture/2022/0305/b2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7" t="71350" r="52889" b="289"/>
          <a:stretch/>
        </p:blipFill>
        <p:spPr bwMode="auto">
          <a:xfrm>
            <a:off x="3642259" y="5376073"/>
            <a:ext cx="2031328" cy="123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59" descr="Description: https://img.loigiaihay.com/picture/2022/0305/b2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98" t="71639" r="26278"/>
          <a:stretch/>
        </p:blipFill>
        <p:spPr bwMode="auto">
          <a:xfrm>
            <a:off x="6105134" y="5376073"/>
            <a:ext cx="2031328" cy="123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60" descr="Description: https://img.loigiaihay.com/picture/2022/0305/b2_1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66" t="70988" r="810" b="651"/>
          <a:stretch/>
        </p:blipFill>
        <p:spPr bwMode="auto">
          <a:xfrm>
            <a:off x="8568009" y="5376073"/>
            <a:ext cx="2031328" cy="1236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6" name="Straight Arrow Connector 65"/>
          <p:cNvCxnSpPr>
            <a:stCxn id="49" idx="2"/>
            <a:endCxn id="48" idx="0"/>
          </p:cNvCxnSpPr>
          <p:nvPr/>
        </p:nvCxnSpPr>
        <p:spPr>
          <a:xfrm flipH="1">
            <a:off x="2195048" y="4836683"/>
            <a:ext cx="2158049" cy="5393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0" idx="2"/>
            <a:endCxn id="61" idx="0"/>
          </p:cNvCxnSpPr>
          <p:nvPr/>
        </p:nvCxnSpPr>
        <p:spPr>
          <a:xfrm>
            <a:off x="6926570" y="4836683"/>
            <a:ext cx="2657105" cy="5393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8" idx="2"/>
            <a:endCxn id="60" idx="0"/>
          </p:cNvCxnSpPr>
          <p:nvPr/>
        </p:nvCxnSpPr>
        <p:spPr>
          <a:xfrm flipH="1">
            <a:off x="7120798" y="4808482"/>
            <a:ext cx="2926345" cy="56758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2133" y="1649119"/>
            <a:ext cx="103261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dirty="0"/>
              <a:t>Em hãy chia nhóm 4 thực hành Ước lượng cân nặng của một số đồ dùng học tập của mình, sau đó dùng cân để kiểm tra lại.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200113" y="411286"/>
            <a:ext cx="9790185" cy="1237833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E7E6E6">
                      <a:lumMod val="50000"/>
                    </a:srgbClr>
                  </a:solidFill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VẬN DỤNG</a:t>
            </a:r>
          </a:p>
        </p:txBody>
      </p:sp>
      <p:pic>
        <p:nvPicPr>
          <p:cNvPr id="4" name="Picture 2" descr="Văn mẫu lớp 12: Nghị luận xã hội về học nhóm (2 Mẫu) - Tin Tức Giáo Dục Học  Tập T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8" y="4217158"/>
            <a:ext cx="4762262" cy="2737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" y="1244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200113" y="2191960"/>
            <a:ext cx="9790185" cy="1237833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KHỞI</a:t>
            </a:r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 </a:t>
            </a:r>
            <a:r>
              <a:rPr lang="en-US" sz="7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01" y="13376"/>
            <a:ext cx="2506602" cy="12537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35">
                        <a14:foregroundMark x1="47442" y1="38182" x2="45581" y2="96000"/>
                        <a14:backgroundMark x1="1395" y1="66182" x2="29302" y2="80000"/>
                        <a14:backgroundMark x1="29302" y1="80000" x2="28372" y2="9927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3093"/>
          <a:stretch/>
        </p:blipFill>
        <p:spPr>
          <a:xfrm>
            <a:off x="3036805" y="1676400"/>
            <a:ext cx="4171950" cy="1912961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35">
                        <a14:foregroundMark x1="47442" y1="38182" x2="45581" y2="96000"/>
                        <a14:backgroundMark x1="1395" y1="66182" x2="29302" y2="80000"/>
                        <a14:backgroundMark x1="29302" y1="80000" x2="28372" y2="9927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5064"/>
          <a:stretch/>
        </p:blipFill>
        <p:spPr>
          <a:xfrm flipH="1">
            <a:off x="2750203" y="3493829"/>
            <a:ext cx="4171950" cy="33657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000" y1="53695" x2="65591" y2="63547"/>
                        <a14:foregroundMark x1="65591" y1="63054" x2="64516" y2="55172"/>
                        <a14:foregroundMark x1="45699" y1="41872" x2="41398" y2="32512"/>
                        <a14:foregroundMark x1="41398" y1="32512" x2="91398" y2="33498"/>
                        <a14:foregroundMark x1="91398" y1="33498" x2="98925" y2="29557"/>
                        <a14:foregroundMark x1="45699" y1="42857" x2="32796" y2="33005"/>
                        <a14:foregroundMark x1="32796" y1="33005" x2="9140" y2="33498"/>
                        <a14:foregroundMark x1="9140" y1="33498" x2="2151" y2="29557"/>
                        <a14:foregroundMark x1="2151" y1="29557" x2="538" y2="21675"/>
                        <a14:foregroundMark x1="538" y1="21675" x2="538" y2="9360"/>
                        <a14:foregroundMark x1="538" y1="9360" x2="3763" y2="4433"/>
                        <a14:foregroundMark x1="3763" y1="4433" x2="11290" y2="2956"/>
                        <a14:foregroundMark x1="11290" y1="2956" x2="42473" y2="3448"/>
                        <a14:foregroundMark x1="42473" y1="3448" x2="68280" y2="3448"/>
                        <a14:foregroundMark x1="68280" y1="3448" x2="90323" y2="3448"/>
                        <a14:foregroundMark x1="90323" y1="3448" x2="97312" y2="3941"/>
                        <a14:foregroundMark x1="97312" y1="3941" x2="98925" y2="8374"/>
                        <a14:foregroundMark x1="9140" y1="9852" x2="91398" y2="26601"/>
                        <a14:foregroundMark x1="91398" y1="26601" x2="12903" y2="28079"/>
                        <a14:foregroundMark x1="12903" y1="28079" x2="9677" y2="13793"/>
                        <a14:foregroundMark x1="9677" y1="13793" x2="4301" y2="24631"/>
                        <a14:foregroundMark x1="4839" y1="24631" x2="20430" y2="6404"/>
                        <a14:foregroundMark x1="20430" y1="6404" x2="66667" y2="6404"/>
                        <a14:foregroundMark x1="66667" y1="6404" x2="94086" y2="12808"/>
                        <a14:foregroundMark x1="94086" y1="12808" x2="88710" y2="5911"/>
                        <a14:foregroundMark x1="88710" y1="5911" x2="93548" y2="20197"/>
                        <a14:foregroundMark x1="93548" y1="20197" x2="78495" y2="17734"/>
                        <a14:foregroundMark x1="78495" y1="17734" x2="54301" y2="13793"/>
                        <a14:foregroundMark x1="54301" y1="13793" x2="76344" y2="12315"/>
                        <a14:foregroundMark x1="76344" y1="12315" x2="50538" y2="14286"/>
                        <a14:foregroundMark x1="50538" y1="14286" x2="59140" y2="23645"/>
                        <a14:foregroundMark x1="59140" y1="23645" x2="22581" y2="17734"/>
                        <a14:foregroundMark x1="22581" y1="17734" x2="16667" y2="23645"/>
                        <a14:foregroundMark x1="16667" y1="23645" x2="25269" y2="23645"/>
                        <a14:foregroundMark x1="25269" y1="23645" x2="98387" y2="13300"/>
                        <a14:foregroundMark x1="98387" y1="13300" x2="98925" y2="15764"/>
                        <a14:foregroundMark x1="71505" y1="69951" x2="72581" y2="69951"/>
                        <a14:foregroundMark x1="72581" y1="69951" x2="76882" y2="68966"/>
                        <a14:foregroundMark x1="76882" y1="68966" x2="78495" y2="66995"/>
                        <a14:foregroundMark x1="43011" y1="11823" x2="46774" y2="13300"/>
                        <a14:foregroundMark x1="46774" y1="13300" x2="42473" y2="24138"/>
                        <a14:backgroundMark x1="3226" y1="1478" x2="3226" y2="1478"/>
                        <a14:backgroundMark x1="3226" y1="1478" x2="20430" y2="1478"/>
                        <a14:backgroundMark x1="20430" y1="1478" x2="55914" y2="1478"/>
                        <a14:backgroundMark x1="55914" y1="1478" x2="70968" y2="1478"/>
                        <a14:backgroundMark x1="70968" y1="1478" x2="96774" y2="1970"/>
                        <a14:backgroundMark x1="96774" y1="1970" x2="98387" y2="39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2996"/>
          <a:stretch/>
        </p:blipFill>
        <p:spPr>
          <a:xfrm>
            <a:off x="5122782" y="3998794"/>
            <a:ext cx="4044644" cy="28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8E8C9F-51AA-4D53-8F8B-3A15C009D141}"/>
              </a:ext>
            </a:extLst>
          </p:cNvPr>
          <p:cNvGrpSpPr/>
          <p:nvPr/>
        </p:nvGrpSpPr>
        <p:grpSpPr>
          <a:xfrm>
            <a:off x="5582772" y="2874487"/>
            <a:ext cx="1024875" cy="928846"/>
            <a:chOff x="5534000" y="3454843"/>
            <a:chExt cx="1025008" cy="9286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6AF500-6E73-481A-B737-CBC6E7161D48}"/>
                </a:ext>
              </a:extLst>
            </p:cNvPr>
            <p:cNvGrpSpPr/>
            <p:nvPr/>
          </p:nvGrpSpPr>
          <p:grpSpPr>
            <a:xfrm>
              <a:off x="5534000" y="3454843"/>
              <a:ext cx="1025008" cy="928631"/>
              <a:chOff x="5378323" y="3491595"/>
              <a:chExt cx="1025008" cy="928631"/>
            </a:xfrm>
          </p:grpSpPr>
          <p:sp>
            <p:nvSpPr>
              <p:cNvPr id="7" name="Flowchart: Delay 11">
                <a:extLst>
                  <a:ext uri="{FF2B5EF4-FFF2-40B4-BE49-F238E27FC236}">
                    <a16:creationId xmlns:a16="http://schemas.microsoft.com/office/drawing/2014/main" id="{F8038F0F-9D68-4FF3-A17C-FB7118725DD5}"/>
                  </a:ext>
                </a:extLst>
              </p:cNvPr>
              <p:cNvSpPr/>
              <p:nvPr/>
            </p:nvSpPr>
            <p:spPr>
              <a:xfrm rot="16200000">
                <a:off x="5426511" y="3443407"/>
                <a:ext cx="928631" cy="1025008"/>
              </a:xfrm>
              <a:custGeom>
                <a:avLst/>
                <a:gdLst>
                  <a:gd name="connsiteX0" fmla="*/ 0 w 550558"/>
                  <a:gd name="connsiteY0" fmla="*/ 0 h 637553"/>
                  <a:gd name="connsiteX1" fmla="*/ 275279 w 550558"/>
                  <a:gd name="connsiteY1" fmla="*/ 0 h 637553"/>
                  <a:gd name="connsiteX2" fmla="*/ 550558 w 550558"/>
                  <a:gd name="connsiteY2" fmla="*/ 318777 h 637553"/>
                  <a:gd name="connsiteX3" fmla="*/ 275279 w 550558"/>
                  <a:gd name="connsiteY3" fmla="*/ 637554 h 637553"/>
                  <a:gd name="connsiteX4" fmla="*/ 0 w 550558"/>
                  <a:gd name="connsiteY4" fmla="*/ 637553 h 637553"/>
                  <a:gd name="connsiteX5" fmla="*/ 0 w 550558"/>
                  <a:gd name="connsiteY5" fmla="*/ 0 h 637553"/>
                  <a:gd name="connsiteX0" fmla="*/ 0 w 566245"/>
                  <a:gd name="connsiteY0" fmla="*/ 44386 h 681940"/>
                  <a:gd name="connsiteX1" fmla="*/ 435077 w 566245"/>
                  <a:gd name="connsiteY1" fmla="*/ 0 h 681940"/>
                  <a:gd name="connsiteX2" fmla="*/ 550558 w 566245"/>
                  <a:gd name="connsiteY2" fmla="*/ 363163 h 681940"/>
                  <a:gd name="connsiteX3" fmla="*/ 275279 w 566245"/>
                  <a:gd name="connsiteY3" fmla="*/ 681940 h 681940"/>
                  <a:gd name="connsiteX4" fmla="*/ 0 w 566245"/>
                  <a:gd name="connsiteY4" fmla="*/ 681939 h 681940"/>
                  <a:gd name="connsiteX5" fmla="*/ 0 w 566245"/>
                  <a:gd name="connsiteY5" fmla="*/ 44386 h 681940"/>
                  <a:gd name="connsiteX0" fmla="*/ 0 w 558355"/>
                  <a:gd name="connsiteY0" fmla="*/ 44386 h 752965"/>
                  <a:gd name="connsiteX1" fmla="*/ 435077 w 558355"/>
                  <a:gd name="connsiteY1" fmla="*/ 0 h 752965"/>
                  <a:gd name="connsiteX2" fmla="*/ 550558 w 558355"/>
                  <a:gd name="connsiteY2" fmla="*/ 363163 h 752965"/>
                  <a:gd name="connsiteX3" fmla="*/ 381811 w 558355"/>
                  <a:gd name="connsiteY3" fmla="*/ 752965 h 752965"/>
                  <a:gd name="connsiteX4" fmla="*/ 0 w 558355"/>
                  <a:gd name="connsiteY4" fmla="*/ 681939 h 752965"/>
                  <a:gd name="connsiteX5" fmla="*/ 0 w 558355"/>
                  <a:gd name="connsiteY5" fmla="*/ 44386 h 752965"/>
                  <a:gd name="connsiteX0" fmla="*/ 0 w 557565"/>
                  <a:gd name="connsiteY0" fmla="*/ 44386 h 761843"/>
                  <a:gd name="connsiteX1" fmla="*/ 435077 w 557565"/>
                  <a:gd name="connsiteY1" fmla="*/ 0 h 761843"/>
                  <a:gd name="connsiteX2" fmla="*/ 550558 w 557565"/>
                  <a:gd name="connsiteY2" fmla="*/ 363163 h 761843"/>
                  <a:gd name="connsiteX3" fmla="*/ 443955 w 557565"/>
                  <a:gd name="connsiteY3" fmla="*/ 761843 h 761843"/>
                  <a:gd name="connsiteX4" fmla="*/ 0 w 557565"/>
                  <a:gd name="connsiteY4" fmla="*/ 681939 h 761843"/>
                  <a:gd name="connsiteX5" fmla="*/ 0 w 557565"/>
                  <a:gd name="connsiteY5" fmla="*/ 44386 h 761843"/>
                  <a:gd name="connsiteX0" fmla="*/ 0 w 595190"/>
                  <a:gd name="connsiteY0" fmla="*/ 44386 h 761843"/>
                  <a:gd name="connsiteX1" fmla="*/ 435077 w 595190"/>
                  <a:gd name="connsiteY1" fmla="*/ 0 h 761843"/>
                  <a:gd name="connsiteX2" fmla="*/ 594946 w 595190"/>
                  <a:gd name="connsiteY2" fmla="*/ 372041 h 761843"/>
                  <a:gd name="connsiteX3" fmla="*/ 443955 w 595190"/>
                  <a:gd name="connsiteY3" fmla="*/ 761843 h 761843"/>
                  <a:gd name="connsiteX4" fmla="*/ 0 w 595190"/>
                  <a:gd name="connsiteY4" fmla="*/ 681939 h 761843"/>
                  <a:gd name="connsiteX5" fmla="*/ 0 w 595190"/>
                  <a:gd name="connsiteY5" fmla="*/ 44386 h 761843"/>
                  <a:gd name="connsiteX0" fmla="*/ 0 w 665989"/>
                  <a:gd name="connsiteY0" fmla="*/ 44386 h 761843"/>
                  <a:gd name="connsiteX1" fmla="*/ 435077 w 665989"/>
                  <a:gd name="connsiteY1" fmla="*/ 0 h 761843"/>
                  <a:gd name="connsiteX2" fmla="*/ 665967 w 665989"/>
                  <a:gd name="connsiteY2" fmla="*/ 372044 h 761843"/>
                  <a:gd name="connsiteX3" fmla="*/ 443955 w 665989"/>
                  <a:gd name="connsiteY3" fmla="*/ 761843 h 761843"/>
                  <a:gd name="connsiteX4" fmla="*/ 0 w 665989"/>
                  <a:gd name="connsiteY4" fmla="*/ 681939 h 761843"/>
                  <a:gd name="connsiteX5" fmla="*/ 0 w 665989"/>
                  <a:gd name="connsiteY5" fmla="*/ 44386 h 761843"/>
                  <a:gd name="connsiteX0" fmla="*/ 0 w 666462"/>
                  <a:gd name="connsiteY0" fmla="*/ 121748 h 839205"/>
                  <a:gd name="connsiteX1" fmla="*/ 399064 w 666462"/>
                  <a:gd name="connsiteY1" fmla="*/ 0 h 839205"/>
                  <a:gd name="connsiteX2" fmla="*/ 665967 w 666462"/>
                  <a:gd name="connsiteY2" fmla="*/ 449406 h 839205"/>
                  <a:gd name="connsiteX3" fmla="*/ 443955 w 666462"/>
                  <a:gd name="connsiteY3" fmla="*/ 839205 h 839205"/>
                  <a:gd name="connsiteX4" fmla="*/ 0 w 666462"/>
                  <a:gd name="connsiteY4" fmla="*/ 759301 h 839205"/>
                  <a:gd name="connsiteX5" fmla="*/ 0 w 666462"/>
                  <a:gd name="connsiteY5" fmla="*/ 121748 h 839205"/>
                  <a:gd name="connsiteX0" fmla="*/ 0 w 665972"/>
                  <a:gd name="connsiteY0" fmla="*/ 121748 h 925165"/>
                  <a:gd name="connsiteX1" fmla="*/ 399064 w 665972"/>
                  <a:gd name="connsiteY1" fmla="*/ 0 h 925165"/>
                  <a:gd name="connsiteX2" fmla="*/ 665967 w 665972"/>
                  <a:gd name="connsiteY2" fmla="*/ 449406 h 925165"/>
                  <a:gd name="connsiteX3" fmla="*/ 393538 w 665972"/>
                  <a:gd name="connsiteY3" fmla="*/ 925165 h 925165"/>
                  <a:gd name="connsiteX4" fmla="*/ 0 w 665972"/>
                  <a:gd name="connsiteY4" fmla="*/ 759301 h 925165"/>
                  <a:gd name="connsiteX5" fmla="*/ 0 w 665972"/>
                  <a:gd name="connsiteY5" fmla="*/ 121748 h 925165"/>
                  <a:gd name="connsiteX0" fmla="*/ 0 w 680376"/>
                  <a:gd name="connsiteY0" fmla="*/ 171647 h 932082"/>
                  <a:gd name="connsiteX1" fmla="*/ 413469 w 680376"/>
                  <a:gd name="connsiteY1" fmla="*/ 6917 h 932082"/>
                  <a:gd name="connsiteX2" fmla="*/ 680372 w 680376"/>
                  <a:gd name="connsiteY2" fmla="*/ 456323 h 932082"/>
                  <a:gd name="connsiteX3" fmla="*/ 407943 w 680376"/>
                  <a:gd name="connsiteY3" fmla="*/ 932082 h 932082"/>
                  <a:gd name="connsiteX4" fmla="*/ 14405 w 680376"/>
                  <a:gd name="connsiteY4" fmla="*/ 766218 h 932082"/>
                  <a:gd name="connsiteX5" fmla="*/ 0 w 680376"/>
                  <a:gd name="connsiteY5" fmla="*/ 171647 h 932082"/>
                  <a:gd name="connsiteX0" fmla="*/ 21608 w 701984"/>
                  <a:gd name="connsiteY0" fmla="*/ 171647 h 932082"/>
                  <a:gd name="connsiteX1" fmla="*/ 435077 w 701984"/>
                  <a:gd name="connsiteY1" fmla="*/ 6917 h 932082"/>
                  <a:gd name="connsiteX2" fmla="*/ 701980 w 701984"/>
                  <a:gd name="connsiteY2" fmla="*/ 456323 h 932082"/>
                  <a:gd name="connsiteX3" fmla="*/ 429551 w 701984"/>
                  <a:gd name="connsiteY3" fmla="*/ 932082 h 932082"/>
                  <a:gd name="connsiteX4" fmla="*/ 0 w 701984"/>
                  <a:gd name="connsiteY4" fmla="*/ 697454 h 932082"/>
                  <a:gd name="connsiteX5" fmla="*/ 21608 w 701984"/>
                  <a:gd name="connsiteY5" fmla="*/ 171647 h 932082"/>
                  <a:gd name="connsiteX0" fmla="*/ 21608 w 702021"/>
                  <a:gd name="connsiteY0" fmla="*/ 178331 h 938766"/>
                  <a:gd name="connsiteX1" fmla="*/ 446601 w 702021"/>
                  <a:gd name="connsiteY1" fmla="*/ 6727 h 938766"/>
                  <a:gd name="connsiteX2" fmla="*/ 701980 w 702021"/>
                  <a:gd name="connsiteY2" fmla="*/ 463007 h 938766"/>
                  <a:gd name="connsiteX3" fmla="*/ 429551 w 702021"/>
                  <a:gd name="connsiteY3" fmla="*/ 938766 h 938766"/>
                  <a:gd name="connsiteX4" fmla="*/ 0 w 702021"/>
                  <a:gd name="connsiteY4" fmla="*/ 704138 h 938766"/>
                  <a:gd name="connsiteX5" fmla="*/ 21608 w 702021"/>
                  <a:gd name="connsiteY5" fmla="*/ 178331 h 938766"/>
                  <a:gd name="connsiteX0" fmla="*/ 21608 w 702197"/>
                  <a:gd name="connsiteY0" fmla="*/ 178331 h 925015"/>
                  <a:gd name="connsiteX1" fmla="*/ 446601 w 702197"/>
                  <a:gd name="connsiteY1" fmla="*/ 6727 h 925015"/>
                  <a:gd name="connsiteX2" fmla="*/ 701980 w 702197"/>
                  <a:gd name="connsiteY2" fmla="*/ 463007 h 925015"/>
                  <a:gd name="connsiteX3" fmla="*/ 406503 w 702197"/>
                  <a:gd name="connsiteY3" fmla="*/ 925015 h 925015"/>
                  <a:gd name="connsiteX4" fmla="*/ 0 w 702197"/>
                  <a:gd name="connsiteY4" fmla="*/ 704138 h 925015"/>
                  <a:gd name="connsiteX5" fmla="*/ 21608 w 702197"/>
                  <a:gd name="connsiteY5" fmla="*/ 178331 h 9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197" h="925015">
                    <a:moveTo>
                      <a:pt x="21608" y="178331"/>
                    </a:moveTo>
                    <a:cubicBezTo>
                      <a:pt x="113368" y="178331"/>
                      <a:pt x="333206" y="-40719"/>
                      <a:pt x="446601" y="6727"/>
                    </a:cubicBezTo>
                    <a:cubicBezTo>
                      <a:pt x="559996" y="54173"/>
                      <a:pt x="708663" y="309959"/>
                      <a:pt x="701980" y="463007"/>
                    </a:cubicBezTo>
                    <a:cubicBezTo>
                      <a:pt x="695297" y="616055"/>
                      <a:pt x="558535" y="925015"/>
                      <a:pt x="406503" y="925015"/>
                    </a:cubicBezTo>
                    <a:lnTo>
                      <a:pt x="0" y="704138"/>
                    </a:lnTo>
                    <a:lnTo>
                      <a:pt x="21608" y="1783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92A85AE-5E60-471A-AD24-E895204ACA7F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>
                <a:off x="5891380" y="3491883"/>
                <a:ext cx="4" cy="3053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417541-1E87-44B0-85F7-961540291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7005" y="3501930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3B4E349-D3BE-4395-A640-DD05C86B7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1459" y="3551398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4D1205-E452-4EDB-87B0-1EF983149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2365" y="3625562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379BD4-DFFA-44CE-A911-85C991096D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3326" y="3517170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26CB4A-8DC0-49D2-B855-6F9E94F9AC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2981" y="3551398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FCF58-CCF8-4EBD-B9B0-70DE021FBD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15635" y="3608781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A7B06ED-D025-42AD-B431-3857016207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372" y="3648229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0CB05C-91E6-47F0-B56A-2552F7C7F2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9792" y="3674341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262AD6-E1D3-4849-B356-C8F84F9ACA70}"/>
              </a:ext>
            </a:extLst>
          </p:cNvPr>
          <p:cNvCxnSpPr>
            <a:cxnSpLocks/>
          </p:cNvCxnSpPr>
          <p:nvPr/>
        </p:nvCxnSpPr>
        <p:spPr>
          <a:xfrm flipV="1">
            <a:off x="6095206" y="3224981"/>
            <a:ext cx="0" cy="54166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6D113A-0A72-4A78-907F-1AA045704EEE}"/>
              </a:ext>
            </a:extLst>
          </p:cNvPr>
          <p:cNvCxnSpPr>
            <a:cxnSpLocks/>
          </p:cNvCxnSpPr>
          <p:nvPr/>
        </p:nvCxnSpPr>
        <p:spPr>
          <a:xfrm flipH="1" flipV="1">
            <a:off x="5786788" y="3295626"/>
            <a:ext cx="308423" cy="48336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E4F6D7-2F99-452A-99CC-157974B41967}"/>
              </a:ext>
            </a:extLst>
          </p:cNvPr>
          <p:cNvGrpSpPr/>
          <p:nvPr/>
        </p:nvGrpSpPr>
        <p:grpSpPr>
          <a:xfrm>
            <a:off x="2761544" y="2446979"/>
            <a:ext cx="6766304" cy="2353550"/>
            <a:chOff x="2787587" y="4095958"/>
            <a:chExt cx="6107031" cy="17792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55E9CE7-2CDB-4885-A25D-CE4A43271697}"/>
                </a:ext>
              </a:extLst>
            </p:cNvPr>
            <p:cNvGrpSpPr/>
            <p:nvPr/>
          </p:nvGrpSpPr>
          <p:grpSpPr>
            <a:xfrm>
              <a:off x="2787587" y="5098952"/>
              <a:ext cx="6107031" cy="776266"/>
              <a:chOff x="2787588" y="5098951"/>
              <a:chExt cx="5507353" cy="7762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54BF0D6-C478-401A-B4FA-67C4E1BD2EFA}"/>
                  </a:ext>
                </a:extLst>
              </p:cNvPr>
              <p:cNvGrpSpPr/>
              <p:nvPr/>
            </p:nvGrpSpPr>
            <p:grpSpPr>
              <a:xfrm>
                <a:off x="3080552" y="5472301"/>
                <a:ext cx="4811697" cy="402916"/>
                <a:chOff x="3080552" y="5472301"/>
                <a:chExt cx="4811697" cy="402916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29B1F65-E011-4C1C-ACE2-A9BB9E1B9D53}"/>
                    </a:ext>
                  </a:extLst>
                </p:cNvPr>
                <p:cNvSpPr/>
                <p:nvPr/>
              </p:nvSpPr>
              <p:spPr>
                <a:xfrm>
                  <a:off x="3080552" y="5472301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6A24AAA-658B-489D-93A2-84E05F21D958}"/>
                    </a:ext>
                  </a:extLst>
                </p:cNvPr>
                <p:cNvSpPr/>
                <p:nvPr/>
              </p:nvSpPr>
              <p:spPr>
                <a:xfrm>
                  <a:off x="7485356" y="5511233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DE5D88A-F1DA-46FD-9F04-BFEE676A5DC0}"/>
                  </a:ext>
                </a:extLst>
              </p:cNvPr>
              <p:cNvGrpSpPr/>
              <p:nvPr/>
            </p:nvGrpSpPr>
            <p:grpSpPr>
              <a:xfrm>
                <a:off x="2787588" y="5098951"/>
                <a:ext cx="5507353" cy="581976"/>
                <a:chOff x="2787588" y="5098951"/>
                <a:chExt cx="5507353" cy="581976"/>
              </a:xfrm>
            </p:grpSpPr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9E16C963-5352-4662-A1E3-A8234AC48894}"/>
                    </a:ext>
                  </a:extLst>
                </p:cNvPr>
                <p:cNvSpPr/>
                <p:nvPr/>
              </p:nvSpPr>
              <p:spPr>
                <a:xfrm>
                  <a:off x="2787588" y="5316942"/>
                  <a:ext cx="5507353" cy="363985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Trapezoid 31">
                  <a:extLst>
                    <a:ext uri="{FF2B5EF4-FFF2-40B4-BE49-F238E27FC236}">
                      <a16:creationId xmlns:a16="http://schemas.microsoft.com/office/drawing/2014/main" id="{A2C1F388-B6CA-43F8-874C-2842183DE938}"/>
                    </a:ext>
                  </a:extLst>
                </p:cNvPr>
                <p:cNvSpPr/>
                <p:nvPr/>
              </p:nvSpPr>
              <p:spPr>
                <a:xfrm>
                  <a:off x="2866255" y="5098951"/>
                  <a:ext cx="5354466" cy="226474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F66AC0-1B89-4CCA-9D52-A882F9DC3DF3}"/>
                </a:ext>
              </a:extLst>
            </p:cNvPr>
            <p:cNvGrpSpPr/>
            <p:nvPr/>
          </p:nvGrpSpPr>
          <p:grpSpPr>
            <a:xfrm>
              <a:off x="3275703" y="4095958"/>
              <a:ext cx="952937" cy="982212"/>
              <a:chOff x="3275704" y="4095958"/>
              <a:chExt cx="952937" cy="98221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8687C45-04B3-451B-A48F-019C5480230D}"/>
                  </a:ext>
                </a:extLst>
              </p:cNvPr>
              <p:cNvGrpSpPr/>
              <p:nvPr/>
            </p:nvGrpSpPr>
            <p:grpSpPr>
              <a:xfrm>
                <a:off x="3275704" y="4851362"/>
                <a:ext cx="952937" cy="226808"/>
                <a:chOff x="3283998" y="4922583"/>
                <a:chExt cx="952937" cy="155587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613EF83-722D-40D0-913C-9F2324E06210}"/>
                    </a:ext>
                  </a:extLst>
                </p:cNvPr>
                <p:cNvSpPr/>
                <p:nvPr/>
              </p:nvSpPr>
              <p:spPr>
                <a:xfrm>
                  <a:off x="3283998" y="4984440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4455330-B513-4DC5-BAD3-7443E9F6F573}"/>
                    </a:ext>
                  </a:extLst>
                </p:cNvPr>
                <p:cNvSpPr/>
                <p:nvPr/>
              </p:nvSpPr>
              <p:spPr>
                <a:xfrm>
                  <a:off x="3479912" y="4922583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FB4BA54-DA61-41C8-B69B-9A7B53DF6975}"/>
                  </a:ext>
                </a:extLst>
              </p:cNvPr>
              <p:cNvSpPr/>
              <p:nvPr/>
            </p:nvSpPr>
            <p:spPr>
              <a:xfrm flipH="1">
                <a:off x="3729313" y="4095958"/>
                <a:ext cx="45719" cy="765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A3B2E6-EA1E-41D3-B0AA-B1BAC542A911}"/>
                </a:ext>
              </a:extLst>
            </p:cNvPr>
            <p:cNvGrpSpPr/>
            <p:nvPr/>
          </p:nvGrpSpPr>
          <p:grpSpPr>
            <a:xfrm>
              <a:off x="7356851" y="4211365"/>
              <a:ext cx="952937" cy="882247"/>
              <a:chOff x="3275704" y="4218785"/>
              <a:chExt cx="952937" cy="88224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6E2C841-EEAB-47F3-9FD3-7F51C38F0C12}"/>
                  </a:ext>
                </a:extLst>
              </p:cNvPr>
              <p:cNvGrpSpPr/>
              <p:nvPr/>
            </p:nvGrpSpPr>
            <p:grpSpPr>
              <a:xfrm>
                <a:off x="3275704" y="4874190"/>
                <a:ext cx="952937" cy="226842"/>
                <a:chOff x="3283998" y="4938264"/>
                <a:chExt cx="952937" cy="155611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FFC2E08-89C4-4F66-B751-67E661EC5263}"/>
                    </a:ext>
                  </a:extLst>
                </p:cNvPr>
                <p:cNvSpPr/>
                <p:nvPr/>
              </p:nvSpPr>
              <p:spPr>
                <a:xfrm>
                  <a:off x="3283998" y="5000145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30685B2-E1D0-44B2-8464-AF4184F6514D}"/>
                    </a:ext>
                  </a:extLst>
                </p:cNvPr>
                <p:cNvSpPr/>
                <p:nvPr/>
              </p:nvSpPr>
              <p:spPr>
                <a:xfrm>
                  <a:off x="3479912" y="4938264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C08C55-AEF5-48A9-982D-7D78E008E573}"/>
                  </a:ext>
                </a:extLst>
              </p:cNvPr>
              <p:cNvSpPr/>
              <p:nvPr/>
            </p:nvSpPr>
            <p:spPr>
              <a:xfrm>
                <a:off x="3729312" y="4218785"/>
                <a:ext cx="45719" cy="6659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DF1AECB7-C76D-428B-B577-B4C4BB436843}"/>
              </a:ext>
            </a:extLst>
          </p:cNvPr>
          <p:cNvSpPr/>
          <p:nvPr/>
        </p:nvSpPr>
        <p:spPr>
          <a:xfrm>
            <a:off x="2805665" y="2040011"/>
            <a:ext cx="2099847" cy="682745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1D85E59-14BD-4AAF-B73B-249081A953FA}"/>
              </a:ext>
            </a:extLst>
          </p:cNvPr>
          <p:cNvSpPr/>
          <p:nvPr/>
        </p:nvSpPr>
        <p:spPr>
          <a:xfrm>
            <a:off x="7302052" y="2040011"/>
            <a:ext cx="2099847" cy="682745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F9E528-97E8-4E11-9AB8-CDB350785303}"/>
              </a:ext>
            </a:extLst>
          </p:cNvPr>
          <p:cNvGrpSpPr/>
          <p:nvPr/>
        </p:nvGrpSpPr>
        <p:grpSpPr>
          <a:xfrm>
            <a:off x="3232726" y="1016778"/>
            <a:ext cx="1252980" cy="1669885"/>
            <a:chOff x="2457379" y="2487480"/>
            <a:chExt cx="1417977" cy="26154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F3FBFF-40E1-473B-9C1B-0098530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13" b="90169" l="6047" r="88372">
                          <a14:foregroundMark x1="29302" y1="16292" x2="29302" y2="16292"/>
                          <a14:foregroundMark x1="33023" y1="14326" x2="49767" y2="59831"/>
                          <a14:foregroundMark x1="49767" y1="59831" x2="46977" y2="65449"/>
                          <a14:foregroundMark x1="54419" y1="8427" x2="60930" y2="78933"/>
                          <a14:foregroundMark x1="20000" y1="43820" x2="34419" y2="89326"/>
                          <a14:foregroundMark x1="34419" y1="89326" x2="35349" y2="90169"/>
                          <a14:foregroundMark x1="36744" y1="4494" x2="36744" y2="4494"/>
                          <a14:foregroundMark x1="62326" y1="26685" x2="61395" y2="42135"/>
                          <a14:foregroundMark x1="26977" y1="22753" x2="34419" y2="56180"/>
                          <a14:foregroundMark x1="34419" y1="56180" x2="34419" y2="56180"/>
                          <a14:foregroundMark x1="37674" y1="43539" x2="46977" y2="57584"/>
                          <a14:foregroundMark x1="7442" y1="37360" x2="6047" y2="817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7379" y="2487480"/>
              <a:ext cx="1409772" cy="261549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72CA3A-110C-4BC5-A51D-6521310B9EC1}"/>
                </a:ext>
              </a:extLst>
            </p:cNvPr>
            <p:cNvSpPr txBox="1"/>
            <p:nvPr/>
          </p:nvSpPr>
          <p:spPr>
            <a:xfrm>
              <a:off x="2465584" y="3805316"/>
              <a:ext cx="1409772" cy="81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100 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07047C-C465-4649-A6E3-745D19681D44}"/>
              </a:ext>
            </a:extLst>
          </p:cNvPr>
          <p:cNvGrpSpPr/>
          <p:nvPr/>
        </p:nvGrpSpPr>
        <p:grpSpPr>
          <a:xfrm>
            <a:off x="3139028" y="5056397"/>
            <a:ext cx="5672320" cy="698039"/>
            <a:chOff x="1430048" y="225527"/>
            <a:chExt cx="5240136" cy="697877"/>
          </a:xfrm>
        </p:grpSpPr>
        <p:sp>
          <p:nvSpPr>
            <p:cNvPr id="42" name="Rectangle: Rounded Corners 77">
              <a:extLst>
                <a:ext uri="{FF2B5EF4-FFF2-40B4-BE49-F238E27FC236}">
                  <a16:creationId xmlns:a16="http://schemas.microsoft.com/office/drawing/2014/main" id="{FA6D1A32-8C72-4430-979A-B9741C9EC2CA}"/>
                </a:ext>
              </a:extLst>
            </p:cNvPr>
            <p:cNvSpPr/>
            <p:nvPr/>
          </p:nvSpPr>
          <p:spPr>
            <a:xfrm>
              <a:off x="1703268" y="225527"/>
              <a:ext cx="4709956" cy="697877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62E831-D976-4E69-950F-44C39AA6BD8E}"/>
                </a:ext>
              </a:extLst>
            </p:cNvPr>
            <p:cNvSpPr txBox="1"/>
            <p:nvPr/>
          </p:nvSpPr>
          <p:spPr>
            <a:xfrm>
              <a:off x="1430048" y="310838"/>
              <a:ext cx="524013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Gói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100 g</a:t>
              </a:r>
            </a:p>
          </p:txBody>
        </p:sp>
      </p:grpSp>
      <p:grpSp>
        <p:nvGrpSpPr>
          <p:cNvPr id="2058" name="Group 2057"/>
          <p:cNvGrpSpPr/>
          <p:nvPr/>
        </p:nvGrpSpPr>
        <p:grpSpPr>
          <a:xfrm>
            <a:off x="7352259" y="1235439"/>
            <a:ext cx="2015076" cy="1676831"/>
            <a:chOff x="7133352" y="1184343"/>
            <a:chExt cx="2300348" cy="1889414"/>
          </a:xfrm>
        </p:grpSpPr>
        <p:grpSp>
          <p:nvGrpSpPr>
            <p:cNvPr id="2056" name="Group 2055"/>
            <p:cNvGrpSpPr/>
            <p:nvPr/>
          </p:nvGrpSpPr>
          <p:grpSpPr>
            <a:xfrm rot="20992464">
              <a:off x="7133352" y="1184343"/>
              <a:ext cx="2300348" cy="1889414"/>
              <a:chOff x="10996551" y="2646960"/>
              <a:chExt cx="2300348" cy="1889414"/>
            </a:xfrm>
          </p:grpSpPr>
          <p:sp>
            <p:nvSpPr>
              <p:cNvPr id="2049" name="Freeform 2048"/>
              <p:cNvSpPr/>
              <p:nvPr/>
            </p:nvSpPr>
            <p:spPr>
              <a:xfrm>
                <a:off x="11006446" y="2646960"/>
                <a:ext cx="2290453" cy="1886940"/>
              </a:xfrm>
              <a:custGeom>
                <a:avLst/>
                <a:gdLst>
                  <a:gd name="connsiteX0" fmla="*/ 533400 w 2171700"/>
                  <a:gd name="connsiteY0" fmla="*/ 1104900 h 1809750"/>
                  <a:gd name="connsiteX1" fmla="*/ 533400 w 2171700"/>
                  <a:gd name="connsiteY1" fmla="*/ 1104900 h 1809750"/>
                  <a:gd name="connsiteX2" fmla="*/ 361950 w 2171700"/>
                  <a:gd name="connsiteY2" fmla="*/ 933450 h 1809750"/>
                  <a:gd name="connsiteX3" fmla="*/ 247650 w 2171700"/>
                  <a:gd name="connsiteY3" fmla="*/ 933450 h 1809750"/>
                  <a:gd name="connsiteX4" fmla="*/ 247650 w 2171700"/>
                  <a:gd name="connsiteY4" fmla="*/ 933450 h 1809750"/>
                  <a:gd name="connsiteX5" fmla="*/ 0 w 2171700"/>
                  <a:gd name="connsiteY5" fmla="*/ 400050 h 1809750"/>
                  <a:gd name="connsiteX6" fmla="*/ 552450 w 2171700"/>
                  <a:gd name="connsiteY6" fmla="*/ 95250 h 1809750"/>
                  <a:gd name="connsiteX7" fmla="*/ 971550 w 2171700"/>
                  <a:gd name="connsiteY7" fmla="*/ 0 h 1809750"/>
                  <a:gd name="connsiteX8" fmla="*/ 1371600 w 2171700"/>
                  <a:gd name="connsiteY8" fmla="*/ 342900 h 1809750"/>
                  <a:gd name="connsiteX9" fmla="*/ 1809750 w 2171700"/>
                  <a:gd name="connsiteY9" fmla="*/ 590550 h 1809750"/>
                  <a:gd name="connsiteX10" fmla="*/ 2114550 w 2171700"/>
                  <a:gd name="connsiteY10" fmla="*/ 952500 h 1809750"/>
                  <a:gd name="connsiteX11" fmla="*/ 2171700 w 2171700"/>
                  <a:gd name="connsiteY11" fmla="*/ 1200150 h 1809750"/>
                  <a:gd name="connsiteX12" fmla="*/ 1619250 w 2171700"/>
                  <a:gd name="connsiteY12" fmla="*/ 1543050 h 1809750"/>
                  <a:gd name="connsiteX13" fmla="*/ 971550 w 2171700"/>
                  <a:gd name="connsiteY13" fmla="*/ 1809750 h 1809750"/>
                  <a:gd name="connsiteX14" fmla="*/ 971550 w 2171700"/>
                  <a:gd name="connsiteY14" fmla="*/ 1524000 h 1809750"/>
                  <a:gd name="connsiteX15" fmla="*/ 819150 w 2171700"/>
                  <a:gd name="connsiteY15" fmla="*/ 1352550 h 1809750"/>
                  <a:gd name="connsiteX16" fmla="*/ 533400 w 2171700"/>
                  <a:gd name="connsiteY16" fmla="*/ 1104900 h 1809750"/>
                  <a:gd name="connsiteX0" fmla="*/ 652153 w 2290453"/>
                  <a:gd name="connsiteY0" fmla="*/ 1104900 h 1809750"/>
                  <a:gd name="connsiteX1" fmla="*/ 652153 w 2290453"/>
                  <a:gd name="connsiteY1" fmla="*/ 1104900 h 1809750"/>
                  <a:gd name="connsiteX2" fmla="*/ 480703 w 2290453"/>
                  <a:gd name="connsiteY2" fmla="*/ 933450 h 1809750"/>
                  <a:gd name="connsiteX3" fmla="*/ 366403 w 2290453"/>
                  <a:gd name="connsiteY3" fmla="*/ 933450 h 1809750"/>
                  <a:gd name="connsiteX4" fmla="*/ 366403 w 2290453"/>
                  <a:gd name="connsiteY4" fmla="*/ 933450 h 1809750"/>
                  <a:gd name="connsiteX5" fmla="*/ 0 w 2290453"/>
                  <a:gd name="connsiteY5" fmla="*/ 340673 h 1809750"/>
                  <a:gd name="connsiteX6" fmla="*/ 671203 w 2290453"/>
                  <a:gd name="connsiteY6" fmla="*/ 95250 h 1809750"/>
                  <a:gd name="connsiteX7" fmla="*/ 1090303 w 2290453"/>
                  <a:gd name="connsiteY7" fmla="*/ 0 h 1809750"/>
                  <a:gd name="connsiteX8" fmla="*/ 1490353 w 2290453"/>
                  <a:gd name="connsiteY8" fmla="*/ 342900 h 1809750"/>
                  <a:gd name="connsiteX9" fmla="*/ 1928503 w 2290453"/>
                  <a:gd name="connsiteY9" fmla="*/ 590550 h 1809750"/>
                  <a:gd name="connsiteX10" fmla="*/ 2233303 w 2290453"/>
                  <a:gd name="connsiteY10" fmla="*/ 952500 h 1809750"/>
                  <a:gd name="connsiteX11" fmla="*/ 2290453 w 2290453"/>
                  <a:gd name="connsiteY11" fmla="*/ 1200150 h 1809750"/>
                  <a:gd name="connsiteX12" fmla="*/ 1738003 w 2290453"/>
                  <a:gd name="connsiteY12" fmla="*/ 1543050 h 1809750"/>
                  <a:gd name="connsiteX13" fmla="*/ 1090303 w 2290453"/>
                  <a:gd name="connsiteY13" fmla="*/ 1809750 h 1809750"/>
                  <a:gd name="connsiteX14" fmla="*/ 1090303 w 2290453"/>
                  <a:gd name="connsiteY14" fmla="*/ 1524000 h 1809750"/>
                  <a:gd name="connsiteX15" fmla="*/ 937903 w 2290453"/>
                  <a:gd name="connsiteY15" fmla="*/ 1352550 h 1809750"/>
                  <a:gd name="connsiteX16" fmla="*/ 652153 w 2290453"/>
                  <a:gd name="connsiteY16" fmla="*/ 1104900 h 1809750"/>
                  <a:gd name="connsiteX0" fmla="*/ 652153 w 2290453"/>
                  <a:gd name="connsiteY0" fmla="*/ 1104900 h 1809750"/>
                  <a:gd name="connsiteX1" fmla="*/ 652153 w 2290453"/>
                  <a:gd name="connsiteY1" fmla="*/ 1104900 h 1809750"/>
                  <a:gd name="connsiteX2" fmla="*/ 480703 w 2290453"/>
                  <a:gd name="connsiteY2" fmla="*/ 933450 h 1809750"/>
                  <a:gd name="connsiteX3" fmla="*/ 366403 w 2290453"/>
                  <a:gd name="connsiteY3" fmla="*/ 933450 h 1809750"/>
                  <a:gd name="connsiteX4" fmla="*/ 366403 w 2290453"/>
                  <a:gd name="connsiteY4" fmla="*/ 933450 h 1809750"/>
                  <a:gd name="connsiteX5" fmla="*/ 0 w 2290453"/>
                  <a:gd name="connsiteY5" fmla="*/ 340673 h 1809750"/>
                  <a:gd name="connsiteX6" fmla="*/ 665265 w 2290453"/>
                  <a:gd name="connsiteY6" fmla="*/ 65562 h 1809750"/>
                  <a:gd name="connsiteX7" fmla="*/ 1090303 w 2290453"/>
                  <a:gd name="connsiteY7" fmla="*/ 0 h 1809750"/>
                  <a:gd name="connsiteX8" fmla="*/ 1490353 w 2290453"/>
                  <a:gd name="connsiteY8" fmla="*/ 342900 h 1809750"/>
                  <a:gd name="connsiteX9" fmla="*/ 1928503 w 2290453"/>
                  <a:gd name="connsiteY9" fmla="*/ 590550 h 1809750"/>
                  <a:gd name="connsiteX10" fmla="*/ 2233303 w 2290453"/>
                  <a:gd name="connsiteY10" fmla="*/ 952500 h 1809750"/>
                  <a:gd name="connsiteX11" fmla="*/ 2290453 w 2290453"/>
                  <a:gd name="connsiteY11" fmla="*/ 1200150 h 1809750"/>
                  <a:gd name="connsiteX12" fmla="*/ 1738003 w 2290453"/>
                  <a:gd name="connsiteY12" fmla="*/ 1543050 h 1809750"/>
                  <a:gd name="connsiteX13" fmla="*/ 1090303 w 2290453"/>
                  <a:gd name="connsiteY13" fmla="*/ 1809750 h 1809750"/>
                  <a:gd name="connsiteX14" fmla="*/ 1090303 w 2290453"/>
                  <a:gd name="connsiteY14" fmla="*/ 1524000 h 1809750"/>
                  <a:gd name="connsiteX15" fmla="*/ 937903 w 2290453"/>
                  <a:gd name="connsiteY15" fmla="*/ 1352550 h 1809750"/>
                  <a:gd name="connsiteX16" fmla="*/ 652153 w 2290453"/>
                  <a:gd name="connsiteY16" fmla="*/ 1104900 h 180975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90353 w 2290453"/>
                  <a:gd name="connsiteY8" fmla="*/ 420090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49729 w 2290453"/>
                  <a:gd name="connsiteY8" fmla="*/ 390402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54677 w 2290453"/>
                  <a:gd name="connsiteY15" fmla="*/ 1624941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54677 w 2290453"/>
                  <a:gd name="connsiteY15" fmla="*/ 1624941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52153 w 2290453"/>
                  <a:gd name="connsiteY17" fmla="*/ 1182090 h 1886940"/>
                  <a:gd name="connsiteX0" fmla="*/ 669966 w 2290453"/>
                  <a:gd name="connsiteY0" fmla="*/ 1122713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63089 w 2290453"/>
                  <a:gd name="connsiteY1" fmla="*/ 1134589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443593 w 2290453"/>
                  <a:gd name="connsiteY3" fmla="*/ 963139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480703 w 2290453"/>
                  <a:gd name="connsiteY2" fmla="*/ 1010640 h 1886940"/>
                  <a:gd name="connsiteX3" fmla="*/ 443593 w 2290453"/>
                  <a:gd name="connsiteY3" fmla="*/ 963139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480703 w 2290453"/>
                  <a:gd name="connsiteY2" fmla="*/ 1010640 h 1886940"/>
                  <a:gd name="connsiteX3" fmla="*/ 360466 w 2290453"/>
                  <a:gd name="connsiteY3" fmla="*/ 921575 h 1886940"/>
                  <a:gd name="connsiteX4" fmla="*/ 0 w 2290453"/>
                  <a:gd name="connsiteY4" fmla="*/ 417863 h 1886940"/>
                  <a:gd name="connsiteX5" fmla="*/ 665265 w 2290453"/>
                  <a:gd name="connsiteY5" fmla="*/ 142752 h 1886940"/>
                  <a:gd name="connsiteX6" fmla="*/ 1060614 w 2290453"/>
                  <a:gd name="connsiteY6" fmla="*/ 0 h 1886940"/>
                  <a:gd name="connsiteX7" fmla="*/ 1450770 w 2290453"/>
                  <a:gd name="connsiteY7" fmla="*/ 321871 h 1886940"/>
                  <a:gd name="connsiteX8" fmla="*/ 1549729 w 2290453"/>
                  <a:gd name="connsiteY8" fmla="*/ 390402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60615 w 2290453"/>
                  <a:gd name="connsiteY14" fmla="*/ 1529938 h 1886940"/>
                  <a:gd name="connsiteX15" fmla="*/ 937903 w 2290453"/>
                  <a:gd name="connsiteY15" fmla="*/ 1322862 h 1886940"/>
                  <a:gd name="connsiteX16" fmla="*/ 669966 w 2290453"/>
                  <a:gd name="connsiteY16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360466 w 2290453"/>
                  <a:gd name="connsiteY2" fmla="*/ 921575 h 1886940"/>
                  <a:gd name="connsiteX3" fmla="*/ 0 w 2290453"/>
                  <a:gd name="connsiteY3" fmla="*/ 417863 h 1886940"/>
                  <a:gd name="connsiteX4" fmla="*/ 665265 w 2290453"/>
                  <a:gd name="connsiteY4" fmla="*/ 142752 h 1886940"/>
                  <a:gd name="connsiteX5" fmla="*/ 1060614 w 2290453"/>
                  <a:gd name="connsiteY5" fmla="*/ 0 h 1886940"/>
                  <a:gd name="connsiteX6" fmla="*/ 1450770 w 2290453"/>
                  <a:gd name="connsiteY6" fmla="*/ 321871 h 1886940"/>
                  <a:gd name="connsiteX7" fmla="*/ 1549729 w 2290453"/>
                  <a:gd name="connsiteY7" fmla="*/ 390402 h 1886940"/>
                  <a:gd name="connsiteX8" fmla="*/ 1958191 w 2290453"/>
                  <a:gd name="connsiteY8" fmla="*/ 643990 h 1886940"/>
                  <a:gd name="connsiteX9" fmla="*/ 2233303 w 2290453"/>
                  <a:gd name="connsiteY9" fmla="*/ 1029690 h 1886940"/>
                  <a:gd name="connsiteX10" fmla="*/ 2290453 w 2290453"/>
                  <a:gd name="connsiteY10" fmla="*/ 1277340 h 1886940"/>
                  <a:gd name="connsiteX11" fmla="*/ 1738003 w 2290453"/>
                  <a:gd name="connsiteY11" fmla="*/ 1620240 h 1886940"/>
                  <a:gd name="connsiteX12" fmla="*/ 1090303 w 2290453"/>
                  <a:gd name="connsiteY12" fmla="*/ 1886940 h 1886940"/>
                  <a:gd name="connsiteX13" fmla="*/ 1060615 w 2290453"/>
                  <a:gd name="connsiteY13" fmla="*/ 1529938 h 1886940"/>
                  <a:gd name="connsiteX14" fmla="*/ 937903 w 2290453"/>
                  <a:gd name="connsiteY14" fmla="*/ 1322862 h 1886940"/>
                  <a:gd name="connsiteX15" fmla="*/ 669966 w 2290453"/>
                  <a:gd name="connsiteY15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549729 w 2290453"/>
                  <a:gd name="connsiteY6" fmla="*/ 390402 h 1886940"/>
                  <a:gd name="connsiteX7" fmla="*/ 1958191 w 2290453"/>
                  <a:gd name="connsiteY7" fmla="*/ 643990 h 1886940"/>
                  <a:gd name="connsiteX8" fmla="*/ 2233303 w 2290453"/>
                  <a:gd name="connsiteY8" fmla="*/ 1029690 h 1886940"/>
                  <a:gd name="connsiteX9" fmla="*/ 2290453 w 2290453"/>
                  <a:gd name="connsiteY9" fmla="*/ 1277340 h 1886940"/>
                  <a:gd name="connsiteX10" fmla="*/ 1738003 w 2290453"/>
                  <a:gd name="connsiteY10" fmla="*/ 1620240 h 1886940"/>
                  <a:gd name="connsiteX11" fmla="*/ 1090303 w 2290453"/>
                  <a:gd name="connsiteY11" fmla="*/ 1886940 h 1886940"/>
                  <a:gd name="connsiteX12" fmla="*/ 1060615 w 2290453"/>
                  <a:gd name="connsiteY12" fmla="*/ 1529938 h 1886940"/>
                  <a:gd name="connsiteX13" fmla="*/ 937903 w 2290453"/>
                  <a:gd name="connsiteY13" fmla="*/ 1322862 h 1886940"/>
                  <a:gd name="connsiteX14" fmla="*/ 669966 w 2290453"/>
                  <a:gd name="connsiteY14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60615 w 2290453"/>
                  <a:gd name="connsiteY11" fmla="*/ 1529938 h 1886940"/>
                  <a:gd name="connsiteX12" fmla="*/ 937903 w 2290453"/>
                  <a:gd name="connsiteY12" fmla="*/ 1322862 h 1886940"/>
                  <a:gd name="connsiteX13" fmla="*/ 669966 w 2290453"/>
                  <a:gd name="connsiteY13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937903 w 2290453"/>
                  <a:gd name="connsiteY12" fmla="*/ 1322862 h 1886940"/>
                  <a:gd name="connsiteX13" fmla="*/ 669966 w 2290453"/>
                  <a:gd name="connsiteY13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69966 w 2290453"/>
                  <a:gd name="connsiteY13" fmla="*/ 1122713 h 1886940"/>
                  <a:gd name="connsiteX0" fmla="*/ 622465 w 2290453"/>
                  <a:gd name="connsiteY0" fmla="*/ 1152402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52402 h 1886940"/>
                  <a:gd name="connsiteX0" fmla="*/ 622465 w 2290453"/>
                  <a:gd name="connsiteY0" fmla="*/ 1152402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52402 h 1886940"/>
                  <a:gd name="connsiteX0" fmla="*/ 622465 w 2290453"/>
                  <a:gd name="connsiteY0" fmla="*/ 1188028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88028 h 1886940"/>
                  <a:gd name="connsiteX0" fmla="*/ 622465 w 2290453"/>
                  <a:gd name="connsiteY0" fmla="*/ 1188028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36962 w 2290453"/>
                  <a:gd name="connsiteY12" fmla="*/ 1334738 h 1886940"/>
                  <a:gd name="connsiteX13" fmla="*/ 622465 w 2290453"/>
                  <a:gd name="connsiteY13" fmla="*/ 1188028 h 188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0453" h="1886940">
                    <a:moveTo>
                      <a:pt x="622465" y="1188028"/>
                    </a:moveTo>
                    <a:cubicBezTo>
                      <a:pt x="526226" y="1121147"/>
                      <a:pt x="392958" y="1073687"/>
                      <a:pt x="289214" y="945326"/>
                    </a:cubicBezTo>
                    <a:cubicBezTo>
                      <a:pt x="185470" y="816965"/>
                      <a:pt x="120155" y="585767"/>
                      <a:pt x="0" y="417863"/>
                    </a:cubicBezTo>
                    <a:lnTo>
                      <a:pt x="665265" y="142752"/>
                    </a:lnTo>
                    <a:lnTo>
                      <a:pt x="1060614" y="0"/>
                    </a:lnTo>
                    <a:cubicBezTo>
                      <a:pt x="1185594" y="28864"/>
                      <a:pt x="1301174" y="214539"/>
                      <a:pt x="1450770" y="321871"/>
                    </a:cubicBezTo>
                    <a:cubicBezTo>
                      <a:pt x="1600366" y="429203"/>
                      <a:pt x="1827769" y="526020"/>
                      <a:pt x="1958191" y="643990"/>
                    </a:cubicBezTo>
                    <a:cubicBezTo>
                      <a:pt x="2091458" y="742869"/>
                      <a:pt x="2159412" y="883310"/>
                      <a:pt x="2233303" y="1029690"/>
                    </a:cubicBezTo>
                    <a:lnTo>
                      <a:pt x="2290453" y="1277340"/>
                    </a:lnTo>
                    <a:lnTo>
                      <a:pt x="1738003" y="1620240"/>
                    </a:lnTo>
                    <a:lnTo>
                      <a:pt x="1090303" y="1886940"/>
                    </a:lnTo>
                    <a:lnTo>
                      <a:pt x="1013114" y="1547751"/>
                    </a:lnTo>
                    <a:cubicBezTo>
                      <a:pt x="914812" y="1363930"/>
                      <a:pt x="875887" y="1399805"/>
                      <a:pt x="836962" y="1334738"/>
                    </a:cubicBezTo>
                    <a:cubicBezTo>
                      <a:pt x="706086" y="1222500"/>
                      <a:pt x="717715" y="1234952"/>
                      <a:pt x="622465" y="1188028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1" name="Freeform 2050"/>
              <p:cNvSpPr/>
              <p:nvPr/>
            </p:nvSpPr>
            <p:spPr>
              <a:xfrm>
                <a:off x="10996551" y="3063834"/>
                <a:ext cx="1104405" cy="1472540"/>
              </a:xfrm>
              <a:custGeom>
                <a:avLst/>
                <a:gdLst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17813 w 1104405"/>
                  <a:gd name="connsiteY2" fmla="*/ 53439 h 1472540"/>
                  <a:gd name="connsiteX3" fmla="*/ 35626 w 1104405"/>
                  <a:gd name="connsiteY3" fmla="*/ 95002 h 1472540"/>
                  <a:gd name="connsiteX4" fmla="*/ 59376 w 1104405"/>
                  <a:gd name="connsiteY4" fmla="*/ 160317 h 1472540"/>
                  <a:gd name="connsiteX5" fmla="*/ 71252 w 1104405"/>
                  <a:gd name="connsiteY5" fmla="*/ 207818 h 1472540"/>
                  <a:gd name="connsiteX6" fmla="*/ 77189 w 1104405"/>
                  <a:gd name="connsiteY6" fmla="*/ 225631 h 1472540"/>
                  <a:gd name="connsiteX7" fmla="*/ 71252 w 1104405"/>
                  <a:gd name="connsiteY7" fmla="*/ 261257 h 1472540"/>
                  <a:gd name="connsiteX8" fmla="*/ 65314 w 1104405"/>
                  <a:gd name="connsiteY8" fmla="*/ 290945 h 1472540"/>
                  <a:gd name="connsiteX9" fmla="*/ 71252 w 1104405"/>
                  <a:gd name="connsiteY9" fmla="*/ 308758 h 1472540"/>
                  <a:gd name="connsiteX10" fmla="*/ 95002 w 1104405"/>
                  <a:gd name="connsiteY10" fmla="*/ 314696 h 1472540"/>
                  <a:gd name="connsiteX11" fmla="*/ 112815 w 1104405"/>
                  <a:gd name="connsiteY11" fmla="*/ 338447 h 1472540"/>
                  <a:gd name="connsiteX12" fmla="*/ 148441 w 1104405"/>
                  <a:gd name="connsiteY12" fmla="*/ 522514 h 1472540"/>
                  <a:gd name="connsiteX13" fmla="*/ 296883 w 1104405"/>
                  <a:gd name="connsiteY13" fmla="*/ 700644 h 1472540"/>
                  <a:gd name="connsiteX14" fmla="*/ 439387 w 1104405"/>
                  <a:gd name="connsiteY14" fmla="*/ 878774 h 1472540"/>
                  <a:gd name="connsiteX15" fmla="*/ 676893 w 1104405"/>
                  <a:gd name="connsiteY15" fmla="*/ 967839 h 1472540"/>
                  <a:gd name="connsiteX16" fmla="*/ 849085 w 1104405"/>
                  <a:gd name="connsiteY16" fmla="*/ 1116280 h 1472540"/>
                  <a:gd name="connsiteX17" fmla="*/ 950026 w 1104405"/>
                  <a:gd name="connsiteY17" fmla="*/ 1270660 h 1472540"/>
                  <a:gd name="connsiteX18" fmla="*/ 1104405 w 1104405"/>
                  <a:gd name="connsiteY18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35626 w 1104405"/>
                  <a:gd name="connsiteY2" fmla="*/ 95002 h 1472540"/>
                  <a:gd name="connsiteX3" fmla="*/ 59376 w 1104405"/>
                  <a:gd name="connsiteY3" fmla="*/ 160317 h 1472540"/>
                  <a:gd name="connsiteX4" fmla="*/ 71252 w 1104405"/>
                  <a:gd name="connsiteY4" fmla="*/ 207818 h 1472540"/>
                  <a:gd name="connsiteX5" fmla="*/ 77189 w 1104405"/>
                  <a:gd name="connsiteY5" fmla="*/ 225631 h 1472540"/>
                  <a:gd name="connsiteX6" fmla="*/ 71252 w 1104405"/>
                  <a:gd name="connsiteY6" fmla="*/ 261257 h 1472540"/>
                  <a:gd name="connsiteX7" fmla="*/ 65314 w 1104405"/>
                  <a:gd name="connsiteY7" fmla="*/ 290945 h 1472540"/>
                  <a:gd name="connsiteX8" fmla="*/ 71252 w 1104405"/>
                  <a:gd name="connsiteY8" fmla="*/ 308758 h 1472540"/>
                  <a:gd name="connsiteX9" fmla="*/ 95002 w 1104405"/>
                  <a:gd name="connsiteY9" fmla="*/ 314696 h 1472540"/>
                  <a:gd name="connsiteX10" fmla="*/ 112815 w 1104405"/>
                  <a:gd name="connsiteY10" fmla="*/ 338447 h 1472540"/>
                  <a:gd name="connsiteX11" fmla="*/ 148441 w 1104405"/>
                  <a:gd name="connsiteY11" fmla="*/ 522514 h 1472540"/>
                  <a:gd name="connsiteX12" fmla="*/ 296883 w 1104405"/>
                  <a:gd name="connsiteY12" fmla="*/ 700644 h 1472540"/>
                  <a:gd name="connsiteX13" fmla="*/ 439387 w 1104405"/>
                  <a:gd name="connsiteY13" fmla="*/ 878774 h 1472540"/>
                  <a:gd name="connsiteX14" fmla="*/ 676893 w 1104405"/>
                  <a:gd name="connsiteY14" fmla="*/ 967839 h 1472540"/>
                  <a:gd name="connsiteX15" fmla="*/ 849085 w 1104405"/>
                  <a:gd name="connsiteY15" fmla="*/ 1116280 h 1472540"/>
                  <a:gd name="connsiteX16" fmla="*/ 950026 w 1104405"/>
                  <a:gd name="connsiteY16" fmla="*/ 1270660 h 1472540"/>
                  <a:gd name="connsiteX17" fmla="*/ 1104405 w 1104405"/>
                  <a:gd name="connsiteY1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59376 w 1104405"/>
                  <a:gd name="connsiteY2" fmla="*/ 160317 h 1472540"/>
                  <a:gd name="connsiteX3" fmla="*/ 71252 w 1104405"/>
                  <a:gd name="connsiteY3" fmla="*/ 207818 h 1472540"/>
                  <a:gd name="connsiteX4" fmla="*/ 77189 w 1104405"/>
                  <a:gd name="connsiteY4" fmla="*/ 225631 h 1472540"/>
                  <a:gd name="connsiteX5" fmla="*/ 71252 w 1104405"/>
                  <a:gd name="connsiteY5" fmla="*/ 261257 h 1472540"/>
                  <a:gd name="connsiteX6" fmla="*/ 65314 w 1104405"/>
                  <a:gd name="connsiteY6" fmla="*/ 290945 h 1472540"/>
                  <a:gd name="connsiteX7" fmla="*/ 71252 w 1104405"/>
                  <a:gd name="connsiteY7" fmla="*/ 308758 h 1472540"/>
                  <a:gd name="connsiteX8" fmla="*/ 95002 w 1104405"/>
                  <a:gd name="connsiteY8" fmla="*/ 314696 h 1472540"/>
                  <a:gd name="connsiteX9" fmla="*/ 112815 w 1104405"/>
                  <a:gd name="connsiteY9" fmla="*/ 338447 h 1472540"/>
                  <a:gd name="connsiteX10" fmla="*/ 148441 w 1104405"/>
                  <a:gd name="connsiteY10" fmla="*/ 522514 h 1472540"/>
                  <a:gd name="connsiteX11" fmla="*/ 296883 w 1104405"/>
                  <a:gd name="connsiteY11" fmla="*/ 700644 h 1472540"/>
                  <a:gd name="connsiteX12" fmla="*/ 439387 w 1104405"/>
                  <a:gd name="connsiteY12" fmla="*/ 878774 h 1472540"/>
                  <a:gd name="connsiteX13" fmla="*/ 676893 w 1104405"/>
                  <a:gd name="connsiteY13" fmla="*/ 967839 h 1472540"/>
                  <a:gd name="connsiteX14" fmla="*/ 849085 w 1104405"/>
                  <a:gd name="connsiteY14" fmla="*/ 1116280 h 1472540"/>
                  <a:gd name="connsiteX15" fmla="*/ 950026 w 1104405"/>
                  <a:gd name="connsiteY15" fmla="*/ 1270660 h 1472540"/>
                  <a:gd name="connsiteX16" fmla="*/ 1104405 w 1104405"/>
                  <a:gd name="connsiteY16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7189 w 1104405"/>
                  <a:gd name="connsiteY3" fmla="*/ 225631 h 1472540"/>
                  <a:gd name="connsiteX4" fmla="*/ 71252 w 1104405"/>
                  <a:gd name="connsiteY4" fmla="*/ 261257 h 1472540"/>
                  <a:gd name="connsiteX5" fmla="*/ 65314 w 1104405"/>
                  <a:gd name="connsiteY5" fmla="*/ 290945 h 1472540"/>
                  <a:gd name="connsiteX6" fmla="*/ 71252 w 1104405"/>
                  <a:gd name="connsiteY6" fmla="*/ 308758 h 1472540"/>
                  <a:gd name="connsiteX7" fmla="*/ 95002 w 1104405"/>
                  <a:gd name="connsiteY7" fmla="*/ 314696 h 1472540"/>
                  <a:gd name="connsiteX8" fmla="*/ 112815 w 1104405"/>
                  <a:gd name="connsiteY8" fmla="*/ 338447 h 1472540"/>
                  <a:gd name="connsiteX9" fmla="*/ 148441 w 1104405"/>
                  <a:gd name="connsiteY9" fmla="*/ 522514 h 1472540"/>
                  <a:gd name="connsiteX10" fmla="*/ 296883 w 1104405"/>
                  <a:gd name="connsiteY10" fmla="*/ 700644 h 1472540"/>
                  <a:gd name="connsiteX11" fmla="*/ 439387 w 1104405"/>
                  <a:gd name="connsiteY11" fmla="*/ 878774 h 1472540"/>
                  <a:gd name="connsiteX12" fmla="*/ 676893 w 1104405"/>
                  <a:gd name="connsiteY12" fmla="*/ 967839 h 1472540"/>
                  <a:gd name="connsiteX13" fmla="*/ 849085 w 1104405"/>
                  <a:gd name="connsiteY13" fmla="*/ 1116280 h 1472540"/>
                  <a:gd name="connsiteX14" fmla="*/ 950026 w 1104405"/>
                  <a:gd name="connsiteY14" fmla="*/ 1270660 h 1472540"/>
                  <a:gd name="connsiteX15" fmla="*/ 1104405 w 1104405"/>
                  <a:gd name="connsiteY15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71252 w 1104405"/>
                  <a:gd name="connsiteY5" fmla="*/ 308758 h 1472540"/>
                  <a:gd name="connsiteX6" fmla="*/ 95002 w 1104405"/>
                  <a:gd name="connsiteY6" fmla="*/ 314696 h 1472540"/>
                  <a:gd name="connsiteX7" fmla="*/ 112815 w 1104405"/>
                  <a:gd name="connsiteY7" fmla="*/ 338447 h 1472540"/>
                  <a:gd name="connsiteX8" fmla="*/ 148441 w 1104405"/>
                  <a:gd name="connsiteY8" fmla="*/ 522514 h 1472540"/>
                  <a:gd name="connsiteX9" fmla="*/ 296883 w 1104405"/>
                  <a:gd name="connsiteY9" fmla="*/ 700644 h 1472540"/>
                  <a:gd name="connsiteX10" fmla="*/ 439387 w 1104405"/>
                  <a:gd name="connsiteY10" fmla="*/ 878774 h 1472540"/>
                  <a:gd name="connsiteX11" fmla="*/ 676893 w 1104405"/>
                  <a:gd name="connsiteY11" fmla="*/ 967839 h 1472540"/>
                  <a:gd name="connsiteX12" fmla="*/ 849085 w 1104405"/>
                  <a:gd name="connsiteY12" fmla="*/ 1116280 h 1472540"/>
                  <a:gd name="connsiteX13" fmla="*/ 950026 w 1104405"/>
                  <a:gd name="connsiteY13" fmla="*/ 1270660 h 1472540"/>
                  <a:gd name="connsiteX14" fmla="*/ 1104405 w 1104405"/>
                  <a:gd name="connsiteY14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71252 w 1104405"/>
                  <a:gd name="connsiteY5" fmla="*/ 308758 h 1472540"/>
                  <a:gd name="connsiteX6" fmla="*/ 112815 w 1104405"/>
                  <a:gd name="connsiteY6" fmla="*/ 338447 h 1472540"/>
                  <a:gd name="connsiteX7" fmla="*/ 148441 w 1104405"/>
                  <a:gd name="connsiteY7" fmla="*/ 522514 h 1472540"/>
                  <a:gd name="connsiteX8" fmla="*/ 296883 w 1104405"/>
                  <a:gd name="connsiteY8" fmla="*/ 700644 h 1472540"/>
                  <a:gd name="connsiteX9" fmla="*/ 439387 w 1104405"/>
                  <a:gd name="connsiteY9" fmla="*/ 878774 h 1472540"/>
                  <a:gd name="connsiteX10" fmla="*/ 676893 w 1104405"/>
                  <a:gd name="connsiteY10" fmla="*/ 967839 h 1472540"/>
                  <a:gd name="connsiteX11" fmla="*/ 849085 w 1104405"/>
                  <a:gd name="connsiteY11" fmla="*/ 1116280 h 1472540"/>
                  <a:gd name="connsiteX12" fmla="*/ 950026 w 1104405"/>
                  <a:gd name="connsiteY12" fmla="*/ 1270660 h 1472540"/>
                  <a:gd name="connsiteX13" fmla="*/ 1104405 w 1104405"/>
                  <a:gd name="connsiteY13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112815 w 1104405"/>
                  <a:gd name="connsiteY5" fmla="*/ 338447 h 1472540"/>
                  <a:gd name="connsiteX6" fmla="*/ 148441 w 1104405"/>
                  <a:gd name="connsiteY6" fmla="*/ 522514 h 1472540"/>
                  <a:gd name="connsiteX7" fmla="*/ 296883 w 1104405"/>
                  <a:gd name="connsiteY7" fmla="*/ 700644 h 1472540"/>
                  <a:gd name="connsiteX8" fmla="*/ 439387 w 1104405"/>
                  <a:gd name="connsiteY8" fmla="*/ 878774 h 1472540"/>
                  <a:gd name="connsiteX9" fmla="*/ 676893 w 1104405"/>
                  <a:gd name="connsiteY9" fmla="*/ 967839 h 1472540"/>
                  <a:gd name="connsiteX10" fmla="*/ 849085 w 1104405"/>
                  <a:gd name="connsiteY10" fmla="*/ 1116280 h 1472540"/>
                  <a:gd name="connsiteX11" fmla="*/ 950026 w 1104405"/>
                  <a:gd name="connsiteY11" fmla="*/ 1270660 h 1472540"/>
                  <a:gd name="connsiteX12" fmla="*/ 1104405 w 1104405"/>
                  <a:gd name="connsiteY12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112815 w 1104405"/>
                  <a:gd name="connsiteY4" fmla="*/ 338447 h 1472540"/>
                  <a:gd name="connsiteX5" fmla="*/ 148441 w 1104405"/>
                  <a:gd name="connsiteY5" fmla="*/ 522514 h 1472540"/>
                  <a:gd name="connsiteX6" fmla="*/ 296883 w 1104405"/>
                  <a:gd name="connsiteY6" fmla="*/ 700644 h 1472540"/>
                  <a:gd name="connsiteX7" fmla="*/ 439387 w 1104405"/>
                  <a:gd name="connsiteY7" fmla="*/ 878774 h 1472540"/>
                  <a:gd name="connsiteX8" fmla="*/ 676893 w 1104405"/>
                  <a:gd name="connsiteY8" fmla="*/ 967839 h 1472540"/>
                  <a:gd name="connsiteX9" fmla="*/ 849085 w 1104405"/>
                  <a:gd name="connsiteY9" fmla="*/ 1116280 h 1472540"/>
                  <a:gd name="connsiteX10" fmla="*/ 950026 w 1104405"/>
                  <a:gd name="connsiteY10" fmla="*/ 1270660 h 1472540"/>
                  <a:gd name="connsiteX11" fmla="*/ 1104405 w 1104405"/>
                  <a:gd name="connsiteY11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1104405 w 1104405"/>
                  <a:gd name="connsiteY10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973776 w 1104405"/>
                  <a:gd name="connsiteY10" fmla="*/ 1270660 h 1472540"/>
                  <a:gd name="connsiteX11" fmla="*/ 1104405 w 1104405"/>
                  <a:gd name="connsiteY11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1104405 w 1104405"/>
                  <a:gd name="connsiteY10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849085 w 1104405"/>
                  <a:gd name="connsiteY7" fmla="*/ 1116280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296883 w 1104405"/>
                  <a:gd name="connsiteY4" fmla="*/ 700644 h 1472540"/>
                  <a:gd name="connsiteX5" fmla="*/ 457200 w 1104405"/>
                  <a:gd name="connsiteY5" fmla="*/ 860961 h 1472540"/>
                  <a:gd name="connsiteX6" fmla="*/ 777833 w 1104405"/>
                  <a:gd name="connsiteY6" fmla="*/ 1080654 h 1472540"/>
                  <a:gd name="connsiteX7" fmla="*/ 950026 w 1104405"/>
                  <a:gd name="connsiteY7" fmla="*/ 1270660 h 1472540"/>
                  <a:gd name="connsiteX8" fmla="*/ 1104405 w 1104405"/>
                  <a:gd name="connsiteY8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57200 w 1104405"/>
                  <a:gd name="connsiteY4" fmla="*/ 860961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57200 w 1104405"/>
                  <a:gd name="connsiteY4" fmla="*/ 860961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405" h="1472540">
                    <a:moveTo>
                      <a:pt x="0" y="0"/>
                    </a:moveTo>
                    <a:lnTo>
                      <a:pt x="0" y="0"/>
                    </a:lnTo>
                    <a:cubicBezTo>
                      <a:pt x="23751" y="69273"/>
                      <a:pt x="46512" y="120733"/>
                      <a:pt x="71252" y="207818"/>
                    </a:cubicBezTo>
                    <a:cubicBezTo>
                      <a:pt x="95992" y="294903"/>
                      <a:pt x="110836" y="440376"/>
                      <a:pt x="148441" y="522514"/>
                    </a:cubicBezTo>
                    <a:cubicBezTo>
                      <a:pt x="221673" y="659081"/>
                      <a:pt x="354279" y="724394"/>
                      <a:pt x="480950" y="837210"/>
                    </a:cubicBezTo>
                    <a:cubicBezTo>
                      <a:pt x="647204" y="963880"/>
                      <a:pt x="670955" y="1007423"/>
                      <a:pt x="777833" y="1080654"/>
                    </a:cubicBezTo>
                    <a:lnTo>
                      <a:pt x="950026" y="1270660"/>
                    </a:lnTo>
                    <a:cubicBezTo>
                      <a:pt x="992579" y="1330037"/>
                      <a:pt x="1072243" y="1430482"/>
                      <a:pt x="1104405" y="1472540"/>
                    </a:cubicBezTo>
                  </a:path>
                </a:pathLst>
              </a:cu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3" name="TextBox 2052"/>
              <p:cNvSpPr txBox="1"/>
              <p:nvPr/>
            </p:nvSpPr>
            <p:spPr>
              <a:xfrm rot="19975582">
                <a:off x="11013543" y="3072354"/>
                <a:ext cx="1704109" cy="38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BỘT NGỌT</a:t>
                </a:r>
              </a:p>
            </p:txBody>
          </p:sp>
          <p:sp>
            <p:nvSpPr>
              <p:cNvPr id="2055" name="Rectangle 2054"/>
              <p:cNvSpPr/>
              <p:nvPr/>
            </p:nvSpPr>
            <p:spPr>
              <a:xfrm rot="19972148">
                <a:off x="11939077" y="3800385"/>
                <a:ext cx="1336468" cy="212368"/>
              </a:xfrm>
              <a:custGeom>
                <a:avLst/>
                <a:gdLst>
                  <a:gd name="connsiteX0" fmla="*/ 0 w 1318710"/>
                  <a:gd name="connsiteY0" fmla="*/ 0 h 205504"/>
                  <a:gd name="connsiteX1" fmla="*/ 1318710 w 1318710"/>
                  <a:gd name="connsiteY1" fmla="*/ 0 h 205504"/>
                  <a:gd name="connsiteX2" fmla="*/ 1318710 w 1318710"/>
                  <a:gd name="connsiteY2" fmla="*/ 205504 h 205504"/>
                  <a:gd name="connsiteX3" fmla="*/ 0 w 1318710"/>
                  <a:gd name="connsiteY3" fmla="*/ 205504 h 205504"/>
                  <a:gd name="connsiteX4" fmla="*/ 0 w 1318710"/>
                  <a:gd name="connsiteY4" fmla="*/ 0 h 205504"/>
                  <a:gd name="connsiteX0" fmla="*/ 14074 w 1332784"/>
                  <a:gd name="connsiteY0" fmla="*/ 0 h 212368"/>
                  <a:gd name="connsiteX1" fmla="*/ 1332784 w 1332784"/>
                  <a:gd name="connsiteY1" fmla="*/ 0 h 212368"/>
                  <a:gd name="connsiteX2" fmla="*/ 1332784 w 1332784"/>
                  <a:gd name="connsiteY2" fmla="*/ 205504 h 212368"/>
                  <a:gd name="connsiteX3" fmla="*/ 0 w 1332784"/>
                  <a:gd name="connsiteY3" fmla="*/ 212368 h 212368"/>
                  <a:gd name="connsiteX4" fmla="*/ 14074 w 1332784"/>
                  <a:gd name="connsiteY4" fmla="*/ 0 h 212368"/>
                  <a:gd name="connsiteX0" fmla="*/ 17758 w 1336468"/>
                  <a:gd name="connsiteY0" fmla="*/ 0 h 212368"/>
                  <a:gd name="connsiteX1" fmla="*/ 1336468 w 1336468"/>
                  <a:gd name="connsiteY1" fmla="*/ 0 h 212368"/>
                  <a:gd name="connsiteX2" fmla="*/ 1336468 w 1336468"/>
                  <a:gd name="connsiteY2" fmla="*/ 205504 h 212368"/>
                  <a:gd name="connsiteX3" fmla="*/ 0 w 1336468"/>
                  <a:gd name="connsiteY3" fmla="*/ 208873 h 212368"/>
                  <a:gd name="connsiteX4" fmla="*/ 3684 w 1336468"/>
                  <a:gd name="connsiteY4" fmla="*/ 212368 h 212368"/>
                  <a:gd name="connsiteX5" fmla="*/ 17758 w 1336468"/>
                  <a:gd name="connsiteY5" fmla="*/ 0 h 21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468" h="212368">
                    <a:moveTo>
                      <a:pt x="17758" y="0"/>
                    </a:moveTo>
                    <a:lnTo>
                      <a:pt x="1336468" y="0"/>
                    </a:lnTo>
                    <a:lnTo>
                      <a:pt x="1336468" y="205504"/>
                    </a:lnTo>
                    <a:lnTo>
                      <a:pt x="0" y="208873"/>
                    </a:lnTo>
                    <a:lnTo>
                      <a:pt x="3684" y="212368"/>
                    </a:lnTo>
                    <a:lnTo>
                      <a:pt x="1775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7" name="Freeform 2056"/>
            <p:cNvSpPr/>
            <p:nvPr/>
          </p:nvSpPr>
          <p:spPr>
            <a:xfrm>
              <a:off x="7138219" y="1913076"/>
              <a:ext cx="1230437" cy="1104023"/>
            </a:xfrm>
            <a:custGeom>
              <a:avLst/>
              <a:gdLst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98050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948111 w 1230437"/>
                <a:gd name="connsiteY15" fmla="*/ 699495 h 1104023"/>
                <a:gd name="connsiteX16" fmla="*/ 1066098 w 1230437"/>
                <a:gd name="connsiteY16" fmla="*/ 779558 h 1104023"/>
                <a:gd name="connsiteX17" fmla="*/ 1171444 w 1230437"/>
                <a:gd name="connsiteY17" fmla="*/ 964966 h 1104023"/>
                <a:gd name="connsiteX18" fmla="*/ 1222010 w 1230437"/>
                <a:gd name="connsiteY18" fmla="*/ 1070312 h 1104023"/>
                <a:gd name="connsiteX19" fmla="*/ 1230437 w 1230437"/>
                <a:gd name="connsiteY19" fmla="*/ 1104023 h 1104023"/>
                <a:gd name="connsiteX20" fmla="*/ 1137733 w 1230437"/>
                <a:gd name="connsiteY20" fmla="*/ 1028174 h 1104023"/>
                <a:gd name="connsiteX21" fmla="*/ 1011318 w 1230437"/>
                <a:gd name="connsiteY21" fmla="*/ 918614 h 1104023"/>
                <a:gd name="connsiteX22" fmla="*/ 905973 w 1230437"/>
                <a:gd name="connsiteY22" fmla="*/ 838552 h 1104023"/>
                <a:gd name="connsiteX23" fmla="*/ 792199 w 1230437"/>
                <a:gd name="connsiteY23" fmla="*/ 762703 h 1104023"/>
                <a:gd name="connsiteX24" fmla="*/ 665785 w 1230437"/>
                <a:gd name="connsiteY24" fmla="*/ 686854 h 1104023"/>
                <a:gd name="connsiteX25" fmla="*/ 543584 w 1230437"/>
                <a:gd name="connsiteY25" fmla="*/ 623647 h 1104023"/>
                <a:gd name="connsiteX26" fmla="*/ 358175 w 1230437"/>
                <a:gd name="connsiteY26" fmla="*/ 526729 h 1104023"/>
                <a:gd name="connsiteX27" fmla="*/ 240188 w 1230437"/>
                <a:gd name="connsiteY27" fmla="*/ 446666 h 1104023"/>
                <a:gd name="connsiteX28" fmla="*/ 147484 w 1230437"/>
                <a:gd name="connsiteY28" fmla="*/ 349748 h 1104023"/>
                <a:gd name="connsiteX29" fmla="*/ 117987 w 1230437"/>
                <a:gd name="connsiteY29" fmla="*/ 257044 h 1104023"/>
                <a:gd name="connsiteX30" fmla="*/ 37925 w 1230437"/>
                <a:gd name="connsiteY30" fmla="*/ 75849 h 1104023"/>
                <a:gd name="connsiteX31" fmla="*/ 0 w 1230437"/>
                <a:gd name="connsiteY31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98050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22201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8491 w 1230437"/>
                <a:gd name="connsiteY6" fmla="*/ 117988 h 1104023"/>
                <a:gd name="connsiteX7" fmla="*/ 176981 w 1230437"/>
                <a:gd name="connsiteY7" fmla="*/ 244402 h 1104023"/>
                <a:gd name="connsiteX8" fmla="*/ 328679 w 1230437"/>
                <a:gd name="connsiteY8" fmla="*/ 408742 h 1104023"/>
                <a:gd name="connsiteX9" fmla="*/ 438238 w 1230437"/>
                <a:gd name="connsiteY9" fmla="*/ 467735 h 1104023"/>
                <a:gd name="connsiteX10" fmla="*/ 560439 w 1230437"/>
                <a:gd name="connsiteY10" fmla="*/ 518301 h 1104023"/>
                <a:gd name="connsiteX11" fmla="*/ 707923 w 1230437"/>
                <a:gd name="connsiteY11" fmla="*/ 573081 h 1104023"/>
                <a:gd name="connsiteX12" fmla="*/ 800627 w 1230437"/>
                <a:gd name="connsiteY12" fmla="*/ 598364 h 1104023"/>
                <a:gd name="connsiteX13" fmla="*/ 905973 w 1230437"/>
                <a:gd name="connsiteY13" fmla="*/ 665785 h 1104023"/>
                <a:gd name="connsiteX14" fmla="*/ 1066098 w 1230437"/>
                <a:gd name="connsiteY14" fmla="*/ 779558 h 1104023"/>
                <a:gd name="connsiteX15" fmla="*/ 1171444 w 1230437"/>
                <a:gd name="connsiteY15" fmla="*/ 964966 h 1104023"/>
                <a:gd name="connsiteX16" fmla="*/ 1222010 w 1230437"/>
                <a:gd name="connsiteY16" fmla="*/ 1070312 h 1104023"/>
                <a:gd name="connsiteX17" fmla="*/ 1230437 w 1230437"/>
                <a:gd name="connsiteY17" fmla="*/ 1104023 h 1104023"/>
                <a:gd name="connsiteX18" fmla="*/ 1137733 w 1230437"/>
                <a:gd name="connsiteY18" fmla="*/ 1028174 h 1104023"/>
                <a:gd name="connsiteX19" fmla="*/ 1011318 w 1230437"/>
                <a:gd name="connsiteY19" fmla="*/ 918614 h 1104023"/>
                <a:gd name="connsiteX20" fmla="*/ 905973 w 1230437"/>
                <a:gd name="connsiteY20" fmla="*/ 838552 h 1104023"/>
                <a:gd name="connsiteX21" fmla="*/ 792199 w 1230437"/>
                <a:gd name="connsiteY21" fmla="*/ 762703 h 1104023"/>
                <a:gd name="connsiteX22" fmla="*/ 665785 w 1230437"/>
                <a:gd name="connsiteY22" fmla="*/ 686854 h 1104023"/>
                <a:gd name="connsiteX23" fmla="*/ 543584 w 1230437"/>
                <a:gd name="connsiteY23" fmla="*/ 623647 h 1104023"/>
                <a:gd name="connsiteX24" fmla="*/ 358175 w 1230437"/>
                <a:gd name="connsiteY24" fmla="*/ 526729 h 1104023"/>
                <a:gd name="connsiteX25" fmla="*/ 240188 w 1230437"/>
                <a:gd name="connsiteY25" fmla="*/ 446666 h 1104023"/>
                <a:gd name="connsiteX26" fmla="*/ 147484 w 1230437"/>
                <a:gd name="connsiteY26" fmla="*/ 349748 h 1104023"/>
                <a:gd name="connsiteX27" fmla="*/ 122201 w 1230437"/>
                <a:gd name="connsiteY27" fmla="*/ 257044 h 1104023"/>
                <a:gd name="connsiteX28" fmla="*/ 37925 w 1230437"/>
                <a:gd name="connsiteY28" fmla="*/ 75849 h 1104023"/>
                <a:gd name="connsiteX29" fmla="*/ 0 w 1230437"/>
                <a:gd name="connsiteY29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88491 w 1230437"/>
                <a:gd name="connsiteY5" fmla="*/ 117988 h 1104023"/>
                <a:gd name="connsiteX6" fmla="*/ 176981 w 1230437"/>
                <a:gd name="connsiteY6" fmla="*/ 244402 h 1104023"/>
                <a:gd name="connsiteX7" fmla="*/ 328679 w 1230437"/>
                <a:gd name="connsiteY7" fmla="*/ 408742 h 1104023"/>
                <a:gd name="connsiteX8" fmla="*/ 438238 w 1230437"/>
                <a:gd name="connsiteY8" fmla="*/ 467735 h 1104023"/>
                <a:gd name="connsiteX9" fmla="*/ 560439 w 1230437"/>
                <a:gd name="connsiteY9" fmla="*/ 518301 h 1104023"/>
                <a:gd name="connsiteX10" fmla="*/ 707923 w 1230437"/>
                <a:gd name="connsiteY10" fmla="*/ 573081 h 1104023"/>
                <a:gd name="connsiteX11" fmla="*/ 800627 w 1230437"/>
                <a:gd name="connsiteY11" fmla="*/ 598364 h 1104023"/>
                <a:gd name="connsiteX12" fmla="*/ 905973 w 1230437"/>
                <a:gd name="connsiteY12" fmla="*/ 665785 h 1104023"/>
                <a:gd name="connsiteX13" fmla="*/ 1066098 w 1230437"/>
                <a:gd name="connsiteY13" fmla="*/ 779558 h 1104023"/>
                <a:gd name="connsiteX14" fmla="*/ 1171444 w 1230437"/>
                <a:gd name="connsiteY14" fmla="*/ 964966 h 1104023"/>
                <a:gd name="connsiteX15" fmla="*/ 1222010 w 1230437"/>
                <a:gd name="connsiteY15" fmla="*/ 1070312 h 1104023"/>
                <a:gd name="connsiteX16" fmla="*/ 1230437 w 1230437"/>
                <a:gd name="connsiteY16" fmla="*/ 1104023 h 1104023"/>
                <a:gd name="connsiteX17" fmla="*/ 1137733 w 1230437"/>
                <a:gd name="connsiteY17" fmla="*/ 1028174 h 1104023"/>
                <a:gd name="connsiteX18" fmla="*/ 1011318 w 1230437"/>
                <a:gd name="connsiteY18" fmla="*/ 918614 h 1104023"/>
                <a:gd name="connsiteX19" fmla="*/ 905973 w 1230437"/>
                <a:gd name="connsiteY19" fmla="*/ 838552 h 1104023"/>
                <a:gd name="connsiteX20" fmla="*/ 792199 w 1230437"/>
                <a:gd name="connsiteY20" fmla="*/ 762703 h 1104023"/>
                <a:gd name="connsiteX21" fmla="*/ 665785 w 1230437"/>
                <a:gd name="connsiteY21" fmla="*/ 686854 h 1104023"/>
                <a:gd name="connsiteX22" fmla="*/ 543584 w 1230437"/>
                <a:gd name="connsiteY22" fmla="*/ 623647 h 1104023"/>
                <a:gd name="connsiteX23" fmla="*/ 358175 w 1230437"/>
                <a:gd name="connsiteY23" fmla="*/ 526729 h 1104023"/>
                <a:gd name="connsiteX24" fmla="*/ 240188 w 1230437"/>
                <a:gd name="connsiteY24" fmla="*/ 446666 h 1104023"/>
                <a:gd name="connsiteX25" fmla="*/ 147484 w 1230437"/>
                <a:gd name="connsiteY25" fmla="*/ 349748 h 1104023"/>
                <a:gd name="connsiteX26" fmla="*/ 122201 w 1230437"/>
                <a:gd name="connsiteY26" fmla="*/ 257044 h 1104023"/>
                <a:gd name="connsiteX27" fmla="*/ 37925 w 1230437"/>
                <a:gd name="connsiteY27" fmla="*/ 75849 h 1104023"/>
                <a:gd name="connsiteX28" fmla="*/ 0 w 1230437"/>
                <a:gd name="connsiteY28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63208 w 1230437"/>
                <a:gd name="connsiteY3" fmla="*/ 58994 h 1104023"/>
                <a:gd name="connsiteX4" fmla="*/ 88491 w 1230437"/>
                <a:gd name="connsiteY4" fmla="*/ 117988 h 1104023"/>
                <a:gd name="connsiteX5" fmla="*/ 176981 w 1230437"/>
                <a:gd name="connsiteY5" fmla="*/ 244402 h 1104023"/>
                <a:gd name="connsiteX6" fmla="*/ 328679 w 1230437"/>
                <a:gd name="connsiteY6" fmla="*/ 408742 h 1104023"/>
                <a:gd name="connsiteX7" fmla="*/ 438238 w 1230437"/>
                <a:gd name="connsiteY7" fmla="*/ 467735 h 1104023"/>
                <a:gd name="connsiteX8" fmla="*/ 560439 w 1230437"/>
                <a:gd name="connsiteY8" fmla="*/ 518301 h 1104023"/>
                <a:gd name="connsiteX9" fmla="*/ 707923 w 1230437"/>
                <a:gd name="connsiteY9" fmla="*/ 573081 h 1104023"/>
                <a:gd name="connsiteX10" fmla="*/ 800627 w 1230437"/>
                <a:gd name="connsiteY10" fmla="*/ 598364 h 1104023"/>
                <a:gd name="connsiteX11" fmla="*/ 905973 w 1230437"/>
                <a:gd name="connsiteY11" fmla="*/ 665785 h 1104023"/>
                <a:gd name="connsiteX12" fmla="*/ 1066098 w 1230437"/>
                <a:gd name="connsiteY12" fmla="*/ 779558 h 1104023"/>
                <a:gd name="connsiteX13" fmla="*/ 1171444 w 1230437"/>
                <a:gd name="connsiteY13" fmla="*/ 964966 h 1104023"/>
                <a:gd name="connsiteX14" fmla="*/ 1222010 w 1230437"/>
                <a:gd name="connsiteY14" fmla="*/ 1070312 h 1104023"/>
                <a:gd name="connsiteX15" fmla="*/ 1230437 w 1230437"/>
                <a:gd name="connsiteY15" fmla="*/ 1104023 h 1104023"/>
                <a:gd name="connsiteX16" fmla="*/ 1137733 w 1230437"/>
                <a:gd name="connsiteY16" fmla="*/ 1028174 h 1104023"/>
                <a:gd name="connsiteX17" fmla="*/ 1011318 w 1230437"/>
                <a:gd name="connsiteY17" fmla="*/ 918614 h 1104023"/>
                <a:gd name="connsiteX18" fmla="*/ 905973 w 1230437"/>
                <a:gd name="connsiteY18" fmla="*/ 838552 h 1104023"/>
                <a:gd name="connsiteX19" fmla="*/ 792199 w 1230437"/>
                <a:gd name="connsiteY19" fmla="*/ 762703 h 1104023"/>
                <a:gd name="connsiteX20" fmla="*/ 665785 w 1230437"/>
                <a:gd name="connsiteY20" fmla="*/ 686854 h 1104023"/>
                <a:gd name="connsiteX21" fmla="*/ 543584 w 1230437"/>
                <a:gd name="connsiteY21" fmla="*/ 623647 h 1104023"/>
                <a:gd name="connsiteX22" fmla="*/ 358175 w 1230437"/>
                <a:gd name="connsiteY22" fmla="*/ 526729 h 1104023"/>
                <a:gd name="connsiteX23" fmla="*/ 240188 w 1230437"/>
                <a:gd name="connsiteY23" fmla="*/ 446666 h 1104023"/>
                <a:gd name="connsiteX24" fmla="*/ 147484 w 1230437"/>
                <a:gd name="connsiteY24" fmla="*/ 349748 h 1104023"/>
                <a:gd name="connsiteX25" fmla="*/ 122201 w 1230437"/>
                <a:gd name="connsiteY25" fmla="*/ 257044 h 1104023"/>
                <a:gd name="connsiteX26" fmla="*/ 37925 w 1230437"/>
                <a:gd name="connsiteY26" fmla="*/ 75849 h 1104023"/>
                <a:gd name="connsiteX27" fmla="*/ 0 w 1230437"/>
                <a:gd name="connsiteY27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88491 w 1230437"/>
                <a:gd name="connsiteY3" fmla="*/ 117988 h 1104023"/>
                <a:gd name="connsiteX4" fmla="*/ 176981 w 1230437"/>
                <a:gd name="connsiteY4" fmla="*/ 244402 h 1104023"/>
                <a:gd name="connsiteX5" fmla="*/ 328679 w 1230437"/>
                <a:gd name="connsiteY5" fmla="*/ 408742 h 1104023"/>
                <a:gd name="connsiteX6" fmla="*/ 438238 w 1230437"/>
                <a:gd name="connsiteY6" fmla="*/ 467735 h 1104023"/>
                <a:gd name="connsiteX7" fmla="*/ 560439 w 1230437"/>
                <a:gd name="connsiteY7" fmla="*/ 518301 h 1104023"/>
                <a:gd name="connsiteX8" fmla="*/ 707923 w 1230437"/>
                <a:gd name="connsiteY8" fmla="*/ 573081 h 1104023"/>
                <a:gd name="connsiteX9" fmla="*/ 800627 w 1230437"/>
                <a:gd name="connsiteY9" fmla="*/ 598364 h 1104023"/>
                <a:gd name="connsiteX10" fmla="*/ 905973 w 1230437"/>
                <a:gd name="connsiteY10" fmla="*/ 665785 h 1104023"/>
                <a:gd name="connsiteX11" fmla="*/ 1066098 w 1230437"/>
                <a:gd name="connsiteY11" fmla="*/ 779558 h 1104023"/>
                <a:gd name="connsiteX12" fmla="*/ 1171444 w 1230437"/>
                <a:gd name="connsiteY12" fmla="*/ 964966 h 1104023"/>
                <a:gd name="connsiteX13" fmla="*/ 1222010 w 1230437"/>
                <a:gd name="connsiteY13" fmla="*/ 1070312 h 1104023"/>
                <a:gd name="connsiteX14" fmla="*/ 1230437 w 1230437"/>
                <a:gd name="connsiteY14" fmla="*/ 1104023 h 1104023"/>
                <a:gd name="connsiteX15" fmla="*/ 1137733 w 1230437"/>
                <a:gd name="connsiteY15" fmla="*/ 1028174 h 1104023"/>
                <a:gd name="connsiteX16" fmla="*/ 1011318 w 1230437"/>
                <a:gd name="connsiteY16" fmla="*/ 918614 h 1104023"/>
                <a:gd name="connsiteX17" fmla="*/ 905973 w 1230437"/>
                <a:gd name="connsiteY17" fmla="*/ 838552 h 1104023"/>
                <a:gd name="connsiteX18" fmla="*/ 792199 w 1230437"/>
                <a:gd name="connsiteY18" fmla="*/ 762703 h 1104023"/>
                <a:gd name="connsiteX19" fmla="*/ 665785 w 1230437"/>
                <a:gd name="connsiteY19" fmla="*/ 686854 h 1104023"/>
                <a:gd name="connsiteX20" fmla="*/ 543584 w 1230437"/>
                <a:gd name="connsiteY20" fmla="*/ 623647 h 1104023"/>
                <a:gd name="connsiteX21" fmla="*/ 358175 w 1230437"/>
                <a:gd name="connsiteY21" fmla="*/ 526729 h 1104023"/>
                <a:gd name="connsiteX22" fmla="*/ 240188 w 1230437"/>
                <a:gd name="connsiteY22" fmla="*/ 446666 h 1104023"/>
                <a:gd name="connsiteX23" fmla="*/ 147484 w 1230437"/>
                <a:gd name="connsiteY23" fmla="*/ 349748 h 1104023"/>
                <a:gd name="connsiteX24" fmla="*/ 122201 w 1230437"/>
                <a:gd name="connsiteY24" fmla="*/ 257044 h 1104023"/>
                <a:gd name="connsiteX25" fmla="*/ 37925 w 1230437"/>
                <a:gd name="connsiteY25" fmla="*/ 75849 h 1104023"/>
                <a:gd name="connsiteX26" fmla="*/ 0 w 1230437"/>
                <a:gd name="connsiteY26" fmla="*/ 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37925 w 1230437"/>
                <a:gd name="connsiteY22" fmla="*/ 75849 h 1104023"/>
                <a:gd name="connsiteX23" fmla="*/ 0 w 1230437"/>
                <a:gd name="connsiteY23" fmla="*/ 0 h 1104023"/>
                <a:gd name="connsiteX24" fmla="*/ 0 w 1230437"/>
                <a:gd name="connsiteY24" fmla="*/ 0 h 1104023"/>
                <a:gd name="connsiteX25" fmla="*/ 125151 w 1230437"/>
                <a:gd name="connsiteY25" fmla="*/ 11251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  <a:gd name="connsiteX24" fmla="*/ 125151 w 1230437"/>
                <a:gd name="connsiteY24" fmla="*/ 11251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05346 w 1230437"/>
                <a:gd name="connsiteY21" fmla="*/ 252831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0437" h="1104023">
                  <a:moveTo>
                    <a:pt x="88491" y="117988"/>
                  </a:moveTo>
                  <a:cubicBezTo>
                    <a:pt x="112369" y="155210"/>
                    <a:pt x="147484" y="202264"/>
                    <a:pt x="176981" y="244402"/>
                  </a:cubicBezTo>
                  <a:lnTo>
                    <a:pt x="328679" y="408742"/>
                  </a:lnTo>
                  <a:lnTo>
                    <a:pt x="438238" y="467735"/>
                  </a:lnTo>
                  <a:lnTo>
                    <a:pt x="560439" y="518301"/>
                  </a:lnTo>
                  <a:lnTo>
                    <a:pt x="707923" y="573081"/>
                  </a:lnTo>
                  <a:lnTo>
                    <a:pt x="800627" y="598364"/>
                  </a:lnTo>
                  <a:lnTo>
                    <a:pt x="905973" y="665785"/>
                  </a:lnTo>
                  <a:cubicBezTo>
                    <a:pt x="959348" y="703709"/>
                    <a:pt x="1025365" y="741634"/>
                    <a:pt x="1066098" y="779558"/>
                  </a:cubicBezTo>
                  <a:cubicBezTo>
                    <a:pt x="1118069" y="837147"/>
                    <a:pt x="1136329" y="903163"/>
                    <a:pt x="1171444" y="964966"/>
                  </a:cubicBezTo>
                  <a:lnTo>
                    <a:pt x="1222010" y="1070312"/>
                  </a:lnTo>
                  <a:lnTo>
                    <a:pt x="1230437" y="1104023"/>
                  </a:lnTo>
                  <a:lnTo>
                    <a:pt x="1137733" y="1028174"/>
                  </a:lnTo>
                  <a:lnTo>
                    <a:pt x="1011318" y="918614"/>
                  </a:lnTo>
                  <a:lnTo>
                    <a:pt x="905973" y="838552"/>
                  </a:lnTo>
                  <a:lnTo>
                    <a:pt x="792199" y="762703"/>
                  </a:lnTo>
                  <a:lnTo>
                    <a:pt x="665785" y="686854"/>
                  </a:lnTo>
                  <a:lnTo>
                    <a:pt x="543584" y="623647"/>
                  </a:lnTo>
                  <a:lnTo>
                    <a:pt x="358175" y="526729"/>
                  </a:lnTo>
                  <a:lnTo>
                    <a:pt x="240188" y="446666"/>
                  </a:lnTo>
                  <a:cubicBezTo>
                    <a:pt x="209287" y="414360"/>
                    <a:pt x="182599" y="411551"/>
                    <a:pt x="147484" y="349748"/>
                  </a:cubicBezTo>
                  <a:lnTo>
                    <a:pt x="105346" y="2528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05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0509 L -0.00573 0.084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9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00013 0.0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119E-6 -4.63567E-6 L -2.23119E-6 0.06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49 L 0.00833 0.03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8495 L -0.00391 0.041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8634 L 0.00013 0.038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051EF5-A979-4D29-B701-726577B48D0A}"/>
              </a:ext>
            </a:extLst>
          </p:cNvPr>
          <p:cNvGrpSpPr/>
          <p:nvPr/>
        </p:nvGrpSpPr>
        <p:grpSpPr>
          <a:xfrm>
            <a:off x="5241062" y="1740645"/>
            <a:ext cx="983376" cy="1080000"/>
            <a:chOff x="2109683" y="2487480"/>
            <a:chExt cx="1925466" cy="26154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EEF6CC-8622-4355-BF0C-F29CFB74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13" b="90169" l="6047" r="88372">
                          <a14:foregroundMark x1="29302" y1="16292" x2="29302" y2="16292"/>
                          <a14:foregroundMark x1="33023" y1="14326" x2="49767" y2="59831"/>
                          <a14:foregroundMark x1="49767" y1="59831" x2="46977" y2="65449"/>
                          <a14:foregroundMark x1="54419" y1="8427" x2="60930" y2="78933"/>
                          <a14:foregroundMark x1="20000" y1="43820" x2="34419" y2="89326"/>
                          <a14:foregroundMark x1="34419" y1="89326" x2="35349" y2="90169"/>
                          <a14:foregroundMark x1="36744" y1="4494" x2="36744" y2="4494"/>
                          <a14:foregroundMark x1="62326" y1="26685" x2="61395" y2="42135"/>
                          <a14:foregroundMark x1="26977" y1="22753" x2="34419" y2="56180"/>
                          <a14:foregroundMark x1="34419" y1="56180" x2="34419" y2="56180"/>
                          <a14:foregroundMark x1="37674" y1="43539" x2="46977" y2="57584"/>
                          <a14:foregroundMark x1="7442" y1="37360" x2="6047" y2="817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7380" y="2487480"/>
              <a:ext cx="1409772" cy="261549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0901CB-6306-436D-AF8F-3020516074DA}"/>
                </a:ext>
              </a:extLst>
            </p:cNvPr>
            <p:cNvSpPr txBox="1"/>
            <p:nvPr/>
          </p:nvSpPr>
          <p:spPr>
            <a:xfrm>
              <a:off x="2109683" y="3624967"/>
              <a:ext cx="1925466" cy="1118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100 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659EF06-2D71-4F04-BD70-84A7CE23B93D}"/>
              </a:ext>
            </a:extLst>
          </p:cNvPr>
          <p:cNvSpPr txBox="1"/>
          <p:nvPr/>
        </p:nvSpPr>
        <p:spPr>
          <a:xfrm>
            <a:off x="3964009" y="3684199"/>
            <a:ext cx="4499274" cy="58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gam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99510" y="3229302"/>
            <a:ext cx="6058125" cy="2079613"/>
            <a:chOff x="2389575" y="1917868"/>
            <a:chExt cx="6058125" cy="2079613"/>
          </a:xfrm>
        </p:grpSpPr>
        <p:sp>
          <p:nvSpPr>
            <p:cNvPr id="8" name="Rounded Rectangle 7"/>
            <p:cNvSpPr/>
            <p:nvPr/>
          </p:nvSpPr>
          <p:spPr>
            <a:xfrm>
              <a:off x="2389575" y="1917868"/>
              <a:ext cx="6058125" cy="2079613"/>
            </a:xfrm>
            <a:prstGeom prst="round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65212" y="2196938"/>
              <a:ext cx="5699858" cy="15700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3200" i="1" dirty="0"/>
                <a:t>- Gam là đơn vị đo khối lượng.</a:t>
              </a:r>
            </a:p>
            <a:p>
              <a:pPr>
                <a:lnSpc>
                  <a:spcPct val="150000"/>
                </a:lnSpc>
              </a:pPr>
              <a:r>
                <a:rPr lang="nl-NL" sz="3200" i="1" dirty="0"/>
                <a:t>- Gam viết tắt là g.</a:t>
              </a:r>
              <a:endParaRPr lang="en-US" sz="3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051EF5-A979-4D29-B701-726577B48D0A}"/>
              </a:ext>
            </a:extLst>
          </p:cNvPr>
          <p:cNvGrpSpPr/>
          <p:nvPr/>
        </p:nvGrpSpPr>
        <p:grpSpPr>
          <a:xfrm>
            <a:off x="5724110" y="1000713"/>
            <a:ext cx="1080000" cy="1440000"/>
            <a:chOff x="2359730" y="2487480"/>
            <a:chExt cx="1602675" cy="26154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EEF6CC-8622-4355-BF0C-F29CFB74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13" b="90169" l="6047" r="88372">
                          <a14:foregroundMark x1="29302" y1="16292" x2="29302" y2="16292"/>
                          <a14:foregroundMark x1="33023" y1="14326" x2="49767" y2="59831"/>
                          <a14:foregroundMark x1="49767" y1="59831" x2="46977" y2="65449"/>
                          <a14:foregroundMark x1="54419" y1="8427" x2="60930" y2="78933"/>
                          <a14:foregroundMark x1="20000" y1="43820" x2="34419" y2="89326"/>
                          <a14:foregroundMark x1="34419" y1="89326" x2="35349" y2="90169"/>
                          <a14:foregroundMark x1="36744" y1="4494" x2="36744" y2="4494"/>
                          <a14:foregroundMark x1="62326" y1="26685" x2="61395" y2="42135"/>
                          <a14:foregroundMark x1="26977" y1="22753" x2="34419" y2="56180"/>
                          <a14:foregroundMark x1="34419" y1="56180" x2="34419" y2="56180"/>
                          <a14:foregroundMark x1="37674" y1="43539" x2="46977" y2="57584"/>
                          <a14:foregroundMark x1="7442" y1="37360" x2="6047" y2="817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7380" y="2487480"/>
              <a:ext cx="1409772" cy="261549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0901CB-6306-436D-AF8F-3020516074DA}"/>
                </a:ext>
              </a:extLst>
            </p:cNvPr>
            <p:cNvSpPr txBox="1"/>
            <p:nvPr/>
          </p:nvSpPr>
          <p:spPr>
            <a:xfrm>
              <a:off x="2359730" y="3823280"/>
              <a:ext cx="1602675" cy="838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200 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59EF06-2D71-4F04-BD70-84A7CE23B93D}"/>
              </a:ext>
            </a:extLst>
          </p:cNvPr>
          <p:cNvSpPr txBox="1"/>
          <p:nvPr/>
        </p:nvSpPr>
        <p:spPr>
          <a:xfrm>
            <a:off x="4014471" y="2411635"/>
            <a:ext cx="4499274" cy="58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gam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051EF5-A979-4D29-B701-726577B48D0A}"/>
              </a:ext>
            </a:extLst>
          </p:cNvPr>
          <p:cNvGrpSpPr/>
          <p:nvPr/>
        </p:nvGrpSpPr>
        <p:grpSpPr>
          <a:xfrm>
            <a:off x="9375747" y="464817"/>
            <a:ext cx="1368107" cy="1946818"/>
            <a:chOff x="2457380" y="2487480"/>
            <a:chExt cx="1409772" cy="26154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EEF6CC-8622-4355-BF0C-F29CFB748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13" b="90169" l="6047" r="88372">
                          <a14:foregroundMark x1="29302" y1="16292" x2="29302" y2="16292"/>
                          <a14:foregroundMark x1="33023" y1="14326" x2="49767" y2="59831"/>
                          <a14:foregroundMark x1="49767" y1="59831" x2="46977" y2="65449"/>
                          <a14:foregroundMark x1="54419" y1="8427" x2="60930" y2="78933"/>
                          <a14:foregroundMark x1="20000" y1="43820" x2="34419" y2="89326"/>
                          <a14:foregroundMark x1="34419" y1="89326" x2="35349" y2="90169"/>
                          <a14:foregroundMark x1="36744" y1="4494" x2="36744" y2="4494"/>
                          <a14:foregroundMark x1="62326" y1="26685" x2="61395" y2="42135"/>
                          <a14:foregroundMark x1="26977" y1="22753" x2="34419" y2="56180"/>
                          <a14:foregroundMark x1="34419" y1="56180" x2="34419" y2="56180"/>
                          <a14:foregroundMark x1="37674" y1="43539" x2="46977" y2="57584"/>
                          <a14:foregroundMark x1="7442" y1="37360" x2="6047" y2="817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7380" y="2487480"/>
              <a:ext cx="1409772" cy="261549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0901CB-6306-436D-AF8F-3020516074DA}"/>
                </a:ext>
              </a:extLst>
            </p:cNvPr>
            <p:cNvSpPr txBox="1"/>
            <p:nvPr/>
          </p:nvSpPr>
          <p:spPr>
            <a:xfrm>
              <a:off x="2509379" y="3823279"/>
              <a:ext cx="1181100" cy="70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500 g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659EF06-2D71-4F04-BD70-84A7CE23B93D}"/>
              </a:ext>
            </a:extLst>
          </p:cNvPr>
          <p:cNvSpPr txBox="1"/>
          <p:nvPr/>
        </p:nvSpPr>
        <p:spPr>
          <a:xfrm>
            <a:off x="7921116" y="2408367"/>
            <a:ext cx="4499274" cy="584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gam</a:t>
            </a:r>
          </a:p>
        </p:txBody>
      </p:sp>
    </p:spTree>
    <p:extLst>
      <p:ext uri="{BB962C8B-B14F-4D97-AF65-F5344CB8AC3E}">
        <p14:creationId xmlns:p14="http://schemas.microsoft.com/office/powerpoint/2010/main" val="14948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16E-6 9.25069E-8 L -0.31588 -0.095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48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708E-6 -4.69935E-6 L -0.33359 -0.183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6" y="-9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8E8C9F-51AA-4D53-8F8B-3A15C009D141}"/>
              </a:ext>
            </a:extLst>
          </p:cNvPr>
          <p:cNvGrpSpPr/>
          <p:nvPr/>
        </p:nvGrpSpPr>
        <p:grpSpPr>
          <a:xfrm>
            <a:off x="5582772" y="2874487"/>
            <a:ext cx="1024875" cy="928846"/>
            <a:chOff x="5534000" y="3454843"/>
            <a:chExt cx="1025008" cy="9286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6AF500-6E73-481A-B737-CBC6E7161D48}"/>
                </a:ext>
              </a:extLst>
            </p:cNvPr>
            <p:cNvGrpSpPr/>
            <p:nvPr/>
          </p:nvGrpSpPr>
          <p:grpSpPr>
            <a:xfrm>
              <a:off x="5534000" y="3454843"/>
              <a:ext cx="1025008" cy="928631"/>
              <a:chOff x="5378323" y="3491595"/>
              <a:chExt cx="1025008" cy="928631"/>
            </a:xfrm>
          </p:grpSpPr>
          <p:sp>
            <p:nvSpPr>
              <p:cNvPr id="7" name="Flowchart: Delay 11">
                <a:extLst>
                  <a:ext uri="{FF2B5EF4-FFF2-40B4-BE49-F238E27FC236}">
                    <a16:creationId xmlns:a16="http://schemas.microsoft.com/office/drawing/2014/main" id="{F8038F0F-9D68-4FF3-A17C-FB7118725DD5}"/>
                  </a:ext>
                </a:extLst>
              </p:cNvPr>
              <p:cNvSpPr/>
              <p:nvPr/>
            </p:nvSpPr>
            <p:spPr>
              <a:xfrm rot="16200000">
                <a:off x="5426511" y="3443407"/>
                <a:ext cx="928631" cy="1025008"/>
              </a:xfrm>
              <a:custGeom>
                <a:avLst/>
                <a:gdLst>
                  <a:gd name="connsiteX0" fmla="*/ 0 w 550558"/>
                  <a:gd name="connsiteY0" fmla="*/ 0 h 637553"/>
                  <a:gd name="connsiteX1" fmla="*/ 275279 w 550558"/>
                  <a:gd name="connsiteY1" fmla="*/ 0 h 637553"/>
                  <a:gd name="connsiteX2" fmla="*/ 550558 w 550558"/>
                  <a:gd name="connsiteY2" fmla="*/ 318777 h 637553"/>
                  <a:gd name="connsiteX3" fmla="*/ 275279 w 550558"/>
                  <a:gd name="connsiteY3" fmla="*/ 637554 h 637553"/>
                  <a:gd name="connsiteX4" fmla="*/ 0 w 550558"/>
                  <a:gd name="connsiteY4" fmla="*/ 637553 h 637553"/>
                  <a:gd name="connsiteX5" fmla="*/ 0 w 550558"/>
                  <a:gd name="connsiteY5" fmla="*/ 0 h 637553"/>
                  <a:gd name="connsiteX0" fmla="*/ 0 w 566245"/>
                  <a:gd name="connsiteY0" fmla="*/ 44386 h 681940"/>
                  <a:gd name="connsiteX1" fmla="*/ 435077 w 566245"/>
                  <a:gd name="connsiteY1" fmla="*/ 0 h 681940"/>
                  <a:gd name="connsiteX2" fmla="*/ 550558 w 566245"/>
                  <a:gd name="connsiteY2" fmla="*/ 363163 h 681940"/>
                  <a:gd name="connsiteX3" fmla="*/ 275279 w 566245"/>
                  <a:gd name="connsiteY3" fmla="*/ 681940 h 681940"/>
                  <a:gd name="connsiteX4" fmla="*/ 0 w 566245"/>
                  <a:gd name="connsiteY4" fmla="*/ 681939 h 681940"/>
                  <a:gd name="connsiteX5" fmla="*/ 0 w 566245"/>
                  <a:gd name="connsiteY5" fmla="*/ 44386 h 681940"/>
                  <a:gd name="connsiteX0" fmla="*/ 0 w 558355"/>
                  <a:gd name="connsiteY0" fmla="*/ 44386 h 752965"/>
                  <a:gd name="connsiteX1" fmla="*/ 435077 w 558355"/>
                  <a:gd name="connsiteY1" fmla="*/ 0 h 752965"/>
                  <a:gd name="connsiteX2" fmla="*/ 550558 w 558355"/>
                  <a:gd name="connsiteY2" fmla="*/ 363163 h 752965"/>
                  <a:gd name="connsiteX3" fmla="*/ 381811 w 558355"/>
                  <a:gd name="connsiteY3" fmla="*/ 752965 h 752965"/>
                  <a:gd name="connsiteX4" fmla="*/ 0 w 558355"/>
                  <a:gd name="connsiteY4" fmla="*/ 681939 h 752965"/>
                  <a:gd name="connsiteX5" fmla="*/ 0 w 558355"/>
                  <a:gd name="connsiteY5" fmla="*/ 44386 h 752965"/>
                  <a:gd name="connsiteX0" fmla="*/ 0 w 557565"/>
                  <a:gd name="connsiteY0" fmla="*/ 44386 h 761843"/>
                  <a:gd name="connsiteX1" fmla="*/ 435077 w 557565"/>
                  <a:gd name="connsiteY1" fmla="*/ 0 h 761843"/>
                  <a:gd name="connsiteX2" fmla="*/ 550558 w 557565"/>
                  <a:gd name="connsiteY2" fmla="*/ 363163 h 761843"/>
                  <a:gd name="connsiteX3" fmla="*/ 443955 w 557565"/>
                  <a:gd name="connsiteY3" fmla="*/ 761843 h 761843"/>
                  <a:gd name="connsiteX4" fmla="*/ 0 w 557565"/>
                  <a:gd name="connsiteY4" fmla="*/ 681939 h 761843"/>
                  <a:gd name="connsiteX5" fmla="*/ 0 w 557565"/>
                  <a:gd name="connsiteY5" fmla="*/ 44386 h 761843"/>
                  <a:gd name="connsiteX0" fmla="*/ 0 w 595190"/>
                  <a:gd name="connsiteY0" fmla="*/ 44386 h 761843"/>
                  <a:gd name="connsiteX1" fmla="*/ 435077 w 595190"/>
                  <a:gd name="connsiteY1" fmla="*/ 0 h 761843"/>
                  <a:gd name="connsiteX2" fmla="*/ 594946 w 595190"/>
                  <a:gd name="connsiteY2" fmla="*/ 372041 h 761843"/>
                  <a:gd name="connsiteX3" fmla="*/ 443955 w 595190"/>
                  <a:gd name="connsiteY3" fmla="*/ 761843 h 761843"/>
                  <a:gd name="connsiteX4" fmla="*/ 0 w 595190"/>
                  <a:gd name="connsiteY4" fmla="*/ 681939 h 761843"/>
                  <a:gd name="connsiteX5" fmla="*/ 0 w 595190"/>
                  <a:gd name="connsiteY5" fmla="*/ 44386 h 761843"/>
                  <a:gd name="connsiteX0" fmla="*/ 0 w 665989"/>
                  <a:gd name="connsiteY0" fmla="*/ 44386 h 761843"/>
                  <a:gd name="connsiteX1" fmla="*/ 435077 w 665989"/>
                  <a:gd name="connsiteY1" fmla="*/ 0 h 761843"/>
                  <a:gd name="connsiteX2" fmla="*/ 665967 w 665989"/>
                  <a:gd name="connsiteY2" fmla="*/ 372044 h 761843"/>
                  <a:gd name="connsiteX3" fmla="*/ 443955 w 665989"/>
                  <a:gd name="connsiteY3" fmla="*/ 761843 h 761843"/>
                  <a:gd name="connsiteX4" fmla="*/ 0 w 665989"/>
                  <a:gd name="connsiteY4" fmla="*/ 681939 h 761843"/>
                  <a:gd name="connsiteX5" fmla="*/ 0 w 665989"/>
                  <a:gd name="connsiteY5" fmla="*/ 44386 h 761843"/>
                  <a:gd name="connsiteX0" fmla="*/ 0 w 666462"/>
                  <a:gd name="connsiteY0" fmla="*/ 121748 h 839205"/>
                  <a:gd name="connsiteX1" fmla="*/ 399064 w 666462"/>
                  <a:gd name="connsiteY1" fmla="*/ 0 h 839205"/>
                  <a:gd name="connsiteX2" fmla="*/ 665967 w 666462"/>
                  <a:gd name="connsiteY2" fmla="*/ 449406 h 839205"/>
                  <a:gd name="connsiteX3" fmla="*/ 443955 w 666462"/>
                  <a:gd name="connsiteY3" fmla="*/ 839205 h 839205"/>
                  <a:gd name="connsiteX4" fmla="*/ 0 w 666462"/>
                  <a:gd name="connsiteY4" fmla="*/ 759301 h 839205"/>
                  <a:gd name="connsiteX5" fmla="*/ 0 w 666462"/>
                  <a:gd name="connsiteY5" fmla="*/ 121748 h 839205"/>
                  <a:gd name="connsiteX0" fmla="*/ 0 w 665972"/>
                  <a:gd name="connsiteY0" fmla="*/ 121748 h 925165"/>
                  <a:gd name="connsiteX1" fmla="*/ 399064 w 665972"/>
                  <a:gd name="connsiteY1" fmla="*/ 0 h 925165"/>
                  <a:gd name="connsiteX2" fmla="*/ 665967 w 665972"/>
                  <a:gd name="connsiteY2" fmla="*/ 449406 h 925165"/>
                  <a:gd name="connsiteX3" fmla="*/ 393538 w 665972"/>
                  <a:gd name="connsiteY3" fmla="*/ 925165 h 925165"/>
                  <a:gd name="connsiteX4" fmla="*/ 0 w 665972"/>
                  <a:gd name="connsiteY4" fmla="*/ 759301 h 925165"/>
                  <a:gd name="connsiteX5" fmla="*/ 0 w 665972"/>
                  <a:gd name="connsiteY5" fmla="*/ 121748 h 925165"/>
                  <a:gd name="connsiteX0" fmla="*/ 0 w 680376"/>
                  <a:gd name="connsiteY0" fmla="*/ 171647 h 932082"/>
                  <a:gd name="connsiteX1" fmla="*/ 413469 w 680376"/>
                  <a:gd name="connsiteY1" fmla="*/ 6917 h 932082"/>
                  <a:gd name="connsiteX2" fmla="*/ 680372 w 680376"/>
                  <a:gd name="connsiteY2" fmla="*/ 456323 h 932082"/>
                  <a:gd name="connsiteX3" fmla="*/ 407943 w 680376"/>
                  <a:gd name="connsiteY3" fmla="*/ 932082 h 932082"/>
                  <a:gd name="connsiteX4" fmla="*/ 14405 w 680376"/>
                  <a:gd name="connsiteY4" fmla="*/ 766218 h 932082"/>
                  <a:gd name="connsiteX5" fmla="*/ 0 w 680376"/>
                  <a:gd name="connsiteY5" fmla="*/ 171647 h 932082"/>
                  <a:gd name="connsiteX0" fmla="*/ 21608 w 701984"/>
                  <a:gd name="connsiteY0" fmla="*/ 171647 h 932082"/>
                  <a:gd name="connsiteX1" fmla="*/ 435077 w 701984"/>
                  <a:gd name="connsiteY1" fmla="*/ 6917 h 932082"/>
                  <a:gd name="connsiteX2" fmla="*/ 701980 w 701984"/>
                  <a:gd name="connsiteY2" fmla="*/ 456323 h 932082"/>
                  <a:gd name="connsiteX3" fmla="*/ 429551 w 701984"/>
                  <a:gd name="connsiteY3" fmla="*/ 932082 h 932082"/>
                  <a:gd name="connsiteX4" fmla="*/ 0 w 701984"/>
                  <a:gd name="connsiteY4" fmla="*/ 697454 h 932082"/>
                  <a:gd name="connsiteX5" fmla="*/ 21608 w 701984"/>
                  <a:gd name="connsiteY5" fmla="*/ 171647 h 932082"/>
                  <a:gd name="connsiteX0" fmla="*/ 21608 w 702021"/>
                  <a:gd name="connsiteY0" fmla="*/ 178331 h 938766"/>
                  <a:gd name="connsiteX1" fmla="*/ 446601 w 702021"/>
                  <a:gd name="connsiteY1" fmla="*/ 6727 h 938766"/>
                  <a:gd name="connsiteX2" fmla="*/ 701980 w 702021"/>
                  <a:gd name="connsiteY2" fmla="*/ 463007 h 938766"/>
                  <a:gd name="connsiteX3" fmla="*/ 429551 w 702021"/>
                  <a:gd name="connsiteY3" fmla="*/ 938766 h 938766"/>
                  <a:gd name="connsiteX4" fmla="*/ 0 w 702021"/>
                  <a:gd name="connsiteY4" fmla="*/ 704138 h 938766"/>
                  <a:gd name="connsiteX5" fmla="*/ 21608 w 702021"/>
                  <a:gd name="connsiteY5" fmla="*/ 178331 h 938766"/>
                  <a:gd name="connsiteX0" fmla="*/ 21608 w 702197"/>
                  <a:gd name="connsiteY0" fmla="*/ 178331 h 925015"/>
                  <a:gd name="connsiteX1" fmla="*/ 446601 w 702197"/>
                  <a:gd name="connsiteY1" fmla="*/ 6727 h 925015"/>
                  <a:gd name="connsiteX2" fmla="*/ 701980 w 702197"/>
                  <a:gd name="connsiteY2" fmla="*/ 463007 h 925015"/>
                  <a:gd name="connsiteX3" fmla="*/ 406503 w 702197"/>
                  <a:gd name="connsiteY3" fmla="*/ 925015 h 925015"/>
                  <a:gd name="connsiteX4" fmla="*/ 0 w 702197"/>
                  <a:gd name="connsiteY4" fmla="*/ 704138 h 925015"/>
                  <a:gd name="connsiteX5" fmla="*/ 21608 w 702197"/>
                  <a:gd name="connsiteY5" fmla="*/ 178331 h 92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197" h="925015">
                    <a:moveTo>
                      <a:pt x="21608" y="178331"/>
                    </a:moveTo>
                    <a:cubicBezTo>
                      <a:pt x="113368" y="178331"/>
                      <a:pt x="333206" y="-40719"/>
                      <a:pt x="446601" y="6727"/>
                    </a:cubicBezTo>
                    <a:cubicBezTo>
                      <a:pt x="559996" y="54173"/>
                      <a:pt x="708663" y="309959"/>
                      <a:pt x="701980" y="463007"/>
                    </a:cubicBezTo>
                    <a:cubicBezTo>
                      <a:pt x="695297" y="616055"/>
                      <a:pt x="558535" y="925015"/>
                      <a:pt x="406503" y="925015"/>
                    </a:cubicBezTo>
                    <a:lnTo>
                      <a:pt x="0" y="704138"/>
                    </a:lnTo>
                    <a:lnTo>
                      <a:pt x="21608" y="17833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92A85AE-5E60-471A-AD24-E895204ACA7F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>
                <a:off x="5891380" y="3491883"/>
                <a:ext cx="4" cy="30533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417541-1E87-44B0-85F7-961540291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7005" y="3501930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3B4E349-D3BE-4395-A640-DD05C86B7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1459" y="3551398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D4D1205-E452-4EDB-87B0-1EF983149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2365" y="3625562"/>
                <a:ext cx="0" cy="201543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379BD4-DFFA-44CE-A911-85C991096D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03326" y="3517170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B26CB4A-8DC0-49D2-B855-6F9E94F9AC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12981" y="3551398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FCF58-CCF8-4EBD-B9B0-70DE021FBD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15635" y="3608781"/>
                <a:ext cx="0" cy="201544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A7B06ED-D025-42AD-B431-3857016207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372" y="3648229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B0CB05C-91E6-47F0-B56A-2552F7C7F2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9792" y="3674341"/>
              <a:ext cx="0" cy="2015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262AD6-E1D3-4849-B356-C8F84F9ACA70}"/>
              </a:ext>
            </a:extLst>
          </p:cNvPr>
          <p:cNvCxnSpPr>
            <a:cxnSpLocks/>
          </p:cNvCxnSpPr>
          <p:nvPr/>
        </p:nvCxnSpPr>
        <p:spPr>
          <a:xfrm flipV="1">
            <a:off x="6095206" y="3224981"/>
            <a:ext cx="0" cy="54166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6D113A-0A72-4A78-907F-1AA045704EEE}"/>
              </a:ext>
            </a:extLst>
          </p:cNvPr>
          <p:cNvCxnSpPr>
            <a:cxnSpLocks/>
          </p:cNvCxnSpPr>
          <p:nvPr/>
        </p:nvCxnSpPr>
        <p:spPr>
          <a:xfrm flipH="1" flipV="1">
            <a:off x="5786788" y="3295626"/>
            <a:ext cx="308423" cy="483363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E4F6D7-2F99-452A-99CC-157974B41967}"/>
              </a:ext>
            </a:extLst>
          </p:cNvPr>
          <p:cNvGrpSpPr/>
          <p:nvPr/>
        </p:nvGrpSpPr>
        <p:grpSpPr>
          <a:xfrm>
            <a:off x="2761544" y="2446979"/>
            <a:ext cx="6766304" cy="2353550"/>
            <a:chOff x="2787587" y="4095958"/>
            <a:chExt cx="6107031" cy="17792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55E9CE7-2CDB-4885-A25D-CE4A43271697}"/>
                </a:ext>
              </a:extLst>
            </p:cNvPr>
            <p:cNvGrpSpPr/>
            <p:nvPr/>
          </p:nvGrpSpPr>
          <p:grpSpPr>
            <a:xfrm>
              <a:off x="2787587" y="5098952"/>
              <a:ext cx="6107031" cy="776266"/>
              <a:chOff x="2787588" y="5098951"/>
              <a:chExt cx="5507353" cy="7762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54BF0D6-C478-401A-B4FA-67C4E1BD2EFA}"/>
                  </a:ext>
                </a:extLst>
              </p:cNvPr>
              <p:cNvGrpSpPr/>
              <p:nvPr/>
            </p:nvGrpSpPr>
            <p:grpSpPr>
              <a:xfrm>
                <a:off x="3080552" y="5472301"/>
                <a:ext cx="4811697" cy="402916"/>
                <a:chOff x="3080552" y="5472301"/>
                <a:chExt cx="4811697" cy="402916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29B1F65-E011-4C1C-ACE2-A9BB9E1B9D53}"/>
                    </a:ext>
                  </a:extLst>
                </p:cNvPr>
                <p:cNvSpPr/>
                <p:nvPr/>
              </p:nvSpPr>
              <p:spPr>
                <a:xfrm>
                  <a:off x="3080552" y="5472301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6A24AAA-658B-489D-93A2-84E05F21D958}"/>
                    </a:ext>
                  </a:extLst>
                </p:cNvPr>
                <p:cNvSpPr/>
                <p:nvPr/>
              </p:nvSpPr>
              <p:spPr>
                <a:xfrm>
                  <a:off x="7485356" y="5511233"/>
                  <a:ext cx="406893" cy="36398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DE5D88A-F1DA-46FD-9F04-BFEE676A5DC0}"/>
                  </a:ext>
                </a:extLst>
              </p:cNvPr>
              <p:cNvGrpSpPr/>
              <p:nvPr/>
            </p:nvGrpSpPr>
            <p:grpSpPr>
              <a:xfrm>
                <a:off x="2787588" y="5098951"/>
                <a:ext cx="5507353" cy="581976"/>
                <a:chOff x="2787588" y="5098951"/>
                <a:chExt cx="5507353" cy="581976"/>
              </a:xfrm>
            </p:grpSpPr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9E16C963-5352-4662-A1E3-A8234AC48894}"/>
                    </a:ext>
                  </a:extLst>
                </p:cNvPr>
                <p:cNvSpPr/>
                <p:nvPr/>
              </p:nvSpPr>
              <p:spPr>
                <a:xfrm>
                  <a:off x="2787588" y="5316942"/>
                  <a:ext cx="5507353" cy="363985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Trapezoid 31">
                  <a:extLst>
                    <a:ext uri="{FF2B5EF4-FFF2-40B4-BE49-F238E27FC236}">
                      <a16:creationId xmlns:a16="http://schemas.microsoft.com/office/drawing/2014/main" id="{A2C1F388-B6CA-43F8-874C-2842183DE938}"/>
                    </a:ext>
                  </a:extLst>
                </p:cNvPr>
                <p:cNvSpPr/>
                <p:nvPr/>
              </p:nvSpPr>
              <p:spPr>
                <a:xfrm>
                  <a:off x="2866255" y="5098951"/>
                  <a:ext cx="5354466" cy="226474"/>
                </a:xfrm>
                <a:prstGeom prst="trapezoid">
                  <a:avLst/>
                </a:prstGeom>
                <a:solidFill>
                  <a:srgbClr val="00B0F0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F66AC0-1B89-4CCA-9D52-A882F9DC3DF3}"/>
                </a:ext>
              </a:extLst>
            </p:cNvPr>
            <p:cNvGrpSpPr/>
            <p:nvPr/>
          </p:nvGrpSpPr>
          <p:grpSpPr>
            <a:xfrm>
              <a:off x="3275703" y="4095958"/>
              <a:ext cx="952937" cy="982212"/>
              <a:chOff x="3275704" y="4095958"/>
              <a:chExt cx="952937" cy="98221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8687C45-04B3-451B-A48F-019C5480230D}"/>
                  </a:ext>
                </a:extLst>
              </p:cNvPr>
              <p:cNvGrpSpPr/>
              <p:nvPr/>
            </p:nvGrpSpPr>
            <p:grpSpPr>
              <a:xfrm>
                <a:off x="3275704" y="4851362"/>
                <a:ext cx="952937" cy="226808"/>
                <a:chOff x="3283998" y="4922583"/>
                <a:chExt cx="952937" cy="155587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613EF83-722D-40D0-913C-9F2324E06210}"/>
                    </a:ext>
                  </a:extLst>
                </p:cNvPr>
                <p:cNvSpPr/>
                <p:nvPr/>
              </p:nvSpPr>
              <p:spPr>
                <a:xfrm>
                  <a:off x="3283998" y="4984440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4455330-B513-4DC5-BAD3-7443E9F6F573}"/>
                    </a:ext>
                  </a:extLst>
                </p:cNvPr>
                <p:cNvSpPr/>
                <p:nvPr/>
              </p:nvSpPr>
              <p:spPr>
                <a:xfrm>
                  <a:off x="3479912" y="4922583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FB4BA54-DA61-41C8-B69B-9A7B53DF6975}"/>
                  </a:ext>
                </a:extLst>
              </p:cNvPr>
              <p:cNvSpPr/>
              <p:nvPr/>
            </p:nvSpPr>
            <p:spPr>
              <a:xfrm flipH="1">
                <a:off x="3729313" y="4095958"/>
                <a:ext cx="45719" cy="76595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BA3B2E6-EA1E-41D3-B0AA-B1BAC542A911}"/>
                </a:ext>
              </a:extLst>
            </p:cNvPr>
            <p:cNvGrpSpPr/>
            <p:nvPr/>
          </p:nvGrpSpPr>
          <p:grpSpPr>
            <a:xfrm>
              <a:off x="7356851" y="4211365"/>
              <a:ext cx="952937" cy="882247"/>
              <a:chOff x="3275704" y="4218785"/>
              <a:chExt cx="952937" cy="88224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6E2C841-EEAB-47F3-9FD3-7F51C38F0C12}"/>
                  </a:ext>
                </a:extLst>
              </p:cNvPr>
              <p:cNvGrpSpPr/>
              <p:nvPr/>
            </p:nvGrpSpPr>
            <p:grpSpPr>
              <a:xfrm>
                <a:off x="3275704" y="4874190"/>
                <a:ext cx="952937" cy="226842"/>
                <a:chOff x="3283998" y="4938264"/>
                <a:chExt cx="952937" cy="155611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FFC2E08-89C4-4F66-B751-67E661EC5263}"/>
                    </a:ext>
                  </a:extLst>
                </p:cNvPr>
                <p:cNvSpPr/>
                <p:nvPr/>
              </p:nvSpPr>
              <p:spPr>
                <a:xfrm>
                  <a:off x="3283998" y="5000145"/>
                  <a:ext cx="952937" cy="9373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30685B2-E1D0-44B2-8464-AF4184F6514D}"/>
                    </a:ext>
                  </a:extLst>
                </p:cNvPr>
                <p:cNvSpPr/>
                <p:nvPr/>
              </p:nvSpPr>
              <p:spPr>
                <a:xfrm>
                  <a:off x="3479912" y="4938264"/>
                  <a:ext cx="561108" cy="5319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C08C55-AEF5-48A9-982D-7D78E008E573}"/>
                  </a:ext>
                </a:extLst>
              </p:cNvPr>
              <p:cNvSpPr/>
              <p:nvPr/>
            </p:nvSpPr>
            <p:spPr>
              <a:xfrm>
                <a:off x="3729312" y="4218785"/>
                <a:ext cx="45719" cy="6659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DF1AECB7-C76D-428B-B577-B4C4BB436843}"/>
              </a:ext>
            </a:extLst>
          </p:cNvPr>
          <p:cNvSpPr/>
          <p:nvPr/>
        </p:nvSpPr>
        <p:spPr>
          <a:xfrm>
            <a:off x="2805665" y="2040011"/>
            <a:ext cx="2099847" cy="682745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1D85E59-14BD-4AAF-B73B-249081A953FA}"/>
              </a:ext>
            </a:extLst>
          </p:cNvPr>
          <p:cNvSpPr/>
          <p:nvPr/>
        </p:nvSpPr>
        <p:spPr>
          <a:xfrm>
            <a:off x="7302052" y="2040011"/>
            <a:ext cx="2099847" cy="682745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w="323850" h="57150"/>
            <a:bevelB w="1905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F9E528-97E8-4E11-9AB8-CDB350785303}"/>
              </a:ext>
            </a:extLst>
          </p:cNvPr>
          <p:cNvGrpSpPr/>
          <p:nvPr/>
        </p:nvGrpSpPr>
        <p:grpSpPr>
          <a:xfrm>
            <a:off x="3171736" y="1016778"/>
            <a:ext cx="1306720" cy="1669885"/>
            <a:chOff x="2388358" y="2487480"/>
            <a:chExt cx="1478793" cy="26154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F3FBFF-40E1-473B-9C1B-0098530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13" b="90169" l="6047" r="88372">
                          <a14:foregroundMark x1="29302" y1="16292" x2="29302" y2="16292"/>
                          <a14:foregroundMark x1="33023" y1="14326" x2="49767" y2="59831"/>
                          <a14:foregroundMark x1="49767" y1="59831" x2="46977" y2="65449"/>
                          <a14:foregroundMark x1="54419" y1="8427" x2="60930" y2="78933"/>
                          <a14:foregroundMark x1="20000" y1="43820" x2="34419" y2="89326"/>
                          <a14:foregroundMark x1="34419" y1="89326" x2="35349" y2="90169"/>
                          <a14:foregroundMark x1="36744" y1="4494" x2="36744" y2="4494"/>
                          <a14:foregroundMark x1="62326" y1="26685" x2="61395" y2="42135"/>
                          <a14:foregroundMark x1="26977" y1="22753" x2="34419" y2="56180"/>
                          <a14:foregroundMark x1="34419" y1="56180" x2="34419" y2="56180"/>
                          <a14:foregroundMark x1="37674" y1="43539" x2="46977" y2="57584"/>
                          <a14:foregroundMark x1="7442" y1="37360" x2="6047" y2="8174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7379" y="2487480"/>
              <a:ext cx="1409772" cy="261549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172CA3A-110C-4BC5-A51D-6521310B9EC1}"/>
                </a:ext>
              </a:extLst>
            </p:cNvPr>
            <p:cNvSpPr txBox="1"/>
            <p:nvPr/>
          </p:nvSpPr>
          <p:spPr>
            <a:xfrm>
              <a:off x="2388358" y="3805316"/>
              <a:ext cx="1409772" cy="81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FF"/>
                  </a:solidFill>
                </a:rPr>
                <a:t>1 kg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07047C-C465-4649-A6E3-745D19681D44}"/>
              </a:ext>
            </a:extLst>
          </p:cNvPr>
          <p:cNvGrpSpPr/>
          <p:nvPr/>
        </p:nvGrpSpPr>
        <p:grpSpPr>
          <a:xfrm>
            <a:off x="3482708" y="5141728"/>
            <a:ext cx="5376566" cy="698039"/>
            <a:chOff x="1703268" y="225527"/>
            <a:chExt cx="4966916" cy="697877"/>
          </a:xfrm>
        </p:grpSpPr>
        <p:sp>
          <p:nvSpPr>
            <p:cNvPr id="42" name="Rectangle: Rounded Corners 77">
              <a:extLst>
                <a:ext uri="{FF2B5EF4-FFF2-40B4-BE49-F238E27FC236}">
                  <a16:creationId xmlns:a16="http://schemas.microsoft.com/office/drawing/2014/main" id="{FA6D1A32-8C72-4430-979A-B9741C9EC2CA}"/>
                </a:ext>
              </a:extLst>
            </p:cNvPr>
            <p:cNvSpPr/>
            <p:nvPr/>
          </p:nvSpPr>
          <p:spPr>
            <a:xfrm>
              <a:off x="1703268" y="225527"/>
              <a:ext cx="4940866" cy="697877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62E831-D976-4E69-950F-44C39AA6BD8E}"/>
                </a:ext>
              </a:extLst>
            </p:cNvPr>
            <p:cNvSpPr txBox="1"/>
            <p:nvPr/>
          </p:nvSpPr>
          <p:spPr>
            <a:xfrm>
              <a:off x="1703268" y="310838"/>
              <a:ext cx="49669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kg = 1 000 g; 1 000 g = 1 kg.</a:t>
              </a:r>
            </a:p>
          </p:txBody>
        </p:sp>
      </p:grpSp>
      <p:grpSp>
        <p:nvGrpSpPr>
          <p:cNvPr id="2058" name="Group 2057"/>
          <p:cNvGrpSpPr/>
          <p:nvPr/>
        </p:nvGrpSpPr>
        <p:grpSpPr>
          <a:xfrm rot="2159982">
            <a:off x="7154557" y="1162494"/>
            <a:ext cx="1432269" cy="1531038"/>
            <a:chOff x="7121420" y="1049656"/>
            <a:chExt cx="2300348" cy="2025158"/>
          </a:xfrm>
        </p:grpSpPr>
        <p:grpSp>
          <p:nvGrpSpPr>
            <p:cNvPr id="2056" name="Group 2055"/>
            <p:cNvGrpSpPr/>
            <p:nvPr/>
          </p:nvGrpSpPr>
          <p:grpSpPr>
            <a:xfrm rot="20992464">
              <a:off x="7121420" y="1049656"/>
              <a:ext cx="2300348" cy="2025158"/>
              <a:chOff x="10996551" y="2511216"/>
              <a:chExt cx="2300348" cy="2025158"/>
            </a:xfrm>
          </p:grpSpPr>
          <p:sp>
            <p:nvSpPr>
              <p:cNvPr id="2049" name="Freeform 2048"/>
              <p:cNvSpPr/>
              <p:nvPr/>
            </p:nvSpPr>
            <p:spPr>
              <a:xfrm>
                <a:off x="11006446" y="2646960"/>
                <a:ext cx="2290453" cy="1886940"/>
              </a:xfrm>
              <a:custGeom>
                <a:avLst/>
                <a:gdLst>
                  <a:gd name="connsiteX0" fmla="*/ 533400 w 2171700"/>
                  <a:gd name="connsiteY0" fmla="*/ 1104900 h 1809750"/>
                  <a:gd name="connsiteX1" fmla="*/ 533400 w 2171700"/>
                  <a:gd name="connsiteY1" fmla="*/ 1104900 h 1809750"/>
                  <a:gd name="connsiteX2" fmla="*/ 361950 w 2171700"/>
                  <a:gd name="connsiteY2" fmla="*/ 933450 h 1809750"/>
                  <a:gd name="connsiteX3" fmla="*/ 247650 w 2171700"/>
                  <a:gd name="connsiteY3" fmla="*/ 933450 h 1809750"/>
                  <a:gd name="connsiteX4" fmla="*/ 247650 w 2171700"/>
                  <a:gd name="connsiteY4" fmla="*/ 933450 h 1809750"/>
                  <a:gd name="connsiteX5" fmla="*/ 0 w 2171700"/>
                  <a:gd name="connsiteY5" fmla="*/ 400050 h 1809750"/>
                  <a:gd name="connsiteX6" fmla="*/ 552450 w 2171700"/>
                  <a:gd name="connsiteY6" fmla="*/ 95250 h 1809750"/>
                  <a:gd name="connsiteX7" fmla="*/ 971550 w 2171700"/>
                  <a:gd name="connsiteY7" fmla="*/ 0 h 1809750"/>
                  <a:gd name="connsiteX8" fmla="*/ 1371600 w 2171700"/>
                  <a:gd name="connsiteY8" fmla="*/ 342900 h 1809750"/>
                  <a:gd name="connsiteX9" fmla="*/ 1809750 w 2171700"/>
                  <a:gd name="connsiteY9" fmla="*/ 590550 h 1809750"/>
                  <a:gd name="connsiteX10" fmla="*/ 2114550 w 2171700"/>
                  <a:gd name="connsiteY10" fmla="*/ 952500 h 1809750"/>
                  <a:gd name="connsiteX11" fmla="*/ 2171700 w 2171700"/>
                  <a:gd name="connsiteY11" fmla="*/ 1200150 h 1809750"/>
                  <a:gd name="connsiteX12" fmla="*/ 1619250 w 2171700"/>
                  <a:gd name="connsiteY12" fmla="*/ 1543050 h 1809750"/>
                  <a:gd name="connsiteX13" fmla="*/ 971550 w 2171700"/>
                  <a:gd name="connsiteY13" fmla="*/ 1809750 h 1809750"/>
                  <a:gd name="connsiteX14" fmla="*/ 971550 w 2171700"/>
                  <a:gd name="connsiteY14" fmla="*/ 1524000 h 1809750"/>
                  <a:gd name="connsiteX15" fmla="*/ 819150 w 2171700"/>
                  <a:gd name="connsiteY15" fmla="*/ 1352550 h 1809750"/>
                  <a:gd name="connsiteX16" fmla="*/ 533400 w 2171700"/>
                  <a:gd name="connsiteY16" fmla="*/ 1104900 h 1809750"/>
                  <a:gd name="connsiteX0" fmla="*/ 652153 w 2290453"/>
                  <a:gd name="connsiteY0" fmla="*/ 1104900 h 1809750"/>
                  <a:gd name="connsiteX1" fmla="*/ 652153 w 2290453"/>
                  <a:gd name="connsiteY1" fmla="*/ 1104900 h 1809750"/>
                  <a:gd name="connsiteX2" fmla="*/ 480703 w 2290453"/>
                  <a:gd name="connsiteY2" fmla="*/ 933450 h 1809750"/>
                  <a:gd name="connsiteX3" fmla="*/ 366403 w 2290453"/>
                  <a:gd name="connsiteY3" fmla="*/ 933450 h 1809750"/>
                  <a:gd name="connsiteX4" fmla="*/ 366403 w 2290453"/>
                  <a:gd name="connsiteY4" fmla="*/ 933450 h 1809750"/>
                  <a:gd name="connsiteX5" fmla="*/ 0 w 2290453"/>
                  <a:gd name="connsiteY5" fmla="*/ 340673 h 1809750"/>
                  <a:gd name="connsiteX6" fmla="*/ 671203 w 2290453"/>
                  <a:gd name="connsiteY6" fmla="*/ 95250 h 1809750"/>
                  <a:gd name="connsiteX7" fmla="*/ 1090303 w 2290453"/>
                  <a:gd name="connsiteY7" fmla="*/ 0 h 1809750"/>
                  <a:gd name="connsiteX8" fmla="*/ 1490353 w 2290453"/>
                  <a:gd name="connsiteY8" fmla="*/ 342900 h 1809750"/>
                  <a:gd name="connsiteX9" fmla="*/ 1928503 w 2290453"/>
                  <a:gd name="connsiteY9" fmla="*/ 590550 h 1809750"/>
                  <a:gd name="connsiteX10" fmla="*/ 2233303 w 2290453"/>
                  <a:gd name="connsiteY10" fmla="*/ 952500 h 1809750"/>
                  <a:gd name="connsiteX11" fmla="*/ 2290453 w 2290453"/>
                  <a:gd name="connsiteY11" fmla="*/ 1200150 h 1809750"/>
                  <a:gd name="connsiteX12" fmla="*/ 1738003 w 2290453"/>
                  <a:gd name="connsiteY12" fmla="*/ 1543050 h 1809750"/>
                  <a:gd name="connsiteX13" fmla="*/ 1090303 w 2290453"/>
                  <a:gd name="connsiteY13" fmla="*/ 1809750 h 1809750"/>
                  <a:gd name="connsiteX14" fmla="*/ 1090303 w 2290453"/>
                  <a:gd name="connsiteY14" fmla="*/ 1524000 h 1809750"/>
                  <a:gd name="connsiteX15" fmla="*/ 937903 w 2290453"/>
                  <a:gd name="connsiteY15" fmla="*/ 1352550 h 1809750"/>
                  <a:gd name="connsiteX16" fmla="*/ 652153 w 2290453"/>
                  <a:gd name="connsiteY16" fmla="*/ 1104900 h 1809750"/>
                  <a:gd name="connsiteX0" fmla="*/ 652153 w 2290453"/>
                  <a:gd name="connsiteY0" fmla="*/ 1104900 h 1809750"/>
                  <a:gd name="connsiteX1" fmla="*/ 652153 w 2290453"/>
                  <a:gd name="connsiteY1" fmla="*/ 1104900 h 1809750"/>
                  <a:gd name="connsiteX2" fmla="*/ 480703 w 2290453"/>
                  <a:gd name="connsiteY2" fmla="*/ 933450 h 1809750"/>
                  <a:gd name="connsiteX3" fmla="*/ 366403 w 2290453"/>
                  <a:gd name="connsiteY3" fmla="*/ 933450 h 1809750"/>
                  <a:gd name="connsiteX4" fmla="*/ 366403 w 2290453"/>
                  <a:gd name="connsiteY4" fmla="*/ 933450 h 1809750"/>
                  <a:gd name="connsiteX5" fmla="*/ 0 w 2290453"/>
                  <a:gd name="connsiteY5" fmla="*/ 340673 h 1809750"/>
                  <a:gd name="connsiteX6" fmla="*/ 665265 w 2290453"/>
                  <a:gd name="connsiteY6" fmla="*/ 65562 h 1809750"/>
                  <a:gd name="connsiteX7" fmla="*/ 1090303 w 2290453"/>
                  <a:gd name="connsiteY7" fmla="*/ 0 h 1809750"/>
                  <a:gd name="connsiteX8" fmla="*/ 1490353 w 2290453"/>
                  <a:gd name="connsiteY8" fmla="*/ 342900 h 1809750"/>
                  <a:gd name="connsiteX9" fmla="*/ 1928503 w 2290453"/>
                  <a:gd name="connsiteY9" fmla="*/ 590550 h 1809750"/>
                  <a:gd name="connsiteX10" fmla="*/ 2233303 w 2290453"/>
                  <a:gd name="connsiteY10" fmla="*/ 952500 h 1809750"/>
                  <a:gd name="connsiteX11" fmla="*/ 2290453 w 2290453"/>
                  <a:gd name="connsiteY11" fmla="*/ 1200150 h 1809750"/>
                  <a:gd name="connsiteX12" fmla="*/ 1738003 w 2290453"/>
                  <a:gd name="connsiteY12" fmla="*/ 1543050 h 1809750"/>
                  <a:gd name="connsiteX13" fmla="*/ 1090303 w 2290453"/>
                  <a:gd name="connsiteY13" fmla="*/ 1809750 h 1809750"/>
                  <a:gd name="connsiteX14" fmla="*/ 1090303 w 2290453"/>
                  <a:gd name="connsiteY14" fmla="*/ 1524000 h 1809750"/>
                  <a:gd name="connsiteX15" fmla="*/ 937903 w 2290453"/>
                  <a:gd name="connsiteY15" fmla="*/ 1352550 h 1809750"/>
                  <a:gd name="connsiteX16" fmla="*/ 652153 w 2290453"/>
                  <a:gd name="connsiteY16" fmla="*/ 1104900 h 180975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90353 w 2290453"/>
                  <a:gd name="connsiteY8" fmla="*/ 420090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49729 w 2290453"/>
                  <a:gd name="connsiteY8" fmla="*/ 390402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54677 w 2290453"/>
                  <a:gd name="connsiteY15" fmla="*/ 1624941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54677 w 2290453"/>
                  <a:gd name="connsiteY15" fmla="*/ 1624941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52153 w 2290453"/>
                  <a:gd name="connsiteY17" fmla="*/ 1182090 h 1886940"/>
                  <a:gd name="connsiteX0" fmla="*/ 669966 w 2290453"/>
                  <a:gd name="connsiteY0" fmla="*/ 1122713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63089 w 2290453"/>
                  <a:gd name="connsiteY1" fmla="*/ 1134589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443593 w 2290453"/>
                  <a:gd name="connsiteY3" fmla="*/ 963139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480703 w 2290453"/>
                  <a:gd name="connsiteY2" fmla="*/ 1010640 h 1886940"/>
                  <a:gd name="connsiteX3" fmla="*/ 443593 w 2290453"/>
                  <a:gd name="connsiteY3" fmla="*/ 963139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480703 w 2290453"/>
                  <a:gd name="connsiteY2" fmla="*/ 1010640 h 1886940"/>
                  <a:gd name="connsiteX3" fmla="*/ 360466 w 2290453"/>
                  <a:gd name="connsiteY3" fmla="*/ 921575 h 1886940"/>
                  <a:gd name="connsiteX4" fmla="*/ 0 w 2290453"/>
                  <a:gd name="connsiteY4" fmla="*/ 417863 h 1886940"/>
                  <a:gd name="connsiteX5" fmla="*/ 665265 w 2290453"/>
                  <a:gd name="connsiteY5" fmla="*/ 142752 h 1886940"/>
                  <a:gd name="connsiteX6" fmla="*/ 1060614 w 2290453"/>
                  <a:gd name="connsiteY6" fmla="*/ 0 h 1886940"/>
                  <a:gd name="connsiteX7" fmla="*/ 1450770 w 2290453"/>
                  <a:gd name="connsiteY7" fmla="*/ 321871 h 1886940"/>
                  <a:gd name="connsiteX8" fmla="*/ 1549729 w 2290453"/>
                  <a:gd name="connsiteY8" fmla="*/ 390402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60615 w 2290453"/>
                  <a:gd name="connsiteY14" fmla="*/ 1529938 h 1886940"/>
                  <a:gd name="connsiteX15" fmla="*/ 937903 w 2290453"/>
                  <a:gd name="connsiteY15" fmla="*/ 1322862 h 1886940"/>
                  <a:gd name="connsiteX16" fmla="*/ 669966 w 2290453"/>
                  <a:gd name="connsiteY16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360466 w 2290453"/>
                  <a:gd name="connsiteY2" fmla="*/ 921575 h 1886940"/>
                  <a:gd name="connsiteX3" fmla="*/ 0 w 2290453"/>
                  <a:gd name="connsiteY3" fmla="*/ 417863 h 1886940"/>
                  <a:gd name="connsiteX4" fmla="*/ 665265 w 2290453"/>
                  <a:gd name="connsiteY4" fmla="*/ 142752 h 1886940"/>
                  <a:gd name="connsiteX5" fmla="*/ 1060614 w 2290453"/>
                  <a:gd name="connsiteY5" fmla="*/ 0 h 1886940"/>
                  <a:gd name="connsiteX6" fmla="*/ 1450770 w 2290453"/>
                  <a:gd name="connsiteY6" fmla="*/ 321871 h 1886940"/>
                  <a:gd name="connsiteX7" fmla="*/ 1549729 w 2290453"/>
                  <a:gd name="connsiteY7" fmla="*/ 390402 h 1886940"/>
                  <a:gd name="connsiteX8" fmla="*/ 1958191 w 2290453"/>
                  <a:gd name="connsiteY8" fmla="*/ 643990 h 1886940"/>
                  <a:gd name="connsiteX9" fmla="*/ 2233303 w 2290453"/>
                  <a:gd name="connsiteY9" fmla="*/ 1029690 h 1886940"/>
                  <a:gd name="connsiteX10" fmla="*/ 2290453 w 2290453"/>
                  <a:gd name="connsiteY10" fmla="*/ 1277340 h 1886940"/>
                  <a:gd name="connsiteX11" fmla="*/ 1738003 w 2290453"/>
                  <a:gd name="connsiteY11" fmla="*/ 1620240 h 1886940"/>
                  <a:gd name="connsiteX12" fmla="*/ 1090303 w 2290453"/>
                  <a:gd name="connsiteY12" fmla="*/ 1886940 h 1886940"/>
                  <a:gd name="connsiteX13" fmla="*/ 1060615 w 2290453"/>
                  <a:gd name="connsiteY13" fmla="*/ 1529938 h 1886940"/>
                  <a:gd name="connsiteX14" fmla="*/ 937903 w 2290453"/>
                  <a:gd name="connsiteY14" fmla="*/ 1322862 h 1886940"/>
                  <a:gd name="connsiteX15" fmla="*/ 669966 w 2290453"/>
                  <a:gd name="connsiteY15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549729 w 2290453"/>
                  <a:gd name="connsiteY6" fmla="*/ 390402 h 1886940"/>
                  <a:gd name="connsiteX7" fmla="*/ 1958191 w 2290453"/>
                  <a:gd name="connsiteY7" fmla="*/ 643990 h 1886940"/>
                  <a:gd name="connsiteX8" fmla="*/ 2233303 w 2290453"/>
                  <a:gd name="connsiteY8" fmla="*/ 1029690 h 1886940"/>
                  <a:gd name="connsiteX9" fmla="*/ 2290453 w 2290453"/>
                  <a:gd name="connsiteY9" fmla="*/ 1277340 h 1886940"/>
                  <a:gd name="connsiteX10" fmla="*/ 1738003 w 2290453"/>
                  <a:gd name="connsiteY10" fmla="*/ 1620240 h 1886940"/>
                  <a:gd name="connsiteX11" fmla="*/ 1090303 w 2290453"/>
                  <a:gd name="connsiteY11" fmla="*/ 1886940 h 1886940"/>
                  <a:gd name="connsiteX12" fmla="*/ 1060615 w 2290453"/>
                  <a:gd name="connsiteY12" fmla="*/ 1529938 h 1886940"/>
                  <a:gd name="connsiteX13" fmla="*/ 937903 w 2290453"/>
                  <a:gd name="connsiteY13" fmla="*/ 1322862 h 1886940"/>
                  <a:gd name="connsiteX14" fmla="*/ 669966 w 2290453"/>
                  <a:gd name="connsiteY14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60615 w 2290453"/>
                  <a:gd name="connsiteY11" fmla="*/ 1529938 h 1886940"/>
                  <a:gd name="connsiteX12" fmla="*/ 937903 w 2290453"/>
                  <a:gd name="connsiteY12" fmla="*/ 1322862 h 1886940"/>
                  <a:gd name="connsiteX13" fmla="*/ 669966 w 2290453"/>
                  <a:gd name="connsiteY13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937903 w 2290453"/>
                  <a:gd name="connsiteY12" fmla="*/ 1322862 h 1886940"/>
                  <a:gd name="connsiteX13" fmla="*/ 669966 w 2290453"/>
                  <a:gd name="connsiteY13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69966 w 2290453"/>
                  <a:gd name="connsiteY13" fmla="*/ 1122713 h 1886940"/>
                  <a:gd name="connsiteX0" fmla="*/ 622465 w 2290453"/>
                  <a:gd name="connsiteY0" fmla="*/ 1152402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52402 h 1886940"/>
                  <a:gd name="connsiteX0" fmla="*/ 622465 w 2290453"/>
                  <a:gd name="connsiteY0" fmla="*/ 1152402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52402 h 1886940"/>
                  <a:gd name="connsiteX0" fmla="*/ 622465 w 2290453"/>
                  <a:gd name="connsiteY0" fmla="*/ 1188028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88028 h 1886940"/>
                  <a:gd name="connsiteX0" fmla="*/ 622465 w 2290453"/>
                  <a:gd name="connsiteY0" fmla="*/ 1188028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36962 w 2290453"/>
                  <a:gd name="connsiteY12" fmla="*/ 1334738 h 1886940"/>
                  <a:gd name="connsiteX13" fmla="*/ 622465 w 2290453"/>
                  <a:gd name="connsiteY13" fmla="*/ 1188028 h 188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0453" h="1886940">
                    <a:moveTo>
                      <a:pt x="622465" y="1188028"/>
                    </a:moveTo>
                    <a:cubicBezTo>
                      <a:pt x="526226" y="1121147"/>
                      <a:pt x="392958" y="1073687"/>
                      <a:pt x="289214" y="945326"/>
                    </a:cubicBezTo>
                    <a:cubicBezTo>
                      <a:pt x="185470" y="816965"/>
                      <a:pt x="120155" y="585767"/>
                      <a:pt x="0" y="417863"/>
                    </a:cubicBezTo>
                    <a:lnTo>
                      <a:pt x="665265" y="142752"/>
                    </a:lnTo>
                    <a:lnTo>
                      <a:pt x="1060614" y="0"/>
                    </a:lnTo>
                    <a:cubicBezTo>
                      <a:pt x="1185594" y="28864"/>
                      <a:pt x="1301174" y="214539"/>
                      <a:pt x="1450770" y="321871"/>
                    </a:cubicBezTo>
                    <a:cubicBezTo>
                      <a:pt x="1600366" y="429203"/>
                      <a:pt x="1827769" y="526020"/>
                      <a:pt x="1958191" y="643990"/>
                    </a:cubicBezTo>
                    <a:cubicBezTo>
                      <a:pt x="2091458" y="742869"/>
                      <a:pt x="2159412" y="883310"/>
                      <a:pt x="2233303" y="1029690"/>
                    </a:cubicBezTo>
                    <a:lnTo>
                      <a:pt x="2290453" y="1277340"/>
                    </a:lnTo>
                    <a:lnTo>
                      <a:pt x="1738003" y="1620240"/>
                    </a:lnTo>
                    <a:lnTo>
                      <a:pt x="1090303" y="1886940"/>
                    </a:lnTo>
                    <a:lnTo>
                      <a:pt x="1013114" y="1547751"/>
                    </a:lnTo>
                    <a:cubicBezTo>
                      <a:pt x="914812" y="1363930"/>
                      <a:pt x="875887" y="1399805"/>
                      <a:pt x="836962" y="1334738"/>
                    </a:cubicBezTo>
                    <a:cubicBezTo>
                      <a:pt x="706086" y="1222500"/>
                      <a:pt x="717715" y="1234952"/>
                      <a:pt x="622465" y="1188028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51" name="Freeform 2050"/>
              <p:cNvSpPr/>
              <p:nvPr/>
            </p:nvSpPr>
            <p:spPr>
              <a:xfrm>
                <a:off x="10996551" y="3063834"/>
                <a:ext cx="1104405" cy="1472540"/>
              </a:xfrm>
              <a:custGeom>
                <a:avLst/>
                <a:gdLst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17813 w 1104405"/>
                  <a:gd name="connsiteY2" fmla="*/ 53439 h 1472540"/>
                  <a:gd name="connsiteX3" fmla="*/ 35626 w 1104405"/>
                  <a:gd name="connsiteY3" fmla="*/ 95002 h 1472540"/>
                  <a:gd name="connsiteX4" fmla="*/ 59376 w 1104405"/>
                  <a:gd name="connsiteY4" fmla="*/ 160317 h 1472540"/>
                  <a:gd name="connsiteX5" fmla="*/ 71252 w 1104405"/>
                  <a:gd name="connsiteY5" fmla="*/ 207818 h 1472540"/>
                  <a:gd name="connsiteX6" fmla="*/ 77189 w 1104405"/>
                  <a:gd name="connsiteY6" fmla="*/ 225631 h 1472540"/>
                  <a:gd name="connsiteX7" fmla="*/ 71252 w 1104405"/>
                  <a:gd name="connsiteY7" fmla="*/ 261257 h 1472540"/>
                  <a:gd name="connsiteX8" fmla="*/ 65314 w 1104405"/>
                  <a:gd name="connsiteY8" fmla="*/ 290945 h 1472540"/>
                  <a:gd name="connsiteX9" fmla="*/ 71252 w 1104405"/>
                  <a:gd name="connsiteY9" fmla="*/ 308758 h 1472540"/>
                  <a:gd name="connsiteX10" fmla="*/ 95002 w 1104405"/>
                  <a:gd name="connsiteY10" fmla="*/ 314696 h 1472540"/>
                  <a:gd name="connsiteX11" fmla="*/ 112815 w 1104405"/>
                  <a:gd name="connsiteY11" fmla="*/ 338447 h 1472540"/>
                  <a:gd name="connsiteX12" fmla="*/ 148441 w 1104405"/>
                  <a:gd name="connsiteY12" fmla="*/ 522514 h 1472540"/>
                  <a:gd name="connsiteX13" fmla="*/ 296883 w 1104405"/>
                  <a:gd name="connsiteY13" fmla="*/ 700644 h 1472540"/>
                  <a:gd name="connsiteX14" fmla="*/ 439387 w 1104405"/>
                  <a:gd name="connsiteY14" fmla="*/ 878774 h 1472540"/>
                  <a:gd name="connsiteX15" fmla="*/ 676893 w 1104405"/>
                  <a:gd name="connsiteY15" fmla="*/ 967839 h 1472540"/>
                  <a:gd name="connsiteX16" fmla="*/ 849085 w 1104405"/>
                  <a:gd name="connsiteY16" fmla="*/ 1116280 h 1472540"/>
                  <a:gd name="connsiteX17" fmla="*/ 950026 w 1104405"/>
                  <a:gd name="connsiteY17" fmla="*/ 1270660 h 1472540"/>
                  <a:gd name="connsiteX18" fmla="*/ 1104405 w 1104405"/>
                  <a:gd name="connsiteY18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35626 w 1104405"/>
                  <a:gd name="connsiteY2" fmla="*/ 95002 h 1472540"/>
                  <a:gd name="connsiteX3" fmla="*/ 59376 w 1104405"/>
                  <a:gd name="connsiteY3" fmla="*/ 160317 h 1472540"/>
                  <a:gd name="connsiteX4" fmla="*/ 71252 w 1104405"/>
                  <a:gd name="connsiteY4" fmla="*/ 207818 h 1472540"/>
                  <a:gd name="connsiteX5" fmla="*/ 77189 w 1104405"/>
                  <a:gd name="connsiteY5" fmla="*/ 225631 h 1472540"/>
                  <a:gd name="connsiteX6" fmla="*/ 71252 w 1104405"/>
                  <a:gd name="connsiteY6" fmla="*/ 261257 h 1472540"/>
                  <a:gd name="connsiteX7" fmla="*/ 65314 w 1104405"/>
                  <a:gd name="connsiteY7" fmla="*/ 290945 h 1472540"/>
                  <a:gd name="connsiteX8" fmla="*/ 71252 w 1104405"/>
                  <a:gd name="connsiteY8" fmla="*/ 308758 h 1472540"/>
                  <a:gd name="connsiteX9" fmla="*/ 95002 w 1104405"/>
                  <a:gd name="connsiteY9" fmla="*/ 314696 h 1472540"/>
                  <a:gd name="connsiteX10" fmla="*/ 112815 w 1104405"/>
                  <a:gd name="connsiteY10" fmla="*/ 338447 h 1472540"/>
                  <a:gd name="connsiteX11" fmla="*/ 148441 w 1104405"/>
                  <a:gd name="connsiteY11" fmla="*/ 522514 h 1472540"/>
                  <a:gd name="connsiteX12" fmla="*/ 296883 w 1104405"/>
                  <a:gd name="connsiteY12" fmla="*/ 700644 h 1472540"/>
                  <a:gd name="connsiteX13" fmla="*/ 439387 w 1104405"/>
                  <a:gd name="connsiteY13" fmla="*/ 878774 h 1472540"/>
                  <a:gd name="connsiteX14" fmla="*/ 676893 w 1104405"/>
                  <a:gd name="connsiteY14" fmla="*/ 967839 h 1472540"/>
                  <a:gd name="connsiteX15" fmla="*/ 849085 w 1104405"/>
                  <a:gd name="connsiteY15" fmla="*/ 1116280 h 1472540"/>
                  <a:gd name="connsiteX16" fmla="*/ 950026 w 1104405"/>
                  <a:gd name="connsiteY16" fmla="*/ 1270660 h 1472540"/>
                  <a:gd name="connsiteX17" fmla="*/ 1104405 w 1104405"/>
                  <a:gd name="connsiteY1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59376 w 1104405"/>
                  <a:gd name="connsiteY2" fmla="*/ 160317 h 1472540"/>
                  <a:gd name="connsiteX3" fmla="*/ 71252 w 1104405"/>
                  <a:gd name="connsiteY3" fmla="*/ 207818 h 1472540"/>
                  <a:gd name="connsiteX4" fmla="*/ 77189 w 1104405"/>
                  <a:gd name="connsiteY4" fmla="*/ 225631 h 1472540"/>
                  <a:gd name="connsiteX5" fmla="*/ 71252 w 1104405"/>
                  <a:gd name="connsiteY5" fmla="*/ 261257 h 1472540"/>
                  <a:gd name="connsiteX6" fmla="*/ 65314 w 1104405"/>
                  <a:gd name="connsiteY6" fmla="*/ 290945 h 1472540"/>
                  <a:gd name="connsiteX7" fmla="*/ 71252 w 1104405"/>
                  <a:gd name="connsiteY7" fmla="*/ 308758 h 1472540"/>
                  <a:gd name="connsiteX8" fmla="*/ 95002 w 1104405"/>
                  <a:gd name="connsiteY8" fmla="*/ 314696 h 1472540"/>
                  <a:gd name="connsiteX9" fmla="*/ 112815 w 1104405"/>
                  <a:gd name="connsiteY9" fmla="*/ 338447 h 1472540"/>
                  <a:gd name="connsiteX10" fmla="*/ 148441 w 1104405"/>
                  <a:gd name="connsiteY10" fmla="*/ 522514 h 1472540"/>
                  <a:gd name="connsiteX11" fmla="*/ 296883 w 1104405"/>
                  <a:gd name="connsiteY11" fmla="*/ 700644 h 1472540"/>
                  <a:gd name="connsiteX12" fmla="*/ 439387 w 1104405"/>
                  <a:gd name="connsiteY12" fmla="*/ 878774 h 1472540"/>
                  <a:gd name="connsiteX13" fmla="*/ 676893 w 1104405"/>
                  <a:gd name="connsiteY13" fmla="*/ 967839 h 1472540"/>
                  <a:gd name="connsiteX14" fmla="*/ 849085 w 1104405"/>
                  <a:gd name="connsiteY14" fmla="*/ 1116280 h 1472540"/>
                  <a:gd name="connsiteX15" fmla="*/ 950026 w 1104405"/>
                  <a:gd name="connsiteY15" fmla="*/ 1270660 h 1472540"/>
                  <a:gd name="connsiteX16" fmla="*/ 1104405 w 1104405"/>
                  <a:gd name="connsiteY16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7189 w 1104405"/>
                  <a:gd name="connsiteY3" fmla="*/ 225631 h 1472540"/>
                  <a:gd name="connsiteX4" fmla="*/ 71252 w 1104405"/>
                  <a:gd name="connsiteY4" fmla="*/ 261257 h 1472540"/>
                  <a:gd name="connsiteX5" fmla="*/ 65314 w 1104405"/>
                  <a:gd name="connsiteY5" fmla="*/ 290945 h 1472540"/>
                  <a:gd name="connsiteX6" fmla="*/ 71252 w 1104405"/>
                  <a:gd name="connsiteY6" fmla="*/ 308758 h 1472540"/>
                  <a:gd name="connsiteX7" fmla="*/ 95002 w 1104405"/>
                  <a:gd name="connsiteY7" fmla="*/ 314696 h 1472540"/>
                  <a:gd name="connsiteX8" fmla="*/ 112815 w 1104405"/>
                  <a:gd name="connsiteY8" fmla="*/ 338447 h 1472540"/>
                  <a:gd name="connsiteX9" fmla="*/ 148441 w 1104405"/>
                  <a:gd name="connsiteY9" fmla="*/ 522514 h 1472540"/>
                  <a:gd name="connsiteX10" fmla="*/ 296883 w 1104405"/>
                  <a:gd name="connsiteY10" fmla="*/ 700644 h 1472540"/>
                  <a:gd name="connsiteX11" fmla="*/ 439387 w 1104405"/>
                  <a:gd name="connsiteY11" fmla="*/ 878774 h 1472540"/>
                  <a:gd name="connsiteX12" fmla="*/ 676893 w 1104405"/>
                  <a:gd name="connsiteY12" fmla="*/ 967839 h 1472540"/>
                  <a:gd name="connsiteX13" fmla="*/ 849085 w 1104405"/>
                  <a:gd name="connsiteY13" fmla="*/ 1116280 h 1472540"/>
                  <a:gd name="connsiteX14" fmla="*/ 950026 w 1104405"/>
                  <a:gd name="connsiteY14" fmla="*/ 1270660 h 1472540"/>
                  <a:gd name="connsiteX15" fmla="*/ 1104405 w 1104405"/>
                  <a:gd name="connsiteY15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71252 w 1104405"/>
                  <a:gd name="connsiteY5" fmla="*/ 308758 h 1472540"/>
                  <a:gd name="connsiteX6" fmla="*/ 95002 w 1104405"/>
                  <a:gd name="connsiteY6" fmla="*/ 314696 h 1472540"/>
                  <a:gd name="connsiteX7" fmla="*/ 112815 w 1104405"/>
                  <a:gd name="connsiteY7" fmla="*/ 338447 h 1472540"/>
                  <a:gd name="connsiteX8" fmla="*/ 148441 w 1104405"/>
                  <a:gd name="connsiteY8" fmla="*/ 522514 h 1472540"/>
                  <a:gd name="connsiteX9" fmla="*/ 296883 w 1104405"/>
                  <a:gd name="connsiteY9" fmla="*/ 700644 h 1472540"/>
                  <a:gd name="connsiteX10" fmla="*/ 439387 w 1104405"/>
                  <a:gd name="connsiteY10" fmla="*/ 878774 h 1472540"/>
                  <a:gd name="connsiteX11" fmla="*/ 676893 w 1104405"/>
                  <a:gd name="connsiteY11" fmla="*/ 967839 h 1472540"/>
                  <a:gd name="connsiteX12" fmla="*/ 849085 w 1104405"/>
                  <a:gd name="connsiteY12" fmla="*/ 1116280 h 1472540"/>
                  <a:gd name="connsiteX13" fmla="*/ 950026 w 1104405"/>
                  <a:gd name="connsiteY13" fmla="*/ 1270660 h 1472540"/>
                  <a:gd name="connsiteX14" fmla="*/ 1104405 w 1104405"/>
                  <a:gd name="connsiteY14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71252 w 1104405"/>
                  <a:gd name="connsiteY5" fmla="*/ 308758 h 1472540"/>
                  <a:gd name="connsiteX6" fmla="*/ 112815 w 1104405"/>
                  <a:gd name="connsiteY6" fmla="*/ 338447 h 1472540"/>
                  <a:gd name="connsiteX7" fmla="*/ 148441 w 1104405"/>
                  <a:gd name="connsiteY7" fmla="*/ 522514 h 1472540"/>
                  <a:gd name="connsiteX8" fmla="*/ 296883 w 1104405"/>
                  <a:gd name="connsiteY8" fmla="*/ 700644 h 1472540"/>
                  <a:gd name="connsiteX9" fmla="*/ 439387 w 1104405"/>
                  <a:gd name="connsiteY9" fmla="*/ 878774 h 1472540"/>
                  <a:gd name="connsiteX10" fmla="*/ 676893 w 1104405"/>
                  <a:gd name="connsiteY10" fmla="*/ 967839 h 1472540"/>
                  <a:gd name="connsiteX11" fmla="*/ 849085 w 1104405"/>
                  <a:gd name="connsiteY11" fmla="*/ 1116280 h 1472540"/>
                  <a:gd name="connsiteX12" fmla="*/ 950026 w 1104405"/>
                  <a:gd name="connsiteY12" fmla="*/ 1270660 h 1472540"/>
                  <a:gd name="connsiteX13" fmla="*/ 1104405 w 1104405"/>
                  <a:gd name="connsiteY13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112815 w 1104405"/>
                  <a:gd name="connsiteY5" fmla="*/ 338447 h 1472540"/>
                  <a:gd name="connsiteX6" fmla="*/ 148441 w 1104405"/>
                  <a:gd name="connsiteY6" fmla="*/ 522514 h 1472540"/>
                  <a:gd name="connsiteX7" fmla="*/ 296883 w 1104405"/>
                  <a:gd name="connsiteY7" fmla="*/ 700644 h 1472540"/>
                  <a:gd name="connsiteX8" fmla="*/ 439387 w 1104405"/>
                  <a:gd name="connsiteY8" fmla="*/ 878774 h 1472540"/>
                  <a:gd name="connsiteX9" fmla="*/ 676893 w 1104405"/>
                  <a:gd name="connsiteY9" fmla="*/ 967839 h 1472540"/>
                  <a:gd name="connsiteX10" fmla="*/ 849085 w 1104405"/>
                  <a:gd name="connsiteY10" fmla="*/ 1116280 h 1472540"/>
                  <a:gd name="connsiteX11" fmla="*/ 950026 w 1104405"/>
                  <a:gd name="connsiteY11" fmla="*/ 1270660 h 1472540"/>
                  <a:gd name="connsiteX12" fmla="*/ 1104405 w 1104405"/>
                  <a:gd name="connsiteY12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112815 w 1104405"/>
                  <a:gd name="connsiteY4" fmla="*/ 338447 h 1472540"/>
                  <a:gd name="connsiteX5" fmla="*/ 148441 w 1104405"/>
                  <a:gd name="connsiteY5" fmla="*/ 522514 h 1472540"/>
                  <a:gd name="connsiteX6" fmla="*/ 296883 w 1104405"/>
                  <a:gd name="connsiteY6" fmla="*/ 700644 h 1472540"/>
                  <a:gd name="connsiteX7" fmla="*/ 439387 w 1104405"/>
                  <a:gd name="connsiteY7" fmla="*/ 878774 h 1472540"/>
                  <a:gd name="connsiteX8" fmla="*/ 676893 w 1104405"/>
                  <a:gd name="connsiteY8" fmla="*/ 967839 h 1472540"/>
                  <a:gd name="connsiteX9" fmla="*/ 849085 w 1104405"/>
                  <a:gd name="connsiteY9" fmla="*/ 1116280 h 1472540"/>
                  <a:gd name="connsiteX10" fmla="*/ 950026 w 1104405"/>
                  <a:gd name="connsiteY10" fmla="*/ 1270660 h 1472540"/>
                  <a:gd name="connsiteX11" fmla="*/ 1104405 w 1104405"/>
                  <a:gd name="connsiteY11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1104405 w 1104405"/>
                  <a:gd name="connsiteY10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973776 w 1104405"/>
                  <a:gd name="connsiteY10" fmla="*/ 1270660 h 1472540"/>
                  <a:gd name="connsiteX11" fmla="*/ 1104405 w 1104405"/>
                  <a:gd name="connsiteY11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1104405 w 1104405"/>
                  <a:gd name="connsiteY10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849085 w 1104405"/>
                  <a:gd name="connsiteY7" fmla="*/ 1116280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296883 w 1104405"/>
                  <a:gd name="connsiteY4" fmla="*/ 700644 h 1472540"/>
                  <a:gd name="connsiteX5" fmla="*/ 457200 w 1104405"/>
                  <a:gd name="connsiteY5" fmla="*/ 860961 h 1472540"/>
                  <a:gd name="connsiteX6" fmla="*/ 777833 w 1104405"/>
                  <a:gd name="connsiteY6" fmla="*/ 1080654 h 1472540"/>
                  <a:gd name="connsiteX7" fmla="*/ 950026 w 1104405"/>
                  <a:gd name="connsiteY7" fmla="*/ 1270660 h 1472540"/>
                  <a:gd name="connsiteX8" fmla="*/ 1104405 w 1104405"/>
                  <a:gd name="connsiteY8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57200 w 1104405"/>
                  <a:gd name="connsiteY4" fmla="*/ 860961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57200 w 1104405"/>
                  <a:gd name="connsiteY4" fmla="*/ 860961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405" h="1472540">
                    <a:moveTo>
                      <a:pt x="0" y="0"/>
                    </a:moveTo>
                    <a:lnTo>
                      <a:pt x="0" y="0"/>
                    </a:lnTo>
                    <a:cubicBezTo>
                      <a:pt x="23751" y="69273"/>
                      <a:pt x="46512" y="120733"/>
                      <a:pt x="71252" y="207818"/>
                    </a:cubicBezTo>
                    <a:cubicBezTo>
                      <a:pt x="95992" y="294903"/>
                      <a:pt x="110836" y="440376"/>
                      <a:pt x="148441" y="522514"/>
                    </a:cubicBezTo>
                    <a:cubicBezTo>
                      <a:pt x="221673" y="659081"/>
                      <a:pt x="354279" y="724394"/>
                      <a:pt x="480950" y="837210"/>
                    </a:cubicBezTo>
                    <a:cubicBezTo>
                      <a:pt x="647204" y="963880"/>
                      <a:pt x="670955" y="1007423"/>
                      <a:pt x="777833" y="1080654"/>
                    </a:cubicBezTo>
                    <a:lnTo>
                      <a:pt x="950026" y="1270660"/>
                    </a:lnTo>
                    <a:cubicBezTo>
                      <a:pt x="992579" y="1330037"/>
                      <a:pt x="1072243" y="1430482"/>
                      <a:pt x="1104405" y="1472540"/>
                    </a:cubicBezTo>
                  </a:path>
                </a:pathLst>
              </a:cu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3" name="TextBox 2052"/>
              <p:cNvSpPr txBox="1"/>
              <p:nvPr/>
            </p:nvSpPr>
            <p:spPr>
              <a:xfrm rot="19975582">
                <a:off x="10997574" y="2511216"/>
                <a:ext cx="1704109" cy="142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300000"/>
                  </a:lnSpc>
                </a:pPr>
                <a:r>
                  <a:rPr lang="en-US" sz="1600" b="1" dirty="0">
                    <a:solidFill>
                      <a:srgbClr val="00B0F0"/>
                    </a:solidFill>
                  </a:rPr>
                  <a:t>MUỐI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   </a:t>
                </a:r>
              </a:p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 400 g</a:t>
                </a:r>
              </a:p>
            </p:txBody>
          </p:sp>
          <p:sp>
            <p:nvSpPr>
              <p:cNvPr id="2055" name="Rectangle 2054"/>
              <p:cNvSpPr/>
              <p:nvPr/>
            </p:nvSpPr>
            <p:spPr>
              <a:xfrm rot="19972148">
                <a:off x="11939077" y="3800385"/>
                <a:ext cx="1336468" cy="212368"/>
              </a:xfrm>
              <a:custGeom>
                <a:avLst/>
                <a:gdLst>
                  <a:gd name="connsiteX0" fmla="*/ 0 w 1318710"/>
                  <a:gd name="connsiteY0" fmla="*/ 0 h 205504"/>
                  <a:gd name="connsiteX1" fmla="*/ 1318710 w 1318710"/>
                  <a:gd name="connsiteY1" fmla="*/ 0 h 205504"/>
                  <a:gd name="connsiteX2" fmla="*/ 1318710 w 1318710"/>
                  <a:gd name="connsiteY2" fmla="*/ 205504 h 205504"/>
                  <a:gd name="connsiteX3" fmla="*/ 0 w 1318710"/>
                  <a:gd name="connsiteY3" fmla="*/ 205504 h 205504"/>
                  <a:gd name="connsiteX4" fmla="*/ 0 w 1318710"/>
                  <a:gd name="connsiteY4" fmla="*/ 0 h 205504"/>
                  <a:gd name="connsiteX0" fmla="*/ 14074 w 1332784"/>
                  <a:gd name="connsiteY0" fmla="*/ 0 h 212368"/>
                  <a:gd name="connsiteX1" fmla="*/ 1332784 w 1332784"/>
                  <a:gd name="connsiteY1" fmla="*/ 0 h 212368"/>
                  <a:gd name="connsiteX2" fmla="*/ 1332784 w 1332784"/>
                  <a:gd name="connsiteY2" fmla="*/ 205504 h 212368"/>
                  <a:gd name="connsiteX3" fmla="*/ 0 w 1332784"/>
                  <a:gd name="connsiteY3" fmla="*/ 212368 h 212368"/>
                  <a:gd name="connsiteX4" fmla="*/ 14074 w 1332784"/>
                  <a:gd name="connsiteY4" fmla="*/ 0 h 212368"/>
                  <a:gd name="connsiteX0" fmla="*/ 17758 w 1336468"/>
                  <a:gd name="connsiteY0" fmla="*/ 0 h 212368"/>
                  <a:gd name="connsiteX1" fmla="*/ 1336468 w 1336468"/>
                  <a:gd name="connsiteY1" fmla="*/ 0 h 212368"/>
                  <a:gd name="connsiteX2" fmla="*/ 1336468 w 1336468"/>
                  <a:gd name="connsiteY2" fmla="*/ 205504 h 212368"/>
                  <a:gd name="connsiteX3" fmla="*/ 0 w 1336468"/>
                  <a:gd name="connsiteY3" fmla="*/ 208873 h 212368"/>
                  <a:gd name="connsiteX4" fmla="*/ 3684 w 1336468"/>
                  <a:gd name="connsiteY4" fmla="*/ 212368 h 212368"/>
                  <a:gd name="connsiteX5" fmla="*/ 17758 w 1336468"/>
                  <a:gd name="connsiteY5" fmla="*/ 0 h 21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468" h="212368">
                    <a:moveTo>
                      <a:pt x="17758" y="0"/>
                    </a:moveTo>
                    <a:lnTo>
                      <a:pt x="1336468" y="0"/>
                    </a:lnTo>
                    <a:lnTo>
                      <a:pt x="1336468" y="205504"/>
                    </a:lnTo>
                    <a:lnTo>
                      <a:pt x="0" y="208873"/>
                    </a:lnTo>
                    <a:lnTo>
                      <a:pt x="3684" y="212368"/>
                    </a:lnTo>
                    <a:lnTo>
                      <a:pt x="17758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57" name="Freeform 2056"/>
            <p:cNvSpPr/>
            <p:nvPr/>
          </p:nvSpPr>
          <p:spPr>
            <a:xfrm>
              <a:off x="7138219" y="1913076"/>
              <a:ext cx="1230437" cy="1104023"/>
            </a:xfrm>
            <a:custGeom>
              <a:avLst/>
              <a:gdLst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98050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948111 w 1230437"/>
                <a:gd name="connsiteY15" fmla="*/ 699495 h 1104023"/>
                <a:gd name="connsiteX16" fmla="*/ 1066098 w 1230437"/>
                <a:gd name="connsiteY16" fmla="*/ 779558 h 1104023"/>
                <a:gd name="connsiteX17" fmla="*/ 1171444 w 1230437"/>
                <a:gd name="connsiteY17" fmla="*/ 964966 h 1104023"/>
                <a:gd name="connsiteX18" fmla="*/ 1222010 w 1230437"/>
                <a:gd name="connsiteY18" fmla="*/ 1070312 h 1104023"/>
                <a:gd name="connsiteX19" fmla="*/ 1230437 w 1230437"/>
                <a:gd name="connsiteY19" fmla="*/ 1104023 h 1104023"/>
                <a:gd name="connsiteX20" fmla="*/ 1137733 w 1230437"/>
                <a:gd name="connsiteY20" fmla="*/ 1028174 h 1104023"/>
                <a:gd name="connsiteX21" fmla="*/ 1011318 w 1230437"/>
                <a:gd name="connsiteY21" fmla="*/ 918614 h 1104023"/>
                <a:gd name="connsiteX22" fmla="*/ 905973 w 1230437"/>
                <a:gd name="connsiteY22" fmla="*/ 838552 h 1104023"/>
                <a:gd name="connsiteX23" fmla="*/ 792199 w 1230437"/>
                <a:gd name="connsiteY23" fmla="*/ 762703 h 1104023"/>
                <a:gd name="connsiteX24" fmla="*/ 665785 w 1230437"/>
                <a:gd name="connsiteY24" fmla="*/ 686854 h 1104023"/>
                <a:gd name="connsiteX25" fmla="*/ 543584 w 1230437"/>
                <a:gd name="connsiteY25" fmla="*/ 623647 h 1104023"/>
                <a:gd name="connsiteX26" fmla="*/ 358175 w 1230437"/>
                <a:gd name="connsiteY26" fmla="*/ 526729 h 1104023"/>
                <a:gd name="connsiteX27" fmla="*/ 240188 w 1230437"/>
                <a:gd name="connsiteY27" fmla="*/ 446666 h 1104023"/>
                <a:gd name="connsiteX28" fmla="*/ 147484 w 1230437"/>
                <a:gd name="connsiteY28" fmla="*/ 349748 h 1104023"/>
                <a:gd name="connsiteX29" fmla="*/ 117987 w 1230437"/>
                <a:gd name="connsiteY29" fmla="*/ 257044 h 1104023"/>
                <a:gd name="connsiteX30" fmla="*/ 37925 w 1230437"/>
                <a:gd name="connsiteY30" fmla="*/ 75849 h 1104023"/>
                <a:gd name="connsiteX31" fmla="*/ 0 w 1230437"/>
                <a:gd name="connsiteY31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98050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22201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8491 w 1230437"/>
                <a:gd name="connsiteY6" fmla="*/ 117988 h 1104023"/>
                <a:gd name="connsiteX7" fmla="*/ 176981 w 1230437"/>
                <a:gd name="connsiteY7" fmla="*/ 244402 h 1104023"/>
                <a:gd name="connsiteX8" fmla="*/ 328679 w 1230437"/>
                <a:gd name="connsiteY8" fmla="*/ 408742 h 1104023"/>
                <a:gd name="connsiteX9" fmla="*/ 438238 w 1230437"/>
                <a:gd name="connsiteY9" fmla="*/ 467735 h 1104023"/>
                <a:gd name="connsiteX10" fmla="*/ 560439 w 1230437"/>
                <a:gd name="connsiteY10" fmla="*/ 518301 h 1104023"/>
                <a:gd name="connsiteX11" fmla="*/ 707923 w 1230437"/>
                <a:gd name="connsiteY11" fmla="*/ 573081 h 1104023"/>
                <a:gd name="connsiteX12" fmla="*/ 800627 w 1230437"/>
                <a:gd name="connsiteY12" fmla="*/ 598364 h 1104023"/>
                <a:gd name="connsiteX13" fmla="*/ 905973 w 1230437"/>
                <a:gd name="connsiteY13" fmla="*/ 665785 h 1104023"/>
                <a:gd name="connsiteX14" fmla="*/ 1066098 w 1230437"/>
                <a:gd name="connsiteY14" fmla="*/ 779558 h 1104023"/>
                <a:gd name="connsiteX15" fmla="*/ 1171444 w 1230437"/>
                <a:gd name="connsiteY15" fmla="*/ 964966 h 1104023"/>
                <a:gd name="connsiteX16" fmla="*/ 1222010 w 1230437"/>
                <a:gd name="connsiteY16" fmla="*/ 1070312 h 1104023"/>
                <a:gd name="connsiteX17" fmla="*/ 1230437 w 1230437"/>
                <a:gd name="connsiteY17" fmla="*/ 1104023 h 1104023"/>
                <a:gd name="connsiteX18" fmla="*/ 1137733 w 1230437"/>
                <a:gd name="connsiteY18" fmla="*/ 1028174 h 1104023"/>
                <a:gd name="connsiteX19" fmla="*/ 1011318 w 1230437"/>
                <a:gd name="connsiteY19" fmla="*/ 918614 h 1104023"/>
                <a:gd name="connsiteX20" fmla="*/ 905973 w 1230437"/>
                <a:gd name="connsiteY20" fmla="*/ 838552 h 1104023"/>
                <a:gd name="connsiteX21" fmla="*/ 792199 w 1230437"/>
                <a:gd name="connsiteY21" fmla="*/ 762703 h 1104023"/>
                <a:gd name="connsiteX22" fmla="*/ 665785 w 1230437"/>
                <a:gd name="connsiteY22" fmla="*/ 686854 h 1104023"/>
                <a:gd name="connsiteX23" fmla="*/ 543584 w 1230437"/>
                <a:gd name="connsiteY23" fmla="*/ 623647 h 1104023"/>
                <a:gd name="connsiteX24" fmla="*/ 358175 w 1230437"/>
                <a:gd name="connsiteY24" fmla="*/ 526729 h 1104023"/>
                <a:gd name="connsiteX25" fmla="*/ 240188 w 1230437"/>
                <a:gd name="connsiteY25" fmla="*/ 446666 h 1104023"/>
                <a:gd name="connsiteX26" fmla="*/ 147484 w 1230437"/>
                <a:gd name="connsiteY26" fmla="*/ 349748 h 1104023"/>
                <a:gd name="connsiteX27" fmla="*/ 122201 w 1230437"/>
                <a:gd name="connsiteY27" fmla="*/ 257044 h 1104023"/>
                <a:gd name="connsiteX28" fmla="*/ 37925 w 1230437"/>
                <a:gd name="connsiteY28" fmla="*/ 75849 h 1104023"/>
                <a:gd name="connsiteX29" fmla="*/ 0 w 1230437"/>
                <a:gd name="connsiteY29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88491 w 1230437"/>
                <a:gd name="connsiteY5" fmla="*/ 117988 h 1104023"/>
                <a:gd name="connsiteX6" fmla="*/ 176981 w 1230437"/>
                <a:gd name="connsiteY6" fmla="*/ 244402 h 1104023"/>
                <a:gd name="connsiteX7" fmla="*/ 328679 w 1230437"/>
                <a:gd name="connsiteY7" fmla="*/ 408742 h 1104023"/>
                <a:gd name="connsiteX8" fmla="*/ 438238 w 1230437"/>
                <a:gd name="connsiteY8" fmla="*/ 467735 h 1104023"/>
                <a:gd name="connsiteX9" fmla="*/ 560439 w 1230437"/>
                <a:gd name="connsiteY9" fmla="*/ 518301 h 1104023"/>
                <a:gd name="connsiteX10" fmla="*/ 707923 w 1230437"/>
                <a:gd name="connsiteY10" fmla="*/ 573081 h 1104023"/>
                <a:gd name="connsiteX11" fmla="*/ 800627 w 1230437"/>
                <a:gd name="connsiteY11" fmla="*/ 598364 h 1104023"/>
                <a:gd name="connsiteX12" fmla="*/ 905973 w 1230437"/>
                <a:gd name="connsiteY12" fmla="*/ 665785 h 1104023"/>
                <a:gd name="connsiteX13" fmla="*/ 1066098 w 1230437"/>
                <a:gd name="connsiteY13" fmla="*/ 779558 h 1104023"/>
                <a:gd name="connsiteX14" fmla="*/ 1171444 w 1230437"/>
                <a:gd name="connsiteY14" fmla="*/ 964966 h 1104023"/>
                <a:gd name="connsiteX15" fmla="*/ 1222010 w 1230437"/>
                <a:gd name="connsiteY15" fmla="*/ 1070312 h 1104023"/>
                <a:gd name="connsiteX16" fmla="*/ 1230437 w 1230437"/>
                <a:gd name="connsiteY16" fmla="*/ 1104023 h 1104023"/>
                <a:gd name="connsiteX17" fmla="*/ 1137733 w 1230437"/>
                <a:gd name="connsiteY17" fmla="*/ 1028174 h 1104023"/>
                <a:gd name="connsiteX18" fmla="*/ 1011318 w 1230437"/>
                <a:gd name="connsiteY18" fmla="*/ 918614 h 1104023"/>
                <a:gd name="connsiteX19" fmla="*/ 905973 w 1230437"/>
                <a:gd name="connsiteY19" fmla="*/ 838552 h 1104023"/>
                <a:gd name="connsiteX20" fmla="*/ 792199 w 1230437"/>
                <a:gd name="connsiteY20" fmla="*/ 762703 h 1104023"/>
                <a:gd name="connsiteX21" fmla="*/ 665785 w 1230437"/>
                <a:gd name="connsiteY21" fmla="*/ 686854 h 1104023"/>
                <a:gd name="connsiteX22" fmla="*/ 543584 w 1230437"/>
                <a:gd name="connsiteY22" fmla="*/ 623647 h 1104023"/>
                <a:gd name="connsiteX23" fmla="*/ 358175 w 1230437"/>
                <a:gd name="connsiteY23" fmla="*/ 526729 h 1104023"/>
                <a:gd name="connsiteX24" fmla="*/ 240188 w 1230437"/>
                <a:gd name="connsiteY24" fmla="*/ 446666 h 1104023"/>
                <a:gd name="connsiteX25" fmla="*/ 147484 w 1230437"/>
                <a:gd name="connsiteY25" fmla="*/ 349748 h 1104023"/>
                <a:gd name="connsiteX26" fmla="*/ 122201 w 1230437"/>
                <a:gd name="connsiteY26" fmla="*/ 257044 h 1104023"/>
                <a:gd name="connsiteX27" fmla="*/ 37925 w 1230437"/>
                <a:gd name="connsiteY27" fmla="*/ 75849 h 1104023"/>
                <a:gd name="connsiteX28" fmla="*/ 0 w 1230437"/>
                <a:gd name="connsiteY28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63208 w 1230437"/>
                <a:gd name="connsiteY3" fmla="*/ 58994 h 1104023"/>
                <a:gd name="connsiteX4" fmla="*/ 88491 w 1230437"/>
                <a:gd name="connsiteY4" fmla="*/ 117988 h 1104023"/>
                <a:gd name="connsiteX5" fmla="*/ 176981 w 1230437"/>
                <a:gd name="connsiteY5" fmla="*/ 244402 h 1104023"/>
                <a:gd name="connsiteX6" fmla="*/ 328679 w 1230437"/>
                <a:gd name="connsiteY6" fmla="*/ 408742 h 1104023"/>
                <a:gd name="connsiteX7" fmla="*/ 438238 w 1230437"/>
                <a:gd name="connsiteY7" fmla="*/ 467735 h 1104023"/>
                <a:gd name="connsiteX8" fmla="*/ 560439 w 1230437"/>
                <a:gd name="connsiteY8" fmla="*/ 518301 h 1104023"/>
                <a:gd name="connsiteX9" fmla="*/ 707923 w 1230437"/>
                <a:gd name="connsiteY9" fmla="*/ 573081 h 1104023"/>
                <a:gd name="connsiteX10" fmla="*/ 800627 w 1230437"/>
                <a:gd name="connsiteY10" fmla="*/ 598364 h 1104023"/>
                <a:gd name="connsiteX11" fmla="*/ 905973 w 1230437"/>
                <a:gd name="connsiteY11" fmla="*/ 665785 h 1104023"/>
                <a:gd name="connsiteX12" fmla="*/ 1066098 w 1230437"/>
                <a:gd name="connsiteY12" fmla="*/ 779558 h 1104023"/>
                <a:gd name="connsiteX13" fmla="*/ 1171444 w 1230437"/>
                <a:gd name="connsiteY13" fmla="*/ 964966 h 1104023"/>
                <a:gd name="connsiteX14" fmla="*/ 1222010 w 1230437"/>
                <a:gd name="connsiteY14" fmla="*/ 1070312 h 1104023"/>
                <a:gd name="connsiteX15" fmla="*/ 1230437 w 1230437"/>
                <a:gd name="connsiteY15" fmla="*/ 1104023 h 1104023"/>
                <a:gd name="connsiteX16" fmla="*/ 1137733 w 1230437"/>
                <a:gd name="connsiteY16" fmla="*/ 1028174 h 1104023"/>
                <a:gd name="connsiteX17" fmla="*/ 1011318 w 1230437"/>
                <a:gd name="connsiteY17" fmla="*/ 918614 h 1104023"/>
                <a:gd name="connsiteX18" fmla="*/ 905973 w 1230437"/>
                <a:gd name="connsiteY18" fmla="*/ 838552 h 1104023"/>
                <a:gd name="connsiteX19" fmla="*/ 792199 w 1230437"/>
                <a:gd name="connsiteY19" fmla="*/ 762703 h 1104023"/>
                <a:gd name="connsiteX20" fmla="*/ 665785 w 1230437"/>
                <a:gd name="connsiteY20" fmla="*/ 686854 h 1104023"/>
                <a:gd name="connsiteX21" fmla="*/ 543584 w 1230437"/>
                <a:gd name="connsiteY21" fmla="*/ 623647 h 1104023"/>
                <a:gd name="connsiteX22" fmla="*/ 358175 w 1230437"/>
                <a:gd name="connsiteY22" fmla="*/ 526729 h 1104023"/>
                <a:gd name="connsiteX23" fmla="*/ 240188 w 1230437"/>
                <a:gd name="connsiteY23" fmla="*/ 446666 h 1104023"/>
                <a:gd name="connsiteX24" fmla="*/ 147484 w 1230437"/>
                <a:gd name="connsiteY24" fmla="*/ 349748 h 1104023"/>
                <a:gd name="connsiteX25" fmla="*/ 122201 w 1230437"/>
                <a:gd name="connsiteY25" fmla="*/ 257044 h 1104023"/>
                <a:gd name="connsiteX26" fmla="*/ 37925 w 1230437"/>
                <a:gd name="connsiteY26" fmla="*/ 75849 h 1104023"/>
                <a:gd name="connsiteX27" fmla="*/ 0 w 1230437"/>
                <a:gd name="connsiteY27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88491 w 1230437"/>
                <a:gd name="connsiteY3" fmla="*/ 117988 h 1104023"/>
                <a:gd name="connsiteX4" fmla="*/ 176981 w 1230437"/>
                <a:gd name="connsiteY4" fmla="*/ 244402 h 1104023"/>
                <a:gd name="connsiteX5" fmla="*/ 328679 w 1230437"/>
                <a:gd name="connsiteY5" fmla="*/ 408742 h 1104023"/>
                <a:gd name="connsiteX6" fmla="*/ 438238 w 1230437"/>
                <a:gd name="connsiteY6" fmla="*/ 467735 h 1104023"/>
                <a:gd name="connsiteX7" fmla="*/ 560439 w 1230437"/>
                <a:gd name="connsiteY7" fmla="*/ 518301 h 1104023"/>
                <a:gd name="connsiteX8" fmla="*/ 707923 w 1230437"/>
                <a:gd name="connsiteY8" fmla="*/ 573081 h 1104023"/>
                <a:gd name="connsiteX9" fmla="*/ 800627 w 1230437"/>
                <a:gd name="connsiteY9" fmla="*/ 598364 h 1104023"/>
                <a:gd name="connsiteX10" fmla="*/ 905973 w 1230437"/>
                <a:gd name="connsiteY10" fmla="*/ 665785 h 1104023"/>
                <a:gd name="connsiteX11" fmla="*/ 1066098 w 1230437"/>
                <a:gd name="connsiteY11" fmla="*/ 779558 h 1104023"/>
                <a:gd name="connsiteX12" fmla="*/ 1171444 w 1230437"/>
                <a:gd name="connsiteY12" fmla="*/ 964966 h 1104023"/>
                <a:gd name="connsiteX13" fmla="*/ 1222010 w 1230437"/>
                <a:gd name="connsiteY13" fmla="*/ 1070312 h 1104023"/>
                <a:gd name="connsiteX14" fmla="*/ 1230437 w 1230437"/>
                <a:gd name="connsiteY14" fmla="*/ 1104023 h 1104023"/>
                <a:gd name="connsiteX15" fmla="*/ 1137733 w 1230437"/>
                <a:gd name="connsiteY15" fmla="*/ 1028174 h 1104023"/>
                <a:gd name="connsiteX16" fmla="*/ 1011318 w 1230437"/>
                <a:gd name="connsiteY16" fmla="*/ 918614 h 1104023"/>
                <a:gd name="connsiteX17" fmla="*/ 905973 w 1230437"/>
                <a:gd name="connsiteY17" fmla="*/ 838552 h 1104023"/>
                <a:gd name="connsiteX18" fmla="*/ 792199 w 1230437"/>
                <a:gd name="connsiteY18" fmla="*/ 762703 h 1104023"/>
                <a:gd name="connsiteX19" fmla="*/ 665785 w 1230437"/>
                <a:gd name="connsiteY19" fmla="*/ 686854 h 1104023"/>
                <a:gd name="connsiteX20" fmla="*/ 543584 w 1230437"/>
                <a:gd name="connsiteY20" fmla="*/ 623647 h 1104023"/>
                <a:gd name="connsiteX21" fmla="*/ 358175 w 1230437"/>
                <a:gd name="connsiteY21" fmla="*/ 526729 h 1104023"/>
                <a:gd name="connsiteX22" fmla="*/ 240188 w 1230437"/>
                <a:gd name="connsiteY22" fmla="*/ 446666 h 1104023"/>
                <a:gd name="connsiteX23" fmla="*/ 147484 w 1230437"/>
                <a:gd name="connsiteY23" fmla="*/ 349748 h 1104023"/>
                <a:gd name="connsiteX24" fmla="*/ 122201 w 1230437"/>
                <a:gd name="connsiteY24" fmla="*/ 257044 h 1104023"/>
                <a:gd name="connsiteX25" fmla="*/ 37925 w 1230437"/>
                <a:gd name="connsiteY25" fmla="*/ 75849 h 1104023"/>
                <a:gd name="connsiteX26" fmla="*/ 0 w 1230437"/>
                <a:gd name="connsiteY26" fmla="*/ 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37925 w 1230437"/>
                <a:gd name="connsiteY22" fmla="*/ 75849 h 1104023"/>
                <a:gd name="connsiteX23" fmla="*/ 0 w 1230437"/>
                <a:gd name="connsiteY23" fmla="*/ 0 h 1104023"/>
                <a:gd name="connsiteX24" fmla="*/ 0 w 1230437"/>
                <a:gd name="connsiteY24" fmla="*/ 0 h 1104023"/>
                <a:gd name="connsiteX25" fmla="*/ 125151 w 1230437"/>
                <a:gd name="connsiteY25" fmla="*/ 11251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  <a:gd name="connsiteX24" fmla="*/ 125151 w 1230437"/>
                <a:gd name="connsiteY24" fmla="*/ 11251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05346 w 1230437"/>
                <a:gd name="connsiteY21" fmla="*/ 252831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0437" h="1104023">
                  <a:moveTo>
                    <a:pt x="88491" y="117988"/>
                  </a:moveTo>
                  <a:cubicBezTo>
                    <a:pt x="112369" y="155210"/>
                    <a:pt x="147484" y="202264"/>
                    <a:pt x="176981" y="244402"/>
                  </a:cubicBezTo>
                  <a:lnTo>
                    <a:pt x="328679" y="408742"/>
                  </a:lnTo>
                  <a:lnTo>
                    <a:pt x="438238" y="467735"/>
                  </a:lnTo>
                  <a:lnTo>
                    <a:pt x="560439" y="518301"/>
                  </a:lnTo>
                  <a:lnTo>
                    <a:pt x="707923" y="573081"/>
                  </a:lnTo>
                  <a:lnTo>
                    <a:pt x="800627" y="598364"/>
                  </a:lnTo>
                  <a:lnTo>
                    <a:pt x="905973" y="665785"/>
                  </a:lnTo>
                  <a:cubicBezTo>
                    <a:pt x="959348" y="703709"/>
                    <a:pt x="1025365" y="741634"/>
                    <a:pt x="1066098" y="779558"/>
                  </a:cubicBezTo>
                  <a:cubicBezTo>
                    <a:pt x="1118069" y="837147"/>
                    <a:pt x="1136329" y="903163"/>
                    <a:pt x="1171444" y="964966"/>
                  </a:cubicBezTo>
                  <a:lnTo>
                    <a:pt x="1222010" y="1070312"/>
                  </a:lnTo>
                  <a:lnTo>
                    <a:pt x="1230437" y="1104023"/>
                  </a:lnTo>
                  <a:lnTo>
                    <a:pt x="1137733" y="1028174"/>
                  </a:lnTo>
                  <a:lnTo>
                    <a:pt x="1011318" y="918614"/>
                  </a:lnTo>
                  <a:lnTo>
                    <a:pt x="905973" y="838552"/>
                  </a:lnTo>
                  <a:lnTo>
                    <a:pt x="792199" y="762703"/>
                  </a:lnTo>
                  <a:lnTo>
                    <a:pt x="665785" y="686854"/>
                  </a:lnTo>
                  <a:lnTo>
                    <a:pt x="543584" y="623647"/>
                  </a:lnTo>
                  <a:lnTo>
                    <a:pt x="358175" y="526729"/>
                  </a:lnTo>
                  <a:lnTo>
                    <a:pt x="240188" y="446666"/>
                  </a:lnTo>
                  <a:cubicBezTo>
                    <a:pt x="209287" y="414360"/>
                    <a:pt x="182599" y="411551"/>
                    <a:pt x="147484" y="349748"/>
                  </a:cubicBezTo>
                  <a:lnTo>
                    <a:pt x="105346" y="2528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rot="1913880">
            <a:off x="7825215" y="1029142"/>
            <a:ext cx="1690703" cy="1766854"/>
            <a:chOff x="7133352" y="1184343"/>
            <a:chExt cx="2300348" cy="1889414"/>
          </a:xfrm>
        </p:grpSpPr>
        <p:grpSp>
          <p:nvGrpSpPr>
            <p:cNvPr id="50" name="Group 49"/>
            <p:cNvGrpSpPr/>
            <p:nvPr/>
          </p:nvGrpSpPr>
          <p:grpSpPr>
            <a:xfrm rot="20992464">
              <a:off x="7133352" y="1184343"/>
              <a:ext cx="2300348" cy="1889414"/>
              <a:chOff x="10996551" y="2646960"/>
              <a:chExt cx="2300348" cy="1889414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11006446" y="2646960"/>
                <a:ext cx="2290453" cy="1886940"/>
              </a:xfrm>
              <a:custGeom>
                <a:avLst/>
                <a:gdLst>
                  <a:gd name="connsiteX0" fmla="*/ 533400 w 2171700"/>
                  <a:gd name="connsiteY0" fmla="*/ 1104900 h 1809750"/>
                  <a:gd name="connsiteX1" fmla="*/ 533400 w 2171700"/>
                  <a:gd name="connsiteY1" fmla="*/ 1104900 h 1809750"/>
                  <a:gd name="connsiteX2" fmla="*/ 361950 w 2171700"/>
                  <a:gd name="connsiteY2" fmla="*/ 933450 h 1809750"/>
                  <a:gd name="connsiteX3" fmla="*/ 247650 w 2171700"/>
                  <a:gd name="connsiteY3" fmla="*/ 933450 h 1809750"/>
                  <a:gd name="connsiteX4" fmla="*/ 247650 w 2171700"/>
                  <a:gd name="connsiteY4" fmla="*/ 933450 h 1809750"/>
                  <a:gd name="connsiteX5" fmla="*/ 0 w 2171700"/>
                  <a:gd name="connsiteY5" fmla="*/ 400050 h 1809750"/>
                  <a:gd name="connsiteX6" fmla="*/ 552450 w 2171700"/>
                  <a:gd name="connsiteY6" fmla="*/ 95250 h 1809750"/>
                  <a:gd name="connsiteX7" fmla="*/ 971550 w 2171700"/>
                  <a:gd name="connsiteY7" fmla="*/ 0 h 1809750"/>
                  <a:gd name="connsiteX8" fmla="*/ 1371600 w 2171700"/>
                  <a:gd name="connsiteY8" fmla="*/ 342900 h 1809750"/>
                  <a:gd name="connsiteX9" fmla="*/ 1809750 w 2171700"/>
                  <a:gd name="connsiteY9" fmla="*/ 590550 h 1809750"/>
                  <a:gd name="connsiteX10" fmla="*/ 2114550 w 2171700"/>
                  <a:gd name="connsiteY10" fmla="*/ 952500 h 1809750"/>
                  <a:gd name="connsiteX11" fmla="*/ 2171700 w 2171700"/>
                  <a:gd name="connsiteY11" fmla="*/ 1200150 h 1809750"/>
                  <a:gd name="connsiteX12" fmla="*/ 1619250 w 2171700"/>
                  <a:gd name="connsiteY12" fmla="*/ 1543050 h 1809750"/>
                  <a:gd name="connsiteX13" fmla="*/ 971550 w 2171700"/>
                  <a:gd name="connsiteY13" fmla="*/ 1809750 h 1809750"/>
                  <a:gd name="connsiteX14" fmla="*/ 971550 w 2171700"/>
                  <a:gd name="connsiteY14" fmla="*/ 1524000 h 1809750"/>
                  <a:gd name="connsiteX15" fmla="*/ 819150 w 2171700"/>
                  <a:gd name="connsiteY15" fmla="*/ 1352550 h 1809750"/>
                  <a:gd name="connsiteX16" fmla="*/ 533400 w 2171700"/>
                  <a:gd name="connsiteY16" fmla="*/ 1104900 h 1809750"/>
                  <a:gd name="connsiteX0" fmla="*/ 652153 w 2290453"/>
                  <a:gd name="connsiteY0" fmla="*/ 1104900 h 1809750"/>
                  <a:gd name="connsiteX1" fmla="*/ 652153 w 2290453"/>
                  <a:gd name="connsiteY1" fmla="*/ 1104900 h 1809750"/>
                  <a:gd name="connsiteX2" fmla="*/ 480703 w 2290453"/>
                  <a:gd name="connsiteY2" fmla="*/ 933450 h 1809750"/>
                  <a:gd name="connsiteX3" fmla="*/ 366403 w 2290453"/>
                  <a:gd name="connsiteY3" fmla="*/ 933450 h 1809750"/>
                  <a:gd name="connsiteX4" fmla="*/ 366403 w 2290453"/>
                  <a:gd name="connsiteY4" fmla="*/ 933450 h 1809750"/>
                  <a:gd name="connsiteX5" fmla="*/ 0 w 2290453"/>
                  <a:gd name="connsiteY5" fmla="*/ 340673 h 1809750"/>
                  <a:gd name="connsiteX6" fmla="*/ 671203 w 2290453"/>
                  <a:gd name="connsiteY6" fmla="*/ 95250 h 1809750"/>
                  <a:gd name="connsiteX7" fmla="*/ 1090303 w 2290453"/>
                  <a:gd name="connsiteY7" fmla="*/ 0 h 1809750"/>
                  <a:gd name="connsiteX8" fmla="*/ 1490353 w 2290453"/>
                  <a:gd name="connsiteY8" fmla="*/ 342900 h 1809750"/>
                  <a:gd name="connsiteX9" fmla="*/ 1928503 w 2290453"/>
                  <a:gd name="connsiteY9" fmla="*/ 590550 h 1809750"/>
                  <a:gd name="connsiteX10" fmla="*/ 2233303 w 2290453"/>
                  <a:gd name="connsiteY10" fmla="*/ 952500 h 1809750"/>
                  <a:gd name="connsiteX11" fmla="*/ 2290453 w 2290453"/>
                  <a:gd name="connsiteY11" fmla="*/ 1200150 h 1809750"/>
                  <a:gd name="connsiteX12" fmla="*/ 1738003 w 2290453"/>
                  <a:gd name="connsiteY12" fmla="*/ 1543050 h 1809750"/>
                  <a:gd name="connsiteX13" fmla="*/ 1090303 w 2290453"/>
                  <a:gd name="connsiteY13" fmla="*/ 1809750 h 1809750"/>
                  <a:gd name="connsiteX14" fmla="*/ 1090303 w 2290453"/>
                  <a:gd name="connsiteY14" fmla="*/ 1524000 h 1809750"/>
                  <a:gd name="connsiteX15" fmla="*/ 937903 w 2290453"/>
                  <a:gd name="connsiteY15" fmla="*/ 1352550 h 1809750"/>
                  <a:gd name="connsiteX16" fmla="*/ 652153 w 2290453"/>
                  <a:gd name="connsiteY16" fmla="*/ 1104900 h 1809750"/>
                  <a:gd name="connsiteX0" fmla="*/ 652153 w 2290453"/>
                  <a:gd name="connsiteY0" fmla="*/ 1104900 h 1809750"/>
                  <a:gd name="connsiteX1" fmla="*/ 652153 w 2290453"/>
                  <a:gd name="connsiteY1" fmla="*/ 1104900 h 1809750"/>
                  <a:gd name="connsiteX2" fmla="*/ 480703 w 2290453"/>
                  <a:gd name="connsiteY2" fmla="*/ 933450 h 1809750"/>
                  <a:gd name="connsiteX3" fmla="*/ 366403 w 2290453"/>
                  <a:gd name="connsiteY3" fmla="*/ 933450 h 1809750"/>
                  <a:gd name="connsiteX4" fmla="*/ 366403 w 2290453"/>
                  <a:gd name="connsiteY4" fmla="*/ 933450 h 1809750"/>
                  <a:gd name="connsiteX5" fmla="*/ 0 w 2290453"/>
                  <a:gd name="connsiteY5" fmla="*/ 340673 h 1809750"/>
                  <a:gd name="connsiteX6" fmla="*/ 665265 w 2290453"/>
                  <a:gd name="connsiteY6" fmla="*/ 65562 h 1809750"/>
                  <a:gd name="connsiteX7" fmla="*/ 1090303 w 2290453"/>
                  <a:gd name="connsiteY7" fmla="*/ 0 h 1809750"/>
                  <a:gd name="connsiteX8" fmla="*/ 1490353 w 2290453"/>
                  <a:gd name="connsiteY8" fmla="*/ 342900 h 1809750"/>
                  <a:gd name="connsiteX9" fmla="*/ 1928503 w 2290453"/>
                  <a:gd name="connsiteY9" fmla="*/ 590550 h 1809750"/>
                  <a:gd name="connsiteX10" fmla="*/ 2233303 w 2290453"/>
                  <a:gd name="connsiteY10" fmla="*/ 952500 h 1809750"/>
                  <a:gd name="connsiteX11" fmla="*/ 2290453 w 2290453"/>
                  <a:gd name="connsiteY11" fmla="*/ 1200150 h 1809750"/>
                  <a:gd name="connsiteX12" fmla="*/ 1738003 w 2290453"/>
                  <a:gd name="connsiteY12" fmla="*/ 1543050 h 1809750"/>
                  <a:gd name="connsiteX13" fmla="*/ 1090303 w 2290453"/>
                  <a:gd name="connsiteY13" fmla="*/ 1809750 h 1809750"/>
                  <a:gd name="connsiteX14" fmla="*/ 1090303 w 2290453"/>
                  <a:gd name="connsiteY14" fmla="*/ 1524000 h 1809750"/>
                  <a:gd name="connsiteX15" fmla="*/ 937903 w 2290453"/>
                  <a:gd name="connsiteY15" fmla="*/ 1352550 h 1809750"/>
                  <a:gd name="connsiteX16" fmla="*/ 652153 w 2290453"/>
                  <a:gd name="connsiteY16" fmla="*/ 1104900 h 180975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90353 w 2290453"/>
                  <a:gd name="connsiteY8" fmla="*/ 420090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28503 w 2290453"/>
                  <a:gd name="connsiteY9" fmla="*/ 66774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55667 w 2290453"/>
                  <a:gd name="connsiteY8" fmla="*/ 366651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549729 w 2290453"/>
                  <a:gd name="connsiteY8" fmla="*/ 390402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90303 w 2290453"/>
                  <a:gd name="connsiteY14" fmla="*/ 1601190 h 1886940"/>
                  <a:gd name="connsiteX15" fmla="*/ 937903 w 2290453"/>
                  <a:gd name="connsiteY15" fmla="*/ 1429740 h 1886940"/>
                  <a:gd name="connsiteX16" fmla="*/ 652153 w 2290453"/>
                  <a:gd name="connsiteY16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90303 w 2290453"/>
                  <a:gd name="connsiteY15" fmla="*/ 1601190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54677 w 2290453"/>
                  <a:gd name="connsiteY15" fmla="*/ 1624941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54677 w 2290453"/>
                  <a:gd name="connsiteY15" fmla="*/ 1624941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429740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52153 w 2290453"/>
                  <a:gd name="connsiteY17" fmla="*/ 1182090 h 1886940"/>
                  <a:gd name="connsiteX0" fmla="*/ 652153 w 2290453"/>
                  <a:gd name="connsiteY0" fmla="*/ 1182090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52153 w 2290453"/>
                  <a:gd name="connsiteY17" fmla="*/ 1182090 h 1886940"/>
                  <a:gd name="connsiteX0" fmla="*/ 669966 w 2290453"/>
                  <a:gd name="connsiteY0" fmla="*/ 1122713 h 1886940"/>
                  <a:gd name="connsiteX1" fmla="*/ 652153 w 2290453"/>
                  <a:gd name="connsiteY1" fmla="*/ 1182090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63089 w 2290453"/>
                  <a:gd name="connsiteY1" fmla="*/ 1134589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6403 w 2290453"/>
                  <a:gd name="connsiteY4" fmla="*/ 1010640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366403 w 2290453"/>
                  <a:gd name="connsiteY3" fmla="*/ 1010640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92778 w 2290453"/>
                  <a:gd name="connsiteY1" fmla="*/ 1051461 h 1886940"/>
                  <a:gd name="connsiteX2" fmla="*/ 480703 w 2290453"/>
                  <a:gd name="connsiteY2" fmla="*/ 1010640 h 1886940"/>
                  <a:gd name="connsiteX3" fmla="*/ 443593 w 2290453"/>
                  <a:gd name="connsiteY3" fmla="*/ 963139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480703 w 2290453"/>
                  <a:gd name="connsiteY2" fmla="*/ 1010640 h 1886940"/>
                  <a:gd name="connsiteX3" fmla="*/ 443593 w 2290453"/>
                  <a:gd name="connsiteY3" fmla="*/ 963139 h 1886940"/>
                  <a:gd name="connsiteX4" fmla="*/ 360466 w 2290453"/>
                  <a:gd name="connsiteY4" fmla="*/ 921575 h 1886940"/>
                  <a:gd name="connsiteX5" fmla="*/ 0 w 2290453"/>
                  <a:gd name="connsiteY5" fmla="*/ 417863 h 1886940"/>
                  <a:gd name="connsiteX6" fmla="*/ 665265 w 2290453"/>
                  <a:gd name="connsiteY6" fmla="*/ 142752 h 1886940"/>
                  <a:gd name="connsiteX7" fmla="*/ 1060614 w 2290453"/>
                  <a:gd name="connsiteY7" fmla="*/ 0 h 1886940"/>
                  <a:gd name="connsiteX8" fmla="*/ 1450770 w 2290453"/>
                  <a:gd name="connsiteY8" fmla="*/ 321871 h 1886940"/>
                  <a:gd name="connsiteX9" fmla="*/ 1549729 w 2290453"/>
                  <a:gd name="connsiteY9" fmla="*/ 390402 h 1886940"/>
                  <a:gd name="connsiteX10" fmla="*/ 1958191 w 2290453"/>
                  <a:gd name="connsiteY10" fmla="*/ 643990 h 1886940"/>
                  <a:gd name="connsiteX11" fmla="*/ 2233303 w 2290453"/>
                  <a:gd name="connsiteY11" fmla="*/ 1029690 h 1886940"/>
                  <a:gd name="connsiteX12" fmla="*/ 2290453 w 2290453"/>
                  <a:gd name="connsiteY12" fmla="*/ 1277340 h 1886940"/>
                  <a:gd name="connsiteX13" fmla="*/ 1738003 w 2290453"/>
                  <a:gd name="connsiteY13" fmla="*/ 1620240 h 1886940"/>
                  <a:gd name="connsiteX14" fmla="*/ 1090303 w 2290453"/>
                  <a:gd name="connsiteY14" fmla="*/ 1886940 h 1886940"/>
                  <a:gd name="connsiteX15" fmla="*/ 1060615 w 2290453"/>
                  <a:gd name="connsiteY15" fmla="*/ 1529938 h 1886940"/>
                  <a:gd name="connsiteX16" fmla="*/ 937903 w 2290453"/>
                  <a:gd name="connsiteY16" fmla="*/ 1322862 h 1886940"/>
                  <a:gd name="connsiteX17" fmla="*/ 669966 w 2290453"/>
                  <a:gd name="connsiteY17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480703 w 2290453"/>
                  <a:gd name="connsiteY2" fmla="*/ 1010640 h 1886940"/>
                  <a:gd name="connsiteX3" fmla="*/ 360466 w 2290453"/>
                  <a:gd name="connsiteY3" fmla="*/ 921575 h 1886940"/>
                  <a:gd name="connsiteX4" fmla="*/ 0 w 2290453"/>
                  <a:gd name="connsiteY4" fmla="*/ 417863 h 1886940"/>
                  <a:gd name="connsiteX5" fmla="*/ 665265 w 2290453"/>
                  <a:gd name="connsiteY5" fmla="*/ 142752 h 1886940"/>
                  <a:gd name="connsiteX6" fmla="*/ 1060614 w 2290453"/>
                  <a:gd name="connsiteY6" fmla="*/ 0 h 1886940"/>
                  <a:gd name="connsiteX7" fmla="*/ 1450770 w 2290453"/>
                  <a:gd name="connsiteY7" fmla="*/ 321871 h 1886940"/>
                  <a:gd name="connsiteX8" fmla="*/ 1549729 w 2290453"/>
                  <a:gd name="connsiteY8" fmla="*/ 390402 h 1886940"/>
                  <a:gd name="connsiteX9" fmla="*/ 1958191 w 2290453"/>
                  <a:gd name="connsiteY9" fmla="*/ 643990 h 1886940"/>
                  <a:gd name="connsiteX10" fmla="*/ 2233303 w 2290453"/>
                  <a:gd name="connsiteY10" fmla="*/ 1029690 h 1886940"/>
                  <a:gd name="connsiteX11" fmla="*/ 2290453 w 2290453"/>
                  <a:gd name="connsiteY11" fmla="*/ 1277340 h 1886940"/>
                  <a:gd name="connsiteX12" fmla="*/ 1738003 w 2290453"/>
                  <a:gd name="connsiteY12" fmla="*/ 1620240 h 1886940"/>
                  <a:gd name="connsiteX13" fmla="*/ 1090303 w 2290453"/>
                  <a:gd name="connsiteY13" fmla="*/ 1886940 h 1886940"/>
                  <a:gd name="connsiteX14" fmla="*/ 1060615 w 2290453"/>
                  <a:gd name="connsiteY14" fmla="*/ 1529938 h 1886940"/>
                  <a:gd name="connsiteX15" fmla="*/ 937903 w 2290453"/>
                  <a:gd name="connsiteY15" fmla="*/ 1322862 h 1886940"/>
                  <a:gd name="connsiteX16" fmla="*/ 669966 w 2290453"/>
                  <a:gd name="connsiteY16" fmla="*/ 1122713 h 1886940"/>
                  <a:gd name="connsiteX0" fmla="*/ 669966 w 2290453"/>
                  <a:gd name="connsiteY0" fmla="*/ 1122713 h 1886940"/>
                  <a:gd name="connsiteX1" fmla="*/ 574965 w 2290453"/>
                  <a:gd name="connsiteY1" fmla="*/ 1075212 h 1886940"/>
                  <a:gd name="connsiteX2" fmla="*/ 360466 w 2290453"/>
                  <a:gd name="connsiteY2" fmla="*/ 921575 h 1886940"/>
                  <a:gd name="connsiteX3" fmla="*/ 0 w 2290453"/>
                  <a:gd name="connsiteY3" fmla="*/ 417863 h 1886940"/>
                  <a:gd name="connsiteX4" fmla="*/ 665265 w 2290453"/>
                  <a:gd name="connsiteY4" fmla="*/ 142752 h 1886940"/>
                  <a:gd name="connsiteX5" fmla="*/ 1060614 w 2290453"/>
                  <a:gd name="connsiteY5" fmla="*/ 0 h 1886940"/>
                  <a:gd name="connsiteX6" fmla="*/ 1450770 w 2290453"/>
                  <a:gd name="connsiteY6" fmla="*/ 321871 h 1886940"/>
                  <a:gd name="connsiteX7" fmla="*/ 1549729 w 2290453"/>
                  <a:gd name="connsiteY7" fmla="*/ 390402 h 1886940"/>
                  <a:gd name="connsiteX8" fmla="*/ 1958191 w 2290453"/>
                  <a:gd name="connsiteY8" fmla="*/ 643990 h 1886940"/>
                  <a:gd name="connsiteX9" fmla="*/ 2233303 w 2290453"/>
                  <a:gd name="connsiteY9" fmla="*/ 1029690 h 1886940"/>
                  <a:gd name="connsiteX10" fmla="*/ 2290453 w 2290453"/>
                  <a:gd name="connsiteY10" fmla="*/ 1277340 h 1886940"/>
                  <a:gd name="connsiteX11" fmla="*/ 1738003 w 2290453"/>
                  <a:gd name="connsiteY11" fmla="*/ 1620240 h 1886940"/>
                  <a:gd name="connsiteX12" fmla="*/ 1090303 w 2290453"/>
                  <a:gd name="connsiteY12" fmla="*/ 1886940 h 1886940"/>
                  <a:gd name="connsiteX13" fmla="*/ 1060615 w 2290453"/>
                  <a:gd name="connsiteY13" fmla="*/ 1529938 h 1886940"/>
                  <a:gd name="connsiteX14" fmla="*/ 937903 w 2290453"/>
                  <a:gd name="connsiteY14" fmla="*/ 1322862 h 1886940"/>
                  <a:gd name="connsiteX15" fmla="*/ 669966 w 2290453"/>
                  <a:gd name="connsiteY15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549729 w 2290453"/>
                  <a:gd name="connsiteY6" fmla="*/ 390402 h 1886940"/>
                  <a:gd name="connsiteX7" fmla="*/ 1958191 w 2290453"/>
                  <a:gd name="connsiteY7" fmla="*/ 643990 h 1886940"/>
                  <a:gd name="connsiteX8" fmla="*/ 2233303 w 2290453"/>
                  <a:gd name="connsiteY8" fmla="*/ 1029690 h 1886940"/>
                  <a:gd name="connsiteX9" fmla="*/ 2290453 w 2290453"/>
                  <a:gd name="connsiteY9" fmla="*/ 1277340 h 1886940"/>
                  <a:gd name="connsiteX10" fmla="*/ 1738003 w 2290453"/>
                  <a:gd name="connsiteY10" fmla="*/ 1620240 h 1886940"/>
                  <a:gd name="connsiteX11" fmla="*/ 1090303 w 2290453"/>
                  <a:gd name="connsiteY11" fmla="*/ 1886940 h 1886940"/>
                  <a:gd name="connsiteX12" fmla="*/ 1060615 w 2290453"/>
                  <a:gd name="connsiteY12" fmla="*/ 1529938 h 1886940"/>
                  <a:gd name="connsiteX13" fmla="*/ 937903 w 2290453"/>
                  <a:gd name="connsiteY13" fmla="*/ 1322862 h 1886940"/>
                  <a:gd name="connsiteX14" fmla="*/ 669966 w 2290453"/>
                  <a:gd name="connsiteY14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60615 w 2290453"/>
                  <a:gd name="connsiteY11" fmla="*/ 1529938 h 1886940"/>
                  <a:gd name="connsiteX12" fmla="*/ 937903 w 2290453"/>
                  <a:gd name="connsiteY12" fmla="*/ 1322862 h 1886940"/>
                  <a:gd name="connsiteX13" fmla="*/ 669966 w 2290453"/>
                  <a:gd name="connsiteY13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937903 w 2290453"/>
                  <a:gd name="connsiteY12" fmla="*/ 1322862 h 1886940"/>
                  <a:gd name="connsiteX13" fmla="*/ 669966 w 2290453"/>
                  <a:gd name="connsiteY13" fmla="*/ 1122713 h 1886940"/>
                  <a:gd name="connsiteX0" fmla="*/ 669966 w 2290453"/>
                  <a:gd name="connsiteY0" fmla="*/ 1122713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69966 w 2290453"/>
                  <a:gd name="connsiteY13" fmla="*/ 1122713 h 1886940"/>
                  <a:gd name="connsiteX0" fmla="*/ 622465 w 2290453"/>
                  <a:gd name="connsiteY0" fmla="*/ 1152402 h 1886940"/>
                  <a:gd name="connsiteX1" fmla="*/ 360466 w 2290453"/>
                  <a:gd name="connsiteY1" fmla="*/ 921575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52402 h 1886940"/>
                  <a:gd name="connsiteX0" fmla="*/ 622465 w 2290453"/>
                  <a:gd name="connsiteY0" fmla="*/ 1152402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52402 h 1886940"/>
                  <a:gd name="connsiteX0" fmla="*/ 622465 w 2290453"/>
                  <a:gd name="connsiteY0" fmla="*/ 1188028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48838 w 2290453"/>
                  <a:gd name="connsiteY12" fmla="*/ 1310987 h 1886940"/>
                  <a:gd name="connsiteX13" fmla="*/ 622465 w 2290453"/>
                  <a:gd name="connsiteY13" fmla="*/ 1188028 h 1886940"/>
                  <a:gd name="connsiteX0" fmla="*/ 622465 w 2290453"/>
                  <a:gd name="connsiteY0" fmla="*/ 1188028 h 1886940"/>
                  <a:gd name="connsiteX1" fmla="*/ 289214 w 2290453"/>
                  <a:gd name="connsiteY1" fmla="*/ 945326 h 1886940"/>
                  <a:gd name="connsiteX2" fmla="*/ 0 w 2290453"/>
                  <a:gd name="connsiteY2" fmla="*/ 417863 h 1886940"/>
                  <a:gd name="connsiteX3" fmla="*/ 665265 w 2290453"/>
                  <a:gd name="connsiteY3" fmla="*/ 142752 h 1886940"/>
                  <a:gd name="connsiteX4" fmla="*/ 1060614 w 2290453"/>
                  <a:gd name="connsiteY4" fmla="*/ 0 h 1886940"/>
                  <a:gd name="connsiteX5" fmla="*/ 1450770 w 2290453"/>
                  <a:gd name="connsiteY5" fmla="*/ 321871 h 1886940"/>
                  <a:gd name="connsiteX6" fmla="*/ 1958191 w 2290453"/>
                  <a:gd name="connsiteY6" fmla="*/ 643990 h 1886940"/>
                  <a:gd name="connsiteX7" fmla="*/ 2233303 w 2290453"/>
                  <a:gd name="connsiteY7" fmla="*/ 1029690 h 1886940"/>
                  <a:gd name="connsiteX8" fmla="*/ 2290453 w 2290453"/>
                  <a:gd name="connsiteY8" fmla="*/ 1277340 h 1886940"/>
                  <a:gd name="connsiteX9" fmla="*/ 1738003 w 2290453"/>
                  <a:gd name="connsiteY9" fmla="*/ 1620240 h 1886940"/>
                  <a:gd name="connsiteX10" fmla="*/ 1090303 w 2290453"/>
                  <a:gd name="connsiteY10" fmla="*/ 1886940 h 1886940"/>
                  <a:gd name="connsiteX11" fmla="*/ 1013114 w 2290453"/>
                  <a:gd name="connsiteY11" fmla="*/ 1547751 h 1886940"/>
                  <a:gd name="connsiteX12" fmla="*/ 836962 w 2290453"/>
                  <a:gd name="connsiteY12" fmla="*/ 1334738 h 1886940"/>
                  <a:gd name="connsiteX13" fmla="*/ 622465 w 2290453"/>
                  <a:gd name="connsiteY13" fmla="*/ 1188028 h 188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0453" h="1886940">
                    <a:moveTo>
                      <a:pt x="622465" y="1188028"/>
                    </a:moveTo>
                    <a:cubicBezTo>
                      <a:pt x="526226" y="1121147"/>
                      <a:pt x="392958" y="1073687"/>
                      <a:pt x="289214" y="945326"/>
                    </a:cubicBezTo>
                    <a:cubicBezTo>
                      <a:pt x="185470" y="816965"/>
                      <a:pt x="120155" y="585767"/>
                      <a:pt x="0" y="417863"/>
                    </a:cubicBezTo>
                    <a:lnTo>
                      <a:pt x="665265" y="142752"/>
                    </a:lnTo>
                    <a:lnTo>
                      <a:pt x="1060614" y="0"/>
                    </a:lnTo>
                    <a:cubicBezTo>
                      <a:pt x="1185594" y="28864"/>
                      <a:pt x="1301174" y="214539"/>
                      <a:pt x="1450770" y="321871"/>
                    </a:cubicBezTo>
                    <a:cubicBezTo>
                      <a:pt x="1600366" y="429203"/>
                      <a:pt x="1827769" y="526020"/>
                      <a:pt x="1958191" y="643990"/>
                    </a:cubicBezTo>
                    <a:cubicBezTo>
                      <a:pt x="2091458" y="742869"/>
                      <a:pt x="2159412" y="883310"/>
                      <a:pt x="2233303" y="1029690"/>
                    </a:cubicBezTo>
                    <a:lnTo>
                      <a:pt x="2290453" y="1277340"/>
                    </a:lnTo>
                    <a:lnTo>
                      <a:pt x="1738003" y="1620240"/>
                    </a:lnTo>
                    <a:lnTo>
                      <a:pt x="1090303" y="1886940"/>
                    </a:lnTo>
                    <a:lnTo>
                      <a:pt x="1013114" y="1547751"/>
                    </a:lnTo>
                    <a:cubicBezTo>
                      <a:pt x="914812" y="1363930"/>
                      <a:pt x="875887" y="1399805"/>
                      <a:pt x="836962" y="1334738"/>
                    </a:cubicBezTo>
                    <a:cubicBezTo>
                      <a:pt x="706086" y="1222500"/>
                      <a:pt x="717715" y="1234952"/>
                      <a:pt x="622465" y="1188028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10996551" y="3063834"/>
                <a:ext cx="1104405" cy="1472540"/>
              </a:xfrm>
              <a:custGeom>
                <a:avLst/>
                <a:gdLst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17813 w 1104405"/>
                  <a:gd name="connsiteY2" fmla="*/ 53439 h 1472540"/>
                  <a:gd name="connsiteX3" fmla="*/ 35626 w 1104405"/>
                  <a:gd name="connsiteY3" fmla="*/ 95002 h 1472540"/>
                  <a:gd name="connsiteX4" fmla="*/ 59376 w 1104405"/>
                  <a:gd name="connsiteY4" fmla="*/ 160317 h 1472540"/>
                  <a:gd name="connsiteX5" fmla="*/ 71252 w 1104405"/>
                  <a:gd name="connsiteY5" fmla="*/ 207818 h 1472540"/>
                  <a:gd name="connsiteX6" fmla="*/ 77189 w 1104405"/>
                  <a:gd name="connsiteY6" fmla="*/ 225631 h 1472540"/>
                  <a:gd name="connsiteX7" fmla="*/ 71252 w 1104405"/>
                  <a:gd name="connsiteY7" fmla="*/ 261257 h 1472540"/>
                  <a:gd name="connsiteX8" fmla="*/ 65314 w 1104405"/>
                  <a:gd name="connsiteY8" fmla="*/ 290945 h 1472540"/>
                  <a:gd name="connsiteX9" fmla="*/ 71252 w 1104405"/>
                  <a:gd name="connsiteY9" fmla="*/ 308758 h 1472540"/>
                  <a:gd name="connsiteX10" fmla="*/ 95002 w 1104405"/>
                  <a:gd name="connsiteY10" fmla="*/ 314696 h 1472540"/>
                  <a:gd name="connsiteX11" fmla="*/ 112815 w 1104405"/>
                  <a:gd name="connsiteY11" fmla="*/ 338447 h 1472540"/>
                  <a:gd name="connsiteX12" fmla="*/ 148441 w 1104405"/>
                  <a:gd name="connsiteY12" fmla="*/ 522514 h 1472540"/>
                  <a:gd name="connsiteX13" fmla="*/ 296883 w 1104405"/>
                  <a:gd name="connsiteY13" fmla="*/ 700644 h 1472540"/>
                  <a:gd name="connsiteX14" fmla="*/ 439387 w 1104405"/>
                  <a:gd name="connsiteY14" fmla="*/ 878774 h 1472540"/>
                  <a:gd name="connsiteX15" fmla="*/ 676893 w 1104405"/>
                  <a:gd name="connsiteY15" fmla="*/ 967839 h 1472540"/>
                  <a:gd name="connsiteX16" fmla="*/ 849085 w 1104405"/>
                  <a:gd name="connsiteY16" fmla="*/ 1116280 h 1472540"/>
                  <a:gd name="connsiteX17" fmla="*/ 950026 w 1104405"/>
                  <a:gd name="connsiteY17" fmla="*/ 1270660 h 1472540"/>
                  <a:gd name="connsiteX18" fmla="*/ 1104405 w 1104405"/>
                  <a:gd name="connsiteY18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35626 w 1104405"/>
                  <a:gd name="connsiteY2" fmla="*/ 95002 h 1472540"/>
                  <a:gd name="connsiteX3" fmla="*/ 59376 w 1104405"/>
                  <a:gd name="connsiteY3" fmla="*/ 160317 h 1472540"/>
                  <a:gd name="connsiteX4" fmla="*/ 71252 w 1104405"/>
                  <a:gd name="connsiteY4" fmla="*/ 207818 h 1472540"/>
                  <a:gd name="connsiteX5" fmla="*/ 77189 w 1104405"/>
                  <a:gd name="connsiteY5" fmla="*/ 225631 h 1472540"/>
                  <a:gd name="connsiteX6" fmla="*/ 71252 w 1104405"/>
                  <a:gd name="connsiteY6" fmla="*/ 261257 h 1472540"/>
                  <a:gd name="connsiteX7" fmla="*/ 65314 w 1104405"/>
                  <a:gd name="connsiteY7" fmla="*/ 290945 h 1472540"/>
                  <a:gd name="connsiteX8" fmla="*/ 71252 w 1104405"/>
                  <a:gd name="connsiteY8" fmla="*/ 308758 h 1472540"/>
                  <a:gd name="connsiteX9" fmla="*/ 95002 w 1104405"/>
                  <a:gd name="connsiteY9" fmla="*/ 314696 h 1472540"/>
                  <a:gd name="connsiteX10" fmla="*/ 112815 w 1104405"/>
                  <a:gd name="connsiteY10" fmla="*/ 338447 h 1472540"/>
                  <a:gd name="connsiteX11" fmla="*/ 148441 w 1104405"/>
                  <a:gd name="connsiteY11" fmla="*/ 522514 h 1472540"/>
                  <a:gd name="connsiteX12" fmla="*/ 296883 w 1104405"/>
                  <a:gd name="connsiteY12" fmla="*/ 700644 h 1472540"/>
                  <a:gd name="connsiteX13" fmla="*/ 439387 w 1104405"/>
                  <a:gd name="connsiteY13" fmla="*/ 878774 h 1472540"/>
                  <a:gd name="connsiteX14" fmla="*/ 676893 w 1104405"/>
                  <a:gd name="connsiteY14" fmla="*/ 967839 h 1472540"/>
                  <a:gd name="connsiteX15" fmla="*/ 849085 w 1104405"/>
                  <a:gd name="connsiteY15" fmla="*/ 1116280 h 1472540"/>
                  <a:gd name="connsiteX16" fmla="*/ 950026 w 1104405"/>
                  <a:gd name="connsiteY16" fmla="*/ 1270660 h 1472540"/>
                  <a:gd name="connsiteX17" fmla="*/ 1104405 w 1104405"/>
                  <a:gd name="connsiteY1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59376 w 1104405"/>
                  <a:gd name="connsiteY2" fmla="*/ 160317 h 1472540"/>
                  <a:gd name="connsiteX3" fmla="*/ 71252 w 1104405"/>
                  <a:gd name="connsiteY3" fmla="*/ 207818 h 1472540"/>
                  <a:gd name="connsiteX4" fmla="*/ 77189 w 1104405"/>
                  <a:gd name="connsiteY4" fmla="*/ 225631 h 1472540"/>
                  <a:gd name="connsiteX5" fmla="*/ 71252 w 1104405"/>
                  <a:gd name="connsiteY5" fmla="*/ 261257 h 1472540"/>
                  <a:gd name="connsiteX6" fmla="*/ 65314 w 1104405"/>
                  <a:gd name="connsiteY6" fmla="*/ 290945 h 1472540"/>
                  <a:gd name="connsiteX7" fmla="*/ 71252 w 1104405"/>
                  <a:gd name="connsiteY7" fmla="*/ 308758 h 1472540"/>
                  <a:gd name="connsiteX8" fmla="*/ 95002 w 1104405"/>
                  <a:gd name="connsiteY8" fmla="*/ 314696 h 1472540"/>
                  <a:gd name="connsiteX9" fmla="*/ 112815 w 1104405"/>
                  <a:gd name="connsiteY9" fmla="*/ 338447 h 1472540"/>
                  <a:gd name="connsiteX10" fmla="*/ 148441 w 1104405"/>
                  <a:gd name="connsiteY10" fmla="*/ 522514 h 1472540"/>
                  <a:gd name="connsiteX11" fmla="*/ 296883 w 1104405"/>
                  <a:gd name="connsiteY11" fmla="*/ 700644 h 1472540"/>
                  <a:gd name="connsiteX12" fmla="*/ 439387 w 1104405"/>
                  <a:gd name="connsiteY12" fmla="*/ 878774 h 1472540"/>
                  <a:gd name="connsiteX13" fmla="*/ 676893 w 1104405"/>
                  <a:gd name="connsiteY13" fmla="*/ 967839 h 1472540"/>
                  <a:gd name="connsiteX14" fmla="*/ 849085 w 1104405"/>
                  <a:gd name="connsiteY14" fmla="*/ 1116280 h 1472540"/>
                  <a:gd name="connsiteX15" fmla="*/ 950026 w 1104405"/>
                  <a:gd name="connsiteY15" fmla="*/ 1270660 h 1472540"/>
                  <a:gd name="connsiteX16" fmla="*/ 1104405 w 1104405"/>
                  <a:gd name="connsiteY16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7189 w 1104405"/>
                  <a:gd name="connsiteY3" fmla="*/ 225631 h 1472540"/>
                  <a:gd name="connsiteX4" fmla="*/ 71252 w 1104405"/>
                  <a:gd name="connsiteY4" fmla="*/ 261257 h 1472540"/>
                  <a:gd name="connsiteX5" fmla="*/ 65314 w 1104405"/>
                  <a:gd name="connsiteY5" fmla="*/ 290945 h 1472540"/>
                  <a:gd name="connsiteX6" fmla="*/ 71252 w 1104405"/>
                  <a:gd name="connsiteY6" fmla="*/ 308758 h 1472540"/>
                  <a:gd name="connsiteX7" fmla="*/ 95002 w 1104405"/>
                  <a:gd name="connsiteY7" fmla="*/ 314696 h 1472540"/>
                  <a:gd name="connsiteX8" fmla="*/ 112815 w 1104405"/>
                  <a:gd name="connsiteY8" fmla="*/ 338447 h 1472540"/>
                  <a:gd name="connsiteX9" fmla="*/ 148441 w 1104405"/>
                  <a:gd name="connsiteY9" fmla="*/ 522514 h 1472540"/>
                  <a:gd name="connsiteX10" fmla="*/ 296883 w 1104405"/>
                  <a:gd name="connsiteY10" fmla="*/ 700644 h 1472540"/>
                  <a:gd name="connsiteX11" fmla="*/ 439387 w 1104405"/>
                  <a:gd name="connsiteY11" fmla="*/ 878774 h 1472540"/>
                  <a:gd name="connsiteX12" fmla="*/ 676893 w 1104405"/>
                  <a:gd name="connsiteY12" fmla="*/ 967839 h 1472540"/>
                  <a:gd name="connsiteX13" fmla="*/ 849085 w 1104405"/>
                  <a:gd name="connsiteY13" fmla="*/ 1116280 h 1472540"/>
                  <a:gd name="connsiteX14" fmla="*/ 950026 w 1104405"/>
                  <a:gd name="connsiteY14" fmla="*/ 1270660 h 1472540"/>
                  <a:gd name="connsiteX15" fmla="*/ 1104405 w 1104405"/>
                  <a:gd name="connsiteY15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71252 w 1104405"/>
                  <a:gd name="connsiteY5" fmla="*/ 308758 h 1472540"/>
                  <a:gd name="connsiteX6" fmla="*/ 95002 w 1104405"/>
                  <a:gd name="connsiteY6" fmla="*/ 314696 h 1472540"/>
                  <a:gd name="connsiteX7" fmla="*/ 112815 w 1104405"/>
                  <a:gd name="connsiteY7" fmla="*/ 338447 h 1472540"/>
                  <a:gd name="connsiteX8" fmla="*/ 148441 w 1104405"/>
                  <a:gd name="connsiteY8" fmla="*/ 522514 h 1472540"/>
                  <a:gd name="connsiteX9" fmla="*/ 296883 w 1104405"/>
                  <a:gd name="connsiteY9" fmla="*/ 700644 h 1472540"/>
                  <a:gd name="connsiteX10" fmla="*/ 439387 w 1104405"/>
                  <a:gd name="connsiteY10" fmla="*/ 878774 h 1472540"/>
                  <a:gd name="connsiteX11" fmla="*/ 676893 w 1104405"/>
                  <a:gd name="connsiteY11" fmla="*/ 967839 h 1472540"/>
                  <a:gd name="connsiteX12" fmla="*/ 849085 w 1104405"/>
                  <a:gd name="connsiteY12" fmla="*/ 1116280 h 1472540"/>
                  <a:gd name="connsiteX13" fmla="*/ 950026 w 1104405"/>
                  <a:gd name="connsiteY13" fmla="*/ 1270660 h 1472540"/>
                  <a:gd name="connsiteX14" fmla="*/ 1104405 w 1104405"/>
                  <a:gd name="connsiteY14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71252 w 1104405"/>
                  <a:gd name="connsiteY5" fmla="*/ 308758 h 1472540"/>
                  <a:gd name="connsiteX6" fmla="*/ 112815 w 1104405"/>
                  <a:gd name="connsiteY6" fmla="*/ 338447 h 1472540"/>
                  <a:gd name="connsiteX7" fmla="*/ 148441 w 1104405"/>
                  <a:gd name="connsiteY7" fmla="*/ 522514 h 1472540"/>
                  <a:gd name="connsiteX8" fmla="*/ 296883 w 1104405"/>
                  <a:gd name="connsiteY8" fmla="*/ 700644 h 1472540"/>
                  <a:gd name="connsiteX9" fmla="*/ 439387 w 1104405"/>
                  <a:gd name="connsiteY9" fmla="*/ 878774 h 1472540"/>
                  <a:gd name="connsiteX10" fmla="*/ 676893 w 1104405"/>
                  <a:gd name="connsiteY10" fmla="*/ 967839 h 1472540"/>
                  <a:gd name="connsiteX11" fmla="*/ 849085 w 1104405"/>
                  <a:gd name="connsiteY11" fmla="*/ 1116280 h 1472540"/>
                  <a:gd name="connsiteX12" fmla="*/ 950026 w 1104405"/>
                  <a:gd name="connsiteY12" fmla="*/ 1270660 h 1472540"/>
                  <a:gd name="connsiteX13" fmla="*/ 1104405 w 1104405"/>
                  <a:gd name="connsiteY13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65314 w 1104405"/>
                  <a:gd name="connsiteY4" fmla="*/ 290945 h 1472540"/>
                  <a:gd name="connsiteX5" fmla="*/ 112815 w 1104405"/>
                  <a:gd name="connsiteY5" fmla="*/ 338447 h 1472540"/>
                  <a:gd name="connsiteX6" fmla="*/ 148441 w 1104405"/>
                  <a:gd name="connsiteY6" fmla="*/ 522514 h 1472540"/>
                  <a:gd name="connsiteX7" fmla="*/ 296883 w 1104405"/>
                  <a:gd name="connsiteY7" fmla="*/ 700644 h 1472540"/>
                  <a:gd name="connsiteX8" fmla="*/ 439387 w 1104405"/>
                  <a:gd name="connsiteY8" fmla="*/ 878774 h 1472540"/>
                  <a:gd name="connsiteX9" fmla="*/ 676893 w 1104405"/>
                  <a:gd name="connsiteY9" fmla="*/ 967839 h 1472540"/>
                  <a:gd name="connsiteX10" fmla="*/ 849085 w 1104405"/>
                  <a:gd name="connsiteY10" fmla="*/ 1116280 h 1472540"/>
                  <a:gd name="connsiteX11" fmla="*/ 950026 w 1104405"/>
                  <a:gd name="connsiteY11" fmla="*/ 1270660 h 1472540"/>
                  <a:gd name="connsiteX12" fmla="*/ 1104405 w 1104405"/>
                  <a:gd name="connsiteY12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71252 w 1104405"/>
                  <a:gd name="connsiteY3" fmla="*/ 261257 h 1472540"/>
                  <a:gd name="connsiteX4" fmla="*/ 112815 w 1104405"/>
                  <a:gd name="connsiteY4" fmla="*/ 338447 h 1472540"/>
                  <a:gd name="connsiteX5" fmla="*/ 148441 w 1104405"/>
                  <a:gd name="connsiteY5" fmla="*/ 522514 h 1472540"/>
                  <a:gd name="connsiteX6" fmla="*/ 296883 w 1104405"/>
                  <a:gd name="connsiteY6" fmla="*/ 700644 h 1472540"/>
                  <a:gd name="connsiteX7" fmla="*/ 439387 w 1104405"/>
                  <a:gd name="connsiteY7" fmla="*/ 878774 h 1472540"/>
                  <a:gd name="connsiteX8" fmla="*/ 676893 w 1104405"/>
                  <a:gd name="connsiteY8" fmla="*/ 967839 h 1472540"/>
                  <a:gd name="connsiteX9" fmla="*/ 849085 w 1104405"/>
                  <a:gd name="connsiteY9" fmla="*/ 1116280 h 1472540"/>
                  <a:gd name="connsiteX10" fmla="*/ 950026 w 1104405"/>
                  <a:gd name="connsiteY10" fmla="*/ 1270660 h 1472540"/>
                  <a:gd name="connsiteX11" fmla="*/ 1104405 w 1104405"/>
                  <a:gd name="connsiteY11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1104405 w 1104405"/>
                  <a:gd name="connsiteY10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973776 w 1104405"/>
                  <a:gd name="connsiteY10" fmla="*/ 1270660 h 1472540"/>
                  <a:gd name="connsiteX11" fmla="*/ 1104405 w 1104405"/>
                  <a:gd name="connsiteY11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676893 w 1104405"/>
                  <a:gd name="connsiteY7" fmla="*/ 967839 h 1472540"/>
                  <a:gd name="connsiteX8" fmla="*/ 849085 w 1104405"/>
                  <a:gd name="connsiteY8" fmla="*/ 1116280 h 1472540"/>
                  <a:gd name="connsiteX9" fmla="*/ 950026 w 1104405"/>
                  <a:gd name="connsiteY9" fmla="*/ 1270660 h 1472540"/>
                  <a:gd name="connsiteX10" fmla="*/ 1104405 w 1104405"/>
                  <a:gd name="connsiteY10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849085 w 1104405"/>
                  <a:gd name="connsiteY7" fmla="*/ 1116280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39387 w 1104405"/>
                  <a:gd name="connsiteY6" fmla="*/ 878774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12815 w 1104405"/>
                  <a:gd name="connsiteY3" fmla="*/ 338447 h 1472540"/>
                  <a:gd name="connsiteX4" fmla="*/ 148441 w 1104405"/>
                  <a:gd name="connsiteY4" fmla="*/ 522514 h 1472540"/>
                  <a:gd name="connsiteX5" fmla="*/ 296883 w 1104405"/>
                  <a:gd name="connsiteY5" fmla="*/ 700644 h 1472540"/>
                  <a:gd name="connsiteX6" fmla="*/ 457200 w 1104405"/>
                  <a:gd name="connsiteY6" fmla="*/ 860961 h 1472540"/>
                  <a:gd name="connsiteX7" fmla="*/ 777833 w 1104405"/>
                  <a:gd name="connsiteY7" fmla="*/ 1080654 h 1472540"/>
                  <a:gd name="connsiteX8" fmla="*/ 950026 w 1104405"/>
                  <a:gd name="connsiteY8" fmla="*/ 1270660 h 1472540"/>
                  <a:gd name="connsiteX9" fmla="*/ 1104405 w 1104405"/>
                  <a:gd name="connsiteY9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296883 w 1104405"/>
                  <a:gd name="connsiteY4" fmla="*/ 700644 h 1472540"/>
                  <a:gd name="connsiteX5" fmla="*/ 457200 w 1104405"/>
                  <a:gd name="connsiteY5" fmla="*/ 860961 h 1472540"/>
                  <a:gd name="connsiteX6" fmla="*/ 777833 w 1104405"/>
                  <a:gd name="connsiteY6" fmla="*/ 1080654 h 1472540"/>
                  <a:gd name="connsiteX7" fmla="*/ 950026 w 1104405"/>
                  <a:gd name="connsiteY7" fmla="*/ 1270660 h 1472540"/>
                  <a:gd name="connsiteX8" fmla="*/ 1104405 w 1104405"/>
                  <a:gd name="connsiteY8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57200 w 1104405"/>
                  <a:gd name="connsiteY4" fmla="*/ 860961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57200 w 1104405"/>
                  <a:gd name="connsiteY4" fmla="*/ 860961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  <a:gd name="connsiteX0" fmla="*/ 0 w 1104405"/>
                  <a:gd name="connsiteY0" fmla="*/ 0 h 1472540"/>
                  <a:gd name="connsiteX1" fmla="*/ 0 w 1104405"/>
                  <a:gd name="connsiteY1" fmla="*/ 0 h 1472540"/>
                  <a:gd name="connsiteX2" fmla="*/ 71252 w 1104405"/>
                  <a:gd name="connsiteY2" fmla="*/ 207818 h 1472540"/>
                  <a:gd name="connsiteX3" fmla="*/ 148441 w 1104405"/>
                  <a:gd name="connsiteY3" fmla="*/ 522514 h 1472540"/>
                  <a:gd name="connsiteX4" fmla="*/ 480950 w 1104405"/>
                  <a:gd name="connsiteY4" fmla="*/ 837210 h 1472540"/>
                  <a:gd name="connsiteX5" fmla="*/ 777833 w 1104405"/>
                  <a:gd name="connsiteY5" fmla="*/ 1080654 h 1472540"/>
                  <a:gd name="connsiteX6" fmla="*/ 950026 w 1104405"/>
                  <a:gd name="connsiteY6" fmla="*/ 1270660 h 1472540"/>
                  <a:gd name="connsiteX7" fmla="*/ 1104405 w 1104405"/>
                  <a:gd name="connsiteY7" fmla="*/ 1472540 h 147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405" h="1472540">
                    <a:moveTo>
                      <a:pt x="0" y="0"/>
                    </a:moveTo>
                    <a:lnTo>
                      <a:pt x="0" y="0"/>
                    </a:lnTo>
                    <a:cubicBezTo>
                      <a:pt x="23751" y="69273"/>
                      <a:pt x="46512" y="120733"/>
                      <a:pt x="71252" y="207818"/>
                    </a:cubicBezTo>
                    <a:cubicBezTo>
                      <a:pt x="95992" y="294903"/>
                      <a:pt x="110836" y="440376"/>
                      <a:pt x="148441" y="522514"/>
                    </a:cubicBezTo>
                    <a:cubicBezTo>
                      <a:pt x="221673" y="659081"/>
                      <a:pt x="354279" y="724394"/>
                      <a:pt x="480950" y="837210"/>
                    </a:cubicBezTo>
                    <a:cubicBezTo>
                      <a:pt x="647204" y="963880"/>
                      <a:pt x="670955" y="1007423"/>
                      <a:pt x="777833" y="1080654"/>
                    </a:cubicBezTo>
                    <a:lnTo>
                      <a:pt x="950026" y="1270660"/>
                    </a:lnTo>
                    <a:cubicBezTo>
                      <a:pt x="992579" y="1330037"/>
                      <a:pt x="1072243" y="1430482"/>
                      <a:pt x="1104405" y="1472540"/>
                    </a:cubicBezTo>
                  </a:path>
                </a:pathLst>
              </a:cu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9975582">
                <a:off x="11106265" y="2998582"/>
                <a:ext cx="1704109" cy="9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B0F0"/>
                    </a:solidFill>
                  </a:rPr>
                  <a:t>MUỐI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      600 g</a:t>
                </a:r>
              </a:p>
            </p:txBody>
          </p:sp>
          <p:sp>
            <p:nvSpPr>
              <p:cNvPr id="55" name="Rectangle 2054"/>
              <p:cNvSpPr/>
              <p:nvPr/>
            </p:nvSpPr>
            <p:spPr>
              <a:xfrm rot="19972148">
                <a:off x="11939077" y="3800385"/>
                <a:ext cx="1336468" cy="212368"/>
              </a:xfrm>
              <a:custGeom>
                <a:avLst/>
                <a:gdLst>
                  <a:gd name="connsiteX0" fmla="*/ 0 w 1318710"/>
                  <a:gd name="connsiteY0" fmla="*/ 0 h 205504"/>
                  <a:gd name="connsiteX1" fmla="*/ 1318710 w 1318710"/>
                  <a:gd name="connsiteY1" fmla="*/ 0 h 205504"/>
                  <a:gd name="connsiteX2" fmla="*/ 1318710 w 1318710"/>
                  <a:gd name="connsiteY2" fmla="*/ 205504 h 205504"/>
                  <a:gd name="connsiteX3" fmla="*/ 0 w 1318710"/>
                  <a:gd name="connsiteY3" fmla="*/ 205504 h 205504"/>
                  <a:gd name="connsiteX4" fmla="*/ 0 w 1318710"/>
                  <a:gd name="connsiteY4" fmla="*/ 0 h 205504"/>
                  <a:gd name="connsiteX0" fmla="*/ 14074 w 1332784"/>
                  <a:gd name="connsiteY0" fmla="*/ 0 h 212368"/>
                  <a:gd name="connsiteX1" fmla="*/ 1332784 w 1332784"/>
                  <a:gd name="connsiteY1" fmla="*/ 0 h 212368"/>
                  <a:gd name="connsiteX2" fmla="*/ 1332784 w 1332784"/>
                  <a:gd name="connsiteY2" fmla="*/ 205504 h 212368"/>
                  <a:gd name="connsiteX3" fmla="*/ 0 w 1332784"/>
                  <a:gd name="connsiteY3" fmla="*/ 212368 h 212368"/>
                  <a:gd name="connsiteX4" fmla="*/ 14074 w 1332784"/>
                  <a:gd name="connsiteY4" fmla="*/ 0 h 212368"/>
                  <a:gd name="connsiteX0" fmla="*/ 17758 w 1336468"/>
                  <a:gd name="connsiteY0" fmla="*/ 0 h 212368"/>
                  <a:gd name="connsiteX1" fmla="*/ 1336468 w 1336468"/>
                  <a:gd name="connsiteY1" fmla="*/ 0 h 212368"/>
                  <a:gd name="connsiteX2" fmla="*/ 1336468 w 1336468"/>
                  <a:gd name="connsiteY2" fmla="*/ 205504 h 212368"/>
                  <a:gd name="connsiteX3" fmla="*/ 0 w 1336468"/>
                  <a:gd name="connsiteY3" fmla="*/ 208873 h 212368"/>
                  <a:gd name="connsiteX4" fmla="*/ 3684 w 1336468"/>
                  <a:gd name="connsiteY4" fmla="*/ 212368 h 212368"/>
                  <a:gd name="connsiteX5" fmla="*/ 17758 w 1336468"/>
                  <a:gd name="connsiteY5" fmla="*/ 0 h 21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6468" h="212368">
                    <a:moveTo>
                      <a:pt x="17758" y="0"/>
                    </a:moveTo>
                    <a:lnTo>
                      <a:pt x="1336468" y="0"/>
                    </a:lnTo>
                    <a:lnTo>
                      <a:pt x="1336468" y="205504"/>
                    </a:lnTo>
                    <a:lnTo>
                      <a:pt x="0" y="208873"/>
                    </a:lnTo>
                    <a:lnTo>
                      <a:pt x="3684" y="212368"/>
                    </a:lnTo>
                    <a:lnTo>
                      <a:pt x="17758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Freeform 50"/>
            <p:cNvSpPr/>
            <p:nvPr/>
          </p:nvSpPr>
          <p:spPr>
            <a:xfrm>
              <a:off x="7138219" y="1913076"/>
              <a:ext cx="1230437" cy="1104023"/>
            </a:xfrm>
            <a:custGeom>
              <a:avLst/>
              <a:gdLst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98050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948111 w 1230437"/>
                <a:gd name="connsiteY15" fmla="*/ 699495 h 1104023"/>
                <a:gd name="connsiteX16" fmla="*/ 1066098 w 1230437"/>
                <a:gd name="connsiteY16" fmla="*/ 779558 h 1104023"/>
                <a:gd name="connsiteX17" fmla="*/ 1171444 w 1230437"/>
                <a:gd name="connsiteY17" fmla="*/ 964966 h 1104023"/>
                <a:gd name="connsiteX18" fmla="*/ 1222010 w 1230437"/>
                <a:gd name="connsiteY18" fmla="*/ 1070312 h 1104023"/>
                <a:gd name="connsiteX19" fmla="*/ 1230437 w 1230437"/>
                <a:gd name="connsiteY19" fmla="*/ 1104023 h 1104023"/>
                <a:gd name="connsiteX20" fmla="*/ 1137733 w 1230437"/>
                <a:gd name="connsiteY20" fmla="*/ 1028174 h 1104023"/>
                <a:gd name="connsiteX21" fmla="*/ 1011318 w 1230437"/>
                <a:gd name="connsiteY21" fmla="*/ 918614 h 1104023"/>
                <a:gd name="connsiteX22" fmla="*/ 905973 w 1230437"/>
                <a:gd name="connsiteY22" fmla="*/ 838552 h 1104023"/>
                <a:gd name="connsiteX23" fmla="*/ 792199 w 1230437"/>
                <a:gd name="connsiteY23" fmla="*/ 762703 h 1104023"/>
                <a:gd name="connsiteX24" fmla="*/ 665785 w 1230437"/>
                <a:gd name="connsiteY24" fmla="*/ 686854 h 1104023"/>
                <a:gd name="connsiteX25" fmla="*/ 543584 w 1230437"/>
                <a:gd name="connsiteY25" fmla="*/ 623647 h 1104023"/>
                <a:gd name="connsiteX26" fmla="*/ 358175 w 1230437"/>
                <a:gd name="connsiteY26" fmla="*/ 526729 h 1104023"/>
                <a:gd name="connsiteX27" fmla="*/ 240188 w 1230437"/>
                <a:gd name="connsiteY27" fmla="*/ 446666 h 1104023"/>
                <a:gd name="connsiteX28" fmla="*/ 147484 w 1230437"/>
                <a:gd name="connsiteY28" fmla="*/ 349748 h 1104023"/>
                <a:gd name="connsiteX29" fmla="*/ 117987 w 1230437"/>
                <a:gd name="connsiteY29" fmla="*/ 257044 h 1104023"/>
                <a:gd name="connsiteX30" fmla="*/ 37925 w 1230437"/>
                <a:gd name="connsiteY30" fmla="*/ 75849 h 1104023"/>
                <a:gd name="connsiteX31" fmla="*/ 0 w 1230437"/>
                <a:gd name="connsiteY31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98050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383459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17987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0063 w 1230437"/>
                <a:gd name="connsiteY6" fmla="*/ 84277 h 1104023"/>
                <a:gd name="connsiteX7" fmla="*/ 88491 w 1230437"/>
                <a:gd name="connsiteY7" fmla="*/ 117988 h 1104023"/>
                <a:gd name="connsiteX8" fmla="*/ 176981 w 1230437"/>
                <a:gd name="connsiteY8" fmla="*/ 244402 h 1104023"/>
                <a:gd name="connsiteX9" fmla="*/ 328679 w 1230437"/>
                <a:gd name="connsiteY9" fmla="*/ 408742 h 1104023"/>
                <a:gd name="connsiteX10" fmla="*/ 438238 w 1230437"/>
                <a:gd name="connsiteY10" fmla="*/ 467735 h 1104023"/>
                <a:gd name="connsiteX11" fmla="*/ 560439 w 1230437"/>
                <a:gd name="connsiteY11" fmla="*/ 518301 h 1104023"/>
                <a:gd name="connsiteX12" fmla="*/ 707923 w 1230437"/>
                <a:gd name="connsiteY12" fmla="*/ 573081 h 1104023"/>
                <a:gd name="connsiteX13" fmla="*/ 800627 w 1230437"/>
                <a:gd name="connsiteY13" fmla="*/ 598364 h 1104023"/>
                <a:gd name="connsiteX14" fmla="*/ 905973 w 1230437"/>
                <a:gd name="connsiteY14" fmla="*/ 665785 h 1104023"/>
                <a:gd name="connsiteX15" fmla="*/ 1066098 w 1230437"/>
                <a:gd name="connsiteY15" fmla="*/ 779558 h 1104023"/>
                <a:gd name="connsiteX16" fmla="*/ 1171444 w 1230437"/>
                <a:gd name="connsiteY16" fmla="*/ 964966 h 1104023"/>
                <a:gd name="connsiteX17" fmla="*/ 1222010 w 1230437"/>
                <a:gd name="connsiteY17" fmla="*/ 1070312 h 1104023"/>
                <a:gd name="connsiteX18" fmla="*/ 1230437 w 1230437"/>
                <a:gd name="connsiteY18" fmla="*/ 1104023 h 1104023"/>
                <a:gd name="connsiteX19" fmla="*/ 1137733 w 1230437"/>
                <a:gd name="connsiteY19" fmla="*/ 1028174 h 1104023"/>
                <a:gd name="connsiteX20" fmla="*/ 1011318 w 1230437"/>
                <a:gd name="connsiteY20" fmla="*/ 918614 h 1104023"/>
                <a:gd name="connsiteX21" fmla="*/ 905973 w 1230437"/>
                <a:gd name="connsiteY21" fmla="*/ 838552 h 1104023"/>
                <a:gd name="connsiteX22" fmla="*/ 792199 w 1230437"/>
                <a:gd name="connsiteY22" fmla="*/ 762703 h 1104023"/>
                <a:gd name="connsiteX23" fmla="*/ 665785 w 1230437"/>
                <a:gd name="connsiteY23" fmla="*/ 686854 h 1104023"/>
                <a:gd name="connsiteX24" fmla="*/ 543584 w 1230437"/>
                <a:gd name="connsiteY24" fmla="*/ 623647 h 1104023"/>
                <a:gd name="connsiteX25" fmla="*/ 358175 w 1230437"/>
                <a:gd name="connsiteY25" fmla="*/ 526729 h 1104023"/>
                <a:gd name="connsiteX26" fmla="*/ 240188 w 1230437"/>
                <a:gd name="connsiteY26" fmla="*/ 446666 h 1104023"/>
                <a:gd name="connsiteX27" fmla="*/ 147484 w 1230437"/>
                <a:gd name="connsiteY27" fmla="*/ 349748 h 1104023"/>
                <a:gd name="connsiteX28" fmla="*/ 122201 w 1230437"/>
                <a:gd name="connsiteY28" fmla="*/ 257044 h 1104023"/>
                <a:gd name="connsiteX29" fmla="*/ 37925 w 1230437"/>
                <a:gd name="connsiteY29" fmla="*/ 75849 h 1104023"/>
                <a:gd name="connsiteX30" fmla="*/ 0 w 1230437"/>
                <a:gd name="connsiteY30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75849 w 1230437"/>
                <a:gd name="connsiteY5" fmla="*/ 71636 h 1104023"/>
                <a:gd name="connsiteX6" fmla="*/ 88491 w 1230437"/>
                <a:gd name="connsiteY6" fmla="*/ 117988 h 1104023"/>
                <a:gd name="connsiteX7" fmla="*/ 176981 w 1230437"/>
                <a:gd name="connsiteY7" fmla="*/ 244402 h 1104023"/>
                <a:gd name="connsiteX8" fmla="*/ 328679 w 1230437"/>
                <a:gd name="connsiteY8" fmla="*/ 408742 h 1104023"/>
                <a:gd name="connsiteX9" fmla="*/ 438238 w 1230437"/>
                <a:gd name="connsiteY9" fmla="*/ 467735 h 1104023"/>
                <a:gd name="connsiteX10" fmla="*/ 560439 w 1230437"/>
                <a:gd name="connsiteY10" fmla="*/ 518301 h 1104023"/>
                <a:gd name="connsiteX11" fmla="*/ 707923 w 1230437"/>
                <a:gd name="connsiteY11" fmla="*/ 573081 h 1104023"/>
                <a:gd name="connsiteX12" fmla="*/ 800627 w 1230437"/>
                <a:gd name="connsiteY12" fmla="*/ 598364 h 1104023"/>
                <a:gd name="connsiteX13" fmla="*/ 905973 w 1230437"/>
                <a:gd name="connsiteY13" fmla="*/ 665785 h 1104023"/>
                <a:gd name="connsiteX14" fmla="*/ 1066098 w 1230437"/>
                <a:gd name="connsiteY14" fmla="*/ 779558 h 1104023"/>
                <a:gd name="connsiteX15" fmla="*/ 1171444 w 1230437"/>
                <a:gd name="connsiteY15" fmla="*/ 964966 h 1104023"/>
                <a:gd name="connsiteX16" fmla="*/ 1222010 w 1230437"/>
                <a:gd name="connsiteY16" fmla="*/ 1070312 h 1104023"/>
                <a:gd name="connsiteX17" fmla="*/ 1230437 w 1230437"/>
                <a:gd name="connsiteY17" fmla="*/ 1104023 h 1104023"/>
                <a:gd name="connsiteX18" fmla="*/ 1137733 w 1230437"/>
                <a:gd name="connsiteY18" fmla="*/ 1028174 h 1104023"/>
                <a:gd name="connsiteX19" fmla="*/ 1011318 w 1230437"/>
                <a:gd name="connsiteY19" fmla="*/ 918614 h 1104023"/>
                <a:gd name="connsiteX20" fmla="*/ 905973 w 1230437"/>
                <a:gd name="connsiteY20" fmla="*/ 838552 h 1104023"/>
                <a:gd name="connsiteX21" fmla="*/ 792199 w 1230437"/>
                <a:gd name="connsiteY21" fmla="*/ 762703 h 1104023"/>
                <a:gd name="connsiteX22" fmla="*/ 665785 w 1230437"/>
                <a:gd name="connsiteY22" fmla="*/ 686854 h 1104023"/>
                <a:gd name="connsiteX23" fmla="*/ 543584 w 1230437"/>
                <a:gd name="connsiteY23" fmla="*/ 623647 h 1104023"/>
                <a:gd name="connsiteX24" fmla="*/ 358175 w 1230437"/>
                <a:gd name="connsiteY24" fmla="*/ 526729 h 1104023"/>
                <a:gd name="connsiteX25" fmla="*/ 240188 w 1230437"/>
                <a:gd name="connsiteY25" fmla="*/ 446666 h 1104023"/>
                <a:gd name="connsiteX26" fmla="*/ 147484 w 1230437"/>
                <a:gd name="connsiteY26" fmla="*/ 349748 h 1104023"/>
                <a:gd name="connsiteX27" fmla="*/ 122201 w 1230437"/>
                <a:gd name="connsiteY27" fmla="*/ 257044 h 1104023"/>
                <a:gd name="connsiteX28" fmla="*/ 37925 w 1230437"/>
                <a:gd name="connsiteY28" fmla="*/ 75849 h 1104023"/>
                <a:gd name="connsiteX29" fmla="*/ 0 w 1230437"/>
                <a:gd name="connsiteY29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37925 w 1230437"/>
                <a:gd name="connsiteY3" fmla="*/ 33711 h 1104023"/>
                <a:gd name="connsiteX4" fmla="*/ 63208 w 1230437"/>
                <a:gd name="connsiteY4" fmla="*/ 58994 h 1104023"/>
                <a:gd name="connsiteX5" fmla="*/ 88491 w 1230437"/>
                <a:gd name="connsiteY5" fmla="*/ 117988 h 1104023"/>
                <a:gd name="connsiteX6" fmla="*/ 176981 w 1230437"/>
                <a:gd name="connsiteY6" fmla="*/ 244402 h 1104023"/>
                <a:gd name="connsiteX7" fmla="*/ 328679 w 1230437"/>
                <a:gd name="connsiteY7" fmla="*/ 408742 h 1104023"/>
                <a:gd name="connsiteX8" fmla="*/ 438238 w 1230437"/>
                <a:gd name="connsiteY8" fmla="*/ 467735 h 1104023"/>
                <a:gd name="connsiteX9" fmla="*/ 560439 w 1230437"/>
                <a:gd name="connsiteY9" fmla="*/ 518301 h 1104023"/>
                <a:gd name="connsiteX10" fmla="*/ 707923 w 1230437"/>
                <a:gd name="connsiteY10" fmla="*/ 573081 h 1104023"/>
                <a:gd name="connsiteX11" fmla="*/ 800627 w 1230437"/>
                <a:gd name="connsiteY11" fmla="*/ 598364 h 1104023"/>
                <a:gd name="connsiteX12" fmla="*/ 905973 w 1230437"/>
                <a:gd name="connsiteY12" fmla="*/ 665785 h 1104023"/>
                <a:gd name="connsiteX13" fmla="*/ 1066098 w 1230437"/>
                <a:gd name="connsiteY13" fmla="*/ 779558 h 1104023"/>
                <a:gd name="connsiteX14" fmla="*/ 1171444 w 1230437"/>
                <a:gd name="connsiteY14" fmla="*/ 964966 h 1104023"/>
                <a:gd name="connsiteX15" fmla="*/ 1222010 w 1230437"/>
                <a:gd name="connsiteY15" fmla="*/ 1070312 h 1104023"/>
                <a:gd name="connsiteX16" fmla="*/ 1230437 w 1230437"/>
                <a:gd name="connsiteY16" fmla="*/ 1104023 h 1104023"/>
                <a:gd name="connsiteX17" fmla="*/ 1137733 w 1230437"/>
                <a:gd name="connsiteY17" fmla="*/ 1028174 h 1104023"/>
                <a:gd name="connsiteX18" fmla="*/ 1011318 w 1230437"/>
                <a:gd name="connsiteY18" fmla="*/ 918614 h 1104023"/>
                <a:gd name="connsiteX19" fmla="*/ 905973 w 1230437"/>
                <a:gd name="connsiteY19" fmla="*/ 838552 h 1104023"/>
                <a:gd name="connsiteX20" fmla="*/ 792199 w 1230437"/>
                <a:gd name="connsiteY20" fmla="*/ 762703 h 1104023"/>
                <a:gd name="connsiteX21" fmla="*/ 665785 w 1230437"/>
                <a:gd name="connsiteY21" fmla="*/ 686854 h 1104023"/>
                <a:gd name="connsiteX22" fmla="*/ 543584 w 1230437"/>
                <a:gd name="connsiteY22" fmla="*/ 623647 h 1104023"/>
                <a:gd name="connsiteX23" fmla="*/ 358175 w 1230437"/>
                <a:gd name="connsiteY23" fmla="*/ 526729 h 1104023"/>
                <a:gd name="connsiteX24" fmla="*/ 240188 w 1230437"/>
                <a:gd name="connsiteY24" fmla="*/ 446666 h 1104023"/>
                <a:gd name="connsiteX25" fmla="*/ 147484 w 1230437"/>
                <a:gd name="connsiteY25" fmla="*/ 349748 h 1104023"/>
                <a:gd name="connsiteX26" fmla="*/ 122201 w 1230437"/>
                <a:gd name="connsiteY26" fmla="*/ 257044 h 1104023"/>
                <a:gd name="connsiteX27" fmla="*/ 37925 w 1230437"/>
                <a:gd name="connsiteY27" fmla="*/ 75849 h 1104023"/>
                <a:gd name="connsiteX28" fmla="*/ 0 w 1230437"/>
                <a:gd name="connsiteY28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63208 w 1230437"/>
                <a:gd name="connsiteY3" fmla="*/ 58994 h 1104023"/>
                <a:gd name="connsiteX4" fmla="*/ 88491 w 1230437"/>
                <a:gd name="connsiteY4" fmla="*/ 117988 h 1104023"/>
                <a:gd name="connsiteX5" fmla="*/ 176981 w 1230437"/>
                <a:gd name="connsiteY5" fmla="*/ 244402 h 1104023"/>
                <a:gd name="connsiteX6" fmla="*/ 328679 w 1230437"/>
                <a:gd name="connsiteY6" fmla="*/ 408742 h 1104023"/>
                <a:gd name="connsiteX7" fmla="*/ 438238 w 1230437"/>
                <a:gd name="connsiteY7" fmla="*/ 467735 h 1104023"/>
                <a:gd name="connsiteX8" fmla="*/ 560439 w 1230437"/>
                <a:gd name="connsiteY8" fmla="*/ 518301 h 1104023"/>
                <a:gd name="connsiteX9" fmla="*/ 707923 w 1230437"/>
                <a:gd name="connsiteY9" fmla="*/ 573081 h 1104023"/>
                <a:gd name="connsiteX10" fmla="*/ 800627 w 1230437"/>
                <a:gd name="connsiteY10" fmla="*/ 598364 h 1104023"/>
                <a:gd name="connsiteX11" fmla="*/ 905973 w 1230437"/>
                <a:gd name="connsiteY11" fmla="*/ 665785 h 1104023"/>
                <a:gd name="connsiteX12" fmla="*/ 1066098 w 1230437"/>
                <a:gd name="connsiteY12" fmla="*/ 779558 h 1104023"/>
                <a:gd name="connsiteX13" fmla="*/ 1171444 w 1230437"/>
                <a:gd name="connsiteY13" fmla="*/ 964966 h 1104023"/>
                <a:gd name="connsiteX14" fmla="*/ 1222010 w 1230437"/>
                <a:gd name="connsiteY14" fmla="*/ 1070312 h 1104023"/>
                <a:gd name="connsiteX15" fmla="*/ 1230437 w 1230437"/>
                <a:gd name="connsiteY15" fmla="*/ 1104023 h 1104023"/>
                <a:gd name="connsiteX16" fmla="*/ 1137733 w 1230437"/>
                <a:gd name="connsiteY16" fmla="*/ 1028174 h 1104023"/>
                <a:gd name="connsiteX17" fmla="*/ 1011318 w 1230437"/>
                <a:gd name="connsiteY17" fmla="*/ 918614 h 1104023"/>
                <a:gd name="connsiteX18" fmla="*/ 905973 w 1230437"/>
                <a:gd name="connsiteY18" fmla="*/ 838552 h 1104023"/>
                <a:gd name="connsiteX19" fmla="*/ 792199 w 1230437"/>
                <a:gd name="connsiteY19" fmla="*/ 762703 h 1104023"/>
                <a:gd name="connsiteX20" fmla="*/ 665785 w 1230437"/>
                <a:gd name="connsiteY20" fmla="*/ 686854 h 1104023"/>
                <a:gd name="connsiteX21" fmla="*/ 543584 w 1230437"/>
                <a:gd name="connsiteY21" fmla="*/ 623647 h 1104023"/>
                <a:gd name="connsiteX22" fmla="*/ 358175 w 1230437"/>
                <a:gd name="connsiteY22" fmla="*/ 526729 h 1104023"/>
                <a:gd name="connsiteX23" fmla="*/ 240188 w 1230437"/>
                <a:gd name="connsiteY23" fmla="*/ 446666 h 1104023"/>
                <a:gd name="connsiteX24" fmla="*/ 147484 w 1230437"/>
                <a:gd name="connsiteY24" fmla="*/ 349748 h 1104023"/>
                <a:gd name="connsiteX25" fmla="*/ 122201 w 1230437"/>
                <a:gd name="connsiteY25" fmla="*/ 257044 h 1104023"/>
                <a:gd name="connsiteX26" fmla="*/ 37925 w 1230437"/>
                <a:gd name="connsiteY26" fmla="*/ 75849 h 1104023"/>
                <a:gd name="connsiteX27" fmla="*/ 0 w 1230437"/>
                <a:gd name="connsiteY27" fmla="*/ 0 h 1104023"/>
                <a:gd name="connsiteX0" fmla="*/ 0 w 1230437"/>
                <a:gd name="connsiteY0" fmla="*/ 0 h 1104023"/>
                <a:gd name="connsiteX1" fmla="*/ 0 w 1230437"/>
                <a:gd name="connsiteY1" fmla="*/ 0 h 1104023"/>
                <a:gd name="connsiteX2" fmla="*/ 33711 w 1230437"/>
                <a:gd name="connsiteY2" fmla="*/ 21070 h 1104023"/>
                <a:gd name="connsiteX3" fmla="*/ 88491 w 1230437"/>
                <a:gd name="connsiteY3" fmla="*/ 117988 h 1104023"/>
                <a:gd name="connsiteX4" fmla="*/ 176981 w 1230437"/>
                <a:gd name="connsiteY4" fmla="*/ 244402 h 1104023"/>
                <a:gd name="connsiteX5" fmla="*/ 328679 w 1230437"/>
                <a:gd name="connsiteY5" fmla="*/ 408742 h 1104023"/>
                <a:gd name="connsiteX6" fmla="*/ 438238 w 1230437"/>
                <a:gd name="connsiteY6" fmla="*/ 467735 h 1104023"/>
                <a:gd name="connsiteX7" fmla="*/ 560439 w 1230437"/>
                <a:gd name="connsiteY7" fmla="*/ 518301 h 1104023"/>
                <a:gd name="connsiteX8" fmla="*/ 707923 w 1230437"/>
                <a:gd name="connsiteY8" fmla="*/ 573081 h 1104023"/>
                <a:gd name="connsiteX9" fmla="*/ 800627 w 1230437"/>
                <a:gd name="connsiteY9" fmla="*/ 598364 h 1104023"/>
                <a:gd name="connsiteX10" fmla="*/ 905973 w 1230437"/>
                <a:gd name="connsiteY10" fmla="*/ 665785 h 1104023"/>
                <a:gd name="connsiteX11" fmla="*/ 1066098 w 1230437"/>
                <a:gd name="connsiteY11" fmla="*/ 779558 h 1104023"/>
                <a:gd name="connsiteX12" fmla="*/ 1171444 w 1230437"/>
                <a:gd name="connsiteY12" fmla="*/ 964966 h 1104023"/>
                <a:gd name="connsiteX13" fmla="*/ 1222010 w 1230437"/>
                <a:gd name="connsiteY13" fmla="*/ 1070312 h 1104023"/>
                <a:gd name="connsiteX14" fmla="*/ 1230437 w 1230437"/>
                <a:gd name="connsiteY14" fmla="*/ 1104023 h 1104023"/>
                <a:gd name="connsiteX15" fmla="*/ 1137733 w 1230437"/>
                <a:gd name="connsiteY15" fmla="*/ 1028174 h 1104023"/>
                <a:gd name="connsiteX16" fmla="*/ 1011318 w 1230437"/>
                <a:gd name="connsiteY16" fmla="*/ 918614 h 1104023"/>
                <a:gd name="connsiteX17" fmla="*/ 905973 w 1230437"/>
                <a:gd name="connsiteY17" fmla="*/ 838552 h 1104023"/>
                <a:gd name="connsiteX18" fmla="*/ 792199 w 1230437"/>
                <a:gd name="connsiteY18" fmla="*/ 762703 h 1104023"/>
                <a:gd name="connsiteX19" fmla="*/ 665785 w 1230437"/>
                <a:gd name="connsiteY19" fmla="*/ 686854 h 1104023"/>
                <a:gd name="connsiteX20" fmla="*/ 543584 w 1230437"/>
                <a:gd name="connsiteY20" fmla="*/ 623647 h 1104023"/>
                <a:gd name="connsiteX21" fmla="*/ 358175 w 1230437"/>
                <a:gd name="connsiteY21" fmla="*/ 526729 h 1104023"/>
                <a:gd name="connsiteX22" fmla="*/ 240188 w 1230437"/>
                <a:gd name="connsiteY22" fmla="*/ 446666 h 1104023"/>
                <a:gd name="connsiteX23" fmla="*/ 147484 w 1230437"/>
                <a:gd name="connsiteY23" fmla="*/ 349748 h 1104023"/>
                <a:gd name="connsiteX24" fmla="*/ 122201 w 1230437"/>
                <a:gd name="connsiteY24" fmla="*/ 257044 h 1104023"/>
                <a:gd name="connsiteX25" fmla="*/ 37925 w 1230437"/>
                <a:gd name="connsiteY25" fmla="*/ 75849 h 1104023"/>
                <a:gd name="connsiteX26" fmla="*/ 0 w 1230437"/>
                <a:gd name="connsiteY26" fmla="*/ 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37925 w 1230437"/>
                <a:gd name="connsiteY22" fmla="*/ 75849 h 1104023"/>
                <a:gd name="connsiteX23" fmla="*/ 0 w 1230437"/>
                <a:gd name="connsiteY23" fmla="*/ 0 h 1104023"/>
                <a:gd name="connsiteX24" fmla="*/ 0 w 1230437"/>
                <a:gd name="connsiteY24" fmla="*/ 0 h 1104023"/>
                <a:gd name="connsiteX25" fmla="*/ 125151 w 1230437"/>
                <a:gd name="connsiteY25" fmla="*/ 11251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  <a:gd name="connsiteX24" fmla="*/ 125151 w 1230437"/>
                <a:gd name="connsiteY24" fmla="*/ 11251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22201 w 1230437"/>
                <a:gd name="connsiteY21" fmla="*/ 257044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  <a:gd name="connsiteX0" fmla="*/ 88491 w 1230437"/>
                <a:gd name="connsiteY0" fmla="*/ 117988 h 1104023"/>
                <a:gd name="connsiteX1" fmla="*/ 176981 w 1230437"/>
                <a:gd name="connsiteY1" fmla="*/ 244402 h 1104023"/>
                <a:gd name="connsiteX2" fmla="*/ 328679 w 1230437"/>
                <a:gd name="connsiteY2" fmla="*/ 408742 h 1104023"/>
                <a:gd name="connsiteX3" fmla="*/ 438238 w 1230437"/>
                <a:gd name="connsiteY3" fmla="*/ 467735 h 1104023"/>
                <a:gd name="connsiteX4" fmla="*/ 560439 w 1230437"/>
                <a:gd name="connsiteY4" fmla="*/ 518301 h 1104023"/>
                <a:gd name="connsiteX5" fmla="*/ 707923 w 1230437"/>
                <a:gd name="connsiteY5" fmla="*/ 573081 h 1104023"/>
                <a:gd name="connsiteX6" fmla="*/ 800627 w 1230437"/>
                <a:gd name="connsiteY6" fmla="*/ 598364 h 1104023"/>
                <a:gd name="connsiteX7" fmla="*/ 905973 w 1230437"/>
                <a:gd name="connsiteY7" fmla="*/ 665785 h 1104023"/>
                <a:gd name="connsiteX8" fmla="*/ 1066098 w 1230437"/>
                <a:gd name="connsiteY8" fmla="*/ 779558 h 1104023"/>
                <a:gd name="connsiteX9" fmla="*/ 1171444 w 1230437"/>
                <a:gd name="connsiteY9" fmla="*/ 964966 h 1104023"/>
                <a:gd name="connsiteX10" fmla="*/ 1222010 w 1230437"/>
                <a:gd name="connsiteY10" fmla="*/ 1070312 h 1104023"/>
                <a:gd name="connsiteX11" fmla="*/ 1230437 w 1230437"/>
                <a:gd name="connsiteY11" fmla="*/ 1104023 h 1104023"/>
                <a:gd name="connsiteX12" fmla="*/ 1137733 w 1230437"/>
                <a:gd name="connsiteY12" fmla="*/ 1028174 h 1104023"/>
                <a:gd name="connsiteX13" fmla="*/ 1011318 w 1230437"/>
                <a:gd name="connsiteY13" fmla="*/ 918614 h 1104023"/>
                <a:gd name="connsiteX14" fmla="*/ 905973 w 1230437"/>
                <a:gd name="connsiteY14" fmla="*/ 838552 h 1104023"/>
                <a:gd name="connsiteX15" fmla="*/ 792199 w 1230437"/>
                <a:gd name="connsiteY15" fmla="*/ 762703 h 1104023"/>
                <a:gd name="connsiteX16" fmla="*/ 665785 w 1230437"/>
                <a:gd name="connsiteY16" fmla="*/ 686854 h 1104023"/>
                <a:gd name="connsiteX17" fmla="*/ 543584 w 1230437"/>
                <a:gd name="connsiteY17" fmla="*/ 623647 h 1104023"/>
                <a:gd name="connsiteX18" fmla="*/ 358175 w 1230437"/>
                <a:gd name="connsiteY18" fmla="*/ 526729 h 1104023"/>
                <a:gd name="connsiteX19" fmla="*/ 240188 w 1230437"/>
                <a:gd name="connsiteY19" fmla="*/ 446666 h 1104023"/>
                <a:gd name="connsiteX20" fmla="*/ 147484 w 1230437"/>
                <a:gd name="connsiteY20" fmla="*/ 349748 h 1104023"/>
                <a:gd name="connsiteX21" fmla="*/ 105346 w 1230437"/>
                <a:gd name="connsiteY21" fmla="*/ 252831 h 1104023"/>
                <a:gd name="connsiteX22" fmla="*/ 0 w 1230437"/>
                <a:gd name="connsiteY22" fmla="*/ 0 h 1104023"/>
                <a:gd name="connsiteX23" fmla="*/ 0 w 1230437"/>
                <a:gd name="connsiteY23" fmla="*/ 0 h 11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0437" h="1104023">
                  <a:moveTo>
                    <a:pt x="88491" y="117988"/>
                  </a:moveTo>
                  <a:cubicBezTo>
                    <a:pt x="112369" y="155210"/>
                    <a:pt x="147484" y="202264"/>
                    <a:pt x="176981" y="244402"/>
                  </a:cubicBezTo>
                  <a:lnTo>
                    <a:pt x="328679" y="408742"/>
                  </a:lnTo>
                  <a:lnTo>
                    <a:pt x="438238" y="467735"/>
                  </a:lnTo>
                  <a:lnTo>
                    <a:pt x="560439" y="518301"/>
                  </a:lnTo>
                  <a:lnTo>
                    <a:pt x="707923" y="573081"/>
                  </a:lnTo>
                  <a:lnTo>
                    <a:pt x="800627" y="598364"/>
                  </a:lnTo>
                  <a:lnTo>
                    <a:pt x="905973" y="665785"/>
                  </a:lnTo>
                  <a:cubicBezTo>
                    <a:pt x="959348" y="703709"/>
                    <a:pt x="1025365" y="741634"/>
                    <a:pt x="1066098" y="779558"/>
                  </a:cubicBezTo>
                  <a:cubicBezTo>
                    <a:pt x="1118069" y="837147"/>
                    <a:pt x="1136329" y="903163"/>
                    <a:pt x="1171444" y="964966"/>
                  </a:cubicBezTo>
                  <a:lnTo>
                    <a:pt x="1222010" y="1070312"/>
                  </a:lnTo>
                  <a:lnTo>
                    <a:pt x="1230437" y="1104023"/>
                  </a:lnTo>
                  <a:lnTo>
                    <a:pt x="1137733" y="1028174"/>
                  </a:lnTo>
                  <a:lnTo>
                    <a:pt x="1011318" y="918614"/>
                  </a:lnTo>
                  <a:lnTo>
                    <a:pt x="905973" y="838552"/>
                  </a:lnTo>
                  <a:lnTo>
                    <a:pt x="792199" y="762703"/>
                  </a:lnTo>
                  <a:lnTo>
                    <a:pt x="665785" y="686854"/>
                  </a:lnTo>
                  <a:lnTo>
                    <a:pt x="543584" y="623647"/>
                  </a:lnTo>
                  <a:lnTo>
                    <a:pt x="358175" y="526729"/>
                  </a:lnTo>
                  <a:lnTo>
                    <a:pt x="240188" y="446666"/>
                  </a:lnTo>
                  <a:cubicBezTo>
                    <a:pt x="209287" y="414360"/>
                    <a:pt x="182599" y="411551"/>
                    <a:pt x="147484" y="349748"/>
                  </a:cubicBezTo>
                  <a:lnTo>
                    <a:pt x="105346" y="2528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83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0509 L -0.00573 0.084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9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00013 0.0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119E-6 -4.63567E-6 L -2.23119E-6 0.060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3119E-6 -4.63567E-6 L -2.23119E-6 0.0608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949 L 0.00833 0.037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8495 L -0.00391 0.041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7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8634 L 0.00013 0.03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" y="1244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200113" y="2191960"/>
            <a:ext cx="9790185" cy="1237833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rgbClr val="E7E6E6">
                      <a:lumMod val="50000"/>
                    </a:srgbClr>
                  </a:solidFill>
                </a:ln>
                <a:solidFill>
                  <a:srgbClr val="00B050"/>
                </a:solidFill>
                <a:latin typeface="UTM Cookies" panose="020406030505060202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48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"/>
          <p:cNvSpPr/>
          <p:nvPr/>
        </p:nvSpPr>
        <p:spPr>
          <a:xfrm>
            <a:off x="3878446" y="126018"/>
            <a:ext cx="4991100" cy="725320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882" lvl="1" algn="ctr" defTabSz="1285763"/>
            <a:r>
              <a:rPr lang="en-US" sz="3400" b="1" spc="300" dirty="0" err="1">
                <a:solidFill>
                  <a:schemeClr val="bg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400" b="1" spc="300" dirty="0">
                <a:solidFill>
                  <a:schemeClr val="bg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1: </a:t>
            </a:r>
            <a:r>
              <a:rPr lang="en-US" sz="3400" b="1" spc="300" dirty="0" err="1">
                <a:solidFill>
                  <a:schemeClr val="bg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400" b="1" spc="300" dirty="0">
                <a:solidFill>
                  <a:schemeClr val="bg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sp>
        <p:nvSpPr>
          <p:cNvPr id="464" name="Google Shape;464;p3"/>
          <p:cNvSpPr/>
          <p:nvPr/>
        </p:nvSpPr>
        <p:spPr>
          <a:xfrm>
            <a:off x="3900671" y="403001"/>
            <a:ext cx="4398380" cy="6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small" dirty="0">
              <a:solidFill>
                <a:schemeClr val="lt1"/>
              </a:solidFill>
              <a:latin typeface="UTM Avo" pitchFamily="18" charset="0"/>
              <a:ea typeface="Microsoft YaHei" pitchFamily="34" charset="-122"/>
              <a:cs typeface="Arial" pitchFamily="34" charset="0"/>
              <a:sym typeface="Microsoft Yahe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09" y="1030265"/>
            <a:ext cx="4369935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82" y="1030838"/>
            <a:ext cx="4369935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0435" y="2991064"/>
            <a:ext cx="5363570" cy="715236"/>
            <a:chOff x="447558" y="3762168"/>
            <a:chExt cx="5363570" cy="7152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A07047C-C465-4649-A6E3-745D19681D44}"/>
                </a:ext>
              </a:extLst>
            </p:cNvPr>
            <p:cNvGrpSpPr/>
            <p:nvPr/>
          </p:nvGrpSpPr>
          <p:grpSpPr>
            <a:xfrm>
              <a:off x="447558" y="3762168"/>
              <a:ext cx="5363570" cy="715236"/>
              <a:chOff x="1221957" y="319713"/>
              <a:chExt cx="5448080" cy="690445"/>
            </a:xfrm>
          </p:grpSpPr>
          <p:sp>
            <p:nvSpPr>
              <p:cNvPr id="36" name="Rectangle: Rounded Corners 77">
                <a:extLst>
                  <a:ext uri="{FF2B5EF4-FFF2-40B4-BE49-F238E27FC236}">
                    <a16:creationId xmlns:a16="http://schemas.microsoft.com/office/drawing/2014/main" id="{FA6D1A32-8C72-4430-979A-B9741C9EC2CA}"/>
                  </a:ext>
                </a:extLst>
              </p:cNvPr>
              <p:cNvSpPr/>
              <p:nvPr/>
            </p:nvSpPr>
            <p:spPr>
              <a:xfrm>
                <a:off x="1520001" y="319713"/>
                <a:ext cx="4932289" cy="690445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62E831-D976-4E69-950F-44C39AA6BD8E}"/>
                  </a:ext>
                </a:extLst>
              </p:cNvPr>
              <p:cNvSpPr txBox="1"/>
              <p:nvPr/>
            </p:nvSpPr>
            <p:spPr>
              <a:xfrm>
                <a:off x="1221957" y="411033"/>
                <a:ext cx="5448080" cy="44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g.</a:t>
                </a: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4189952" y="3866298"/>
              <a:ext cx="756000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192829" y="3091938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500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935505" y="2991064"/>
            <a:ext cx="5363570" cy="715236"/>
            <a:chOff x="447558" y="3762168"/>
            <a:chExt cx="5363570" cy="71523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A07047C-C465-4649-A6E3-745D19681D44}"/>
                </a:ext>
              </a:extLst>
            </p:cNvPr>
            <p:cNvGrpSpPr/>
            <p:nvPr/>
          </p:nvGrpSpPr>
          <p:grpSpPr>
            <a:xfrm>
              <a:off x="447558" y="3762168"/>
              <a:ext cx="5363570" cy="715236"/>
              <a:chOff x="1221957" y="319713"/>
              <a:chExt cx="5448080" cy="690445"/>
            </a:xfrm>
          </p:grpSpPr>
          <p:sp>
            <p:nvSpPr>
              <p:cNvPr id="43" name="Rectangle: Rounded Corners 77">
                <a:extLst>
                  <a:ext uri="{FF2B5EF4-FFF2-40B4-BE49-F238E27FC236}">
                    <a16:creationId xmlns:a16="http://schemas.microsoft.com/office/drawing/2014/main" id="{FA6D1A32-8C72-4430-979A-B9741C9EC2CA}"/>
                  </a:ext>
                </a:extLst>
              </p:cNvPr>
              <p:cNvSpPr/>
              <p:nvPr/>
            </p:nvSpPr>
            <p:spPr>
              <a:xfrm>
                <a:off x="1520001" y="319713"/>
                <a:ext cx="4932289" cy="690445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62E831-D976-4E69-950F-44C39AA6BD8E}"/>
                  </a:ext>
                </a:extLst>
              </p:cNvPr>
              <p:cNvSpPr txBox="1"/>
              <p:nvPr/>
            </p:nvSpPr>
            <p:spPr>
              <a:xfrm>
                <a:off x="1221957" y="411033"/>
                <a:ext cx="5448080" cy="44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g.</a:t>
                </a: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4268779" y="3851365"/>
              <a:ext cx="756000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09" y="4042887"/>
            <a:ext cx="4369935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84" y="4013074"/>
            <a:ext cx="4369936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450435" y="6003687"/>
            <a:ext cx="5363570" cy="715236"/>
            <a:chOff x="447558" y="3762168"/>
            <a:chExt cx="5363570" cy="71523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A07047C-C465-4649-A6E3-745D19681D44}"/>
                </a:ext>
              </a:extLst>
            </p:cNvPr>
            <p:cNvGrpSpPr/>
            <p:nvPr/>
          </p:nvGrpSpPr>
          <p:grpSpPr>
            <a:xfrm>
              <a:off x="447558" y="3762168"/>
              <a:ext cx="5363570" cy="715236"/>
              <a:chOff x="1221957" y="319713"/>
              <a:chExt cx="5448080" cy="690445"/>
            </a:xfrm>
          </p:grpSpPr>
          <p:sp>
            <p:nvSpPr>
              <p:cNvPr id="50" name="Rectangle: Rounded Corners 77">
                <a:extLst>
                  <a:ext uri="{FF2B5EF4-FFF2-40B4-BE49-F238E27FC236}">
                    <a16:creationId xmlns:a16="http://schemas.microsoft.com/office/drawing/2014/main" id="{FA6D1A32-8C72-4430-979A-B9741C9EC2CA}"/>
                  </a:ext>
                </a:extLst>
              </p:cNvPr>
              <p:cNvSpPr/>
              <p:nvPr/>
            </p:nvSpPr>
            <p:spPr>
              <a:xfrm>
                <a:off x="1520001" y="319713"/>
                <a:ext cx="4932289" cy="690445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62E831-D976-4E69-950F-44C39AA6BD8E}"/>
                  </a:ext>
                </a:extLst>
              </p:cNvPr>
              <p:cNvSpPr txBox="1"/>
              <p:nvPr/>
            </p:nvSpPr>
            <p:spPr>
              <a:xfrm>
                <a:off x="1221957" y="411033"/>
                <a:ext cx="5448080" cy="44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g.</a:t>
                </a:r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4189952" y="3866298"/>
              <a:ext cx="756000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935505" y="6003687"/>
            <a:ext cx="5363570" cy="715236"/>
            <a:chOff x="447558" y="3762168"/>
            <a:chExt cx="5363570" cy="71523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A07047C-C465-4649-A6E3-745D19681D44}"/>
                </a:ext>
              </a:extLst>
            </p:cNvPr>
            <p:cNvGrpSpPr/>
            <p:nvPr/>
          </p:nvGrpSpPr>
          <p:grpSpPr>
            <a:xfrm>
              <a:off x="447558" y="3762168"/>
              <a:ext cx="5363570" cy="715236"/>
              <a:chOff x="1221957" y="319713"/>
              <a:chExt cx="5448080" cy="690445"/>
            </a:xfrm>
          </p:grpSpPr>
          <p:sp>
            <p:nvSpPr>
              <p:cNvPr id="55" name="Rectangle: Rounded Corners 77">
                <a:extLst>
                  <a:ext uri="{FF2B5EF4-FFF2-40B4-BE49-F238E27FC236}">
                    <a16:creationId xmlns:a16="http://schemas.microsoft.com/office/drawing/2014/main" id="{FA6D1A32-8C72-4430-979A-B9741C9EC2CA}"/>
                  </a:ext>
                </a:extLst>
              </p:cNvPr>
              <p:cNvSpPr/>
              <p:nvPr/>
            </p:nvSpPr>
            <p:spPr>
              <a:xfrm>
                <a:off x="1520001" y="319713"/>
                <a:ext cx="4932289" cy="690445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F62E831-D976-4E69-950F-44C39AA6BD8E}"/>
                  </a:ext>
                </a:extLst>
              </p:cNvPr>
              <p:cNvSpPr txBox="1"/>
              <p:nvPr/>
            </p:nvSpPr>
            <p:spPr>
              <a:xfrm>
                <a:off x="1221957" y="411033"/>
                <a:ext cx="5448080" cy="44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g.</a:t>
                </a:r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3988257" y="3867786"/>
              <a:ext cx="756000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9756726" y="3076172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150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92829" y="6094939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474661" y="6109307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0726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38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"/>
          <p:cNvSpPr/>
          <p:nvPr/>
        </p:nvSpPr>
        <p:spPr>
          <a:xfrm>
            <a:off x="3878446" y="126018"/>
            <a:ext cx="4991100" cy="725320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882" lvl="1" algn="ctr" defTabSz="1285763"/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2: </a:t>
            </a:r>
            <a:r>
              <a:rPr lang="en-US" sz="3400" b="1" spc="300" dirty="0" err="1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400" b="1" spc="300" dirty="0">
                <a:solidFill>
                  <a:srgbClr val="FFFFFF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sp>
        <p:nvSpPr>
          <p:cNvPr id="464" name="Google Shape;464;p3"/>
          <p:cNvSpPr/>
          <p:nvPr/>
        </p:nvSpPr>
        <p:spPr>
          <a:xfrm>
            <a:off x="3900671" y="403001"/>
            <a:ext cx="4398380" cy="68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32400" rIns="72000" bIns="32400" anchor="t" anchorCtr="0">
            <a:spAutoFit/>
          </a:bodyPr>
          <a:lstStyle/>
          <a:p>
            <a:pPr algn="ctr"/>
            <a:endParaRPr lang="en-US" sz="4000" b="1" cap="small" dirty="0">
              <a:solidFill>
                <a:srgbClr val="FFFFFF"/>
              </a:solidFill>
              <a:latin typeface="UTM Avo" pitchFamily="18" charset="0"/>
              <a:ea typeface="Microsoft YaHei" pitchFamily="34" charset="-122"/>
              <a:cs typeface="Arial" pitchFamily="34" charset="0"/>
              <a:sym typeface="Microsoft Yahe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0744" y="3839130"/>
            <a:ext cx="5363570" cy="715236"/>
            <a:chOff x="447558" y="3762168"/>
            <a:chExt cx="5363570" cy="7152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A07047C-C465-4649-A6E3-745D19681D44}"/>
                </a:ext>
              </a:extLst>
            </p:cNvPr>
            <p:cNvGrpSpPr/>
            <p:nvPr/>
          </p:nvGrpSpPr>
          <p:grpSpPr>
            <a:xfrm>
              <a:off x="447558" y="3762168"/>
              <a:ext cx="5363570" cy="715236"/>
              <a:chOff x="1221957" y="319713"/>
              <a:chExt cx="5448080" cy="690445"/>
            </a:xfrm>
          </p:grpSpPr>
          <p:sp>
            <p:nvSpPr>
              <p:cNvPr id="36" name="Rectangle: Rounded Corners 77">
                <a:extLst>
                  <a:ext uri="{FF2B5EF4-FFF2-40B4-BE49-F238E27FC236}">
                    <a16:creationId xmlns:a16="http://schemas.microsoft.com/office/drawing/2014/main" id="{FA6D1A32-8C72-4430-979A-B9741C9EC2CA}"/>
                  </a:ext>
                </a:extLst>
              </p:cNvPr>
              <p:cNvSpPr/>
              <p:nvPr/>
            </p:nvSpPr>
            <p:spPr>
              <a:xfrm>
                <a:off x="1520001" y="319713"/>
                <a:ext cx="4932289" cy="690445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62E831-D976-4E69-950F-44C39AA6BD8E}"/>
                  </a:ext>
                </a:extLst>
              </p:cNvPr>
              <p:cNvSpPr txBox="1"/>
              <p:nvPr/>
            </p:nvSpPr>
            <p:spPr>
              <a:xfrm>
                <a:off x="1221957" y="411033"/>
                <a:ext cx="5448080" cy="44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Túi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g.</a:t>
                </a: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3827718" y="3867786"/>
              <a:ext cx="756000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218815" y="3942149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500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528939" y="3875406"/>
            <a:ext cx="5363570" cy="715236"/>
            <a:chOff x="550182" y="3762168"/>
            <a:chExt cx="5363570" cy="71523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A07047C-C465-4649-A6E3-745D19681D44}"/>
                </a:ext>
              </a:extLst>
            </p:cNvPr>
            <p:cNvGrpSpPr/>
            <p:nvPr/>
          </p:nvGrpSpPr>
          <p:grpSpPr>
            <a:xfrm>
              <a:off x="550182" y="3762168"/>
              <a:ext cx="5363570" cy="715236"/>
              <a:chOff x="1326200" y="319713"/>
              <a:chExt cx="5448080" cy="690445"/>
            </a:xfrm>
          </p:grpSpPr>
          <p:sp>
            <p:nvSpPr>
              <p:cNvPr id="43" name="Rectangle: Rounded Corners 77">
                <a:extLst>
                  <a:ext uri="{FF2B5EF4-FFF2-40B4-BE49-F238E27FC236}">
                    <a16:creationId xmlns:a16="http://schemas.microsoft.com/office/drawing/2014/main" id="{FA6D1A32-8C72-4430-979A-B9741C9EC2CA}"/>
                  </a:ext>
                </a:extLst>
              </p:cNvPr>
              <p:cNvSpPr/>
              <p:nvPr/>
            </p:nvSpPr>
            <p:spPr>
              <a:xfrm>
                <a:off x="1520001" y="319713"/>
                <a:ext cx="4932289" cy="690445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rgbClr val="FFFFFF"/>
                    </a:solidFill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62E831-D976-4E69-950F-44C39AA6BD8E}"/>
                  </a:ext>
                </a:extLst>
              </p:cNvPr>
              <p:cNvSpPr txBox="1"/>
              <p:nvPr/>
            </p:nvSpPr>
            <p:spPr>
              <a:xfrm>
                <a:off x="1326200" y="426253"/>
                <a:ext cx="5448080" cy="44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Bột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mỳ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g.</a:t>
                </a: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4268779" y="3851365"/>
              <a:ext cx="756000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247536" y="3961169"/>
            <a:ext cx="756000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250</a:t>
            </a:r>
          </a:p>
        </p:txBody>
      </p:sp>
      <p:pic>
        <p:nvPicPr>
          <p:cNvPr id="33" name="Picture 3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5" b="99686" l="0" r="99823">
                        <a14:foregroundMark x1="1239" y1="22642" x2="1239" y2="22642"/>
                        <a14:foregroundMark x1="1062" y1="25157" x2="1062" y2="25157"/>
                        <a14:foregroundMark x1="2655" y1="24214" x2="2655" y2="24214"/>
                        <a14:foregroundMark x1="2655" y1="22642" x2="2655" y2="22642"/>
                        <a14:foregroundMark x1="1947" y1="21384" x2="1947" y2="21384"/>
                        <a14:foregroundMark x1="2124" y1="26415" x2="2124" y2="26415"/>
                        <a14:foregroundMark x1="531" y1="19811" x2="3186" y2="19497"/>
                        <a14:foregroundMark x1="3186" y1="19497" x2="4602" y2="22327"/>
                        <a14:foregroundMark x1="4602" y1="22327" x2="3363" y2="27358"/>
                        <a14:foregroundMark x1="3363" y1="27358" x2="177" y2="27044"/>
                        <a14:foregroundMark x1="60177" y1="20126" x2="60000" y2="27358"/>
                        <a14:foregroundMark x1="60000" y1="27358" x2="63009" y2="27044"/>
                        <a14:foregroundMark x1="63009" y1="27044" x2="63717" y2="21069"/>
                        <a14:foregroundMark x1="63717" y1="21069" x2="61239" y2="19497"/>
                        <a14:foregroundMark x1="61239" y1="19497" x2="61239" y2="19497"/>
                        <a14:foregroundMark x1="76991" y1="23585" x2="76991" y2="23585"/>
                        <a14:foregroundMark x1="76283" y1="16981" x2="76283" y2="16981"/>
                        <a14:foregroundMark x1="5310" y1="66352" x2="5310" y2="66352"/>
                        <a14:foregroundMark x1="4248" y1="65094" x2="3894" y2="70440"/>
                        <a14:foregroundMark x1="3894" y1="70440" x2="21770" y2="70440"/>
                        <a14:foregroundMark x1="21770" y1="70440" x2="23009" y2="71384"/>
                        <a14:foregroundMark x1="23009" y1="71384" x2="23894" y2="70126"/>
                        <a14:foregroundMark x1="23894" y1="70126" x2="25487" y2="70440"/>
                        <a14:foregroundMark x1="25487" y1="70440" x2="26372" y2="71384"/>
                        <a14:foregroundMark x1="4248" y1="64465" x2="27965" y2="65723"/>
                        <a14:foregroundMark x1="27965" y1="65723" x2="28673" y2="63208"/>
                        <a14:foregroundMark x1="28673" y1="63208" x2="33274" y2="63208"/>
                        <a14:foregroundMark x1="33274" y1="63208" x2="33628" y2="66038"/>
                        <a14:foregroundMark x1="33628" y1="66038" x2="36283" y2="66667"/>
                        <a14:foregroundMark x1="36283" y1="66667" x2="36814" y2="66667"/>
                        <a14:foregroundMark x1="36814" y1="66667" x2="36814" y2="70440"/>
                        <a14:foregroundMark x1="36814" y1="70440" x2="34867" y2="71698"/>
                        <a14:foregroundMark x1="34867" y1="71698" x2="33097" y2="72642"/>
                        <a14:foregroundMark x1="33097" y1="72642" x2="28319" y2="72642"/>
                        <a14:foregroundMark x1="28319" y1="72642" x2="25487" y2="70755"/>
                        <a14:foregroundMark x1="531" y1="80189" x2="1770" y2="78302"/>
                        <a14:foregroundMark x1="1770" y1="78302" x2="53451" y2="78302"/>
                        <a14:foregroundMark x1="53451" y1="78302" x2="54336" y2="76730"/>
                        <a14:foregroundMark x1="54336" y1="76730" x2="59292" y2="77044"/>
                        <a14:foregroundMark x1="59292" y1="77044" x2="59469" y2="79245"/>
                        <a14:foregroundMark x1="59469" y1="79245" x2="62124" y2="79560"/>
                        <a14:foregroundMark x1="62124" y1="79560" x2="62655" y2="83648"/>
                        <a14:foregroundMark x1="62655" y1="83648" x2="60177" y2="85849"/>
                        <a14:foregroundMark x1="60177" y1="85849" x2="59469" y2="86164"/>
                        <a14:foregroundMark x1="59469" y1="86164" x2="53982" y2="85849"/>
                        <a14:foregroundMark x1="53982" y1="85849" x2="53451" y2="83962"/>
                        <a14:foregroundMark x1="53451" y1="83962" x2="43894" y2="84906"/>
                        <a14:foregroundMark x1="43894" y1="84906" x2="36991" y2="84906"/>
                        <a14:foregroundMark x1="36991" y1="84906" x2="0" y2="85220"/>
                        <a14:foregroundMark x1="3717" y1="91509" x2="3540" y2="96855"/>
                        <a14:foregroundMark x1="3540" y1="96855" x2="60177" y2="97170"/>
                        <a14:foregroundMark x1="60177" y1="97170" x2="62301" y2="98742"/>
                        <a14:foregroundMark x1="62301" y1="98742" x2="66195" y2="98742"/>
                        <a14:foregroundMark x1="66195" y1="98742" x2="69912" y2="96226"/>
                        <a14:foregroundMark x1="69912" y1="96226" x2="69204" y2="91824"/>
                        <a14:foregroundMark x1="69204" y1="91824" x2="66549" y2="91509"/>
                        <a14:foregroundMark x1="66549" y1="91509" x2="65664" y2="88365"/>
                        <a14:foregroundMark x1="65664" y1="88365" x2="60885" y2="88994"/>
                        <a14:foregroundMark x1="60885" y1="88994" x2="60177" y2="90881"/>
                        <a14:foregroundMark x1="60177" y1="90881" x2="3717" y2="90566"/>
                        <a14:foregroundMark x1="60885" y1="64465" x2="60531" y2="70755"/>
                        <a14:foregroundMark x1="60531" y1="70755" x2="88850" y2="72013"/>
                        <a14:foregroundMark x1="88850" y1="72013" x2="93628" y2="73585"/>
                        <a14:foregroundMark x1="93628" y1="73585" x2="95398" y2="72327"/>
                        <a14:foregroundMark x1="95398" y1="72327" x2="98938" y2="69497"/>
                        <a14:foregroundMark x1="98938" y1="69497" x2="96991" y2="65723"/>
                        <a14:foregroundMark x1="96991" y1="65723" x2="95044" y2="65723"/>
                        <a14:foregroundMark x1="95044" y1="65723" x2="93982" y2="62893"/>
                        <a14:foregroundMark x1="93982" y1="62893" x2="89027" y2="62893"/>
                        <a14:foregroundMark x1="89027" y1="62893" x2="88496" y2="65094"/>
                        <a14:foregroundMark x1="88496" y1="65094" x2="60354" y2="65409"/>
                        <a14:foregroundMark x1="64071" y1="68553" x2="78230" y2="67925"/>
                        <a14:foregroundMark x1="78230" y1="67925" x2="87434" y2="67925"/>
                        <a14:foregroundMark x1="87434" y1="67925" x2="87434" y2="70440"/>
                        <a14:foregroundMark x1="87434" y1="70440" x2="92389" y2="69182"/>
                        <a14:foregroundMark x1="92389" y1="69182" x2="94513" y2="69811"/>
                        <a14:foregroundMark x1="94513" y1="69811" x2="95044" y2="71069"/>
                        <a14:foregroundMark x1="64779" y1="69811" x2="65487" y2="69497"/>
                        <a14:foregroundMark x1="37168" y1="83019" x2="45487" y2="82075"/>
                        <a14:foregroundMark x1="5487" y1="94969" x2="39469" y2="94340"/>
                        <a14:foregroundMark x1="39469" y1="94340" x2="55044" y2="94969"/>
                        <a14:foregroundMark x1="55044" y1="94969" x2="56460" y2="95912"/>
                        <a14:foregroundMark x1="54867" y1="95912" x2="53628" y2="96541"/>
                        <a14:backgroundMark x1="5664" y1="45283" x2="5664" y2="45283"/>
                        <a14:backgroundMark x1="5487" y1="45283" x2="7788" y2="28302"/>
                        <a14:backgroundMark x1="7611" y1="28302" x2="12566" y2="61006"/>
                        <a14:backgroundMark x1="12566" y1="61006" x2="32743" y2="61006"/>
                        <a14:backgroundMark x1="1239" y1="66038" x2="2124" y2="73270"/>
                        <a14:backgroundMark x1="2124" y1="73270" x2="15221" y2="75472"/>
                        <a14:backgroundMark x1="15221" y1="75472" x2="30796" y2="74528"/>
                        <a14:backgroundMark x1="30796" y1="75157" x2="69735" y2="75157"/>
                        <a14:backgroundMark x1="69558" y1="75472" x2="98407" y2="76101"/>
                        <a14:backgroundMark x1="98407" y1="76101" x2="98584" y2="71698"/>
                        <a14:backgroundMark x1="98584" y1="71698" x2="99469" y2="67925"/>
                        <a14:backgroundMark x1="88142" y1="61635" x2="62832" y2="61950"/>
                        <a14:backgroundMark x1="62832" y1="61950" x2="78584" y2="63836"/>
                        <a14:backgroundMark x1="78584" y1="63836" x2="80885" y2="63836"/>
                        <a14:backgroundMark x1="78761" y1="72327" x2="86195" y2="72327"/>
                        <a14:backgroundMark x1="86195" y1="72327" x2="89027" y2="72642"/>
                        <a14:backgroundMark x1="89027" y1="72642" x2="93097" y2="73899"/>
                        <a14:backgroundMark x1="93097" y1="73899" x2="96106" y2="71698"/>
                        <a14:backgroundMark x1="72566" y1="72327" x2="64248" y2="71384"/>
                        <a14:backgroundMark x1="64248" y1="71384" x2="60177" y2="70755"/>
                        <a14:backgroundMark x1="60177" y1="70755" x2="77345" y2="72013"/>
                        <a14:backgroundMark x1="77345" y1="72013" x2="60177" y2="87736"/>
                        <a14:backgroundMark x1="60177" y1="87736" x2="52389" y2="88050"/>
                        <a14:backgroundMark x1="52389" y1="88050" x2="43540" y2="87736"/>
                        <a14:backgroundMark x1="43009" y1="87736" x2="20177" y2="87736"/>
                        <a14:backgroundMark x1="20000" y1="87736" x2="354" y2="86478"/>
                        <a14:backgroundMark x1="354" y1="86478" x2="1770" y2="98113"/>
                        <a14:backgroundMark x1="1770" y1="98113" x2="57699" y2="98428"/>
                        <a14:backgroundMark x1="57876" y1="98428" x2="62478" y2="98742"/>
                        <a14:backgroundMark x1="62478" y1="98742" x2="69027" y2="99057"/>
                        <a14:backgroundMark x1="11858" y1="96855" x2="11858" y2="96855"/>
                        <a14:backgroundMark x1="11858" y1="96855" x2="4071" y2="96855"/>
                        <a14:backgroundMark x1="4071" y1="96855" x2="23009" y2="97484"/>
                        <a14:backgroundMark x1="23009" y1="97484" x2="39292" y2="97484"/>
                        <a14:backgroundMark x1="39292" y1="97484" x2="49735" y2="97799"/>
                        <a14:backgroundMark x1="49735" y1="97799" x2="54690" y2="97484"/>
                        <a14:backgroundMark x1="54867" y1="97484" x2="58053" y2="97170"/>
                        <a14:backgroundMark x1="1416" y1="17296" x2="4425" y2="1761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227" r="65783" b="37736"/>
          <a:stretch/>
        </p:blipFill>
        <p:spPr bwMode="auto">
          <a:xfrm>
            <a:off x="1307130" y="1133973"/>
            <a:ext cx="3767746" cy="2678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5" b="99686" l="0" r="99823">
                        <a14:foregroundMark x1="1239" y1="22642" x2="1239" y2="22642"/>
                        <a14:foregroundMark x1="1062" y1="25157" x2="1062" y2="25157"/>
                        <a14:foregroundMark x1="2655" y1="24214" x2="2655" y2="24214"/>
                        <a14:foregroundMark x1="2655" y1="22642" x2="2655" y2="22642"/>
                        <a14:foregroundMark x1="1947" y1="21384" x2="1947" y2="21384"/>
                        <a14:foregroundMark x1="2124" y1="26415" x2="2124" y2="26415"/>
                        <a14:foregroundMark x1="531" y1="19811" x2="3186" y2="19497"/>
                        <a14:foregroundMark x1="3186" y1="19497" x2="4602" y2="22327"/>
                        <a14:foregroundMark x1="4602" y1="22327" x2="3363" y2="27358"/>
                        <a14:foregroundMark x1="3363" y1="27358" x2="177" y2="27044"/>
                        <a14:foregroundMark x1="60177" y1="20126" x2="60000" y2="27358"/>
                        <a14:foregroundMark x1="60000" y1="27358" x2="63009" y2="27044"/>
                        <a14:foregroundMark x1="63009" y1="27044" x2="63717" y2="21069"/>
                        <a14:foregroundMark x1="63717" y1="21069" x2="61239" y2="19497"/>
                        <a14:foregroundMark x1="61239" y1="19497" x2="61239" y2="19497"/>
                        <a14:foregroundMark x1="76991" y1="23585" x2="76991" y2="23585"/>
                        <a14:foregroundMark x1="76283" y1="16981" x2="76283" y2="16981"/>
                        <a14:foregroundMark x1="5310" y1="66352" x2="5310" y2="66352"/>
                        <a14:foregroundMark x1="4248" y1="65094" x2="3894" y2="70440"/>
                        <a14:foregroundMark x1="3894" y1="70440" x2="21770" y2="70440"/>
                        <a14:foregroundMark x1="21770" y1="70440" x2="23009" y2="71384"/>
                        <a14:foregroundMark x1="23009" y1="71384" x2="23894" y2="70126"/>
                        <a14:foregroundMark x1="23894" y1="70126" x2="25487" y2="70440"/>
                        <a14:foregroundMark x1="25487" y1="70440" x2="26372" y2="71384"/>
                        <a14:foregroundMark x1="4248" y1="64465" x2="27965" y2="65723"/>
                        <a14:foregroundMark x1="27965" y1="65723" x2="28673" y2="63208"/>
                        <a14:foregroundMark x1="28673" y1="63208" x2="33274" y2="63208"/>
                        <a14:foregroundMark x1="33274" y1="63208" x2="33628" y2="66038"/>
                        <a14:foregroundMark x1="33628" y1="66038" x2="36283" y2="66667"/>
                        <a14:foregroundMark x1="36283" y1="66667" x2="36814" y2="66667"/>
                        <a14:foregroundMark x1="36814" y1="66667" x2="36814" y2="70440"/>
                        <a14:foregroundMark x1="36814" y1="70440" x2="34867" y2="71698"/>
                        <a14:foregroundMark x1="34867" y1="71698" x2="33097" y2="72642"/>
                        <a14:foregroundMark x1="33097" y1="72642" x2="28319" y2="72642"/>
                        <a14:foregroundMark x1="28319" y1="72642" x2="25487" y2="70755"/>
                        <a14:foregroundMark x1="531" y1="80189" x2="1770" y2="78302"/>
                        <a14:foregroundMark x1="1770" y1="78302" x2="53451" y2="78302"/>
                        <a14:foregroundMark x1="53451" y1="78302" x2="54336" y2="76730"/>
                        <a14:foregroundMark x1="54336" y1="76730" x2="59292" y2="77044"/>
                        <a14:foregroundMark x1="59292" y1="77044" x2="59469" y2="79245"/>
                        <a14:foregroundMark x1="59469" y1="79245" x2="62124" y2="79560"/>
                        <a14:foregroundMark x1="62124" y1="79560" x2="62655" y2="83648"/>
                        <a14:foregroundMark x1="62655" y1="83648" x2="60177" y2="85849"/>
                        <a14:foregroundMark x1="60177" y1="85849" x2="59469" y2="86164"/>
                        <a14:foregroundMark x1="59469" y1="86164" x2="53982" y2="85849"/>
                        <a14:foregroundMark x1="53982" y1="85849" x2="53451" y2="83962"/>
                        <a14:foregroundMark x1="53451" y1="83962" x2="43894" y2="84906"/>
                        <a14:foregroundMark x1="43894" y1="84906" x2="36991" y2="84906"/>
                        <a14:foregroundMark x1="36991" y1="84906" x2="0" y2="85220"/>
                        <a14:foregroundMark x1="3717" y1="91509" x2="3540" y2="96855"/>
                        <a14:foregroundMark x1="3540" y1="96855" x2="60177" y2="97170"/>
                        <a14:foregroundMark x1="60177" y1="97170" x2="62301" y2="98742"/>
                        <a14:foregroundMark x1="62301" y1="98742" x2="66195" y2="98742"/>
                        <a14:foregroundMark x1="66195" y1="98742" x2="69912" y2="96226"/>
                        <a14:foregroundMark x1="69912" y1="96226" x2="69204" y2="91824"/>
                        <a14:foregroundMark x1="69204" y1="91824" x2="66549" y2="91509"/>
                        <a14:foregroundMark x1="66549" y1="91509" x2="65664" y2="88365"/>
                        <a14:foregroundMark x1="65664" y1="88365" x2="60885" y2="88994"/>
                        <a14:foregroundMark x1="60885" y1="88994" x2="60177" y2="90881"/>
                        <a14:foregroundMark x1="60177" y1="90881" x2="3717" y2="90566"/>
                        <a14:foregroundMark x1="60885" y1="64465" x2="60531" y2="70755"/>
                        <a14:foregroundMark x1="60531" y1="70755" x2="88850" y2="72013"/>
                        <a14:foregroundMark x1="88850" y1="72013" x2="93628" y2="73585"/>
                        <a14:foregroundMark x1="93628" y1="73585" x2="95398" y2="72327"/>
                        <a14:foregroundMark x1="95398" y1="72327" x2="98938" y2="69497"/>
                        <a14:foregroundMark x1="98938" y1="69497" x2="96991" y2="65723"/>
                        <a14:foregroundMark x1="96991" y1="65723" x2="95044" y2="65723"/>
                        <a14:foregroundMark x1="95044" y1="65723" x2="93982" y2="62893"/>
                        <a14:foregroundMark x1="93982" y1="62893" x2="89027" y2="62893"/>
                        <a14:foregroundMark x1="89027" y1="62893" x2="88496" y2="65094"/>
                        <a14:foregroundMark x1="88496" y1="65094" x2="60354" y2="65409"/>
                        <a14:foregroundMark x1="64071" y1="68553" x2="78230" y2="67925"/>
                        <a14:foregroundMark x1="78230" y1="67925" x2="87434" y2="67925"/>
                        <a14:foregroundMark x1="87434" y1="67925" x2="87434" y2="70440"/>
                        <a14:foregroundMark x1="87434" y1="70440" x2="92389" y2="69182"/>
                        <a14:foregroundMark x1="92389" y1="69182" x2="94513" y2="69811"/>
                        <a14:foregroundMark x1="94513" y1="69811" x2="95044" y2="71069"/>
                        <a14:foregroundMark x1="64779" y1="69811" x2="65487" y2="69497"/>
                        <a14:foregroundMark x1="37168" y1="83019" x2="45487" y2="82075"/>
                        <a14:foregroundMark x1="5487" y1="94969" x2="39469" y2="94340"/>
                        <a14:foregroundMark x1="39469" y1="94340" x2="55044" y2="94969"/>
                        <a14:foregroundMark x1="55044" y1="94969" x2="56460" y2="95912"/>
                        <a14:foregroundMark x1="54867" y1="95912" x2="53628" y2="96541"/>
                        <a14:backgroundMark x1="5664" y1="45283" x2="5664" y2="45283"/>
                        <a14:backgroundMark x1="5487" y1="45283" x2="7788" y2="28302"/>
                        <a14:backgroundMark x1="7611" y1="28302" x2="12566" y2="61006"/>
                        <a14:backgroundMark x1="12566" y1="61006" x2="32743" y2="61006"/>
                        <a14:backgroundMark x1="1239" y1="66038" x2="2124" y2="73270"/>
                        <a14:backgroundMark x1="2124" y1="73270" x2="15221" y2="75472"/>
                        <a14:backgroundMark x1="15221" y1="75472" x2="30796" y2="74528"/>
                        <a14:backgroundMark x1="30796" y1="75157" x2="69735" y2="75157"/>
                        <a14:backgroundMark x1="69558" y1="75472" x2="98407" y2="76101"/>
                        <a14:backgroundMark x1="98407" y1="76101" x2="98584" y2="71698"/>
                        <a14:backgroundMark x1="98584" y1="71698" x2="99469" y2="67925"/>
                        <a14:backgroundMark x1="88142" y1="61635" x2="62832" y2="61950"/>
                        <a14:backgroundMark x1="62832" y1="61950" x2="78584" y2="63836"/>
                        <a14:backgroundMark x1="78584" y1="63836" x2="80885" y2="63836"/>
                        <a14:backgroundMark x1="78761" y1="72327" x2="86195" y2="72327"/>
                        <a14:backgroundMark x1="86195" y1="72327" x2="89027" y2="72642"/>
                        <a14:backgroundMark x1="89027" y1="72642" x2="93097" y2="73899"/>
                        <a14:backgroundMark x1="93097" y1="73899" x2="96106" y2="71698"/>
                        <a14:backgroundMark x1="72566" y1="72327" x2="64248" y2="71384"/>
                        <a14:backgroundMark x1="64248" y1="71384" x2="60177" y2="70755"/>
                        <a14:backgroundMark x1="60177" y1="70755" x2="77345" y2="72013"/>
                        <a14:backgroundMark x1="77345" y1="72013" x2="60177" y2="87736"/>
                        <a14:backgroundMark x1="60177" y1="87736" x2="52389" y2="88050"/>
                        <a14:backgroundMark x1="52389" y1="88050" x2="43540" y2="87736"/>
                        <a14:backgroundMark x1="43009" y1="87736" x2="20177" y2="87736"/>
                        <a14:backgroundMark x1="20000" y1="87736" x2="354" y2="86478"/>
                        <a14:backgroundMark x1="354" y1="86478" x2="1770" y2="98113"/>
                        <a14:backgroundMark x1="1770" y1="98113" x2="57699" y2="98428"/>
                        <a14:backgroundMark x1="57876" y1="98428" x2="62478" y2="98742"/>
                        <a14:backgroundMark x1="62478" y1="98742" x2="69027" y2="99057"/>
                        <a14:backgroundMark x1="11858" y1="96855" x2="11858" y2="96855"/>
                        <a14:backgroundMark x1="11858" y1="96855" x2="4071" y2="96855"/>
                        <a14:backgroundMark x1="4071" y1="96855" x2="23009" y2="97484"/>
                        <a14:backgroundMark x1="23009" y1="97484" x2="39292" y2="97484"/>
                        <a14:backgroundMark x1="39292" y1="97484" x2="49735" y2="97799"/>
                        <a14:backgroundMark x1="49735" y1="97799" x2="54690" y2="97484"/>
                        <a14:backgroundMark x1="54867" y1="97484" x2="58053" y2="97170"/>
                        <a14:backgroundMark x1="1416" y1="17296" x2="4425" y2="1761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857" t="2839" r="7926" b="38124"/>
          <a:stretch/>
        </p:blipFill>
        <p:spPr bwMode="auto">
          <a:xfrm>
            <a:off x="6684517" y="1151394"/>
            <a:ext cx="3767746" cy="2678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22896" y="4980765"/>
            <a:ext cx="9869214" cy="1384995"/>
            <a:chOff x="1822896" y="4980763"/>
            <a:chExt cx="9869214" cy="1384995"/>
          </a:xfrm>
        </p:grpSpPr>
        <p:sp>
          <p:nvSpPr>
            <p:cNvPr id="2" name="TextBox 1"/>
            <p:cNvSpPr txBox="1"/>
            <p:nvPr/>
          </p:nvSpPr>
          <p:spPr>
            <a:xfrm>
              <a:off x="1822896" y="4980763"/>
              <a:ext cx="98692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c)  * </a:t>
              </a:r>
              <a:r>
                <a:rPr lang="en-US" sz="2800" dirty="0" err="1"/>
                <a:t>Túi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gói</a:t>
              </a:r>
              <a:r>
                <a:rPr lang="en-US" sz="2800" dirty="0"/>
                <a:t> </a:t>
              </a:r>
              <a:r>
                <a:rPr lang="en-US" sz="2800" dirty="0" err="1"/>
                <a:t>bột</a:t>
              </a:r>
              <a:r>
                <a:rPr lang="en-US" sz="2800" dirty="0"/>
                <a:t> </a:t>
              </a:r>
              <a:r>
                <a:rPr lang="en-US" sz="2800" dirty="0" err="1"/>
                <a:t>mì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            g.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* </a:t>
              </a:r>
              <a:r>
                <a:rPr lang="en-US" sz="2800" dirty="0" err="1"/>
                <a:t>Túi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gói</a:t>
              </a:r>
              <a:r>
                <a:rPr lang="en-US" sz="2800" dirty="0"/>
                <a:t> </a:t>
              </a:r>
              <a:r>
                <a:rPr lang="en-US" sz="2800" dirty="0" err="1"/>
                <a:t>bột</a:t>
              </a:r>
              <a:r>
                <a:rPr lang="en-US" sz="2800" dirty="0"/>
                <a:t> </a:t>
              </a:r>
              <a:r>
                <a:rPr lang="en-US" sz="2800" dirty="0" err="1"/>
                <a:t>mì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            g.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8297064" y="5121272"/>
              <a:ext cx="897638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995603" y="5766473"/>
              <a:ext cx="897638" cy="504000"/>
            </a:xfrm>
            <a:prstGeom prst="roundRect">
              <a:avLst/>
            </a:prstGeom>
            <a:solidFill>
              <a:srgbClr val="6BF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?</a:t>
              </a: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8290620" y="5124783"/>
            <a:ext cx="897638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250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95603" y="5766473"/>
            <a:ext cx="897638" cy="504000"/>
          </a:xfrm>
          <a:prstGeom prst="roundRect">
            <a:avLst/>
          </a:prstGeom>
          <a:solidFill>
            <a:srgbClr val="6BF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750</a:t>
            </a:r>
          </a:p>
        </p:txBody>
      </p:sp>
    </p:spTree>
    <p:extLst>
      <p:ext uri="{BB962C8B-B14F-4D97-AF65-F5344CB8AC3E}">
        <p14:creationId xmlns:p14="http://schemas.microsoft.com/office/powerpoint/2010/main" val="31941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38" grpId="0" animBg="1"/>
      <p:bldP spid="57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293</Words>
  <Application>Microsoft Office PowerPoint</Application>
  <PresentationFormat>Custom</PresentationFormat>
  <Paragraphs>77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UTM Cookies</vt:lpstr>
      <vt:lpstr>宋体</vt:lpstr>
      <vt:lpstr>UTM Avo</vt:lpstr>
      <vt:lpstr>Calibri</vt:lpstr>
      <vt:lpstr>Lobster</vt:lpstr>
      <vt:lpstr>AvantGarde</vt:lpstr>
      <vt:lpstr>Arial</vt:lpstr>
      <vt:lpstr>Microsoft YaHei</vt:lpstr>
      <vt:lpstr>Microsoft YaHei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lzj</dc:creator>
  <cp:lastModifiedBy>Admin</cp:lastModifiedBy>
  <cp:revision>40</cp:revision>
  <dcterms:created xsi:type="dcterms:W3CDTF">2015-12-01T09:06:39Z</dcterms:created>
  <dcterms:modified xsi:type="dcterms:W3CDTF">2025-12-11T03:45:46Z</dcterms:modified>
</cp:coreProperties>
</file>