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4"/>
  </p:notesMasterIdLst>
  <p:sldIdLst>
    <p:sldId id="4152" r:id="rId5"/>
    <p:sldId id="4267" r:id="rId6"/>
    <p:sldId id="4206" r:id="rId7"/>
    <p:sldId id="4268" r:id="rId8"/>
    <p:sldId id="4158" r:id="rId9"/>
    <p:sldId id="4245" r:id="rId10"/>
    <p:sldId id="4269" r:id="rId11"/>
    <p:sldId id="4266" r:id="rId12"/>
    <p:sldId id="4222" r:id="rId13"/>
    <p:sldId id="4246" r:id="rId14"/>
    <p:sldId id="4250" r:id="rId15"/>
    <p:sldId id="4249" r:id="rId16"/>
    <p:sldId id="4251" r:id="rId17"/>
    <p:sldId id="4252" r:id="rId18"/>
    <p:sldId id="4169" r:id="rId19"/>
    <p:sldId id="4203" r:id="rId20"/>
    <p:sldId id="4253" r:id="rId21"/>
    <p:sldId id="4255" r:id="rId22"/>
    <p:sldId id="4256" r:id="rId23"/>
    <p:sldId id="4257" r:id="rId24"/>
    <p:sldId id="4258" r:id="rId25"/>
    <p:sldId id="4259" r:id="rId26"/>
    <p:sldId id="4260" r:id="rId27"/>
    <p:sldId id="4261" r:id="rId28"/>
    <p:sldId id="4262" r:id="rId29"/>
    <p:sldId id="4263" r:id="rId30"/>
    <p:sldId id="4264" r:id="rId31"/>
    <p:sldId id="4265" r:id="rId32"/>
    <p:sldId id="4242" r:id="rId33"/>
    <p:sldId id="4207" r:id="rId34"/>
    <p:sldId id="4208" r:id="rId35"/>
    <p:sldId id="4209" r:id="rId36"/>
    <p:sldId id="4210" r:id="rId37"/>
    <p:sldId id="4211" r:id="rId38"/>
    <p:sldId id="4212" r:id="rId39"/>
    <p:sldId id="4213" r:id="rId40"/>
    <p:sldId id="4214" r:id="rId41"/>
    <p:sldId id="4215" r:id="rId42"/>
    <p:sldId id="4216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Pangolin" panose="020B0604020202020204" charset="0"/>
      <p:regular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Roboto Black" panose="02000000000000000000" pitchFamily="2" charset="0"/>
      <p:regular r:id="rId56"/>
      <p:bold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192" autoAdjust="0"/>
  </p:normalViewPr>
  <p:slideViewPr>
    <p:cSldViewPr snapToGrid="0">
      <p:cViewPr varScale="1">
        <p:scale>
          <a:sx n="95" d="100"/>
          <a:sy n="95" d="100"/>
        </p:scale>
        <p:origin x="11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3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1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046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6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3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6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4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95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31.xml"/><Relationship Id="rId26" Type="http://schemas.openxmlformats.org/officeDocument/2006/relationships/slide" Target="slide39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4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slide" Target="slide38.xml"/><Relationship Id="rId2" Type="http://schemas.openxmlformats.org/officeDocument/2006/relationships/audio" Target="../media/media1.wav"/><Relationship Id="rId16" Type="http://schemas.openxmlformats.org/officeDocument/2006/relationships/slide" Target="slide30.xml"/><Relationship Id="rId20" Type="http://schemas.openxmlformats.org/officeDocument/2006/relationships/slide" Target="slide33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slide" Target="slide37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slide" Target="slide36.xml"/><Relationship Id="rId10" Type="http://schemas.openxmlformats.org/officeDocument/2006/relationships/image" Target="../media/image8.png"/><Relationship Id="rId19" Type="http://schemas.openxmlformats.org/officeDocument/2006/relationships/slide" Target="slide3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slide" Target="slide35.xml"/><Relationship Id="rId27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00835" y="3934132"/>
              <a:ext cx="268641" cy="818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0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4" y="195440"/>
            <a:ext cx="478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" fmla="*/ 0 w 6586800"/>
              <a:gd name="connsiteY0" fmla="*/ 157018 h 6495473"/>
              <a:gd name="connsiteX1" fmla="*/ 6586800 w 6586800"/>
              <a:gd name="connsiteY1" fmla="*/ 157018 h 6495473"/>
              <a:gd name="connsiteX2" fmla="*/ 6586800 w 6586800"/>
              <a:gd name="connsiteY2" fmla="*/ 6495473 h 6495473"/>
              <a:gd name="connsiteX3" fmla="*/ 0 w 6586800"/>
              <a:gd name="connsiteY3" fmla="*/ 6495473 h 6495473"/>
              <a:gd name="connsiteX4" fmla="*/ 0 w 6586800"/>
              <a:gd name="connsiteY4" fmla="*/ 157018 h 6495473"/>
              <a:gd name="connsiteX0" fmla="*/ 0 w 7057854"/>
              <a:gd name="connsiteY0" fmla="*/ 157018 h 6495473"/>
              <a:gd name="connsiteX1" fmla="*/ 6586800 w 7057854"/>
              <a:gd name="connsiteY1" fmla="*/ 157018 h 6495473"/>
              <a:gd name="connsiteX2" fmla="*/ 6586800 w 7057854"/>
              <a:gd name="connsiteY2" fmla="*/ 6495473 h 6495473"/>
              <a:gd name="connsiteX3" fmla="*/ 0 w 7057854"/>
              <a:gd name="connsiteY3" fmla="*/ 6495473 h 6495473"/>
              <a:gd name="connsiteX4" fmla="*/ 0 w 7057854"/>
              <a:gd name="connsiteY4" fmla="*/ 157018 h 6495473"/>
              <a:gd name="connsiteX0" fmla="*/ 0 w 7057854"/>
              <a:gd name="connsiteY0" fmla="*/ 886916 h 7225371"/>
              <a:gd name="connsiteX1" fmla="*/ 6586800 w 7057854"/>
              <a:gd name="connsiteY1" fmla="*/ 886916 h 7225371"/>
              <a:gd name="connsiteX2" fmla="*/ 6586800 w 7057854"/>
              <a:gd name="connsiteY2" fmla="*/ 7225371 h 7225371"/>
              <a:gd name="connsiteX3" fmla="*/ 0 w 7057854"/>
              <a:gd name="connsiteY3" fmla="*/ 7225371 h 7225371"/>
              <a:gd name="connsiteX4" fmla="*/ 0 w 7057854"/>
              <a:gd name="connsiteY4" fmla="*/ 886916 h 7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2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4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/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" fmla="*/ 0 w 1945758"/>
                <a:gd name="connsiteY0" fmla="*/ 210902 h 1276018"/>
                <a:gd name="connsiteX1" fmla="*/ 210902 w 1945758"/>
                <a:gd name="connsiteY1" fmla="*/ 0 h 1276018"/>
                <a:gd name="connsiteX2" fmla="*/ 1734856 w 1945758"/>
                <a:gd name="connsiteY2" fmla="*/ 0 h 1276018"/>
                <a:gd name="connsiteX3" fmla="*/ 1945758 w 1945758"/>
                <a:gd name="connsiteY3" fmla="*/ 210902 h 1276018"/>
                <a:gd name="connsiteX4" fmla="*/ 1945758 w 1945758"/>
                <a:gd name="connsiteY4" fmla="*/ 1054483 h 1276018"/>
                <a:gd name="connsiteX5" fmla="*/ 1192595 w 1945758"/>
                <a:gd name="connsiteY5" fmla="*/ 1276018 h 1276018"/>
                <a:gd name="connsiteX6" fmla="*/ 210902 w 1945758"/>
                <a:gd name="connsiteY6" fmla="*/ 1265385 h 1276018"/>
                <a:gd name="connsiteX7" fmla="*/ 0 w 1945758"/>
                <a:gd name="connsiteY7" fmla="*/ 1054483 h 1276018"/>
                <a:gd name="connsiteX8" fmla="*/ 0 w 1945758"/>
                <a:gd name="connsiteY8" fmla="*/ 210902 h 1276018"/>
                <a:gd name="connsiteX0" fmla="*/ 0 w 2041235"/>
                <a:gd name="connsiteY0" fmla="*/ 253432 h 1318548"/>
                <a:gd name="connsiteX1" fmla="*/ 210902 w 2041235"/>
                <a:gd name="connsiteY1" fmla="*/ 42530 h 1318548"/>
                <a:gd name="connsiteX2" fmla="*/ 2000670 w 2041235"/>
                <a:gd name="connsiteY2" fmla="*/ 0 h 1318548"/>
                <a:gd name="connsiteX3" fmla="*/ 1945758 w 2041235"/>
                <a:gd name="connsiteY3" fmla="*/ 253432 h 1318548"/>
                <a:gd name="connsiteX4" fmla="*/ 1945758 w 2041235"/>
                <a:gd name="connsiteY4" fmla="*/ 1097013 h 1318548"/>
                <a:gd name="connsiteX5" fmla="*/ 1192595 w 2041235"/>
                <a:gd name="connsiteY5" fmla="*/ 1318548 h 1318548"/>
                <a:gd name="connsiteX6" fmla="*/ 210902 w 2041235"/>
                <a:gd name="connsiteY6" fmla="*/ 1307915 h 1318548"/>
                <a:gd name="connsiteX7" fmla="*/ 0 w 2041235"/>
                <a:gd name="connsiteY7" fmla="*/ 1097013 h 1318548"/>
                <a:gd name="connsiteX8" fmla="*/ 0 w 2041235"/>
                <a:gd name="connsiteY8" fmla="*/ 253432 h 1318548"/>
                <a:gd name="connsiteX0" fmla="*/ 0 w 2179674"/>
                <a:gd name="connsiteY0" fmla="*/ 253432 h 1318548"/>
                <a:gd name="connsiteX1" fmla="*/ 210902 w 2179674"/>
                <a:gd name="connsiteY1" fmla="*/ 42530 h 1318548"/>
                <a:gd name="connsiteX2" fmla="*/ 2000670 w 2179674"/>
                <a:gd name="connsiteY2" fmla="*/ 0 h 1318548"/>
                <a:gd name="connsiteX3" fmla="*/ 2179674 w 2179674"/>
                <a:gd name="connsiteY3" fmla="*/ 253432 h 1318548"/>
                <a:gd name="connsiteX4" fmla="*/ 1945758 w 2179674"/>
                <a:gd name="connsiteY4" fmla="*/ 1097013 h 1318548"/>
                <a:gd name="connsiteX5" fmla="*/ 1192595 w 2179674"/>
                <a:gd name="connsiteY5" fmla="*/ 1318548 h 1318548"/>
                <a:gd name="connsiteX6" fmla="*/ 210902 w 2179674"/>
                <a:gd name="connsiteY6" fmla="*/ 1307915 h 1318548"/>
                <a:gd name="connsiteX7" fmla="*/ 0 w 2179674"/>
                <a:gd name="connsiteY7" fmla="*/ 1097013 h 1318548"/>
                <a:gd name="connsiteX8" fmla="*/ 0 w 2179674"/>
                <a:gd name="connsiteY8" fmla="*/ 253432 h 1318548"/>
                <a:gd name="connsiteX0" fmla="*/ 0 w 2509283"/>
                <a:gd name="connsiteY0" fmla="*/ 242800 h 1318548"/>
                <a:gd name="connsiteX1" fmla="*/ 540511 w 2509283"/>
                <a:gd name="connsiteY1" fmla="*/ 42530 h 1318548"/>
                <a:gd name="connsiteX2" fmla="*/ 2330279 w 2509283"/>
                <a:gd name="connsiteY2" fmla="*/ 0 h 1318548"/>
                <a:gd name="connsiteX3" fmla="*/ 2509283 w 2509283"/>
                <a:gd name="connsiteY3" fmla="*/ 253432 h 1318548"/>
                <a:gd name="connsiteX4" fmla="*/ 2275367 w 2509283"/>
                <a:gd name="connsiteY4" fmla="*/ 1097013 h 1318548"/>
                <a:gd name="connsiteX5" fmla="*/ 1522204 w 2509283"/>
                <a:gd name="connsiteY5" fmla="*/ 1318548 h 1318548"/>
                <a:gd name="connsiteX6" fmla="*/ 540511 w 2509283"/>
                <a:gd name="connsiteY6" fmla="*/ 1307915 h 1318548"/>
                <a:gd name="connsiteX7" fmla="*/ 329609 w 2509283"/>
                <a:gd name="connsiteY7" fmla="*/ 1097013 h 1318548"/>
                <a:gd name="connsiteX8" fmla="*/ 0 w 2509283"/>
                <a:gd name="connsiteY8" fmla="*/ 242800 h 1318548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57487" y="2674296"/>
            <a:ext cx="566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3939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78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34DCF-B0C9-E0B2-93DC-26690EACF052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048" y="2778513"/>
            <a:ext cx="539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1199" y="3976902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9490701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7038605" y="360617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8618670" y="4656132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766880"/>
            <a:ext cx="395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F16AC-06D6-AA68-776A-41D47703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mình cùng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tạo hình trang trí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như 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160" y="2440588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16" y="1479077"/>
            <a:ext cx="3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trang trí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93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3B3BA4-DDAD-A78E-14AE-6AB2F0F5478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F3DF5-3CE2-6FA1-2888-6ADBDFED0EED}"/>
              </a:ext>
            </a:extLst>
          </p:cNvPr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E8E17-B409-2261-4DC5-15CB77D210A0}"/>
              </a:ext>
            </a:extLst>
          </p:cNvPr>
          <p:cNvCxnSpPr>
            <a:cxnSpLocks/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6F1B26-C85F-B413-146C-E3B292CF3F1F}"/>
              </a:ext>
            </a:extLst>
          </p:cNvPr>
          <p:cNvCxnSpPr>
            <a:cxnSpLocks/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129512" y="2709144"/>
            <a:ext cx="711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1890</Words>
  <Application>Microsoft Office PowerPoint</Application>
  <PresentationFormat>Widescreen</PresentationFormat>
  <Paragraphs>238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Tahoma</vt:lpstr>
      <vt:lpstr>Roboto Black</vt:lpstr>
      <vt:lpstr>Times New Roman</vt:lpstr>
      <vt:lpstr>Pangolin</vt:lpstr>
      <vt:lpstr>Roboto</vt:lpstr>
      <vt:lpstr>Calibri Light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187</cp:revision>
  <dcterms:created xsi:type="dcterms:W3CDTF">2023-04-01T23:44:56Z</dcterms:created>
  <dcterms:modified xsi:type="dcterms:W3CDTF">2023-09-07T10:59:23Z</dcterms:modified>
</cp:coreProperties>
</file>