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432" r:id="rId4"/>
    <p:sldId id="434" r:id="rId5"/>
    <p:sldId id="446" r:id="rId6"/>
    <p:sldId id="443" r:id="rId7"/>
    <p:sldId id="442" r:id="rId8"/>
    <p:sldId id="440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73938" autoAdjust="0"/>
  </p:normalViewPr>
  <p:slideViewPr>
    <p:cSldViewPr>
      <p:cViewPr varScale="1">
        <p:scale>
          <a:sx n="36" d="100"/>
          <a:sy n="36" d="100"/>
        </p:scale>
        <p:origin x="1446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7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3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4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ĐỒ CHƠI 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(T2)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 viên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:……………………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Lớp: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………………</a:t>
            </a:r>
            <a:endParaRPr kumimoji="0" lang="en-US" sz="4800" b="0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54199" y="467380"/>
            <a:ext cx="5006371" cy="523220"/>
            <a:chOff x="5498868" y="636422"/>
            <a:chExt cx="4921898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498868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1853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gọi tên các đồ chơi tương ứng với các thẻ tên dưới đây.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D3EA98B8-79F5-3B27-8B31-AA66263A5A95}"/>
              </a:ext>
            </a:extLst>
          </p:cNvPr>
          <p:cNvSpPr/>
          <p:nvPr/>
        </p:nvSpPr>
        <p:spPr>
          <a:xfrm>
            <a:off x="427038" y="3497103"/>
            <a:ext cx="6568281" cy="147818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đồ chơi mẫu có những bộ phận gì?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27BA27-B137-16FD-617A-2E7F7A73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97" y="3408963"/>
            <a:ext cx="8305800" cy="54856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E878947-EB46-35C5-1F97-3646DAD7B819}"/>
              </a:ext>
            </a:extLst>
          </p:cNvPr>
          <p:cNvSpPr txBox="1"/>
          <p:nvPr/>
        </p:nvSpPr>
        <p:spPr>
          <a:xfrm>
            <a:off x="647610" y="5844700"/>
            <a:ext cx="6079045" cy="202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 đồ chơi mẫu gồm 3 bộn phận chính là: Thân xe, trục bánh xe, và bánh xe.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gọi tên các đồ chơi tương ứng với các thẻ tên dưới đây.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D98D91D-4EDF-E631-BE2D-FB9EDABBEDF6}"/>
              </a:ext>
            </a:extLst>
          </p:cNvPr>
          <p:cNvSpPr/>
          <p:nvPr/>
        </p:nvSpPr>
        <p:spPr>
          <a:xfrm>
            <a:off x="567026" y="3534738"/>
            <a:ext cx="5843953" cy="2118858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bộ phận đó có màu sắc, hình dạng và kích thức như thế nào?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EE0C0-D12E-916E-AA03-9DAC5701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116" y="3220062"/>
            <a:ext cx="8471825" cy="53209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19CCDB-0212-254A-7EEA-0A828A76F296}"/>
              </a:ext>
            </a:extLst>
          </p:cNvPr>
          <p:cNvSpPr txBox="1"/>
          <p:nvPr/>
        </p:nvSpPr>
        <p:spPr>
          <a:xfrm>
            <a:off x="767697" y="6035765"/>
            <a:ext cx="14533421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xe hình chữ nhật, có màu xanh dương và 2 sọc màu đỏ. Đáy nhỏ dài 10cm; chiều cao là 6cm.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Trự c bánh xe thon dài 18 cm, trong lòng 2 báng là 14cm.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+Bánh xe hình trong có 2 màu đỏ và trắng, đường kính bánh là    4cm..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03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 chọn vật liệu và dụng cụ. (Làm việc nhóm 4)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8768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166F3E3-51FF-D991-8A9B-FE80F06B20C0}"/>
              </a:ext>
            </a:extLst>
          </p:cNvPr>
          <p:cNvSpPr txBox="1"/>
          <p:nvPr/>
        </p:nvSpPr>
        <p:spPr>
          <a:xfrm>
            <a:off x="653420" y="2553078"/>
            <a:ext cx="15014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lựa chọn các vật liệu phù hợp làm xe đồ chơi</a:t>
            </a:r>
            <a:r>
              <a:rPr lang="nl-NL" dirty="0"/>
              <a:t>.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676004-DA41-572D-C89A-A78C031D97EF}"/>
              </a:ext>
            </a:extLst>
          </p:cNvPr>
          <p:cNvSpPr txBox="1"/>
          <p:nvPr/>
        </p:nvSpPr>
        <p:spPr>
          <a:xfrm>
            <a:off x="615927" y="4040349"/>
            <a:ext cx="8142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phiếu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27015A5-A7CF-43F0-EF9C-6DE854E9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750" y="3153092"/>
            <a:ext cx="7872149" cy="48145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BA33A3-CBAE-D40E-EEE6-143EE0210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2" y="4929718"/>
            <a:ext cx="7094862" cy="33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42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109119" y="1019618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450ED-5278-AB6A-836D-18E6F207A3F7}"/>
              </a:ext>
            </a:extLst>
          </p:cNvPr>
          <p:cNvSpPr txBox="1"/>
          <p:nvPr/>
        </p:nvSpPr>
        <p:spPr>
          <a:xfrm>
            <a:off x="768790" y="1914092"/>
            <a:ext cx="14456129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phiếu và chuẩn bị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theo phiếu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A77525-E998-D1E6-E5A0-1FBDAC31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2752129"/>
            <a:ext cx="13716000" cy="60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4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954107"/>
            <a:chOff x="1508918" y="1888664"/>
            <a:chExt cx="13238018" cy="9541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hành lựa chọn vật liệu và dụng cụ làm xe đồ chơi. (Trò chơi nhóm)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5346" y="2565475"/>
              <a:ext cx="68280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42119" y="2628440"/>
            <a:ext cx="148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“Chọn đúng, chọn nhanh”.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3D6E33-7A7B-71E2-4AEA-580500AE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3274771"/>
            <a:ext cx="13716000" cy="55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10175</TotalTime>
  <Words>472</Words>
  <Application>Microsoft Office PowerPoint</Application>
  <PresentationFormat>Custom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VNI-Avo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Lê Tuấn Minh</cp:lastModifiedBy>
  <cp:revision>1152</cp:revision>
  <dcterms:created xsi:type="dcterms:W3CDTF">2008-09-09T22:52:10Z</dcterms:created>
  <dcterms:modified xsi:type="dcterms:W3CDTF">2022-08-09T08:25:56Z</dcterms:modified>
</cp:coreProperties>
</file>