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77" r:id="rId4"/>
    <p:sldId id="281" r:id="rId5"/>
    <p:sldId id="279" r:id="rId6"/>
    <p:sldId id="280" r:id="rId7"/>
    <p:sldId id="282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A8C9E-A493-40A6-A75E-243F02ED53AD}" v="5" dt="2022-08-13T05:02:40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04" y="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0F0F32D-80E5-4C10-B470-AC298C807AE8}"/>
    <pc:docChg chg="custSel addSld delSld modSld">
      <pc:chgData name="T H" userId="270efafb50020bd6" providerId="LiveId" clId="{70F0F32D-80E5-4C10-B470-AC298C807AE8}" dt="2022-08-12T00:30:21.441" v="1808"/>
      <pc:docMkLst>
        <pc:docMk/>
      </pc:docMkLst>
      <pc:sldChg chg="del">
        <pc:chgData name="T H" userId="270efafb50020bd6" providerId="LiveId" clId="{70F0F32D-80E5-4C10-B470-AC298C807AE8}" dt="2022-08-11T22:52:30.064" v="462" actId="2696"/>
        <pc:sldMkLst>
          <pc:docMk/>
          <pc:sldMk cId="2365650238" sldId="258"/>
        </pc:sldMkLst>
      </pc:sldChg>
      <pc:sldChg chg="modSp mod">
        <pc:chgData name="T H" userId="270efafb50020bd6" providerId="LiveId" clId="{70F0F32D-80E5-4C10-B470-AC298C807AE8}" dt="2022-08-11T23:40:53.690" v="812" actId="20577"/>
        <pc:sldMkLst>
          <pc:docMk/>
          <pc:sldMk cId="2181279512" sldId="275"/>
        </pc:sldMkLst>
        <pc:spChg chg="mod">
          <ac:chgData name="T H" userId="270efafb50020bd6" providerId="LiveId" clId="{70F0F32D-80E5-4C10-B470-AC298C807AE8}" dt="2022-08-11T23:40:53.690" v="812" actId="20577"/>
          <ac:spMkLst>
            <pc:docMk/>
            <pc:sldMk cId="2181279512" sldId="275"/>
            <ac:spMk id="14" creationId="{00000000-0000-0000-0000-000000000000}"/>
          </ac:spMkLst>
        </pc:spChg>
      </pc:sldChg>
      <pc:sldChg chg="del">
        <pc:chgData name="T H" userId="270efafb50020bd6" providerId="LiveId" clId="{70F0F32D-80E5-4C10-B470-AC298C807AE8}" dt="2022-08-11T22:53:13.681" v="463" actId="2696"/>
        <pc:sldMkLst>
          <pc:docMk/>
          <pc:sldMk cId="3832131824" sldId="276"/>
        </pc:sldMkLst>
      </pc:sldChg>
      <pc:sldChg chg="addSp delSp modSp mod modAnim">
        <pc:chgData name="T H" userId="270efafb50020bd6" providerId="LiveId" clId="{70F0F32D-80E5-4C10-B470-AC298C807AE8}" dt="2022-08-11T23:38:39.430" v="724"/>
        <pc:sldMkLst>
          <pc:docMk/>
          <pc:sldMk cId="296800932" sldId="277"/>
        </pc:sldMkLst>
        <pc:spChg chg="mod">
          <ac:chgData name="T H" userId="270efafb50020bd6" providerId="LiveId" clId="{70F0F32D-80E5-4C10-B470-AC298C807AE8}" dt="2022-08-11T23:38:18.344" v="721" actId="20577"/>
          <ac:spMkLst>
            <pc:docMk/>
            <pc:sldMk cId="296800932" sldId="277"/>
            <ac:spMk id="7" creationId="{00000000-0000-0000-0000-000000000000}"/>
          </ac:spMkLst>
        </pc:spChg>
        <pc:spChg chg="mod">
          <ac:chgData name="T H" userId="270efafb50020bd6" providerId="LiveId" clId="{70F0F32D-80E5-4C10-B470-AC298C807AE8}" dt="2022-08-11T22:36:43.730" v="47" actId="20577"/>
          <ac:spMkLst>
            <pc:docMk/>
            <pc:sldMk cId="296800932" sldId="277"/>
            <ac:spMk id="45" creationId="{00000000-0000-0000-0000-000000000000}"/>
          </ac:spMkLst>
        </pc:spChg>
        <pc:spChg chg="mod">
          <ac:chgData name="T H" userId="270efafb50020bd6" providerId="LiveId" clId="{70F0F32D-80E5-4C10-B470-AC298C807AE8}" dt="2022-08-11T22:38:31.482" v="171" actId="20577"/>
          <ac:spMkLst>
            <pc:docMk/>
            <pc:sldMk cId="296800932" sldId="277"/>
            <ac:spMk id="46" creationId="{00000000-0000-0000-0000-000000000000}"/>
          </ac:spMkLst>
        </pc:spChg>
        <pc:spChg chg="mod">
          <ac:chgData name="T H" userId="270efafb50020bd6" providerId="LiveId" clId="{70F0F32D-80E5-4C10-B470-AC298C807AE8}" dt="2022-08-11T22:54:23.450" v="468" actId="207"/>
          <ac:spMkLst>
            <pc:docMk/>
            <pc:sldMk cId="296800932" sldId="277"/>
            <ac:spMk id="47" creationId="{00000000-0000-0000-0000-000000000000}"/>
          </ac:spMkLst>
        </pc:spChg>
        <pc:picChg chg="add mod modCrop">
          <ac:chgData name="T H" userId="270efafb50020bd6" providerId="LiveId" clId="{70F0F32D-80E5-4C10-B470-AC298C807AE8}" dt="2022-08-11T23:27:44.278" v="477" actId="14100"/>
          <ac:picMkLst>
            <pc:docMk/>
            <pc:sldMk cId="296800932" sldId="277"/>
            <ac:picMk id="9" creationId="{D8627DB2-41D1-A788-6BA5-9F4787429DB8}"/>
          </ac:picMkLst>
        </pc:picChg>
        <pc:picChg chg="del">
          <ac:chgData name="T H" userId="270efafb50020bd6" providerId="LiveId" clId="{70F0F32D-80E5-4C10-B470-AC298C807AE8}" dt="2022-08-11T22:46:45.625" v="443" actId="478"/>
          <ac:picMkLst>
            <pc:docMk/>
            <pc:sldMk cId="296800932" sldId="277"/>
            <ac:picMk id="12" creationId="{00000000-0000-0000-0000-000000000000}"/>
          </ac:picMkLst>
        </pc:picChg>
      </pc:sldChg>
      <pc:sldChg chg="addSp delSp modSp mod modAnim">
        <pc:chgData name="T H" userId="270efafb50020bd6" providerId="LiveId" clId="{70F0F32D-80E5-4C10-B470-AC298C807AE8}" dt="2022-08-12T00:30:21.441" v="1808"/>
        <pc:sldMkLst>
          <pc:docMk/>
          <pc:sldMk cId="780420906" sldId="279"/>
        </pc:sldMkLst>
        <pc:spChg chg="mod">
          <ac:chgData name="T H" userId="270efafb50020bd6" providerId="LiveId" clId="{70F0F32D-80E5-4C10-B470-AC298C807AE8}" dt="2022-08-12T00:29:27.738" v="1803" actId="1076"/>
          <ac:spMkLst>
            <pc:docMk/>
            <pc:sldMk cId="780420906" sldId="279"/>
            <ac:spMk id="9" creationId="{00000000-0000-0000-0000-000000000000}"/>
          </ac:spMkLst>
        </pc:spChg>
        <pc:spChg chg="add mod">
          <ac:chgData name="T H" userId="270efafb50020bd6" providerId="LiveId" clId="{70F0F32D-80E5-4C10-B470-AC298C807AE8}" dt="2022-08-11T23:43:46.436" v="1098"/>
          <ac:spMkLst>
            <pc:docMk/>
            <pc:sldMk cId="780420906" sldId="279"/>
            <ac:spMk id="10" creationId="{A605FB54-5568-11B9-2731-B87FD1F5CE39}"/>
          </ac:spMkLst>
        </pc:spChg>
        <pc:spChg chg="del">
          <ac:chgData name="T H" userId="270efafb50020bd6" providerId="LiveId" clId="{70F0F32D-80E5-4C10-B470-AC298C807AE8}" dt="2022-08-11T23:45:34.772" v="1111" actId="478"/>
          <ac:spMkLst>
            <pc:docMk/>
            <pc:sldMk cId="780420906" sldId="279"/>
            <ac:spMk id="11" creationId="{00000000-0000-0000-0000-000000000000}"/>
          </ac:spMkLst>
        </pc:spChg>
        <pc:spChg chg="add del mod">
          <ac:chgData name="T H" userId="270efafb50020bd6" providerId="LiveId" clId="{70F0F32D-80E5-4C10-B470-AC298C807AE8}" dt="2022-08-11T23:47:35.828" v="1131" actId="478"/>
          <ac:spMkLst>
            <pc:docMk/>
            <pc:sldMk cId="780420906" sldId="279"/>
            <ac:spMk id="12" creationId="{ACE7E322-637D-1637-24FA-1EE518A7C644}"/>
          </ac:spMkLst>
        </pc:spChg>
        <pc:spChg chg="mod">
          <ac:chgData name="T H" userId="270efafb50020bd6" providerId="LiveId" clId="{70F0F32D-80E5-4C10-B470-AC298C807AE8}" dt="2022-08-12T00:12:12.954" v="1780" actId="20577"/>
          <ac:spMkLst>
            <pc:docMk/>
            <pc:sldMk cId="780420906" sldId="279"/>
            <ac:spMk id="45" creationId="{00000000-0000-0000-0000-000000000000}"/>
          </ac:spMkLst>
        </pc:spChg>
        <pc:spChg chg="del">
          <ac:chgData name="T H" userId="270efafb50020bd6" providerId="LiveId" clId="{70F0F32D-80E5-4C10-B470-AC298C807AE8}" dt="2022-08-11T23:43:45.679" v="1097" actId="478"/>
          <ac:spMkLst>
            <pc:docMk/>
            <pc:sldMk cId="780420906" sldId="279"/>
            <ac:spMk id="46" creationId="{00000000-0000-0000-0000-000000000000}"/>
          </ac:spMkLst>
        </pc:spChg>
        <pc:picChg chg="add mod modCrop">
          <ac:chgData name="T H" userId="270efafb50020bd6" providerId="LiveId" clId="{70F0F32D-80E5-4C10-B470-AC298C807AE8}" dt="2022-08-12T00:29:31.059" v="1804" actId="1076"/>
          <ac:picMkLst>
            <pc:docMk/>
            <pc:sldMk cId="780420906" sldId="279"/>
            <ac:picMk id="8" creationId="{6E30AAD2-742A-7958-4D67-65C37B3531BF}"/>
          </ac:picMkLst>
        </pc:picChg>
        <pc:picChg chg="del">
          <ac:chgData name="T H" userId="270efafb50020bd6" providerId="LiveId" clId="{70F0F32D-80E5-4C10-B470-AC298C807AE8}" dt="2022-08-11T23:37:18.972" v="707" actId="478"/>
          <ac:picMkLst>
            <pc:docMk/>
            <pc:sldMk cId="780420906" sldId="279"/>
            <ac:picMk id="13" creationId="{00000000-0000-0000-0000-000000000000}"/>
          </ac:picMkLst>
        </pc:picChg>
      </pc:sldChg>
      <pc:sldChg chg="delSp modSp mod delAnim modAnim">
        <pc:chgData name="T H" userId="270efafb50020bd6" providerId="LiveId" clId="{70F0F32D-80E5-4C10-B470-AC298C807AE8}" dt="2022-08-12T00:11:31.267" v="1727" actId="20577"/>
        <pc:sldMkLst>
          <pc:docMk/>
          <pc:sldMk cId="320930658" sldId="280"/>
        </pc:sldMkLst>
        <pc:spChg chg="del">
          <ac:chgData name="T H" userId="270efafb50020bd6" providerId="LiveId" clId="{70F0F32D-80E5-4C10-B470-AC298C807AE8}" dt="2022-08-11T23:57:44.657" v="1626" actId="478"/>
          <ac:spMkLst>
            <pc:docMk/>
            <pc:sldMk cId="320930658" sldId="280"/>
            <ac:spMk id="8" creationId="{00000000-0000-0000-0000-000000000000}"/>
          </ac:spMkLst>
        </pc:spChg>
        <pc:spChg chg="mod">
          <ac:chgData name="T H" userId="270efafb50020bd6" providerId="LiveId" clId="{70F0F32D-80E5-4C10-B470-AC298C807AE8}" dt="2022-08-11T23:55:10.149" v="1616" actId="20577"/>
          <ac:spMkLst>
            <pc:docMk/>
            <pc:sldMk cId="320930658" sldId="280"/>
            <ac:spMk id="11" creationId="{00000000-0000-0000-0000-000000000000}"/>
          </ac:spMkLst>
        </pc:spChg>
        <pc:spChg chg="del mod">
          <ac:chgData name="T H" userId="270efafb50020bd6" providerId="LiveId" clId="{70F0F32D-80E5-4C10-B470-AC298C807AE8}" dt="2022-08-11T23:54:12.305" v="1609"/>
          <ac:spMkLst>
            <pc:docMk/>
            <pc:sldMk cId="320930658" sldId="280"/>
            <ac:spMk id="14" creationId="{00000000-0000-0000-0000-000000000000}"/>
          </ac:spMkLst>
        </pc:spChg>
        <pc:spChg chg="del">
          <ac:chgData name="T H" userId="270efafb50020bd6" providerId="LiveId" clId="{70F0F32D-80E5-4C10-B470-AC298C807AE8}" dt="2022-08-11T23:54:53.992" v="1613" actId="478"/>
          <ac:spMkLst>
            <pc:docMk/>
            <pc:sldMk cId="320930658" sldId="280"/>
            <ac:spMk id="15" creationId="{00000000-0000-0000-0000-000000000000}"/>
          </ac:spMkLst>
        </pc:spChg>
        <pc:spChg chg="del mod">
          <ac:chgData name="T H" userId="270efafb50020bd6" providerId="LiveId" clId="{70F0F32D-80E5-4C10-B470-AC298C807AE8}" dt="2022-08-11T23:57:48.037" v="1629" actId="478"/>
          <ac:spMkLst>
            <pc:docMk/>
            <pc:sldMk cId="320930658" sldId="280"/>
            <ac:spMk id="16" creationId="{00000000-0000-0000-0000-000000000000}"/>
          </ac:spMkLst>
        </pc:spChg>
        <pc:spChg chg="del">
          <ac:chgData name="T H" userId="270efafb50020bd6" providerId="LiveId" clId="{70F0F32D-80E5-4C10-B470-AC298C807AE8}" dt="2022-08-11T23:57:44.657" v="1626" actId="478"/>
          <ac:spMkLst>
            <pc:docMk/>
            <pc:sldMk cId="320930658" sldId="280"/>
            <ac:spMk id="17" creationId="{00000000-0000-0000-0000-000000000000}"/>
          </ac:spMkLst>
        </pc:spChg>
        <pc:spChg chg="del mod">
          <ac:chgData name="T H" userId="270efafb50020bd6" providerId="LiveId" clId="{70F0F32D-80E5-4C10-B470-AC298C807AE8}" dt="2022-08-11T23:54:12.305" v="1607"/>
          <ac:spMkLst>
            <pc:docMk/>
            <pc:sldMk cId="320930658" sldId="280"/>
            <ac:spMk id="18" creationId="{00000000-0000-0000-0000-000000000000}"/>
          </ac:spMkLst>
        </pc:spChg>
        <pc:spChg chg="del mod">
          <ac:chgData name="T H" userId="270efafb50020bd6" providerId="LiveId" clId="{70F0F32D-80E5-4C10-B470-AC298C807AE8}" dt="2022-08-11T23:57:32.186" v="1622" actId="478"/>
          <ac:spMkLst>
            <pc:docMk/>
            <pc:sldMk cId="320930658" sldId="280"/>
            <ac:spMk id="19" creationId="{00000000-0000-0000-0000-000000000000}"/>
          </ac:spMkLst>
        </pc:spChg>
        <pc:spChg chg="del">
          <ac:chgData name="T H" userId="270efafb50020bd6" providerId="LiveId" clId="{70F0F32D-80E5-4C10-B470-AC298C807AE8}" dt="2022-08-11T23:57:44.657" v="1626" actId="478"/>
          <ac:spMkLst>
            <pc:docMk/>
            <pc:sldMk cId="320930658" sldId="280"/>
            <ac:spMk id="20" creationId="{00000000-0000-0000-0000-000000000000}"/>
          </ac:spMkLst>
        </pc:spChg>
        <pc:spChg chg="del mod">
          <ac:chgData name="T H" userId="270efafb50020bd6" providerId="LiveId" clId="{70F0F32D-80E5-4C10-B470-AC298C807AE8}" dt="2022-08-11T23:57:50.201" v="1631" actId="478"/>
          <ac:spMkLst>
            <pc:docMk/>
            <pc:sldMk cId="320930658" sldId="280"/>
            <ac:spMk id="21" creationId="{00000000-0000-0000-0000-000000000000}"/>
          </ac:spMkLst>
        </pc:spChg>
        <pc:spChg chg="del mod">
          <ac:chgData name="T H" userId="270efafb50020bd6" providerId="LiveId" clId="{70F0F32D-80E5-4C10-B470-AC298C807AE8}" dt="2022-08-11T23:54:12.301" v="1605" actId="478"/>
          <ac:spMkLst>
            <pc:docMk/>
            <pc:sldMk cId="320930658" sldId="280"/>
            <ac:spMk id="22" creationId="{00000000-0000-0000-0000-000000000000}"/>
          </ac:spMkLst>
        </pc:spChg>
        <pc:spChg chg="del mod">
          <ac:chgData name="T H" userId="270efafb50020bd6" providerId="LiveId" clId="{70F0F32D-80E5-4C10-B470-AC298C807AE8}" dt="2022-08-11T23:54:56.658" v="1614" actId="478"/>
          <ac:spMkLst>
            <pc:docMk/>
            <pc:sldMk cId="320930658" sldId="280"/>
            <ac:spMk id="23" creationId="{00000000-0000-0000-0000-000000000000}"/>
          </ac:spMkLst>
        </pc:spChg>
        <pc:spChg chg="del">
          <ac:chgData name="T H" userId="270efafb50020bd6" providerId="LiveId" clId="{70F0F32D-80E5-4C10-B470-AC298C807AE8}" dt="2022-08-11T23:57:46.311" v="1627" actId="478"/>
          <ac:spMkLst>
            <pc:docMk/>
            <pc:sldMk cId="320930658" sldId="280"/>
            <ac:spMk id="24" creationId="{00000000-0000-0000-0000-000000000000}"/>
          </ac:spMkLst>
        </pc:spChg>
        <pc:spChg chg="mod">
          <ac:chgData name="T H" userId="270efafb50020bd6" providerId="LiveId" clId="{70F0F32D-80E5-4C10-B470-AC298C807AE8}" dt="2022-08-12T00:09:17.437" v="1717" actId="20577"/>
          <ac:spMkLst>
            <pc:docMk/>
            <pc:sldMk cId="320930658" sldId="280"/>
            <ac:spMk id="45" creationId="{00000000-0000-0000-0000-000000000000}"/>
          </ac:spMkLst>
        </pc:spChg>
        <pc:graphicFrameChg chg="mod modGraphic">
          <ac:chgData name="T H" userId="270efafb50020bd6" providerId="LiveId" clId="{70F0F32D-80E5-4C10-B470-AC298C807AE8}" dt="2022-08-12T00:11:31.267" v="1727" actId="20577"/>
          <ac:graphicFrameMkLst>
            <pc:docMk/>
            <pc:sldMk cId="320930658" sldId="280"/>
            <ac:graphicFrameMk id="7" creationId="{00000000-0000-0000-0000-000000000000}"/>
          </ac:graphicFrameMkLst>
        </pc:graphicFrameChg>
      </pc:sldChg>
      <pc:sldChg chg="addSp delSp modSp add mod delAnim modAnim">
        <pc:chgData name="T H" userId="270efafb50020bd6" providerId="LiveId" clId="{70F0F32D-80E5-4C10-B470-AC298C807AE8}" dt="2022-08-11T23:41:29.418" v="815"/>
        <pc:sldMkLst>
          <pc:docMk/>
          <pc:sldMk cId="1732376544" sldId="281"/>
        </pc:sldMkLst>
        <pc:spChg chg="del mod">
          <ac:chgData name="T H" userId="270efafb50020bd6" providerId="LiveId" clId="{70F0F32D-80E5-4C10-B470-AC298C807AE8}" dt="2022-08-11T23:35:28.355" v="698" actId="478"/>
          <ac:spMkLst>
            <pc:docMk/>
            <pc:sldMk cId="1732376544" sldId="281"/>
            <ac:spMk id="7" creationId="{00000000-0000-0000-0000-000000000000}"/>
          </ac:spMkLst>
        </pc:spChg>
        <pc:spChg chg="add mod">
          <ac:chgData name="T H" userId="270efafb50020bd6" providerId="LiveId" clId="{70F0F32D-80E5-4C10-B470-AC298C807AE8}" dt="2022-08-11T23:41:22.052" v="813" actId="571"/>
          <ac:spMkLst>
            <pc:docMk/>
            <pc:sldMk cId="1732376544" sldId="281"/>
            <ac:spMk id="7" creationId="{028B0BA2-45F9-220C-C6F9-6FEFB658153C}"/>
          </ac:spMkLst>
        </pc:spChg>
        <pc:spChg chg="add mod">
          <ac:chgData name="T H" userId="270efafb50020bd6" providerId="LiveId" clId="{70F0F32D-80E5-4C10-B470-AC298C807AE8}" dt="2022-08-11T23:36:32.320" v="706" actId="114"/>
          <ac:spMkLst>
            <pc:docMk/>
            <pc:sldMk cId="1732376544" sldId="281"/>
            <ac:spMk id="14" creationId="{AD46774F-0910-2AEC-12DA-BF89A37ECDA2}"/>
          </ac:spMkLst>
        </pc:spChg>
        <pc:spChg chg="mod">
          <ac:chgData name="T H" userId="270efafb50020bd6" providerId="LiveId" clId="{70F0F32D-80E5-4C10-B470-AC298C807AE8}" dt="2022-08-11T23:33:14.408" v="675" actId="20577"/>
          <ac:spMkLst>
            <pc:docMk/>
            <pc:sldMk cId="1732376544" sldId="281"/>
            <ac:spMk id="47" creationId="{00000000-0000-0000-0000-000000000000}"/>
          </ac:spMkLst>
        </pc:spChg>
        <pc:picChg chg="add mod">
          <ac:chgData name="T H" userId="270efafb50020bd6" providerId="LiveId" clId="{70F0F32D-80E5-4C10-B470-AC298C807AE8}" dt="2022-08-11T23:41:22.052" v="813" actId="571"/>
          <ac:picMkLst>
            <pc:docMk/>
            <pc:sldMk cId="1732376544" sldId="281"/>
            <ac:picMk id="8" creationId="{1B26C7AC-B077-860B-88AD-4C30E3C639D6}"/>
          </ac:picMkLst>
        </pc:picChg>
        <pc:picChg chg="del">
          <ac:chgData name="T H" userId="270efafb50020bd6" providerId="LiveId" clId="{70F0F32D-80E5-4C10-B470-AC298C807AE8}" dt="2022-08-11T23:33:17.428" v="676" actId="478"/>
          <ac:picMkLst>
            <pc:docMk/>
            <pc:sldMk cId="1732376544" sldId="281"/>
            <ac:picMk id="9" creationId="{D8627DB2-41D1-A788-6BA5-9F4787429DB8}"/>
          </ac:picMkLst>
        </pc:picChg>
        <pc:picChg chg="add del mod">
          <ac:chgData name="T H" userId="270efafb50020bd6" providerId="LiveId" clId="{70F0F32D-80E5-4C10-B470-AC298C807AE8}" dt="2022-08-11T23:30:42.321" v="571" actId="478"/>
          <ac:picMkLst>
            <pc:docMk/>
            <pc:sldMk cId="1732376544" sldId="281"/>
            <ac:picMk id="10" creationId="{3DC28FDF-BD14-31F2-1584-B41761CA6FEF}"/>
          </ac:picMkLst>
        </pc:picChg>
        <pc:picChg chg="add mod">
          <ac:chgData name="T H" userId="270efafb50020bd6" providerId="LiveId" clId="{70F0F32D-80E5-4C10-B470-AC298C807AE8}" dt="2022-08-11T23:33:53.775" v="682" actId="14100"/>
          <ac:picMkLst>
            <pc:docMk/>
            <pc:sldMk cId="1732376544" sldId="281"/>
            <ac:picMk id="12" creationId="{F99A9AC7-116A-8152-2FEC-0D1CF477B938}"/>
          </ac:picMkLst>
        </pc:picChg>
      </pc:sldChg>
    </pc:docChg>
  </pc:docChgLst>
  <pc:docChgLst>
    <pc:chgData name="T H" userId="270efafb50020bd6" providerId="LiveId" clId="{50DA8C9E-A493-40A6-A75E-243F02ED53AD}"/>
    <pc:docChg chg="undo custSel modSld">
      <pc:chgData name="T H" userId="270efafb50020bd6" providerId="LiveId" clId="{50DA8C9E-A493-40A6-A75E-243F02ED53AD}" dt="2022-08-13T05:02:49.188" v="27" actId="14100"/>
      <pc:docMkLst>
        <pc:docMk/>
      </pc:docMkLst>
      <pc:sldChg chg="addSp delSp modSp mod delAnim">
        <pc:chgData name="T H" userId="270efafb50020bd6" providerId="LiveId" clId="{50DA8C9E-A493-40A6-A75E-243F02ED53AD}" dt="2022-08-13T05:02:49.188" v="27" actId="14100"/>
        <pc:sldMkLst>
          <pc:docMk/>
          <pc:sldMk cId="780420906" sldId="279"/>
        </pc:sldMkLst>
        <pc:spChg chg="mod">
          <ac:chgData name="T H" userId="270efafb50020bd6" providerId="LiveId" clId="{50DA8C9E-A493-40A6-A75E-243F02ED53AD}" dt="2022-08-13T05:02:49.188" v="27" actId="14100"/>
          <ac:spMkLst>
            <pc:docMk/>
            <pc:sldMk cId="780420906" sldId="279"/>
            <ac:spMk id="9" creationId="{00000000-0000-0000-0000-000000000000}"/>
          </ac:spMkLst>
        </pc:spChg>
        <pc:picChg chg="add del mod modCrop">
          <ac:chgData name="T H" userId="270efafb50020bd6" providerId="LiveId" clId="{50DA8C9E-A493-40A6-A75E-243F02ED53AD}" dt="2022-08-13T05:02:39.429" v="23" actId="21"/>
          <ac:picMkLst>
            <pc:docMk/>
            <pc:sldMk cId="780420906" sldId="279"/>
            <ac:picMk id="7" creationId="{4C341A56-5941-82DA-8F46-C472F0A0CB17}"/>
          </ac:picMkLst>
        </pc:picChg>
        <pc:picChg chg="del">
          <ac:chgData name="T H" userId="270efafb50020bd6" providerId="LiveId" clId="{50DA8C9E-A493-40A6-A75E-243F02ED53AD}" dt="2022-08-13T05:01:05.294" v="0" actId="478"/>
          <ac:picMkLst>
            <pc:docMk/>
            <pc:sldMk cId="780420906" sldId="279"/>
            <ac:picMk id="8" creationId="{6E30AAD2-742A-7958-4D67-65C37B3531BF}"/>
          </ac:picMkLst>
        </pc:picChg>
        <pc:picChg chg="add del mod modCrop">
          <ac:chgData name="T H" userId="270efafb50020bd6" providerId="LiveId" clId="{50DA8C9E-A493-40A6-A75E-243F02ED53AD}" dt="2022-08-13T05:01:55.544" v="14"/>
          <ac:picMkLst>
            <pc:docMk/>
            <pc:sldMk cId="780420906" sldId="279"/>
            <ac:picMk id="11" creationId="{EA284860-C1F1-52C1-AFB8-9042D5DE3485}"/>
          </ac:picMkLst>
        </pc:picChg>
        <pc:picChg chg="add del mod modCrop">
          <ac:chgData name="T H" userId="270efafb50020bd6" providerId="LiveId" clId="{50DA8C9E-A493-40A6-A75E-243F02ED53AD}" dt="2022-08-13T05:02:39.429" v="23" actId="21"/>
          <ac:picMkLst>
            <pc:docMk/>
            <pc:sldMk cId="780420906" sldId="279"/>
            <ac:picMk id="12" creationId="{B597E4DC-9EE9-2200-247C-2A8CCF558A18}"/>
          </ac:picMkLst>
        </pc:picChg>
        <pc:picChg chg="add mod">
          <ac:chgData name="T H" userId="270efafb50020bd6" providerId="LiveId" clId="{50DA8C9E-A493-40A6-A75E-243F02ED53AD}" dt="2022-08-13T05:02:42.772" v="25" actId="1076"/>
          <ac:picMkLst>
            <pc:docMk/>
            <pc:sldMk cId="780420906" sldId="279"/>
            <ac:picMk id="13" creationId="{55C67477-DF2E-12CE-3815-AB058E97A4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 SỬ DỤNG ĐÈN HỌC (T2)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71370" cy="930735"/>
            <a:chOff x="5063626" y="172432"/>
            <a:chExt cx="5379052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79052" cy="930735"/>
              <a:chOff x="5063626" y="172432"/>
              <a:chExt cx="5379052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7905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Năm ngày 28 tháng 9 năm 2023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thảo luận và sắp xếp các bước trong Hình 4 theo thứ tự hợp lí khi sử dụng đèn học.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8396" y="3581400"/>
            <a:ext cx="8443830" cy="434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600" b="1" i="1">
                <a:solidFill>
                  <a:srgbClr val="0000FF"/>
                </a:solidFill>
                <a:latin typeface="+mj-lt"/>
              </a:rPr>
              <a:t>-</a:t>
            </a:r>
            <a:r>
              <a:rPr lang="en-US" sz="3600" b="1" i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i="1">
                <a:solidFill>
                  <a:srgbClr val="0000FF"/>
                </a:solidFill>
                <a:latin typeface="+mj-lt"/>
              </a:rPr>
              <a:t>Bước 1: Đặt đèn ở vị trí phù hợp (Hình a)</a:t>
            </a:r>
          </a:p>
          <a:p>
            <a:pPr algn="just">
              <a:lnSpc>
                <a:spcPct val="130000"/>
              </a:lnSpc>
            </a:pPr>
            <a:r>
              <a:rPr lang="vi-VN" sz="3600" b="1" i="1">
                <a:solidFill>
                  <a:srgbClr val="0000FF"/>
                </a:solidFill>
                <a:latin typeface="+mj-lt"/>
              </a:rPr>
              <a:t>- Bước 2: Bật đèn khi sử dụng (Hình d)</a:t>
            </a:r>
          </a:p>
          <a:p>
            <a:pPr algn="just">
              <a:lnSpc>
                <a:spcPct val="130000"/>
              </a:lnSpc>
            </a:pPr>
            <a:r>
              <a:rPr lang="en-US" sz="3600" b="1" i="1">
                <a:solidFill>
                  <a:srgbClr val="0000FF"/>
                </a:solidFill>
                <a:latin typeface="+mj-lt"/>
              </a:rPr>
              <a:t>- </a:t>
            </a:r>
            <a:r>
              <a:rPr lang="vi-VN" sz="3600" b="1" i="1">
                <a:solidFill>
                  <a:srgbClr val="0000FF"/>
                </a:solidFill>
                <a:latin typeface="+mj-lt"/>
              </a:rPr>
              <a:t>Bước 3: Điều chỉnh độ cao và hướng chiếu sáng của đèn (Hình c)</a:t>
            </a:r>
            <a:endParaRPr lang="en-US" sz="3600" b="1" i="1">
              <a:solidFill>
                <a:srgbClr val="0000FF"/>
              </a:solidFill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vi-VN" sz="3600" b="1" i="1">
                <a:solidFill>
                  <a:srgbClr val="0000FF"/>
                </a:solidFill>
                <a:latin typeface="+mj-lt"/>
              </a:rPr>
              <a:t>-</a:t>
            </a:r>
            <a:r>
              <a:rPr lang="en-US" sz="3600" b="1" i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i="1">
                <a:solidFill>
                  <a:srgbClr val="0000FF"/>
                </a:solidFill>
                <a:latin typeface="+mj-lt"/>
              </a:rPr>
              <a:t>Bước 4: T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3600" b="1" i="1">
                <a:solidFill>
                  <a:srgbClr val="0000FF"/>
                </a:solidFill>
                <a:latin typeface="+mj-lt"/>
              </a:rPr>
              <a:t>t đèn khi không sử dụng (Hình 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627DB2-41D1-A788-6BA5-9F478742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" r="7692"/>
          <a:stretch/>
        </p:blipFill>
        <p:spPr>
          <a:xfrm>
            <a:off x="9912226" y="2864854"/>
            <a:ext cx="5998493" cy="57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4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40" cy="930735"/>
              <a:chOff x="5063626" y="172432"/>
              <a:chExt cx="539954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</a:t>
                </a:r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thảo luận và cho biết tại sao các tình huống sử dụng đèn học trong Hình 5 là mất an toàn?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9A9AC7-116A-8152-2FEC-0D1CF477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719" y="2771377"/>
            <a:ext cx="5819775" cy="5915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46774F-0910-2AEC-12DA-BF89A37ECDA2}"/>
              </a:ext>
            </a:extLst>
          </p:cNvPr>
          <p:cNvSpPr txBox="1"/>
          <p:nvPr/>
        </p:nvSpPr>
        <p:spPr>
          <a:xfrm>
            <a:off x="1051719" y="3581400"/>
            <a:ext cx="81371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a: Đặt đèn trên bàn ướt dễ bị giật điện do nước truyền điện, gây nguy hiểm.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b: Giật dây nguồn dễ gây mất an toàn khi sử dụng đồ dùng điện.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c: Khi đèn đang phát sáng, nhiệt độ của bóng đèn rất cao, sờ tay vào bóng sẽ gây bỏng.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d: Đèn học chiếu thẳng ánh sáng vào mắt gây lóa và hại mắt.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xmlns="" id="{028B0BA2-45F9-220C-C6F9-6FEFB658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06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26C7AC-B077-860B-88AD-4C30E3C6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442" y="2771377"/>
            <a:ext cx="5819775" cy="59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80319" y="5549311"/>
            <a:ext cx="13944600" cy="242653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nl-NL" sz="4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Khi ánh sáng của đèn học nhấp nháy hoặc không sáng rõ, em cần nói với người lớn trong gia đình để đảm bảo an toàn..</a:t>
            </a:r>
            <a:endParaRPr lang="en-US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A605FB54-5568-11B9-2731-B87FD1F5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06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67477-DF2E-12CE-3815-AB058E97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10" y="2514600"/>
            <a:ext cx="11528535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6401" y="2223089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nl-NL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dáng và màu sắc của chiếc đèn học mà em yêu thích. Cách sử dụng đèn học đúng cách và an toàn.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26083"/>
              </p:ext>
            </p:extLst>
          </p:nvPr>
        </p:nvGraphicFramePr>
        <p:xfrm>
          <a:off x="1176401" y="3492765"/>
          <a:ext cx="14190535" cy="52108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47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46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7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sử dụng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2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kern="1200">
                          <a:solidFill>
                            <a:schemeClr val="tx1"/>
                          </a:solidFill>
                          <a:effectLst/>
                          <a:latin typeface="Times New Romantim"/>
                          <a:ea typeface="+mn-ea"/>
                          <a:cs typeface="+mn-cs"/>
                        </a:rPr>
                        <a:t>cao, mảnh, dễ thương.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tim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tim"/>
                          <a:ea typeface="Times New Roman"/>
                          <a:cs typeface="Times New Roman" pitchFamily="18" charset="0"/>
                        </a:rPr>
                        <a:t>vàng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- Cách sử dụng đèn học đúng cách và an toàn:</a:t>
                      </a:r>
                    </a:p>
                    <a:p>
                      <a:pPr algn="just"/>
                      <a:r>
                        <a:rPr lang="vi-VN" sz="3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đặt đèn lên mặt bàn bị ướt</a:t>
                      </a:r>
                    </a:p>
                    <a:p>
                      <a:pPr algn="just"/>
                      <a:r>
                        <a:rPr lang="vi-VN" sz="3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tắt đèn bằng cách giật dây nguồn</a:t>
                      </a:r>
                    </a:p>
                    <a:p>
                      <a:pPr algn="just"/>
                      <a:r>
                        <a:rPr lang="vi-VN" sz="3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sờ tay vào bóng đèn đang sáng</a:t>
                      </a:r>
                    </a:p>
                    <a:p>
                      <a:pPr algn="just"/>
                      <a:r>
                        <a:rPr lang="vi-VN" sz="3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để ánh sáng đèn chiếu trực tiếp vào mắt</a:t>
                      </a:r>
                    </a:p>
                    <a:p>
                      <a:pPr algn="just"/>
                      <a:r>
                        <a:rPr lang="vi-VN" sz="3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Khi ánh sáng đèn nhấp nháy hoặc không sáng rõ, cần nói với người lớn để đảm bảo an toàn.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tim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726699"/>
              </p:ext>
            </p:extLst>
          </p:nvPr>
        </p:nvGraphicFramePr>
        <p:xfrm>
          <a:off x="1585913" y="457200"/>
          <a:ext cx="13106400" cy="79224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1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i="0">
                          <a:solidFill>
                            <a:srgbClr val="FF0000"/>
                          </a:solidFill>
                          <a:effectLst/>
                          <a:latin typeface="Times New Romantim"/>
                        </a:rPr>
                        <a:t>- Cách sử dụng đèn học đúng cách và an toàn: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đặt đèn lên mặt bàn bị ướt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tắt đèn bằng cách giật dây nguồn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sờ tay vào bóng đèn đang sáng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để ánh sáng đèn chiếu trực tiếp vào mắt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Khi ánh sáng đèn nhấp nháy hoặc không sáng rõ, cần nói với người lớn để đảm bảo an toàn.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>
                        <a:solidFill>
                          <a:schemeClr val="tx1"/>
                        </a:solidFill>
                        <a:effectLst/>
                        <a:latin typeface="Times New Romantim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2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561</Words>
  <Application>Microsoft Office PowerPoint</Application>
  <PresentationFormat>Custom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Times New Romantim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267</cp:revision>
  <dcterms:created xsi:type="dcterms:W3CDTF">2022-07-10T01:37:20Z</dcterms:created>
  <dcterms:modified xsi:type="dcterms:W3CDTF">2025-12-23T07:14:49Z</dcterms:modified>
</cp:coreProperties>
</file>