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257" r:id="rId3"/>
    <p:sldId id="258" r:id="rId4"/>
    <p:sldId id="282" r:id="rId5"/>
    <p:sldId id="285" r:id="rId6"/>
    <p:sldId id="276" r:id="rId7"/>
    <p:sldId id="286" r:id="rId8"/>
    <p:sldId id="284" r:id="rId9"/>
    <p:sldId id="280" r:id="rId10"/>
    <p:sldId id="289" r:id="rId11"/>
    <p:sldId id="288" r:id="rId12"/>
    <p:sldId id="291" r:id="rId13"/>
    <p:sldId id="290" r:id="rId14"/>
    <p:sldId id="268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B69"/>
    <a:srgbClr val="FFCC29"/>
    <a:srgbClr val="F6882E"/>
    <a:srgbClr val="FF3399"/>
    <a:srgbClr val="88DFE8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291F4-1CCD-4396-974F-6E475E106B5B}" v="1815" dt="2022-08-13T02:22:28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6" autoAdjust="0"/>
    <p:restoredTop sz="94660"/>
  </p:normalViewPr>
  <p:slideViewPr>
    <p:cSldViewPr>
      <p:cViewPr varScale="1">
        <p:scale>
          <a:sx n="53" d="100"/>
          <a:sy n="53" d="100"/>
        </p:scale>
        <p:origin x="654" y="12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3AC2328E-097B-45CF-A799-A887DBE47057}"/>
    <pc:docChg chg="undo redo custSel addSld modSld">
      <pc:chgData name="T H" userId="270efafb50020bd6" providerId="LiveId" clId="{3AC2328E-097B-45CF-A799-A887DBE47057}" dt="2022-08-11T22:35:03.761" v="2773" actId="1076"/>
      <pc:docMkLst>
        <pc:docMk/>
      </pc:docMkLst>
      <pc:sldChg chg="addSp delSp modSp mod delAnim modAnim">
        <pc:chgData name="T H" userId="270efafb50020bd6" providerId="LiveId" clId="{3AC2328E-097B-45CF-A799-A887DBE47057}" dt="2022-08-11T19:55:57.106" v="555" actId="20577"/>
        <pc:sldMkLst>
          <pc:docMk/>
          <pc:sldMk cId="2365650238" sldId="258"/>
        </pc:sldMkLst>
        <pc:spChg chg="del mod">
          <ac:chgData name="T H" userId="270efafb50020bd6" providerId="LiveId" clId="{3AC2328E-097B-45CF-A799-A887DBE47057}" dt="2022-08-11T19:40:40.022" v="218" actId="478"/>
          <ac:spMkLst>
            <pc:docMk/>
            <pc:sldMk cId="2365650238" sldId="258"/>
            <ac:spMk id="8" creationId="{00000000-0000-0000-0000-000000000000}"/>
          </ac:spMkLst>
        </pc:spChg>
        <pc:spChg chg="add mod">
          <ac:chgData name="T H" userId="270efafb50020bd6" providerId="LiveId" clId="{3AC2328E-097B-45CF-A799-A887DBE47057}" dt="2022-08-11T19:48:07.183" v="262" actId="948"/>
          <ac:spMkLst>
            <pc:docMk/>
            <pc:sldMk cId="2365650238" sldId="258"/>
            <ac:spMk id="11" creationId="{882865E2-EDCD-B891-8A25-0B8C9B6B57D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8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9" creationId="{00000000-0000-0000-0000-000000000000}"/>
          </ac:spMkLst>
        </pc:spChg>
        <pc:spChg chg="del mod">
          <ac:chgData name="T H" userId="270efafb50020bd6" providerId="LiveId" clId="{3AC2328E-097B-45CF-A799-A887DBE47057}" dt="2022-08-11T19:40:37.714" v="216" actId="478"/>
          <ac:spMkLst>
            <pc:docMk/>
            <pc:sldMk cId="2365650238" sldId="258"/>
            <ac:spMk id="20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1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2" creationId="{00000000-0000-0000-0000-000000000000}"/>
          </ac:spMkLst>
        </pc:spChg>
        <pc:spChg chg="mod">
          <ac:chgData name="T H" userId="270efafb50020bd6" providerId="LiveId" clId="{3AC2328E-097B-45CF-A799-A887DBE47057}" dt="2022-08-11T19:48:34.770" v="298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19:38:56.293" v="8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19:55:57.106" v="555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3AC2328E-097B-45CF-A799-A887DBE47057}" dt="2022-08-11T19:47:48.103" v="261" actId="1076"/>
          <ac:picMkLst>
            <pc:docMk/>
            <pc:sldMk cId="2365650238" sldId="258"/>
            <ac:picMk id="9" creationId="{18A919B0-131C-EE46-E00B-5B22D3489BED}"/>
          </ac:picMkLst>
        </pc:picChg>
        <pc:picChg chg="del">
          <ac:chgData name="T H" userId="270efafb50020bd6" providerId="LiveId" clId="{3AC2328E-097B-45CF-A799-A887DBE47057}" dt="2022-08-11T19:40:34.478" v="212" actId="478"/>
          <ac:picMkLst>
            <pc:docMk/>
            <pc:sldMk cId="2365650238" sldId="258"/>
            <ac:picMk id="12" creationId="{00000000-0000-0000-0000-000000000000}"/>
          </ac:picMkLst>
        </pc:picChg>
        <pc:picChg chg="del">
          <ac:chgData name="T H" userId="270efafb50020bd6" providerId="LiveId" clId="{3AC2328E-097B-45CF-A799-A887DBE47057}" dt="2022-08-11T19:40:34.987" v="213" actId="478"/>
          <ac:picMkLst>
            <pc:docMk/>
            <pc:sldMk cId="2365650238" sldId="258"/>
            <ac:picMk id="13" creationId="{00000000-0000-0000-0000-000000000000}"/>
          </ac:picMkLst>
        </pc:picChg>
        <pc:picChg chg="del">
          <ac:chgData name="T H" userId="270efafb50020bd6" providerId="LiveId" clId="{3AC2328E-097B-45CF-A799-A887DBE47057}" dt="2022-08-11T19:40:35.465" v="214" actId="478"/>
          <ac:picMkLst>
            <pc:docMk/>
            <pc:sldMk cId="2365650238" sldId="258"/>
            <ac:picMk id="14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5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6" creationId="{00000000-0000-0000-0000-000000000000}"/>
          </ac:picMkLst>
        </pc:picChg>
        <pc:picChg chg="del">
          <ac:chgData name="T H" userId="270efafb50020bd6" providerId="LiveId" clId="{3AC2328E-097B-45CF-A799-A887DBE47057}" dt="2022-08-11T19:40:29.417" v="210" actId="478"/>
          <ac:picMkLst>
            <pc:docMk/>
            <pc:sldMk cId="2365650238" sldId="258"/>
            <ac:picMk id="2050" creationId="{00000000-0000-0000-0000-000000000000}"/>
          </ac:picMkLst>
        </pc:picChg>
      </pc:sldChg>
      <pc:sldChg chg="modSp mod">
        <pc:chgData name="T H" userId="270efafb50020bd6" providerId="LiveId" clId="{3AC2328E-097B-45CF-A799-A887DBE47057}" dt="2022-08-11T19:38:23.569" v="39" actId="20577"/>
        <pc:sldMkLst>
          <pc:docMk/>
          <pc:sldMk cId="2181279512" sldId="275"/>
        </pc:sldMkLst>
        <pc:spChg chg="mod">
          <ac:chgData name="T H" userId="270efafb50020bd6" providerId="LiveId" clId="{3AC2328E-097B-45CF-A799-A887DBE47057}" dt="2022-08-11T19:38:23.569" v="39" actId="20577"/>
          <ac:spMkLst>
            <pc:docMk/>
            <pc:sldMk cId="2181279512" sldId="275"/>
            <ac:spMk id="14" creationId="{00000000-0000-0000-0000-000000000000}"/>
          </ac:spMkLst>
        </pc:spChg>
        <pc:spChg chg="mod">
          <ac:chgData name="T H" userId="270efafb50020bd6" providerId="LiveId" clId="{3AC2328E-097B-45CF-A799-A887DBE47057}" dt="2022-08-11T19:38:11.242" v="0" actId="1076"/>
          <ac:spMkLst>
            <pc:docMk/>
            <pc:sldMk cId="2181279512" sldId="275"/>
            <ac:spMk id="15" creationId="{00000000-0000-0000-0000-000000000000}"/>
          </ac:spMkLst>
        </pc:spChg>
      </pc:sldChg>
      <pc:sldChg chg="addSp delSp modSp mod modAnim">
        <pc:chgData name="T H" userId="270efafb50020bd6" providerId="LiveId" clId="{3AC2328E-097B-45CF-A799-A887DBE47057}" dt="2022-08-11T20:34:16.605" v="1459" actId="14100"/>
        <pc:sldMkLst>
          <pc:docMk/>
          <pc:sldMk cId="1464382639" sldId="276"/>
        </pc:sldMkLst>
        <pc:spChg chg="add mod">
          <ac:chgData name="T H" userId="270efafb50020bd6" providerId="LiveId" clId="{3AC2328E-097B-45CF-A799-A887DBE47057}" dt="2022-08-11T19:49:25.478" v="302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3AC2328E-097B-45CF-A799-A887DBE47057}" dt="2022-08-11T20:07:46.073" v="1204" actId="478"/>
          <ac:spMkLst>
            <pc:docMk/>
            <pc:sldMk cId="1464382639" sldId="276"/>
            <ac:spMk id="28" creationId="{BAE73051-6F7B-F483-C968-2D13046BA572}"/>
          </ac:spMkLst>
        </pc:spChg>
        <pc:spChg chg="add mod">
          <ac:chgData name="T H" userId="270efafb50020bd6" providerId="LiveId" clId="{3AC2328E-097B-45CF-A799-A887DBE47057}" dt="2022-08-11T20:10:13.793" v="1319" actId="1037"/>
          <ac:spMkLst>
            <pc:docMk/>
            <pc:sldMk cId="1464382639" sldId="276"/>
            <ac:spMk id="29" creationId="{86C69135-9527-2A0F-D3AE-27FA8C2FD2CE}"/>
          </ac:spMkLst>
        </pc:spChg>
        <pc:spChg chg="add mod">
          <ac:chgData name="T H" userId="270efafb50020bd6" providerId="LiveId" clId="{3AC2328E-097B-45CF-A799-A887DBE47057}" dt="2022-08-11T20:10:38.299" v="1324" actId="1037"/>
          <ac:spMkLst>
            <pc:docMk/>
            <pc:sldMk cId="1464382639" sldId="276"/>
            <ac:spMk id="30" creationId="{27B9244A-4A39-7AA3-D3A4-7D5939D16D3F}"/>
          </ac:spMkLst>
        </pc:spChg>
        <pc:spChg chg="add mod">
          <ac:chgData name="T H" userId="270efafb50020bd6" providerId="LiveId" clId="{3AC2328E-097B-45CF-A799-A887DBE47057}" dt="2022-08-11T20:10:42.076" v="1326" actId="1037"/>
          <ac:spMkLst>
            <pc:docMk/>
            <pc:sldMk cId="1464382639" sldId="276"/>
            <ac:spMk id="31" creationId="{2197C24E-BC92-7E85-0719-4D9D472E1C5D}"/>
          </ac:spMkLst>
        </pc:spChg>
        <pc:spChg chg="add mod">
          <ac:chgData name="T H" userId="270efafb50020bd6" providerId="LiveId" clId="{3AC2328E-097B-45CF-A799-A887DBE47057}" dt="2022-08-11T20:10:44.588" v="1328" actId="1037"/>
          <ac:spMkLst>
            <pc:docMk/>
            <pc:sldMk cId="1464382639" sldId="276"/>
            <ac:spMk id="32" creationId="{EE44620E-BF75-F13A-806E-6E92C4EA2A8D}"/>
          </ac:spMkLst>
        </pc:spChg>
        <pc:spChg chg="add mod">
          <ac:chgData name="T H" userId="270efafb50020bd6" providerId="LiveId" clId="{3AC2328E-097B-45CF-A799-A887DBE47057}" dt="2022-08-11T20:10:47.029" v="1330" actId="1037"/>
          <ac:spMkLst>
            <pc:docMk/>
            <pc:sldMk cId="1464382639" sldId="276"/>
            <ac:spMk id="33" creationId="{3AFBA12D-FB72-EF3A-0C0B-26598D04F4BB}"/>
          </ac:spMkLst>
        </pc:spChg>
        <pc:spChg chg="add mod">
          <ac:chgData name="T H" userId="270efafb50020bd6" providerId="LiveId" clId="{3AC2328E-097B-45CF-A799-A887DBE47057}" dt="2022-08-11T20:11:07.098" v="1340" actId="14100"/>
          <ac:spMkLst>
            <pc:docMk/>
            <pc:sldMk cId="1464382639" sldId="276"/>
            <ac:spMk id="34" creationId="{609A5937-2319-FEF7-70FB-07304E65C06C}"/>
          </ac:spMkLst>
        </pc:spChg>
        <pc:spChg chg="del">
          <ac:chgData name="T H" userId="270efafb50020bd6" providerId="LiveId" clId="{3AC2328E-097B-45CF-A799-A887DBE47057}" dt="2022-08-11T19:49:25.002" v="301" actId="478"/>
          <ac:spMkLst>
            <pc:docMk/>
            <pc:sldMk cId="1464382639" sldId="276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20:03:45.614" v="962" actId="20577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20:17:36.291" v="1372" actId="1036"/>
          <ac:spMkLst>
            <pc:docMk/>
            <pc:sldMk cId="1464382639" sldId="276"/>
            <ac:spMk id="47" creationId="{00000000-0000-0000-0000-000000000000}"/>
          </ac:spMkLst>
        </pc:s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9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0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1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23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0:02:38.169" v="859" actId="478"/>
          <ac:graphicFrameMkLst>
            <pc:docMk/>
            <pc:sldMk cId="1464382639" sldId="276"/>
            <ac:graphicFrameMk id="24" creationId="{00000000-0000-0000-0000-000000000000}"/>
          </ac:graphicFrameMkLst>
        </pc:graphicFrameChg>
        <pc:picChg chg="add del mod">
          <ac:chgData name="T H" userId="270efafb50020bd6" providerId="LiveId" clId="{3AC2328E-097B-45CF-A799-A887DBE47057}" dt="2022-08-11T20:16:08.806" v="1370" actId="478"/>
          <ac:picMkLst>
            <pc:docMk/>
            <pc:sldMk cId="1464382639" sldId="276"/>
            <ac:picMk id="27" creationId="{70D32ECE-68B8-9B03-CA72-5BF8F35D9C4A}"/>
          </ac:picMkLst>
        </pc:picChg>
        <pc:picChg chg="add mod">
          <ac:chgData name="T H" userId="270efafb50020bd6" providerId="LiveId" clId="{3AC2328E-097B-45CF-A799-A887DBE47057}" dt="2022-08-11T20:34:16.605" v="1459" actId="14100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3AC2328E-097B-45CF-A799-A887DBE47057}" dt="2022-08-11T20:15:39.765" v="1364" actId="478"/>
          <ac:picMkLst>
            <pc:docMk/>
            <pc:sldMk cId="1464382639" sldId="276"/>
            <ac:picMk id="38" creationId="{5D4701A4-99FB-C572-BAE5-EF6744192191}"/>
          </ac:picMkLst>
        </pc:picChg>
      </pc:sldChg>
      <pc:sldChg chg="addSp delSp modSp mod">
        <pc:chgData name="T H" userId="270efafb50020bd6" providerId="LiveId" clId="{3AC2328E-097B-45CF-A799-A887DBE47057}" dt="2022-08-11T22:35:03.761" v="2773" actId="1076"/>
        <pc:sldMkLst>
          <pc:docMk/>
          <pc:sldMk cId="330576698" sldId="277"/>
        </pc:sldMkLst>
        <pc:spChg chg="add mod">
          <ac:chgData name="T H" userId="270efafb50020bd6" providerId="LiveId" clId="{3AC2328E-097B-45CF-A799-A887DBE47057}" dt="2022-08-11T22:21:47.866" v="2686" actId="20577"/>
          <ac:spMkLst>
            <pc:docMk/>
            <pc:sldMk cId="330576698" sldId="277"/>
            <ac:spMk id="9" creationId="{9B5BC12F-5784-A506-1E36-6D39B1855387}"/>
          </ac:spMkLst>
        </pc:spChg>
        <pc:spChg chg="add mod">
          <ac:chgData name="T H" userId="270efafb50020bd6" providerId="LiveId" clId="{3AC2328E-097B-45CF-A799-A887DBE47057}" dt="2022-08-11T22:21:35.302" v="2681" actId="113"/>
          <ac:spMkLst>
            <pc:docMk/>
            <pc:sldMk cId="330576698" sldId="277"/>
            <ac:spMk id="10" creationId="{AE39F12C-2DEE-FE9B-ABAB-F0D6E5D2DFB1}"/>
          </ac:spMkLst>
        </pc:spChg>
        <pc:spChg chg="add mod">
          <ac:chgData name="T H" userId="270efafb50020bd6" providerId="LiveId" clId="{3AC2328E-097B-45CF-A799-A887DBE47057}" dt="2022-08-11T22:29:39.372" v="2744" actId="14100"/>
          <ac:spMkLst>
            <pc:docMk/>
            <pc:sldMk cId="330576698" sldId="277"/>
            <ac:spMk id="19" creationId="{BB0FA582-2508-9FF1-0CD3-1B243D3C683A}"/>
          </ac:spMkLst>
        </pc:spChg>
        <pc:spChg chg="add del mod">
          <ac:chgData name="T H" userId="270efafb50020bd6" providerId="LiveId" clId="{3AC2328E-097B-45CF-A799-A887DBE47057}" dt="2022-08-11T22:31:07.602" v="2758" actId="21"/>
          <ac:spMkLst>
            <pc:docMk/>
            <pc:sldMk cId="330576698" sldId="277"/>
            <ac:spMk id="21" creationId="{44A4B7CD-E0D9-222A-E9E3-B50F53AE330B}"/>
          </ac:spMkLst>
        </pc:spChg>
        <pc:spChg chg="add mod">
          <ac:chgData name="T H" userId="270efafb50020bd6" providerId="LiveId" clId="{3AC2328E-097B-45CF-A799-A887DBE47057}" dt="2022-08-11T22:29:49.201" v="2746" actId="571"/>
          <ac:spMkLst>
            <pc:docMk/>
            <pc:sldMk cId="330576698" sldId="277"/>
            <ac:spMk id="23" creationId="{7885437B-A9BD-5B2C-09F7-98A557087635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4" creationId="{E1BE1566-E3CD-794A-956D-8442E4EFE790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5" creationId="{32FAFB6B-565D-6CCE-700A-B08951E90A9F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6" creationId="{C2C67CEA-F5A6-317B-C9AC-125ABC9D3EF9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7" creationId="{E8F53EFE-3192-1AF6-0AB0-4123AC0E79CD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8" creationId="{7E3D23FE-C12D-7C32-161F-89F3451B9FE5}"/>
          </ac:spMkLst>
        </pc:spChg>
        <pc:spChg chg="del mod">
          <ac:chgData name="T H" userId="270efafb50020bd6" providerId="LiveId" clId="{3AC2328E-097B-45CF-A799-A887DBE47057}" dt="2022-08-11T22:02:33.322" v="2641" actId="478"/>
          <ac:spMkLst>
            <pc:docMk/>
            <pc:sldMk cId="330576698" sldId="277"/>
            <ac:spMk id="46" creationId="{00000000-0000-0000-0000-000000000000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47" creationId="{B04C9F5C-682C-4A9C-81E2-91D1EE4D4CEB}"/>
          </ac:spMkLst>
        </pc:spChg>
        <pc:spChg chg="mod">
          <ac:chgData name="T H" userId="270efafb50020bd6" providerId="LiveId" clId="{3AC2328E-097B-45CF-A799-A887DBE47057}" dt="2022-08-11T22:35:03.761" v="2773" actId="1076"/>
          <ac:spMkLst>
            <pc:docMk/>
            <pc:sldMk cId="330576698" sldId="277"/>
            <ac:spMk id="53" creationId="{16E222C6-3F69-E178-367D-141503EDD1B5}"/>
          </ac:spMkLst>
        </pc:s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0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3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6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9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2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8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1:59:51.392" v="2506" actId="478"/>
          <ac:graphicFrameMkLst>
            <pc:docMk/>
            <pc:sldMk cId="330576698" sldId="277"/>
            <ac:graphicFrameMk id="29" creationId="{00000000-0000-0000-0000-000000000000}"/>
          </ac:graphicFrameMkLst>
        </pc:graphicFrameChg>
        <pc:picChg chg="add mod modCrop">
          <ac:chgData name="T H" userId="270efafb50020bd6" providerId="LiveId" clId="{3AC2328E-097B-45CF-A799-A887DBE47057}" dt="2022-08-11T22:27:45.870" v="2735" actId="1076"/>
          <ac:picMkLst>
            <pc:docMk/>
            <pc:sldMk cId="330576698" sldId="277"/>
            <ac:picMk id="8" creationId="{1907B49A-BB68-4077-2586-9BB8F3C37928}"/>
          </ac:picMkLst>
        </pc:picChg>
        <pc:picChg chg="add del mod">
          <ac:chgData name="T H" userId="270efafb50020bd6" providerId="LiveId" clId="{3AC2328E-097B-45CF-A799-A887DBE47057}" dt="2022-08-11T22:25:40.246" v="2709" actId="478"/>
          <ac:picMkLst>
            <pc:docMk/>
            <pc:sldMk cId="330576698" sldId="277"/>
            <ac:picMk id="12" creationId="{539D159B-EF47-915D-C678-C594DE8CAAD6}"/>
          </ac:picMkLst>
        </pc:picChg>
        <pc:picChg chg="add del mod">
          <ac:chgData name="T H" userId="270efafb50020bd6" providerId="LiveId" clId="{3AC2328E-097B-45CF-A799-A887DBE47057}" dt="2022-08-11T22:26:16.754" v="2713" actId="478"/>
          <ac:picMkLst>
            <pc:docMk/>
            <pc:sldMk cId="330576698" sldId="277"/>
            <ac:picMk id="14" creationId="{B24F3480-036F-81C4-78C7-49126D25217F}"/>
          </ac:picMkLst>
        </pc:picChg>
        <pc:picChg chg="add mod modCrop">
          <ac:chgData name="T H" userId="270efafb50020bd6" providerId="LiveId" clId="{3AC2328E-097B-45CF-A799-A887DBE47057}" dt="2022-08-11T22:27:59.310" v="2736" actId="732"/>
          <ac:picMkLst>
            <pc:docMk/>
            <pc:sldMk cId="330576698" sldId="277"/>
            <ac:picMk id="15" creationId="{EC059CE5-C60E-E96E-9E80-8D247B9843D5}"/>
          </ac:picMkLst>
        </pc:picChg>
        <pc:picChg chg="add mod">
          <ac:chgData name="T H" userId="270efafb50020bd6" providerId="LiveId" clId="{3AC2328E-097B-45CF-A799-A887DBE47057}" dt="2022-08-11T22:27:42.057" v="2734" actId="14100"/>
          <ac:picMkLst>
            <pc:docMk/>
            <pc:sldMk cId="330576698" sldId="277"/>
            <ac:picMk id="16" creationId="{E68EAA73-06CF-B48B-2B2F-6F0B0D65771A}"/>
          </ac:picMkLst>
        </pc:picChg>
        <pc:picChg chg="add del mod">
          <ac:chgData name="T H" userId="270efafb50020bd6" providerId="LiveId" clId="{3AC2328E-097B-45CF-A799-A887DBE47057}" dt="2022-08-11T22:30:23.928" v="2753" actId="478"/>
          <ac:picMkLst>
            <pc:docMk/>
            <pc:sldMk cId="330576698" sldId="277"/>
            <ac:picMk id="18" creationId="{22C19B3F-ACD1-0A04-A26B-48929E108B78}"/>
          </ac:picMkLst>
        </pc:picChg>
        <pc:picChg chg="add del mod">
          <ac:chgData name="T H" userId="270efafb50020bd6" providerId="LiveId" clId="{3AC2328E-097B-45CF-A799-A887DBE47057}" dt="2022-08-11T22:30:21.675" v="2752" actId="478"/>
          <ac:picMkLst>
            <pc:docMk/>
            <pc:sldMk cId="330576698" sldId="277"/>
            <ac:picMk id="20" creationId="{CEC1F2B5-69A2-312A-4C8D-7A59341BBD6C}"/>
          </ac:picMkLst>
        </pc:picChg>
        <pc:picChg chg="add del mod">
          <ac:chgData name="T H" userId="270efafb50020bd6" providerId="LiveId" clId="{3AC2328E-097B-45CF-A799-A887DBE47057}" dt="2022-08-11T22:34:58.537" v="2772"/>
          <ac:picMkLst>
            <pc:docMk/>
            <pc:sldMk cId="330576698" sldId="277"/>
            <ac:picMk id="22" creationId="{5C30A8F4-2948-3727-0A35-DCE0A85B6EB6}"/>
          </ac:picMkLst>
        </pc:picChg>
        <pc:picChg chg="mod">
          <ac:chgData name="T H" userId="270efafb50020bd6" providerId="LiveId" clId="{3AC2328E-097B-45CF-A799-A887DBE47057}" dt="2022-08-11T22:34:50.379" v="2771"/>
          <ac:picMkLst>
            <pc:docMk/>
            <pc:sldMk cId="330576698" sldId="277"/>
            <ac:picMk id="52" creationId="{C0029C52-E8BE-7A88-724E-BC746097E3EC}"/>
          </ac:picMkLst>
        </pc:picChg>
      </pc:sldChg>
      <pc:sldChg chg="addSp delSp modSp add mod delAnim modAnim">
        <pc:chgData name="T H" userId="270efafb50020bd6" providerId="LiveId" clId="{3AC2328E-097B-45CF-A799-A887DBE47057}" dt="2022-08-11T20:01:45.441" v="858" actId="255"/>
        <pc:sldMkLst>
          <pc:docMk/>
          <pc:sldMk cId="4215768826" sldId="282"/>
        </pc:sldMkLst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0" creationId="{B1714BEB-8ABE-ACC5-AD7E-A2D75D13A9C7}"/>
          </ac:spMkLst>
        </pc:spChg>
        <pc:spChg chg="del">
          <ac:chgData name="T H" userId="270efafb50020bd6" providerId="LiveId" clId="{3AC2328E-097B-45CF-A799-A887DBE47057}" dt="2022-08-11T19:56:02.850" v="557" actId="478"/>
          <ac:spMkLst>
            <pc:docMk/>
            <pc:sldMk cId="4215768826" sldId="282"/>
            <ac:spMk id="11" creationId="{882865E2-EDCD-B891-8A25-0B8C9B6B57D0}"/>
          </ac:spMkLst>
        </pc:spChg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2" creationId="{80A11ADF-A6A7-25DC-28BE-76C5C2744B12}"/>
          </ac:spMkLst>
        </pc:spChg>
        <pc:spChg chg="add mod">
          <ac:chgData name="T H" userId="270efafb50020bd6" providerId="LiveId" clId="{3AC2328E-097B-45CF-A799-A887DBE47057}" dt="2022-08-11T20:01:45.441" v="858" actId="255"/>
          <ac:spMkLst>
            <pc:docMk/>
            <pc:sldMk cId="4215768826" sldId="282"/>
            <ac:spMk id="13" creationId="{B7CEBECE-7119-C234-63C1-9B59A1A79F86}"/>
          </ac:spMkLst>
        </pc:spChg>
        <pc:spChg chg="mod">
          <ac:chgData name="T H" userId="270efafb50020bd6" providerId="LiveId" clId="{3AC2328E-097B-45CF-A799-A887DBE47057}" dt="2022-08-11T19:55:48.930" v="553" actId="20577"/>
          <ac:spMkLst>
            <pc:docMk/>
            <pc:sldMk cId="4215768826" sldId="282"/>
            <ac:spMk id="47" creationId="{00000000-0000-0000-0000-000000000000}"/>
          </ac:spMkLst>
        </pc:spChg>
        <pc:picChg chg="add mod">
          <ac:chgData name="T H" userId="270efafb50020bd6" providerId="LiveId" clId="{3AC2328E-097B-45CF-A799-A887DBE47057}" dt="2022-08-11T20:01:34.980" v="856" actId="1076"/>
          <ac:picMkLst>
            <pc:docMk/>
            <pc:sldMk cId="4215768826" sldId="282"/>
            <ac:picMk id="8" creationId="{93E84258-810B-C93E-17FD-33EF61445994}"/>
          </ac:picMkLst>
        </pc:picChg>
        <pc:picChg chg="del">
          <ac:chgData name="T H" userId="270efafb50020bd6" providerId="LiveId" clId="{3AC2328E-097B-45CF-A799-A887DBE47057}" dt="2022-08-11T19:56:00.444" v="556" actId="478"/>
          <ac:picMkLst>
            <pc:docMk/>
            <pc:sldMk cId="4215768826" sldId="282"/>
            <ac:picMk id="9" creationId="{18A919B0-131C-EE46-E00B-5B22D3489BED}"/>
          </ac:picMkLst>
        </pc:picChg>
        <pc:picChg chg="add del mod">
          <ac:chgData name="T H" userId="270efafb50020bd6" providerId="LiveId" clId="{3AC2328E-097B-45CF-A799-A887DBE47057}" dt="2022-08-11T20:01:26.495" v="853" actId="478"/>
          <ac:picMkLst>
            <pc:docMk/>
            <pc:sldMk cId="4215768826" sldId="282"/>
            <ac:picMk id="15" creationId="{21F015E2-0A45-192E-2A07-6F2DE7A774CD}"/>
          </ac:picMkLst>
        </pc:picChg>
      </pc:sldChg>
      <pc:sldChg chg="addSp delSp modSp add mod delAnim modAnim">
        <pc:chgData name="T H" userId="270efafb50020bd6" providerId="LiveId" clId="{3AC2328E-097B-45CF-A799-A887DBE47057}" dt="2022-08-11T22:16:35.014" v="2654"/>
        <pc:sldMkLst>
          <pc:docMk/>
          <pc:sldMk cId="2046654144" sldId="283"/>
        </pc:sldMkLst>
        <pc:spChg chg="add del mo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9" creationId="{475727E2-B545-79A5-E5E8-6167CA832909}"/>
          </ac:spMkLst>
        </pc:spChg>
        <pc:spChg chg="add del mod">
          <ac:chgData name="T H" userId="270efafb50020bd6" providerId="LiveId" clId="{3AC2328E-097B-45CF-A799-A887DBE47057}" dt="2022-08-11T20:40:12.158" v="1726" actId="478"/>
          <ac:spMkLst>
            <pc:docMk/>
            <pc:sldMk cId="2046654144" sldId="283"/>
            <ac:spMk id="10" creationId="{6BF3144D-52EF-594F-3091-0DFF97D6E1AB}"/>
          </ac:spMkLst>
        </pc:spChg>
        <pc:spChg chg="add del mod or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11" creationId="{E9FDE484-1996-2D07-68C5-1C04BBDFBC61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2" creationId="{E3DF60AA-459A-3EE9-D252-F1AE9B79FEFB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3" creationId="{B1762FA0-8E76-A18E-6C39-3B754D060B88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4" creationId="{52F4E571-280F-DD17-DBD0-6AAE2CC6D6A3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5" creationId="{13078F7A-ABF0-357C-CBEA-D8B2F9C5C878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6" creationId="{59C57127-DC7C-2431-3C55-611B06D54CDE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7" creationId="{E0857721-8ACC-F525-1022-1A459D64C0FB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8" creationId="{0E9D0BED-CC4B-A70A-F960-1537A871DE70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9" creationId="{A182F758-EB32-6720-598C-F52B994283E9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0" creationId="{9F6DAF72-4ED2-D802-0A85-327AF91CE7CC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1" creationId="{C7A3D95D-0B60-39B1-BAF0-42585BBDBAE0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29" creationId="{86C69135-9527-2A0F-D3AE-27FA8C2FD2CE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0" creationId="{27B9244A-4A39-7AA3-D3A4-7D5939D16D3F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1" creationId="{2197C24E-BC92-7E85-0719-4D9D472E1C5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2" creationId="{EE44620E-BF75-F13A-806E-6E92C4EA2A8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3" creationId="{3AFBA12D-FB72-EF3A-0C0B-26598D04F4BB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4" creationId="{609A5937-2319-FEF7-70FB-07304E65C06C}"/>
          </ac:spMkLst>
        </pc:spChg>
        <pc:spChg chg="mod">
          <ac:chgData name="T H" userId="270efafb50020bd6" providerId="LiveId" clId="{3AC2328E-097B-45CF-A799-A887DBE47057}" dt="2022-08-11T21:14:45.271" v="2406" actId="1076"/>
          <ac:spMkLst>
            <pc:docMk/>
            <pc:sldMk cId="2046654144" sldId="283"/>
            <ac:spMk id="47" creationId="{00000000-0000-0000-0000-000000000000}"/>
          </ac:spMkLst>
        </pc:spChg>
        <pc:picChg chg="add del mod">
          <ac:chgData name="T H" userId="270efafb50020bd6" providerId="LiveId" clId="{3AC2328E-097B-45CF-A799-A887DBE47057}" dt="2022-08-11T21:05:27.178" v="2339" actId="478"/>
          <ac:picMkLst>
            <pc:docMk/>
            <pc:sldMk cId="2046654144" sldId="283"/>
            <ac:picMk id="8" creationId="{7552B209-FE91-A7E5-3E0D-EB29E1624967}"/>
          </ac:picMkLst>
        </pc:picChg>
        <pc:picChg chg="add mod">
          <ac:chgData name="T H" userId="270efafb50020bd6" providerId="LiveId" clId="{3AC2328E-097B-45CF-A799-A887DBE47057}" dt="2022-08-11T21:46:00.367" v="2479" actId="1076"/>
          <ac:picMkLst>
            <pc:docMk/>
            <pc:sldMk cId="2046654144" sldId="283"/>
            <ac:picMk id="22" creationId="{2906F0AA-4EC2-17C9-8531-BCF6E6D6CB63}"/>
          </ac:picMkLst>
        </pc:picChg>
        <pc:picChg chg="add del">
          <ac:chgData name="T H" userId="270efafb50020bd6" providerId="LiveId" clId="{3AC2328E-097B-45CF-A799-A887DBE47057}" dt="2022-08-11T21:06:38.989" v="2347" actId="478"/>
          <ac:picMkLst>
            <pc:docMk/>
            <pc:sldMk cId="2046654144" sldId="283"/>
            <ac:picMk id="23" creationId="{0FA11024-6116-2CF5-A65A-CD66374DF8B3}"/>
          </ac:picMkLst>
        </pc:picChg>
        <pc:picChg chg="add mod">
          <ac:chgData name="T H" userId="270efafb50020bd6" providerId="LiveId" clId="{3AC2328E-097B-45CF-A799-A887DBE47057}" dt="2022-08-11T21:35:55.533" v="2454" actId="1076"/>
          <ac:picMkLst>
            <pc:docMk/>
            <pc:sldMk cId="2046654144" sldId="283"/>
            <ac:picMk id="24" creationId="{707CB8A6-35C0-2401-623D-E1FA63715B56}"/>
          </ac:picMkLst>
        </pc:picChg>
        <pc:picChg chg="add mod">
          <ac:chgData name="T H" userId="270efafb50020bd6" providerId="LiveId" clId="{3AC2328E-097B-45CF-A799-A887DBE47057}" dt="2022-08-11T21:45:33.814" v="2476" actId="1076"/>
          <ac:picMkLst>
            <pc:docMk/>
            <pc:sldMk cId="2046654144" sldId="283"/>
            <ac:picMk id="26" creationId="{37F42CB6-EBA9-2469-403B-55C3C7C41159}"/>
          </ac:picMkLst>
        </pc:picChg>
        <pc:picChg chg="add mod">
          <ac:chgData name="T H" userId="270efafb50020bd6" providerId="LiveId" clId="{3AC2328E-097B-45CF-A799-A887DBE47057}" dt="2022-08-11T21:44:28.492" v="2473" actId="1076"/>
          <ac:picMkLst>
            <pc:docMk/>
            <pc:sldMk cId="2046654144" sldId="283"/>
            <ac:picMk id="27" creationId="{B1CAFF16-5F0D-7E35-B8CE-1BB2FD0DFCFE}"/>
          </ac:picMkLst>
        </pc:picChg>
        <pc:picChg chg="add mod">
          <ac:chgData name="T H" userId="270efafb50020bd6" providerId="LiveId" clId="{3AC2328E-097B-45CF-A799-A887DBE47057}" dt="2022-08-11T21:40:07.605" v="2463" actId="1076"/>
          <ac:picMkLst>
            <pc:docMk/>
            <pc:sldMk cId="2046654144" sldId="283"/>
            <ac:picMk id="28" creationId="{CFBF3094-8B31-D7C7-F8A3-9D09E5D86793}"/>
          </ac:picMkLst>
        </pc:picChg>
        <pc:picChg chg="add mod modCrop">
          <ac:chgData name="T H" userId="270efafb50020bd6" providerId="LiveId" clId="{3AC2328E-097B-45CF-A799-A887DBE47057}" dt="2022-08-11T21:50:24.820" v="2488" actId="1076"/>
          <ac:picMkLst>
            <pc:docMk/>
            <pc:sldMk cId="2046654144" sldId="283"/>
            <ac:picMk id="35" creationId="{C85D4F8B-322C-05FD-66D7-6C71F0688720}"/>
          </ac:picMkLst>
        </pc:picChg>
        <pc:picChg chg="del mod">
          <ac:chgData name="T H" userId="270efafb50020bd6" providerId="LiveId" clId="{3AC2328E-097B-45CF-A799-A887DBE47057}" dt="2022-08-11T21:40:00.909" v="2461" actId="478"/>
          <ac:picMkLst>
            <pc:docMk/>
            <pc:sldMk cId="2046654144" sldId="283"/>
            <ac:picMk id="36" creationId="{22538764-A341-4E88-FE1F-C29BA1862962}"/>
          </ac:picMkLst>
        </pc:picChg>
        <pc:picChg chg="add mod ord">
          <ac:chgData name="T H" userId="270efafb50020bd6" providerId="LiveId" clId="{3AC2328E-097B-45CF-A799-A887DBE47057}" dt="2022-08-11T21:40:22.073" v="2466" actId="1076"/>
          <ac:picMkLst>
            <pc:docMk/>
            <pc:sldMk cId="2046654144" sldId="283"/>
            <ac:picMk id="37" creationId="{A7E34753-ADAC-D022-8142-5BF7963CE271}"/>
          </ac:picMkLst>
        </pc:picChg>
      </pc:sldChg>
      <pc:sldChg chg="modSp add mod">
        <pc:chgData name="T H" userId="270efafb50020bd6" providerId="LiveId" clId="{3AC2328E-097B-45CF-A799-A887DBE47057}" dt="2022-08-11T22:17:10.068" v="2661" actId="1076"/>
        <pc:sldMkLst>
          <pc:docMk/>
          <pc:sldMk cId="3600044106" sldId="284"/>
        </pc:sldMkLst>
        <pc:spChg chg="mod">
          <ac:chgData name="T H" userId="270efafb50020bd6" providerId="LiveId" clId="{3AC2328E-097B-45CF-A799-A887DBE47057}" dt="2022-08-11T21:53:43.767" v="2494" actId="1076"/>
          <ac:spMkLst>
            <pc:docMk/>
            <pc:sldMk cId="3600044106" sldId="284"/>
            <ac:spMk id="47" creationId="{00000000-0000-0000-0000-000000000000}"/>
          </ac:spMkLst>
        </pc:spChg>
        <pc:picChg chg="mod">
          <ac:chgData name="T H" userId="270efafb50020bd6" providerId="LiveId" clId="{3AC2328E-097B-45CF-A799-A887DBE47057}" dt="2022-08-11T22:17:04.476" v="2660" actId="1076"/>
          <ac:picMkLst>
            <pc:docMk/>
            <pc:sldMk cId="3600044106" sldId="284"/>
            <ac:picMk id="22" creationId="{2906F0AA-4EC2-17C9-8531-BCF6E6D6CB63}"/>
          </ac:picMkLst>
        </pc:picChg>
        <pc:picChg chg="mod">
          <ac:chgData name="T H" userId="270efafb50020bd6" providerId="LiveId" clId="{3AC2328E-097B-45CF-A799-A887DBE47057}" dt="2022-08-11T22:16:56.706" v="2657" actId="1076"/>
          <ac:picMkLst>
            <pc:docMk/>
            <pc:sldMk cId="3600044106" sldId="284"/>
            <ac:picMk id="24" creationId="{707CB8A6-35C0-2401-623D-E1FA63715B56}"/>
          </ac:picMkLst>
        </pc:picChg>
        <pc:picChg chg="mod">
          <ac:chgData name="T H" userId="270efafb50020bd6" providerId="LiveId" clId="{3AC2328E-097B-45CF-A799-A887DBE47057}" dt="2022-08-11T22:17:01.946" v="2659" actId="1076"/>
          <ac:picMkLst>
            <pc:docMk/>
            <pc:sldMk cId="3600044106" sldId="284"/>
            <ac:picMk id="26" creationId="{37F42CB6-EBA9-2469-403B-55C3C7C41159}"/>
          </ac:picMkLst>
        </pc:picChg>
        <pc:picChg chg="mod">
          <ac:chgData name="T H" userId="270efafb50020bd6" providerId="LiveId" clId="{3AC2328E-097B-45CF-A799-A887DBE47057}" dt="2022-08-11T22:16:58.726" v="2658" actId="1076"/>
          <ac:picMkLst>
            <pc:docMk/>
            <pc:sldMk cId="3600044106" sldId="284"/>
            <ac:picMk id="27" creationId="{B1CAFF16-5F0D-7E35-B8CE-1BB2FD0DFCFE}"/>
          </ac:picMkLst>
        </pc:picChg>
        <pc:picChg chg="mod">
          <ac:chgData name="T H" userId="270efafb50020bd6" providerId="LiveId" clId="{3AC2328E-097B-45CF-A799-A887DBE47057}" dt="2022-08-11T21:56:18.729" v="2504" actId="1076"/>
          <ac:picMkLst>
            <pc:docMk/>
            <pc:sldMk cId="3600044106" sldId="284"/>
            <ac:picMk id="28" creationId="{CFBF3094-8B31-D7C7-F8A3-9D09E5D86793}"/>
          </ac:picMkLst>
        </pc:picChg>
        <pc:picChg chg="mod">
          <ac:chgData name="T H" userId="270efafb50020bd6" providerId="LiveId" clId="{3AC2328E-097B-45CF-A799-A887DBE47057}" dt="2022-08-11T22:17:10.068" v="2661" actId="1076"/>
          <ac:picMkLst>
            <pc:docMk/>
            <pc:sldMk cId="3600044106" sldId="284"/>
            <ac:picMk id="35" creationId="{C85D4F8B-322C-05FD-66D7-6C71F0688720}"/>
          </ac:picMkLst>
        </pc:picChg>
        <pc:picChg chg="mod">
          <ac:chgData name="T H" userId="270efafb50020bd6" providerId="LiveId" clId="{3AC2328E-097B-45CF-A799-A887DBE47057}" dt="2022-08-11T22:16:54.400" v="2656" actId="1076"/>
          <ac:picMkLst>
            <pc:docMk/>
            <pc:sldMk cId="3600044106" sldId="284"/>
            <ac:picMk id="37" creationId="{A7E34753-ADAC-D022-8142-5BF7963CE271}"/>
          </ac:picMkLst>
        </pc:picChg>
      </pc:sldChg>
    </pc:docChg>
  </pc:docChgLst>
  <pc:docChgLst>
    <pc:chgData name="T H" userId="270efafb50020bd6" providerId="LiveId" clId="{AB2291F4-1CCD-4396-974F-6E475E106B5B}"/>
    <pc:docChg chg="undo custSel addSld delSld modSld">
      <pc:chgData name="T H" userId="270efafb50020bd6" providerId="LiveId" clId="{AB2291F4-1CCD-4396-974F-6E475E106B5B}" dt="2022-08-13T02:27:50.039" v="3994" actId="114"/>
      <pc:docMkLst>
        <pc:docMk/>
      </pc:docMkLst>
      <pc:sldChg chg="addSp delSp modSp mod delAnim">
        <pc:chgData name="T H" userId="270efafb50020bd6" providerId="LiveId" clId="{AB2291F4-1CCD-4396-974F-6E475E106B5B}" dt="2022-08-12T01:25:53.265" v="385" actId="20577"/>
        <pc:sldMkLst>
          <pc:docMk/>
          <pc:sldMk cId="2365650238" sldId="258"/>
        </pc:sldMkLst>
        <pc:spChg chg="mod">
          <ac:chgData name="T H" userId="270efafb50020bd6" providerId="LiveId" clId="{AB2291F4-1CCD-4396-974F-6E475E106B5B}" dt="2022-08-12T01:25:53.265" v="385" actId="20577"/>
          <ac:spMkLst>
            <pc:docMk/>
            <pc:sldMk cId="2365650238" sldId="258"/>
            <ac:spMk id="11" creationId="{882865E2-EDCD-B891-8A25-0B8C9B6B57D0}"/>
          </ac:spMkLst>
        </pc:spChg>
        <pc:spChg chg="mod">
          <ac:chgData name="T H" userId="270efafb50020bd6" providerId="LiveId" clId="{AB2291F4-1CCD-4396-974F-6E475E106B5B}" dt="2022-08-12T01:04:57.213" v="62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1:05:08.521" v="10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1:06:54.525" v="136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AB2291F4-1CCD-4396-974F-6E475E106B5B}" dt="2022-08-12T01:07:28.688" v="144" actId="14100"/>
          <ac:picMkLst>
            <pc:docMk/>
            <pc:sldMk cId="2365650238" sldId="258"/>
            <ac:picMk id="8" creationId="{C09450C9-C551-2CC3-4B36-6D7B1F13A59F}"/>
          </ac:picMkLst>
        </pc:picChg>
        <pc:picChg chg="del">
          <ac:chgData name="T H" userId="270efafb50020bd6" providerId="LiveId" clId="{AB2291F4-1CCD-4396-974F-6E475E106B5B}" dt="2022-08-12T01:07:22.110" v="142" actId="478"/>
          <ac:picMkLst>
            <pc:docMk/>
            <pc:sldMk cId="2365650238" sldId="258"/>
            <ac:picMk id="9" creationId="{18A919B0-131C-EE46-E00B-5B22D3489BED}"/>
          </ac:picMkLst>
        </pc:picChg>
      </pc:sldChg>
      <pc:sldChg chg="modSp mod">
        <pc:chgData name="T H" userId="270efafb50020bd6" providerId="LiveId" clId="{AB2291F4-1CCD-4396-974F-6E475E106B5B}" dt="2022-08-12T10:09:48.415" v="2835" actId="20577"/>
        <pc:sldMkLst>
          <pc:docMk/>
          <pc:sldMk cId="2181279512" sldId="275"/>
        </pc:sldMkLst>
        <pc:spChg chg="mod">
          <ac:chgData name="T H" userId="270efafb50020bd6" providerId="LiveId" clId="{AB2291F4-1CCD-4396-974F-6E475E106B5B}" dt="2022-08-12T10:09:48.415" v="2835" actId="20577"/>
          <ac:spMkLst>
            <pc:docMk/>
            <pc:sldMk cId="2181279512" sldId="275"/>
            <ac:spMk id="14" creationId="{00000000-0000-0000-0000-000000000000}"/>
          </ac:spMkLst>
        </pc:spChg>
      </pc:sldChg>
      <pc:sldChg chg="addSp delSp modSp mod delAnim modAnim">
        <pc:chgData name="T H" userId="270efafb50020bd6" providerId="LiveId" clId="{AB2291F4-1CCD-4396-974F-6E475E106B5B}" dt="2022-08-12T04:06:35.496" v="1637"/>
        <pc:sldMkLst>
          <pc:docMk/>
          <pc:sldMk cId="1464382639" sldId="276"/>
        </pc:sldMkLst>
        <pc:spChg chg="add mod">
          <ac:chgData name="T H" userId="270efafb50020bd6" providerId="LiveId" clId="{AB2291F4-1CCD-4396-974F-6E475E106B5B}" dt="2022-08-12T03:38:18.487" v="1571" actId="1076"/>
          <ac:spMkLst>
            <pc:docMk/>
            <pc:sldMk cId="1464382639" sldId="276"/>
            <ac:spMk id="15" creationId="{EBDE2757-E14A-3A5B-A3ED-FBC4EFEE8EC5}"/>
          </ac:spMkLst>
        </pc:spChg>
        <pc:spChg chg="add mod">
          <ac:chgData name="T H" userId="270efafb50020bd6" providerId="LiveId" clId="{AB2291F4-1CCD-4396-974F-6E475E106B5B}" dt="2022-08-12T03:40:24.858" v="1583" actId="1076"/>
          <ac:spMkLst>
            <pc:docMk/>
            <pc:sldMk cId="1464382639" sldId="276"/>
            <ac:spMk id="17" creationId="{E97EA21D-466E-0B3F-69A8-9F67FE1447E2}"/>
          </ac:spMkLst>
        </pc:spChg>
        <pc:spChg chg="add mod">
          <ac:chgData name="T H" userId="270efafb50020bd6" providerId="LiveId" clId="{AB2291F4-1CCD-4396-974F-6E475E106B5B}" dt="2022-08-12T03:38:30.144" v="1573" actId="1076"/>
          <ac:spMkLst>
            <pc:docMk/>
            <pc:sldMk cId="1464382639" sldId="276"/>
            <ac:spMk id="18" creationId="{CA29C666-39C5-8B79-77EE-022D5448EB39}"/>
          </ac:spMkLst>
        </pc:spChg>
        <pc:spChg chg="add mod">
          <ac:chgData name="T H" userId="270efafb50020bd6" providerId="LiveId" clId="{AB2291F4-1CCD-4396-974F-6E475E106B5B}" dt="2022-08-12T03:51:16.894" v="1604" actId="1076"/>
          <ac:spMkLst>
            <pc:docMk/>
            <pc:sldMk cId="1464382639" sldId="276"/>
            <ac:spMk id="19" creationId="{2FEB6BE0-4E01-3A95-0AD0-4D6D5CF15932}"/>
          </ac:spMkLst>
        </pc:spChg>
        <pc:spChg chg="add mod">
          <ac:chgData name="T H" userId="270efafb50020bd6" providerId="LiveId" clId="{AB2291F4-1CCD-4396-974F-6E475E106B5B}" dt="2022-08-12T04:02:32.436" v="1624" actId="1076"/>
          <ac:spMkLst>
            <pc:docMk/>
            <pc:sldMk cId="1464382639" sldId="27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21" creationId="{0E0A82DC-879F-8C9C-3E00-CBD0473A67AA}"/>
          </ac:spMkLst>
        </pc:spChg>
        <pc:spChg chg="add del mod">
          <ac:chgData name="T H" userId="270efafb50020bd6" providerId="LiveId" clId="{AB2291F4-1CCD-4396-974F-6E475E106B5B}" dt="2022-08-12T03:28:41.408" v="1465" actId="21"/>
          <ac:spMkLst>
            <pc:docMk/>
            <pc:sldMk cId="1464382639" sldId="276"/>
            <ac:spMk id="22" creationId="{9F8CB8C7-2171-A70A-2441-456052B65BF8}"/>
          </ac:spMkLst>
        </pc:spChg>
        <pc:spChg chg="add del mod">
          <ac:chgData name="T H" userId="270efafb50020bd6" providerId="LiveId" clId="{AB2291F4-1CCD-4396-974F-6E475E106B5B}" dt="2022-08-12T03:29:02.194" v="1469" actId="21"/>
          <ac:spMkLst>
            <pc:docMk/>
            <pc:sldMk cId="1464382639" sldId="276"/>
            <ac:spMk id="23" creationId="{2AA65BDD-6133-53B1-E6CC-82E2BE586ACB}"/>
          </ac:spMkLst>
        </pc:spChg>
        <pc:spChg chg="mod">
          <ac:chgData name="T H" userId="270efafb50020bd6" providerId="LiveId" clId="{AB2291F4-1CCD-4396-974F-6E475E106B5B}" dt="2022-08-12T03:35:06.401" v="1531" actId="20577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6" creationId="{38F13E55-3093-33C8-76BE-28E540AD302B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7" creationId="{228F2147-A546-D35B-FF21-69DEBF5B9BDF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8" creationId="{CEC35573-237F-989A-16A8-4F63ECE35AA5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29" creationId="{86C69135-9527-2A0F-D3AE-27FA8C2FD2CE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0" creationId="{27B9244A-4A39-7AA3-D3A4-7D5939D16D3F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1" creationId="{2197C24E-BC92-7E85-0719-4D9D472E1C5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2" creationId="{EE44620E-BF75-F13A-806E-6E92C4EA2A8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3" creationId="{3AFBA12D-FB72-EF3A-0C0B-26598D04F4BB}"/>
          </ac:spMkLst>
        </pc:spChg>
        <pc:spChg chg="del mod">
          <ac:chgData name="T H" userId="270efafb50020bd6" providerId="LiveId" clId="{AB2291F4-1CCD-4396-974F-6E475E106B5B}" dt="2022-08-12T02:19:39.663" v="869" actId="478"/>
          <ac:spMkLst>
            <pc:docMk/>
            <pc:sldMk cId="1464382639" sldId="276"/>
            <ac:spMk id="34" creationId="{609A5937-2319-FEF7-70FB-07304E65C06C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5" creationId="{0257592B-EFA0-D556-D505-06FC22926C5E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7" creationId="{888784A4-58F4-7E75-B4DC-B190F8A74526}"/>
          </ac:spMkLst>
        </pc:spChg>
        <pc:spChg chg="add del mod">
          <ac:chgData name="T H" userId="270efafb50020bd6" providerId="LiveId" clId="{AB2291F4-1CCD-4396-974F-6E475E106B5B}" dt="2022-08-12T03:30:56.488" v="1491" actId="21"/>
          <ac:spMkLst>
            <pc:docMk/>
            <pc:sldMk cId="1464382639" sldId="276"/>
            <ac:spMk id="38" creationId="{00B707C1-BEDD-441A-7723-F1CDE892AF2A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39" creationId="{612F0465-8625-3C8E-910E-A8065BC08E65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42" creationId="{62F4C705-94E5-E43F-5BE7-CFE2BFBFBFC6}"/>
          </ac:spMkLst>
        </pc:spChg>
        <pc:spChg chg="mod">
          <ac:chgData name="T H" userId="270efafb50020bd6" providerId="LiveId" clId="{AB2291F4-1CCD-4396-974F-6E475E106B5B}" dt="2022-08-12T02:21:15.472" v="906" actId="1076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3:37:28.264" v="1565" actId="20577"/>
          <ac:spMkLst>
            <pc:docMk/>
            <pc:sldMk cId="1464382639" sldId="276"/>
            <ac:spMk id="47" creationId="{00000000-0000-0000-0000-000000000000}"/>
          </ac:spMkLst>
        </pc:spChg>
        <pc:picChg chg="add del mod modCrop">
          <ac:chgData name="T H" userId="270efafb50020bd6" providerId="LiveId" clId="{AB2291F4-1CCD-4396-974F-6E475E106B5B}" dt="2022-08-12T02:31:32.592" v="1006" actId="478"/>
          <ac:picMkLst>
            <pc:docMk/>
            <pc:sldMk cId="1464382639" sldId="276"/>
            <ac:picMk id="8" creationId="{BBAE713A-CAA6-DA5A-EAAE-0DFCA4CEEFC0}"/>
          </ac:picMkLst>
        </pc:picChg>
        <pc:picChg chg="add del mod">
          <ac:chgData name="T H" userId="270efafb50020bd6" providerId="LiveId" clId="{AB2291F4-1CCD-4396-974F-6E475E106B5B}" dt="2022-08-12T03:35:09.859" v="1532" actId="478"/>
          <ac:picMkLst>
            <pc:docMk/>
            <pc:sldMk cId="1464382639" sldId="276"/>
            <ac:picMk id="10" creationId="{F97F0A15-18FB-9F86-9D82-B614E3393D34}"/>
          </ac:picMkLst>
        </pc:picChg>
        <pc:picChg chg="add del mod">
          <ac:chgData name="T H" userId="270efafb50020bd6" providerId="LiveId" clId="{AB2291F4-1CCD-4396-974F-6E475E106B5B}" dt="2022-08-12T02:31:43.355" v="1009" actId="478"/>
          <ac:picMkLst>
            <pc:docMk/>
            <pc:sldMk cId="1464382639" sldId="276"/>
            <ac:picMk id="12" creationId="{68B10CB5-0FB8-3822-C551-893F1F217E00}"/>
          </ac:picMkLst>
        </pc:picChg>
        <pc:picChg chg="add del mod">
          <ac:chgData name="T H" userId="270efafb50020bd6" providerId="LiveId" clId="{AB2291F4-1CCD-4396-974F-6E475E106B5B}" dt="2022-08-12T02:58:06.073" v="1057" actId="478"/>
          <ac:picMkLst>
            <pc:docMk/>
            <pc:sldMk cId="1464382639" sldId="276"/>
            <ac:picMk id="14" creationId="{5301ECEE-BCC1-195A-C9B9-F66241F2F6D9}"/>
          </ac:picMkLst>
        </pc:picChg>
        <pc:picChg chg="add mod">
          <ac:chgData name="T H" userId="270efafb50020bd6" providerId="LiveId" clId="{AB2291F4-1CCD-4396-974F-6E475E106B5B}" dt="2022-08-12T04:06:35.496" v="1637"/>
          <ac:picMkLst>
            <pc:docMk/>
            <pc:sldMk cId="1464382639" sldId="276"/>
            <ac:picMk id="16" creationId="{9007D626-301E-39AA-8B82-E762D044EA89}"/>
          </ac:picMkLst>
        </pc:picChg>
        <pc:picChg chg="add del">
          <ac:chgData name="T H" userId="270efafb50020bd6" providerId="LiveId" clId="{AB2291F4-1CCD-4396-974F-6E475E106B5B}" dt="2022-08-12T03:10:38.599" v="1243"/>
          <ac:picMkLst>
            <pc:docMk/>
            <pc:sldMk cId="1464382639" sldId="276"/>
            <ac:picMk id="24" creationId="{03D59F68-754B-A572-1B59-1C6B701BC4E8}"/>
          </ac:picMkLst>
        </pc:picChg>
        <pc:picChg chg="del">
          <ac:chgData name="T H" userId="270efafb50020bd6" providerId="LiveId" clId="{AB2291F4-1CCD-4396-974F-6E475E106B5B}" dt="2022-08-12T02:19:37.611" v="867" actId="478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AB2291F4-1CCD-4396-974F-6E475E106B5B}" dt="2022-08-12T03:31:34.111" v="1500" actId="21"/>
          <ac:picMkLst>
            <pc:docMk/>
            <pc:sldMk cId="1464382639" sldId="276"/>
            <ac:picMk id="40" creationId="{FB91DBF7-830F-25DB-A0D7-2E63A4FA7D26}"/>
          </ac:picMkLst>
        </pc:picChg>
        <pc:picChg chg="add del mod">
          <ac:chgData name="T H" userId="270efafb50020bd6" providerId="LiveId" clId="{AB2291F4-1CCD-4396-974F-6E475E106B5B}" dt="2022-08-12T03:29:15.698" v="1474" actId="478"/>
          <ac:picMkLst>
            <pc:docMk/>
            <pc:sldMk cId="1464382639" sldId="276"/>
            <ac:picMk id="41" creationId="{998E2F71-5BE9-F6E3-202C-94336499C726}"/>
          </ac:picMkLst>
        </pc:picChg>
        <pc:picChg chg="add mod">
          <ac:chgData name="T H" userId="270efafb50020bd6" providerId="LiveId" clId="{AB2291F4-1CCD-4396-974F-6E475E106B5B}" dt="2022-08-12T03:51:06.674" v="1601" actId="1076"/>
          <ac:picMkLst>
            <pc:docMk/>
            <pc:sldMk cId="1464382639" sldId="276"/>
            <ac:picMk id="43" creationId="{D6677233-C9B3-036C-F11F-8A9F9FEC4E0E}"/>
          </ac:picMkLst>
        </pc:picChg>
        <pc:picChg chg="add mod">
          <ac:chgData name="T H" userId="270efafb50020bd6" providerId="LiveId" clId="{AB2291F4-1CCD-4396-974F-6E475E106B5B}" dt="2022-08-12T03:51:09.557" v="1602" actId="1076"/>
          <ac:picMkLst>
            <pc:docMk/>
            <pc:sldMk cId="1464382639" sldId="276"/>
            <ac:picMk id="44" creationId="{CB442217-DA16-37F5-09E6-8A56E17F64B7}"/>
          </ac:picMkLst>
        </pc:picChg>
        <pc:picChg chg="add mod">
          <ac:chgData name="T H" userId="270efafb50020bd6" providerId="LiveId" clId="{AB2291F4-1CCD-4396-974F-6E475E106B5B}" dt="2022-08-12T03:43:07.272" v="1593" actId="1076"/>
          <ac:picMkLst>
            <pc:docMk/>
            <pc:sldMk cId="1464382639" sldId="276"/>
            <ac:picMk id="45" creationId="{EE4003BC-1764-EFA7-82E3-06B6BA253FDB}"/>
          </ac:picMkLst>
        </pc:picChg>
      </pc:sldChg>
      <pc:sldChg chg="delSp del mod">
        <pc:chgData name="T H" userId="270efafb50020bd6" providerId="LiveId" clId="{AB2291F4-1CCD-4396-974F-6E475E106B5B}" dt="2022-08-12T12:03:56.812" v="3398" actId="2696"/>
        <pc:sldMkLst>
          <pc:docMk/>
          <pc:sldMk cId="330576698" sldId="277"/>
        </pc:sldMkLst>
        <pc:spChg chg="del">
          <ac:chgData name="T H" userId="270efafb50020bd6" providerId="LiveId" clId="{AB2291F4-1CCD-4396-974F-6E475E106B5B}" dt="2022-08-12T10:58:09.085" v="2887" actId="478"/>
          <ac:spMkLst>
            <pc:docMk/>
            <pc:sldMk cId="330576698" sldId="277"/>
            <ac:spMk id="19" creationId="{BB0FA582-2508-9FF1-0CD3-1B243D3C683A}"/>
          </ac:spMkLst>
        </pc:spChg>
        <pc:spChg chg="del">
          <ac:chgData name="T H" userId="270efafb50020bd6" providerId="LiveId" clId="{AB2291F4-1CCD-4396-974F-6E475E106B5B}" dt="2022-08-12T10:58:14.022" v="2889" actId="478"/>
          <ac:spMkLst>
            <pc:docMk/>
            <pc:sldMk cId="330576698" sldId="277"/>
            <ac:spMk id="23" creationId="{7885437B-A9BD-5B2C-09F7-98A557087635}"/>
          </ac:spMkLst>
        </pc:spChg>
        <pc:spChg chg="del">
          <ac:chgData name="T H" userId="270efafb50020bd6" providerId="LiveId" clId="{AB2291F4-1CCD-4396-974F-6E475E106B5B}" dt="2022-08-12T10:58:10.816" v="2888" actId="478"/>
          <ac:spMkLst>
            <pc:docMk/>
            <pc:sldMk cId="330576698" sldId="277"/>
            <ac:spMk id="53" creationId="{16E222C6-3F69-E178-367D-141503EDD1B5}"/>
          </ac:spMkLst>
        </pc:spChg>
      </pc:sldChg>
      <pc:sldChg chg="del">
        <pc:chgData name="T H" userId="270efafb50020bd6" providerId="LiveId" clId="{AB2291F4-1CCD-4396-974F-6E475E106B5B}" dt="2022-08-12T12:04:02.549" v="3399" actId="2696"/>
        <pc:sldMkLst>
          <pc:docMk/>
          <pc:sldMk cId="3202019709" sldId="278"/>
        </pc:sldMkLst>
      </pc:sldChg>
      <pc:sldChg chg="del">
        <pc:chgData name="T H" userId="270efafb50020bd6" providerId="LiveId" clId="{AB2291F4-1CCD-4396-974F-6E475E106B5B}" dt="2022-08-12T12:04:38.294" v="3400" actId="2696"/>
        <pc:sldMkLst>
          <pc:docMk/>
          <pc:sldMk cId="121445452" sldId="279"/>
        </pc:sldMkLst>
      </pc:sldChg>
      <pc:sldChg chg="addSp delSp modSp mod delAnim">
        <pc:chgData name="T H" userId="270efafb50020bd6" providerId="LiveId" clId="{AB2291F4-1CCD-4396-974F-6E475E106B5B}" dt="2022-08-12T21:56:21.342" v="3670" actId="1076"/>
        <pc:sldMkLst>
          <pc:docMk/>
          <pc:sldMk cId="4139881929" sldId="280"/>
        </pc:sldMkLst>
        <pc:spChg chg="add mod">
          <ac:chgData name="T H" userId="270efafb50020bd6" providerId="LiveId" clId="{AB2291F4-1CCD-4396-974F-6E475E106B5B}" dt="2022-08-12T21:43:47.604" v="3609"/>
          <ac:spMkLst>
            <pc:docMk/>
            <pc:sldMk cId="4139881929" sldId="280"/>
            <ac:spMk id="9" creationId="{DCAF8594-D047-A959-B8E6-325DFF701BD2}"/>
          </ac:spMkLst>
        </pc:spChg>
        <pc:spChg chg="del">
          <ac:chgData name="T H" userId="270efafb50020bd6" providerId="LiveId" clId="{AB2291F4-1CCD-4396-974F-6E475E106B5B}" dt="2022-08-12T21:41:22.516" v="3599" actId="478"/>
          <ac:spMkLst>
            <pc:docMk/>
            <pc:sldMk cId="4139881929" sldId="280"/>
            <ac:spMk id="12" creationId="{00000000-0000-0000-0000-000000000000}"/>
          </ac:spMkLst>
        </pc:spChg>
        <pc:spChg chg="del mod">
          <ac:chgData name="T H" userId="270efafb50020bd6" providerId="LiveId" clId="{AB2291F4-1CCD-4396-974F-6E475E106B5B}" dt="2022-08-12T21:41:15.409" v="3598" actId="478"/>
          <ac:spMkLst>
            <pc:docMk/>
            <pc:sldMk cId="4139881929" sldId="280"/>
            <ac:spMk id="13" creationId="{00000000-0000-0000-0000-000000000000}"/>
          </ac:spMkLst>
        </pc:spChg>
        <pc:spChg chg="del mod">
          <ac:chgData name="T H" userId="270efafb50020bd6" providerId="LiveId" clId="{AB2291F4-1CCD-4396-974F-6E475E106B5B}" dt="2022-08-12T21:43:46.996" v="3608" actId="478"/>
          <ac:spMkLst>
            <pc:docMk/>
            <pc:sldMk cId="4139881929" sldId="280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21:40:56.762" v="3594" actId="20577"/>
          <ac:spMkLst>
            <pc:docMk/>
            <pc:sldMk cId="4139881929" sldId="280"/>
            <ac:spMk id="46" creationId="{00000000-0000-0000-0000-000000000000}"/>
          </ac:spMkLst>
        </pc:spChg>
        <pc:spChg chg="del mod">
          <ac:chgData name="T H" userId="270efafb50020bd6" providerId="LiveId" clId="{AB2291F4-1CCD-4396-974F-6E475E106B5B}" dt="2022-08-12T14:48:23.609" v="3448" actId="478"/>
          <ac:spMkLst>
            <pc:docMk/>
            <pc:sldMk cId="4139881929" sldId="280"/>
            <ac:spMk id="51" creationId="{00000000-0000-0000-0000-000000000000}"/>
          </ac:spMkLst>
        </pc:spChg>
        <pc:picChg chg="add del mod">
          <ac:chgData name="T H" userId="270efafb50020bd6" providerId="LiveId" clId="{AB2291F4-1CCD-4396-974F-6E475E106B5B}" dt="2022-08-12T21:41:08.709" v="3596" actId="478"/>
          <ac:picMkLst>
            <pc:docMk/>
            <pc:sldMk cId="4139881929" sldId="280"/>
            <ac:picMk id="8" creationId="{AA5851B3-AF61-E55B-01A3-B52FFB137B14}"/>
          </ac:picMkLst>
        </pc:picChg>
        <pc:picChg chg="add del mod">
          <ac:chgData name="T H" userId="270efafb50020bd6" providerId="LiveId" clId="{AB2291F4-1CCD-4396-974F-6E475E106B5B}" dt="2022-08-12T21:55:14.367" v="3662" actId="478"/>
          <ac:picMkLst>
            <pc:docMk/>
            <pc:sldMk cId="4139881929" sldId="280"/>
            <ac:picMk id="10" creationId="{5672BC39-55A6-0322-41F1-21005D30F16D}"/>
          </ac:picMkLst>
        </pc:picChg>
        <pc:picChg chg="add del mod">
          <ac:chgData name="T H" userId="270efafb50020bd6" providerId="LiveId" clId="{AB2291F4-1CCD-4396-974F-6E475E106B5B}" dt="2022-08-12T21:49:36.561" v="3642" actId="478"/>
          <ac:picMkLst>
            <pc:docMk/>
            <pc:sldMk cId="4139881929" sldId="280"/>
            <ac:picMk id="11" creationId="{DF7A2813-DC9C-4ED9-E232-1F6449076C48}"/>
          </ac:picMkLst>
        </pc:picChg>
        <pc:picChg chg="add del mod">
          <ac:chgData name="T H" userId="270efafb50020bd6" providerId="LiveId" clId="{AB2291F4-1CCD-4396-974F-6E475E106B5B}" dt="2022-08-12T21:54:45.602" v="3651" actId="478"/>
          <ac:picMkLst>
            <pc:docMk/>
            <pc:sldMk cId="4139881929" sldId="280"/>
            <ac:picMk id="14" creationId="{84089EC0-AA90-EE02-D2F6-3F40D5C47F69}"/>
          </ac:picMkLst>
        </pc:picChg>
        <pc:picChg chg="add mod">
          <ac:chgData name="T H" userId="270efafb50020bd6" providerId="LiveId" clId="{AB2291F4-1CCD-4396-974F-6E475E106B5B}" dt="2022-08-12T21:56:21.342" v="3670" actId="1076"/>
          <ac:picMkLst>
            <pc:docMk/>
            <pc:sldMk cId="4139881929" sldId="280"/>
            <ac:picMk id="15" creationId="{8C2F1BCF-69B3-BFCE-2997-2E0864B0873E}"/>
          </ac:picMkLst>
        </pc:picChg>
        <pc:picChg chg="del mod">
          <ac:chgData name="T H" userId="270efafb50020bd6" providerId="LiveId" clId="{AB2291F4-1CCD-4396-974F-6E475E106B5B}" dt="2022-08-12T21:41:07.645" v="3595" actId="478"/>
          <ac:picMkLst>
            <pc:docMk/>
            <pc:sldMk cId="4139881929" sldId="280"/>
            <ac:picMk id="47" creationId="{00000000-0000-0000-0000-000000000000}"/>
          </ac:picMkLst>
        </pc:picChg>
        <pc:picChg chg="del">
          <ac:chgData name="T H" userId="270efafb50020bd6" providerId="LiveId" clId="{AB2291F4-1CCD-4396-974F-6E475E106B5B}" dt="2022-08-12T12:20:47.513" v="3425" actId="478"/>
          <ac:picMkLst>
            <pc:docMk/>
            <pc:sldMk cId="4139881929" sldId="280"/>
            <ac:picMk id="52" creationId="{00000000-0000-0000-0000-000000000000}"/>
          </ac:picMkLst>
        </pc:picChg>
        <pc:picChg chg="add del mod">
          <ac:chgData name="T H" userId="270efafb50020bd6" providerId="LiveId" clId="{AB2291F4-1CCD-4396-974F-6E475E106B5B}" dt="2022-08-12T21:48:24.677" v="3629" actId="478"/>
          <ac:picMkLst>
            <pc:docMk/>
            <pc:sldMk cId="4139881929" sldId="280"/>
            <ac:picMk id="1026" creationId="{0FCC7788-B993-DF2B-0445-7075C67DA029}"/>
          </ac:picMkLst>
        </pc:picChg>
        <pc:picChg chg="add del mod">
          <ac:chgData name="T H" userId="270efafb50020bd6" providerId="LiveId" clId="{AB2291F4-1CCD-4396-974F-6E475E106B5B}" dt="2022-08-12T21:48:25.625" v="3630" actId="478"/>
          <ac:picMkLst>
            <pc:docMk/>
            <pc:sldMk cId="4139881929" sldId="280"/>
            <ac:picMk id="1028" creationId="{6CE29809-69EB-8E75-F8A9-211CF11DCAD2}"/>
          </ac:picMkLst>
        </pc:picChg>
        <pc:picChg chg="add mod">
          <ac:chgData name="T H" userId="270efafb50020bd6" providerId="LiveId" clId="{AB2291F4-1CCD-4396-974F-6E475E106B5B}" dt="2022-08-12T21:55:21.530" v="3664" actId="14100"/>
          <ac:picMkLst>
            <pc:docMk/>
            <pc:sldMk cId="4139881929" sldId="280"/>
            <ac:picMk id="1030" creationId="{711D57F6-288B-F0DC-596F-0AA23BB25107}"/>
          </ac:picMkLst>
        </pc:picChg>
        <pc:picChg chg="add mod">
          <ac:chgData name="T H" userId="270efafb50020bd6" providerId="LiveId" clId="{AB2291F4-1CCD-4396-974F-6E475E106B5B}" dt="2022-08-12T21:55:12.614" v="3661" actId="14100"/>
          <ac:picMkLst>
            <pc:docMk/>
            <pc:sldMk cId="4139881929" sldId="280"/>
            <ac:picMk id="1032" creationId="{9B497352-87A4-2414-1D92-A9B34F0E0268}"/>
          </ac:picMkLst>
        </pc:picChg>
      </pc:sldChg>
      <pc:sldChg chg="del">
        <pc:chgData name="T H" userId="270efafb50020bd6" providerId="LiveId" clId="{AB2291F4-1CCD-4396-974F-6E475E106B5B}" dt="2022-08-12T22:08:28.683" v="3973" actId="2696"/>
        <pc:sldMkLst>
          <pc:docMk/>
          <pc:sldMk cId="1841951466" sldId="281"/>
        </pc:sldMkLst>
      </pc:sldChg>
      <pc:sldChg chg="addSp delSp modSp mod delAnim modAnim">
        <pc:chgData name="T H" userId="270efafb50020bd6" providerId="LiveId" clId="{AB2291F4-1CCD-4396-974F-6E475E106B5B}" dt="2022-08-13T02:20:24.879" v="3981" actId="207"/>
        <pc:sldMkLst>
          <pc:docMk/>
          <pc:sldMk cId="4215768826" sldId="282"/>
        </pc:sldMkLst>
        <pc:spChg chg="add del mod">
          <ac:chgData name="T H" userId="270efafb50020bd6" providerId="LiveId" clId="{AB2291F4-1CCD-4396-974F-6E475E106B5B}" dt="2022-08-12T01:26:30.700" v="416" actId="478"/>
          <ac:spMkLst>
            <pc:docMk/>
            <pc:sldMk cId="4215768826" sldId="282"/>
            <ac:spMk id="12" creationId="{99CB7404-9B7C-831F-7DF3-33E419105972}"/>
          </ac:spMkLst>
        </pc:spChg>
        <pc:spChg chg="del">
          <ac:chgData name="T H" userId="270efafb50020bd6" providerId="LiveId" clId="{AB2291F4-1CCD-4396-974F-6E475E106B5B}" dt="2022-08-12T02:00:46.235" v="459" actId="478"/>
          <ac:spMkLst>
            <pc:docMk/>
            <pc:sldMk cId="4215768826" sldId="282"/>
            <ac:spMk id="13" creationId="{B7CEBECE-7119-C234-63C1-9B59A1A79F8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4" creationId="{1CA4B94D-0B42-154C-678F-B4A95E9756B0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5" creationId="{33204BFF-537B-A1CC-B46C-0E6C72F91339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6" creationId="{D8E0E51B-4E03-FBAA-2E05-F5ADB93A6CE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2T01:26:13.882" v="414" actId="20577"/>
          <ac:spMkLst>
            <pc:docMk/>
            <pc:sldMk cId="4215768826" sldId="282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2:05:23.475" v="571" actId="20577"/>
          <ac:spMkLst>
            <pc:docMk/>
            <pc:sldMk cId="4215768826" sldId="282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2:00:35.429" v="458" actId="20577"/>
          <ac:spMkLst>
            <pc:docMk/>
            <pc:sldMk cId="4215768826" sldId="282"/>
            <ac:spMk id="47" creationId="{00000000-0000-0000-0000-000000000000}"/>
          </ac:spMkLst>
        </pc:spChg>
        <pc:picChg chg="del">
          <ac:chgData name="T H" userId="270efafb50020bd6" providerId="LiveId" clId="{AB2291F4-1CCD-4396-974F-6E475E106B5B}" dt="2022-08-12T01:23:45.290" v="190" actId="478"/>
          <ac:picMkLst>
            <pc:docMk/>
            <pc:sldMk cId="4215768826" sldId="282"/>
            <ac:picMk id="8" creationId="{93E84258-810B-C93E-17FD-33EF61445994}"/>
          </ac:picMkLst>
        </pc:picChg>
        <pc:picChg chg="add mod modCrop">
          <ac:chgData name="T H" userId="270efafb50020bd6" providerId="LiveId" clId="{AB2291F4-1CCD-4396-974F-6E475E106B5B}" dt="2022-08-12T02:12:18.763" v="604" actId="1076"/>
          <ac:picMkLst>
            <pc:docMk/>
            <pc:sldMk cId="4215768826" sldId="282"/>
            <ac:picMk id="9" creationId="{F9F9CD4E-8BDE-3D2C-EE89-195E52F8CD14}"/>
          </ac:picMkLst>
        </pc:picChg>
        <pc:picChg chg="add del">
          <ac:chgData name="T H" userId="270efafb50020bd6" providerId="LiveId" clId="{AB2291F4-1CCD-4396-974F-6E475E106B5B}" dt="2022-08-12T01:25:28.174" v="371" actId="478"/>
          <ac:picMkLst>
            <pc:docMk/>
            <pc:sldMk cId="4215768826" sldId="282"/>
            <ac:picMk id="11" creationId="{7653B8E6-DD4C-0851-9F60-806287A61B01}"/>
          </ac:picMkLst>
        </pc:picChg>
      </pc:sldChg>
      <pc:sldChg chg="del">
        <pc:chgData name="T H" userId="270efafb50020bd6" providerId="LiveId" clId="{AB2291F4-1CCD-4396-974F-6E475E106B5B}" dt="2022-08-12T10:58:00.786" v="2886" actId="2696"/>
        <pc:sldMkLst>
          <pc:docMk/>
          <pc:sldMk cId="2046654144" sldId="283"/>
        </pc:sldMkLst>
      </pc:sldChg>
      <pc:sldChg chg="addSp delSp modSp mod delAnim">
        <pc:chgData name="T H" userId="270efafb50020bd6" providerId="LiveId" clId="{AB2291F4-1CCD-4396-974F-6E475E106B5B}" dt="2022-08-13T02:27:50.039" v="3994" actId="114"/>
        <pc:sldMkLst>
          <pc:docMk/>
          <pc:sldMk cId="3600044106" sldId="284"/>
        </pc:sldMkLst>
        <pc:spChg chg="add mod">
          <ac:chgData name="T H" userId="270efafb50020bd6" providerId="LiveId" clId="{AB2291F4-1CCD-4396-974F-6E475E106B5B}" dt="2022-08-13T02:27:50.039" v="3994" actId="114"/>
          <ac:spMkLst>
            <pc:docMk/>
            <pc:sldMk cId="3600044106" sldId="284"/>
            <ac:spMk id="10" creationId="{61E34EBD-434C-C0BA-0BF8-AC183ED1A1D2}"/>
          </ac:spMkLst>
        </pc:spChg>
        <pc:spChg chg="mod">
          <ac:chgData name="T H" userId="270efafb50020bd6" providerId="LiveId" clId="{AB2291F4-1CCD-4396-974F-6E475E106B5B}" dt="2022-08-12T12:02:08.005" v="3395" actId="1076"/>
          <ac:spMkLst>
            <pc:docMk/>
            <pc:sldMk cId="3600044106" sldId="284"/>
            <ac:spMk id="25" creationId="{BE534BE0-9C95-F0B2-DDF9-DB03467C0DA3}"/>
          </ac:spMkLst>
        </pc:spChg>
        <pc:spChg chg="mod">
          <ac:chgData name="T H" userId="270efafb50020bd6" providerId="LiveId" clId="{AB2291F4-1CCD-4396-974F-6E475E106B5B}" dt="2022-08-12T11:00:46.360" v="2954" actId="20577"/>
          <ac:spMkLst>
            <pc:docMk/>
            <pc:sldMk cId="3600044106" sldId="284"/>
            <ac:spMk id="46" creationId="{00000000-0000-0000-0000-000000000000}"/>
          </ac:spMkLst>
        </pc:spChg>
        <pc:spChg chg="del">
          <ac:chgData name="T H" userId="270efafb50020bd6" providerId="LiveId" clId="{AB2291F4-1CCD-4396-974F-6E475E106B5B}" dt="2022-08-12T11:00:17.643" v="2894" actId="478"/>
          <ac:spMkLst>
            <pc:docMk/>
            <pc:sldMk cId="3600044106" sldId="284"/>
            <ac:spMk id="47" creationId="{00000000-0000-0000-0000-000000000000}"/>
          </ac:spMkLst>
        </pc:spChg>
        <pc:picChg chg="add del mod">
          <ac:chgData name="T H" userId="270efafb50020bd6" providerId="LiveId" clId="{AB2291F4-1CCD-4396-974F-6E475E106B5B}" dt="2022-08-12T11:19:32.540" v="3384" actId="478"/>
          <ac:picMkLst>
            <pc:docMk/>
            <pc:sldMk cId="3600044106" sldId="284"/>
            <ac:picMk id="7" creationId="{F9D40038-7222-AF85-B074-030C8660BCF2}"/>
          </ac:picMkLst>
        </pc:picChg>
        <pc:picChg chg="add del mod">
          <ac:chgData name="T H" userId="270efafb50020bd6" providerId="LiveId" clId="{AB2291F4-1CCD-4396-974F-6E475E106B5B}" dt="2022-08-12T11:11:26.757" v="3321" actId="478"/>
          <ac:picMkLst>
            <pc:docMk/>
            <pc:sldMk cId="3600044106" sldId="284"/>
            <ac:picMk id="9" creationId="{DEFF9451-53A3-947D-7C5F-A5E639B4CA72}"/>
          </ac:picMkLst>
        </pc:picChg>
        <pc:picChg chg="add del mod">
          <ac:chgData name="T H" userId="270efafb50020bd6" providerId="LiveId" clId="{AB2291F4-1CCD-4396-974F-6E475E106B5B}" dt="2022-08-12T11:10:02.894" v="2972" actId="478"/>
          <ac:picMkLst>
            <pc:docMk/>
            <pc:sldMk cId="3600044106" sldId="284"/>
            <ac:picMk id="12" creationId="{B225B0A0-BF63-49CA-34C6-BA52580F1A51}"/>
          </ac:picMkLst>
        </pc:picChg>
        <pc:picChg chg="add del mod">
          <ac:chgData name="T H" userId="270efafb50020bd6" providerId="LiveId" clId="{AB2291F4-1CCD-4396-974F-6E475E106B5B}" dt="2022-08-12T12:01:59.203" v="3392" actId="478"/>
          <ac:picMkLst>
            <pc:docMk/>
            <pc:sldMk cId="3600044106" sldId="284"/>
            <ac:picMk id="14" creationId="{7C97862B-68DB-1C6D-2DAF-F545CCF58196}"/>
          </ac:picMkLst>
        </pc:picChg>
        <pc:picChg chg="add mod">
          <ac:chgData name="T H" userId="270efafb50020bd6" providerId="LiveId" clId="{AB2291F4-1CCD-4396-974F-6E475E106B5B}" dt="2022-08-12T12:02:13.465" v="3397" actId="1076"/>
          <ac:picMkLst>
            <pc:docMk/>
            <pc:sldMk cId="3600044106" sldId="284"/>
            <ac:picMk id="15" creationId="{7F905479-B622-AE77-C599-963D2A15258F}"/>
          </ac:picMkLst>
        </pc:picChg>
        <pc:picChg chg="del">
          <ac:chgData name="T H" userId="270efafb50020bd6" providerId="LiveId" clId="{AB2291F4-1CCD-4396-974F-6E475E106B5B}" dt="2022-08-12T11:00:19.969" v="2897" actId="478"/>
          <ac:picMkLst>
            <pc:docMk/>
            <pc:sldMk cId="3600044106" sldId="284"/>
            <ac:picMk id="22" creationId="{2906F0AA-4EC2-17C9-8531-BCF6E6D6CB63}"/>
          </ac:picMkLst>
        </pc:picChg>
        <pc:picChg chg="del">
          <ac:chgData name="T H" userId="270efafb50020bd6" providerId="LiveId" clId="{AB2291F4-1CCD-4396-974F-6E475E106B5B}" dt="2022-08-12T11:00:13.753" v="2890" actId="478"/>
          <ac:picMkLst>
            <pc:docMk/>
            <pc:sldMk cId="3600044106" sldId="284"/>
            <ac:picMk id="24" creationId="{707CB8A6-35C0-2401-623D-E1FA63715B56}"/>
          </ac:picMkLst>
        </pc:picChg>
        <pc:picChg chg="del">
          <ac:chgData name="T H" userId="270efafb50020bd6" providerId="LiveId" clId="{AB2291F4-1CCD-4396-974F-6E475E106B5B}" dt="2022-08-12T11:00:19.286" v="2896" actId="478"/>
          <ac:picMkLst>
            <pc:docMk/>
            <pc:sldMk cId="3600044106" sldId="284"/>
            <ac:picMk id="26" creationId="{37F42CB6-EBA9-2469-403B-55C3C7C41159}"/>
          </ac:picMkLst>
        </pc:picChg>
        <pc:picChg chg="del">
          <ac:chgData name="T H" userId="270efafb50020bd6" providerId="LiveId" clId="{AB2291F4-1CCD-4396-974F-6E475E106B5B}" dt="2022-08-12T11:00:18.519" v="2895" actId="478"/>
          <ac:picMkLst>
            <pc:docMk/>
            <pc:sldMk cId="3600044106" sldId="284"/>
            <ac:picMk id="27" creationId="{B1CAFF16-5F0D-7E35-B8CE-1BB2FD0DFCFE}"/>
          </ac:picMkLst>
        </pc:picChg>
        <pc:picChg chg="del">
          <ac:chgData name="T H" userId="270efafb50020bd6" providerId="LiveId" clId="{AB2291F4-1CCD-4396-974F-6E475E106B5B}" dt="2022-08-12T11:00:14.988" v="2891" actId="478"/>
          <ac:picMkLst>
            <pc:docMk/>
            <pc:sldMk cId="3600044106" sldId="284"/>
            <ac:picMk id="28" creationId="{CFBF3094-8B31-D7C7-F8A3-9D09E5D86793}"/>
          </ac:picMkLst>
        </pc:picChg>
        <pc:picChg chg="del">
          <ac:chgData name="T H" userId="270efafb50020bd6" providerId="LiveId" clId="{AB2291F4-1CCD-4396-974F-6E475E106B5B}" dt="2022-08-12T11:00:16.539" v="2893" actId="478"/>
          <ac:picMkLst>
            <pc:docMk/>
            <pc:sldMk cId="3600044106" sldId="284"/>
            <ac:picMk id="35" creationId="{C85D4F8B-322C-05FD-66D7-6C71F0688720}"/>
          </ac:picMkLst>
        </pc:picChg>
        <pc:picChg chg="del">
          <ac:chgData name="T H" userId="270efafb50020bd6" providerId="LiveId" clId="{AB2291F4-1CCD-4396-974F-6E475E106B5B}" dt="2022-08-12T11:00:15.668" v="2892" actId="478"/>
          <ac:picMkLst>
            <pc:docMk/>
            <pc:sldMk cId="3600044106" sldId="284"/>
            <ac:picMk id="37" creationId="{A7E34753-ADAC-D022-8142-5BF7963CE271}"/>
          </ac:picMkLst>
        </pc:picChg>
      </pc:sldChg>
      <pc:sldChg chg="addSp delSp modSp add mod delAnim modAnim">
        <pc:chgData name="T H" userId="270efafb50020bd6" providerId="LiveId" clId="{AB2291F4-1CCD-4396-974F-6E475E106B5B}" dt="2022-08-13T02:22:28.757" v="3991"/>
        <pc:sldMkLst>
          <pc:docMk/>
          <pc:sldMk cId="1630560615" sldId="285"/>
        </pc:sldMkLst>
        <pc:spChg chg="add del mod">
          <ac:chgData name="T H" userId="270efafb50020bd6" providerId="LiveId" clId="{AB2291F4-1CCD-4396-974F-6E475E106B5B}" dt="2022-08-12T12:06:17.814" v="3410" actId="478"/>
          <ac:spMkLst>
            <pc:docMk/>
            <pc:sldMk cId="1630560615" sldId="285"/>
            <ac:spMk id="7" creationId="{2D9F6143-6BCA-BBBB-F701-1C1CA902FB76}"/>
          </ac:spMkLst>
        </pc:spChg>
        <pc:spChg chg="add mod">
          <ac:chgData name="T H" userId="270efafb50020bd6" providerId="LiveId" clId="{AB2291F4-1CCD-4396-974F-6E475E106B5B}" dt="2022-08-13T02:21:25.719" v="3990" actId="255"/>
          <ac:spMkLst>
            <pc:docMk/>
            <pc:sldMk cId="1630560615" sldId="285"/>
            <ac:spMk id="8" creationId="{9DEB68F5-3CF7-87A2-C431-95BE571122AD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4" creationId="{1CA4B94D-0B42-154C-678F-B4A95E9756B0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5" creationId="{33204BFF-537B-A1CC-B46C-0E6C72F91339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6" creationId="{D8E0E51B-4E03-FBAA-2E05-F5ADB93A6CE6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3T02:21:15.191" v="3989" actId="113"/>
          <ac:spMkLst>
            <pc:docMk/>
            <pc:sldMk cId="1630560615" sldId="285"/>
            <ac:spMk id="47" creationId="{00000000-0000-0000-0000-000000000000}"/>
          </ac:spMkLst>
        </pc:spChg>
        <pc:picChg chg="mod">
          <ac:chgData name="T H" userId="270efafb50020bd6" providerId="LiveId" clId="{AB2291F4-1CCD-4396-974F-6E475E106B5B}" dt="2022-08-12T12:08:08.808" v="3423" actId="1076"/>
          <ac:picMkLst>
            <pc:docMk/>
            <pc:sldMk cId="1630560615" sldId="285"/>
            <ac:picMk id="9" creationId="{F9F9CD4E-8BDE-3D2C-EE89-195E52F8CD14}"/>
          </ac:picMkLst>
        </pc:picChg>
      </pc:sldChg>
      <pc:sldChg chg="addSp delSp modSp add mod modAnim">
        <pc:chgData name="T H" userId="270efafb50020bd6" providerId="LiveId" clId="{AB2291F4-1CCD-4396-974F-6E475E106B5B}" dt="2022-08-12T10:48:43.248" v="2885"/>
        <pc:sldMkLst>
          <pc:docMk/>
          <pc:sldMk cId="3827716809" sldId="286"/>
        </pc:sldMkLst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9" creationId="{6E815374-4241-A8A9-3A40-45C2FA3D6F8B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0" creationId="{1DD595EB-E08C-0CFD-1574-A6AA229BB395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1" creationId="{87D2A671-0B39-1B24-9734-649DB1983B50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2" creationId="{2A94141C-66F1-4765-77BC-CBBB9C351DA9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3" creationId="{61CCE17D-56A7-7905-5BD1-1FE9BA7FCA07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4" creationId="{5452BCC3-5760-7A9A-1211-4612092A7E2E}"/>
          </ac:spMkLst>
        </pc:spChg>
        <pc:spChg chg="mod">
          <ac:chgData name="T H" userId="270efafb50020bd6" providerId="LiveId" clId="{AB2291F4-1CCD-4396-974F-6E475E106B5B}" dt="2022-08-12T05:22:13.032" v="2805" actId="20577"/>
          <ac:spMkLst>
            <pc:docMk/>
            <pc:sldMk cId="3827716809" sldId="286"/>
            <ac:spMk id="15" creationId="{EBDE2757-E14A-3A5B-A3ED-FBC4EFEE8EC5}"/>
          </ac:spMkLst>
        </pc:spChg>
        <pc:spChg chg="del">
          <ac:chgData name="T H" userId="270efafb50020bd6" providerId="LiveId" clId="{AB2291F4-1CCD-4396-974F-6E475E106B5B}" dt="2022-08-12T04:55:11.553" v="1924" actId="478"/>
          <ac:spMkLst>
            <pc:docMk/>
            <pc:sldMk cId="3827716809" sldId="286"/>
            <ac:spMk id="17" creationId="{E97EA21D-466E-0B3F-69A8-9F67FE1447E2}"/>
          </ac:spMkLst>
        </pc:spChg>
        <pc:spChg chg="del">
          <ac:chgData name="T H" userId="270efafb50020bd6" providerId="LiveId" clId="{AB2291F4-1CCD-4396-974F-6E475E106B5B}" dt="2022-08-12T04:55:12.435" v="1925" actId="478"/>
          <ac:spMkLst>
            <pc:docMk/>
            <pc:sldMk cId="3827716809" sldId="286"/>
            <ac:spMk id="18" creationId="{CA29C666-39C5-8B79-77EE-022D5448EB39}"/>
          </ac:spMkLst>
        </pc:spChg>
        <pc:spChg chg="del mod">
          <ac:chgData name="T H" userId="270efafb50020bd6" providerId="LiveId" clId="{AB2291F4-1CCD-4396-974F-6E475E106B5B}" dt="2022-08-12T04:55:15.124" v="1927" actId="478"/>
          <ac:spMkLst>
            <pc:docMk/>
            <pc:sldMk cId="3827716809" sldId="286"/>
            <ac:spMk id="19" creationId="{2FEB6BE0-4E01-3A95-0AD0-4D6D5CF15932}"/>
          </ac:spMkLst>
        </pc:spChg>
        <pc:spChg chg="del">
          <ac:chgData name="T H" userId="270efafb50020bd6" providerId="LiveId" clId="{AB2291F4-1CCD-4396-974F-6E475E106B5B}" dt="2022-08-12T04:55:16.848" v="1928" actId="478"/>
          <ac:spMkLst>
            <pc:docMk/>
            <pc:sldMk cId="3827716809" sldId="28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1" creationId="{0EC97D7F-3472-3487-E912-2CE14F0F4BE3}"/>
          </ac:spMkLst>
        </pc:spChg>
        <pc:spChg chg="add del mod">
          <ac:chgData name="T H" userId="270efafb50020bd6" providerId="LiveId" clId="{AB2291F4-1CCD-4396-974F-6E475E106B5B}" dt="2022-08-12T04:58:27.602" v="1954" actId="571"/>
          <ac:spMkLst>
            <pc:docMk/>
            <pc:sldMk cId="3827716809" sldId="286"/>
            <ac:spMk id="22" creationId="{58A21CD7-1ED8-9A91-74E5-D103E7348530}"/>
          </ac:spMkLst>
        </pc:spChg>
        <pc:spChg chg="mod">
          <ac:chgData name="T H" userId="270efafb50020bd6" providerId="LiveId" clId="{AB2291F4-1CCD-4396-974F-6E475E106B5B}" dt="2022-08-12T04:58:27.298" v="1953"/>
          <ac:spMkLst>
            <pc:docMk/>
            <pc:sldMk cId="3827716809" sldId="286"/>
            <ac:spMk id="23" creationId="{D1DEA79E-FD1D-26E5-671A-BFC597AD741D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4" creationId="{F46CF006-C6E0-D2F3-87CF-B33B21025BBA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6" creationId="{687EFCF8-22C4-5CE5-43B6-62A1EF10FA03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7" creationId="{3FF03CF4-D79F-0B06-8F07-09F7CB007BB9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8" creationId="{5367C1B4-5A05-A611-273A-0E6724AA7AC2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9" creationId="{C275282A-4DD8-AC42-8E03-EA7EBC55D92C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0" creationId="{3E8F0112-6FE3-0243-1851-4F57CD16520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1" creationId="{7A5D40B5-6470-8B45-B7B1-E480A1DBD940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2" creationId="{52E4029E-BAC2-02EB-C923-F05D8E352CC1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3" creationId="{42F0C2E5-0100-F893-C08E-B4C35BAD8E4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4" creationId="{F29374F8-9106-1B5E-2296-413C771B3F7D}"/>
          </ac:spMkLst>
        </pc:spChg>
        <pc:spChg chg="mod">
          <ac:chgData name="T H" userId="270efafb50020bd6" providerId="LiveId" clId="{AB2291F4-1CCD-4396-974F-6E475E106B5B}" dt="2022-08-12T05:13:27.058" v="2215" actId="20577"/>
          <ac:spMkLst>
            <pc:docMk/>
            <pc:sldMk cId="3827716809" sldId="286"/>
            <ac:spMk id="47" creationId="{00000000-0000-0000-0000-000000000000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49" creationId="{AE5A52CB-C320-8CFF-2864-97D6EA88F281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51" creationId="{C7AB6381-DDA5-4A3D-235E-5723A6A1AF17}"/>
          </ac:spMkLst>
        </pc:spChg>
        <pc:spChg chg="add mod">
          <ac:chgData name="T H" userId="270efafb50020bd6" providerId="LiveId" clId="{AB2291F4-1CCD-4396-974F-6E475E106B5B}" dt="2022-08-12T05:19:20.839" v="2655" actId="14100"/>
          <ac:spMkLst>
            <pc:docMk/>
            <pc:sldMk cId="3827716809" sldId="286"/>
            <ac:spMk id="52" creationId="{0706A1A3-9BF8-0E24-5F67-0798DD23198B}"/>
          </ac:spMkLst>
        </pc:spChg>
        <pc:spChg chg="add mod">
          <ac:chgData name="T H" userId="270efafb50020bd6" providerId="LiveId" clId="{AB2291F4-1CCD-4396-974F-6E475E106B5B}" dt="2022-08-12T10:19:53.245" v="2852" actId="1076"/>
          <ac:spMkLst>
            <pc:docMk/>
            <pc:sldMk cId="3827716809" sldId="286"/>
            <ac:spMk id="53" creationId="{81639420-3401-3FB1-5660-E9D017324B2D}"/>
          </ac:spMkLst>
        </pc:spChg>
        <pc:spChg chg="add mod">
          <ac:chgData name="T H" userId="270efafb50020bd6" providerId="LiveId" clId="{AB2291F4-1CCD-4396-974F-6E475E106B5B}" dt="2022-08-12T05:16:53.831" v="2444" actId="20577"/>
          <ac:spMkLst>
            <pc:docMk/>
            <pc:sldMk cId="3827716809" sldId="286"/>
            <ac:spMk id="54" creationId="{7F0832F5-04C5-FDFE-3CDD-FBC8310BC166}"/>
          </ac:spMkLst>
        </pc:spChg>
        <pc:spChg chg="add mod">
          <ac:chgData name="T H" userId="270efafb50020bd6" providerId="LiveId" clId="{AB2291F4-1CCD-4396-974F-6E475E106B5B}" dt="2022-08-12T05:17:12.538" v="2496" actId="20577"/>
          <ac:spMkLst>
            <pc:docMk/>
            <pc:sldMk cId="3827716809" sldId="286"/>
            <ac:spMk id="55" creationId="{B8FE60A2-95D7-E214-3CBB-9333B52701A0}"/>
          </ac:spMkLst>
        </pc:spChg>
        <pc:spChg chg="add mod">
          <ac:chgData name="T H" userId="270efafb50020bd6" providerId="LiveId" clId="{AB2291F4-1CCD-4396-974F-6E475E106B5B}" dt="2022-08-12T05:18:09.810" v="2639" actId="20577"/>
          <ac:spMkLst>
            <pc:docMk/>
            <pc:sldMk cId="3827716809" sldId="286"/>
            <ac:spMk id="56" creationId="{23F7C33A-99AE-1E43-3883-4B20414A3970}"/>
          </ac:spMkLst>
        </pc:spChg>
        <pc:picChg chg="add del mod">
          <ac:chgData name="T H" userId="270efafb50020bd6" providerId="LiveId" clId="{AB2291F4-1CCD-4396-974F-6E475E106B5B}" dt="2022-08-12T05:20:12.889" v="2804" actId="478"/>
          <ac:picMkLst>
            <pc:docMk/>
            <pc:sldMk cId="3827716809" sldId="286"/>
            <ac:picMk id="8" creationId="{766B929C-3595-2631-DC84-B9781DC7A8B0}"/>
          </ac:picMkLst>
        </pc:picChg>
        <pc:picChg chg="add del mod">
          <ac:chgData name="T H" userId="270efafb50020bd6" providerId="LiveId" clId="{AB2291F4-1CCD-4396-974F-6E475E106B5B}" dt="2022-08-12T05:00:17.027" v="1966"/>
          <ac:picMkLst>
            <pc:docMk/>
            <pc:sldMk cId="3827716809" sldId="286"/>
            <ac:picMk id="16" creationId="{9007D626-301E-39AA-8B82-E762D044EA89}"/>
          </ac:picMkLst>
        </pc:picChg>
        <pc:picChg chg="mod">
          <ac:chgData name="T H" userId="270efafb50020bd6" providerId="LiveId" clId="{AB2291F4-1CCD-4396-974F-6E475E106B5B}" dt="2022-08-12T10:32:30.475" v="2861" actId="1037"/>
          <ac:picMkLst>
            <pc:docMk/>
            <pc:sldMk cId="3827716809" sldId="286"/>
            <ac:picMk id="35" creationId="{1881548C-758C-C96C-143D-7C77DF77BCC6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6" creationId="{D490DF01-0DDA-FE56-2E1B-67FABF577C80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7" creationId="{EC907032-EFA1-AAB0-43A0-4CD33F06070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8" creationId="{9DEA5AA5-0D5E-BE9D-7E85-0C0B60F7474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9" creationId="{306ADEAD-68E2-4E63-B5E4-3E6618697EE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0" creationId="{2B0A2820-A3B9-4E6A-A910-95A9C13E2E92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1" creationId="{2DC7524D-ACF0-7CA0-79C4-138EE131944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2" creationId="{4BE104F2-E87A-3EBF-C01A-2EE4BA5F0154}"/>
          </ac:picMkLst>
        </pc:picChg>
        <pc:picChg chg="del">
          <ac:chgData name="T H" userId="270efafb50020bd6" providerId="LiveId" clId="{AB2291F4-1CCD-4396-974F-6E475E106B5B}" dt="2022-08-12T04:55:18.733" v="1930" actId="478"/>
          <ac:picMkLst>
            <pc:docMk/>
            <pc:sldMk cId="3827716809" sldId="286"/>
            <ac:picMk id="43" creationId="{D6677233-C9B3-036C-F11F-8A9F9FEC4E0E}"/>
          </ac:picMkLst>
        </pc:picChg>
        <pc:picChg chg="del">
          <ac:chgData name="T H" userId="270efafb50020bd6" providerId="LiveId" clId="{AB2291F4-1CCD-4396-974F-6E475E106B5B}" dt="2022-08-12T04:55:17.907" v="1929" actId="478"/>
          <ac:picMkLst>
            <pc:docMk/>
            <pc:sldMk cId="3827716809" sldId="286"/>
            <ac:picMk id="44" creationId="{CB442217-DA16-37F5-09E6-8A56E17F64B7}"/>
          </ac:picMkLst>
        </pc:picChg>
        <pc:picChg chg="del">
          <ac:chgData name="T H" userId="270efafb50020bd6" providerId="LiveId" clId="{AB2291F4-1CCD-4396-974F-6E475E106B5B}" dt="2022-08-12T04:55:19.474" v="1931" actId="478"/>
          <ac:picMkLst>
            <pc:docMk/>
            <pc:sldMk cId="3827716809" sldId="286"/>
            <ac:picMk id="45" creationId="{EE4003BC-1764-EFA7-82E3-06B6BA253FDB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8" creationId="{673DD606-B89B-6E05-8AE5-DD3816AAB624}"/>
          </ac:picMkLst>
        </pc:picChg>
        <pc:picChg chg="add del mod">
          <ac:chgData name="T H" userId="270efafb50020bd6" providerId="LiveId" clId="{AB2291F4-1CCD-4396-974F-6E475E106B5B}" dt="2022-08-12T05:10:33.907" v="2166" actId="478"/>
          <ac:picMkLst>
            <pc:docMk/>
            <pc:sldMk cId="3827716809" sldId="286"/>
            <ac:picMk id="50" creationId="{096BEC82-7D12-E5C8-1D10-BD0742AA3042}"/>
          </ac:picMkLst>
        </pc:picChg>
      </pc:sldChg>
      <pc:sldChg chg="add del">
        <pc:chgData name="T H" userId="270efafb50020bd6" providerId="LiveId" clId="{AB2291F4-1CCD-4396-974F-6E475E106B5B}" dt="2022-08-12T13:02:39.138" v="3430" actId="2890"/>
        <pc:sldMkLst>
          <pc:docMk/>
          <pc:sldMk cId="93560495" sldId="287"/>
        </pc:sldMkLst>
      </pc:sldChg>
      <pc:sldChg chg="delSp new del mod">
        <pc:chgData name="T H" userId="270efafb50020bd6" providerId="LiveId" clId="{AB2291F4-1CCD-4396-974F-6E475E106B5B}" dt="2022-08-12T22:08:16.585" v="3972" actId="2696"/>
        <pc:sldMkLst>
          <pc:docMk/>
          <pc:sldMk cId="587556526" sldId="287"/>
        </pc:sldMkLst>
        <pc:spChg chg="del">
          <ac:chgData name="T H" userId="270efafb50020bd6" providerId="LiveId" clId="{AB2291F4-1CCD-4396-974F-6E475E106B5B}" dt="2022-08-12T13:02:47.045" v="3432" actId="478"/>
          <ac:spMkLst>
            <pc:docMk/>
            <pc:sldMk cId="587556526" sldId="287"/>
            <ac:spMk id="2" creationId="{8DA490FF-1071-5A02-6FEE-1F4955E65DBD}"/>
          </ac:spMkLst>
        </pc:spChg>
        <pc:spChg chg="del">
          <ac:chgData name="T H" userId="270efafb50020bd6" providerId="LiveId" clId="{AB2291F4-1CCD-4396-974F-6E475E106B5B}" dt="2022-08-12T13:02:50.643" v="3433" actId="478"/>
          <ac:spMkLst>
            <pc:docMk/>
            <pc:sldMk cId="587556526" sldId="287"/>
            <ac:spMk id="3" creationId="{088C73CE-DCF0-8B1B-B9C6-F926A2511027}"/>
          </ac:spMkLst>
        </pc:spChg>
      </pc:sldChg>
      <pc:sldChg chg="add del">
        <pc:chgData name="T H" userId="270efafb50020bd6" providerId="LiveId" clId="{AB2291F4-1CCD-4396-974F-6E475E106B5B}" dt="2022-08-12T22:09:18.019" v="3979"/>
        <pc:sldMkLst>
          <pc:docMk/>
          <pc:sldMk cId="930509108" sldId="287"/>
        </pc:sldMkLst>
      </pc:sldChg>
      <pc:sldChg chg="add del">
        <pc:chgData name="T H" userId="270efafb50020bd6" providerId="LiveId" clId="{AB2291F4-1CCD-4396-974F-6E475E106B5B}" dt="2022-08-12T22:09:07.156" v="3977"/>
        <pc:sldMkLst>
          <pc:docMk/>
          <pc:sldMk cId="3881085651" sldId="287"/>
        </pc:sldMkLst>
      </pc:sldChg>
      <pc:sldChg chg="addSp delSp modSp add mod modAnim">
        <pc:chgData name="T H" userId="270efafb50020bd6" providerId="LiveId" clId="{AB2291F4-1CCD-4396-974F-6E475E106B5B}" dt="2022-08-12T22:09:29.696" v="3980"/>
        <pc:sldMkLst>
          <pc:docMk/>
          <pc:sldMk cId="3697966401" sldId="288"/>
        </pc:sldMkLst>
        <pc:spChg chg="add mod">
          <ac:chgData name="T H" userId="270efafb50020bd6" providerId="LiveId" clId="{AB2291F4-1CCD-4396-974F-6E475E106B5B}" dt="2022-08-12T22:02:25.891" v="3841" actId="20577"/>
          <ac:spMkLst>
            <pc:docMk/>
            <pc:sldMk cId="3697966401" sldId="288"/>
            <ac:spMk id="9" creationId="{EE49CA25-78FD-F039-8798-0D02D1766970}"/>
          </ac:spMkLst>
        </pc:spChg>
        <pc:spChg chg="add mod">
          <ac:chgData name="T H" userId="270efafb50020bd6" providerId="LiveId" clId="{AB2291F4-1CCD-4396-974F-6E475E106B5B}" dt="2022-08-12T22:09:29.696" v="3980"/>
          <ac:spMkLst>
            <pc:docMk/>
            <pc:sldMk cId="3697966401" sldId="288"/>
            <ac:spMk id="10" creationId="{93E97C6E-0879-3336-148E-6B7BEA0C1495}"/>
          </ac:spMkLst>
        </pc:spChg>
        <pc:spChg chg="mod">
          <ac:chgData name="T H" userId="270efafb50020bd6" providerId="LiveId" clId="{AB2291F4-1CCD-4396-974F-6E475E106B5B}" dt="2022-08-12T22:08:08.296" v="3971" actId="1076"/>
          <ac:spMkLst>
            <pc:docMk/>
            <pc:sldMk cId="3697966401" sldId="288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1:50.900" v="3753" actId="1076"/>
          <ac:spMkLst>
            <pc:docMk/>
            <pc:sldMk cId="3697966401" sldId="288"/>
            <ac:spMk id="13" creationId="{00000000-0000-0000-0000-000000000000}"/>
          </ac:spMkLst>
        </pc:spChg>
        <pc:spChg chg="del">
          <ac:chgData name="T H" userId="270efafb50020bd6" providerId="LiveId" clId="{AB2291F4-1CCD-4396-974F-6E475E106B5B}" dt="2022-08-12T22:09:03.988" v="3975" actId="478"/>
          <ac:spMkLst>
            <pc:docMk/>
            <pc:sldMk cId="3697966401" sldId="288"/>
            <ac:spMk id="45" creationId="{00000000-0000-0000-0000-000000000000}"/>
          </ac:spMkLst>
        </pc:spChg>
        <pc:picChg chg="add mod">
          <ac:chgData name="T H" userId="270efafb50020bd6" providerId="LiveId" clId="{AB2291F4-1CCD-4396-974F-6E475E106B5B}" dt="2022-08-12T22:01:45.526" v="3751" actId="1076"/>
          <ac:picMkLst>
            <pc:docMk/>
            <pc:sldMk cId="3697966401" sldId="288"/>
            <ac:picMk id="7" creationId="{BA00BC9D-D6D9-30BC-8BA1-45DA780B9894}"/>
          </ac:picMkLst>
        </pc:picChg>
        <pc:picChg chg="mod modCrop">
          <ac:chgData name="T H" userId="270efafb50020bd6" providerId="LiveId" clId="{AB2291F4-1CCD-4396-974F-6E475E106B5B}" dt="2022-08-12T22:01:35.880" v="3747" actId="14100"/>
          <ac:picMkLst>
            <pc:docMk/>
            <pc:sldMk cId="3697966401" sldId="288"/>
            <ac:picMk id="8" creationId="{AA5851B3-AF61-E55B-01A3-B52FFB137B14}"/>
          </ac:picMkLst>
        </pc:picChg>
        <pc:picChg chg="mod modCrop">
          <ac:chgData name="T H" userId="270efafb50020bd6" providerId="LiveId" clId="{AB2291F4-1CCD-4396-974F-6E475E106B5B}" dt="2022-08-12T22:08:02.401" v="3970" actId="14100"/>
          <ac:picMkLst>
            <pc:docMk/>
            <pc:sldMk cId="3697966401" sldId="288"/>
            <ac:picMk id="47" creationId="{00000000-0000-0000-0000-000000000000}"/>
          </ac:picMkLst>
        </pc:picChg>
      </pc:sldChg>
      <pc:sldChg chg="addSp delSp modSp add mod">
        <pc:chgData name="T H" userId="270efafb50020bd6" providerId="LiveId" clId="{AB2291F4-1CCD-4396-974F-6E475E106B5B}" dt="2022-08-12T21:59:13.676" v="3704" actId="14100"/>
        <pc:sldMkLst>
          <pc:docMk/>
          <pc:sldMk cId="3509247466" sldId="289"/>
        </pc:sldMkLst>
        <pc:picChg chg="add del mod">
          <ac:chgData name="T H" userId="270efafb50020bd6" providerId="LiveId" clId="{AB2291F4-1CCD-4396-974F-6E475E106B5B}" dt="2022-08-12T21:57:38.542" v="3682" actId="478"/>
          <ac:picMkLst>
            <pc:docMk/>
            <pc:sldMk cId="3509247466" sldId="289"/>
            <ac:picMk id="7" creationId="{C7F08C4D-9B60-81F0-3A7E-DA04590CB6F5}"/>
          </ac:picMkLst>
        </pc:picChg>
        <pc:picChg chg="add del mod">
          <ac:chgData name="T H" userId="270efafb50020bd6" providerId="LiveId" clId="{AB2291F4-1CCD-4396-974F-6E475E106B5B}" dt="2022-08-12T21:58:20.031" v="3692" actId="478"/>
          <ac:picMkLst>
            <pc:docMk/>
            <pc:sldMk cId="3509247466" sldId="289"/>
            <ac:picMk id="8" creationId="{DADE0B8E-AD2E-F3BA-3DC2-F797ABD9CBC6}"/>
          </ac:picMkLst>
        </pc:picChg>
        <pc:picChg chg="add mod">
          <ac:chgData name="T H" userId="270efafb50020bd6" providerId="LiveId" clId="{AB2291F4-1CCD-4396-974F-6E475E106B5B}" dt="2022-08-12T21:58:31.606" v="3696" actId="14100"/>
          <ac:picMkLst>
            <pc:docMk/>
            <pc:sldMk cId="3509247466" sldId="289"/>
            <ac:picMk id="10" creationId="{C720DBE5-1CFE-CE36-0C41-8602B6AD13CB}"/>
          </ac:picMkLst>
        </pc:picChg>
        <pc:picChg chg="add mod">
          <ac:chgData name="T H" userId="270efafb50020bd6" providerId="LiveId" clId="{AB2291F4-1CCD-4396-974F-6E475E106B5B}" dt="2022-08-12T21:59:13.676" v="3704" actId="14100"/>
          <ac:picMkLst>
            <pc:docMk/>
            <pc:sldMk cId="3509247466" sldId="289"/>
            <ac:picMk id="11" creationId="{22090789-41F3-42D1-BF22-EB67673B99B5}"/>
          </ac:picMkLst>
        </pc:picChg>
        <pc:picChg chg="del">
          <ac:chgData name="T H" userId="270efafb50020bd6" providerId="LiveId" clId="{AB2291F4-1CCD-4396-974F-6E475E106B5B}" dt="2022-08-12T21:56:35.271" v="3674" actId="478"/>
          <ac:picMkLst>
            <pc:docMk/>
            <pc:sldMk cId="3509247466" sldId="289"/>
            <ac:picMk id="15" creationId="{8C2F1BCF-69B3-BFCE-2997-2E0864B0873E}"/>
          </ac:picMkLst>
        </pc:picChg>
        <pc:picChg chg="del">
          <ac:chgData name="T H" userId="270efafb50020bd6" providerId="LiveId" clId="{AB2291F4-1CCD-4396-974F-6E475E106B5B}" dt="2022-08-12T21:56:33.807" v="3673" actId="478"/>
          <ac:picMkLst>
            <pc:docMk/>
            <pc:sldMk cId="3509247466" sldId="289"/>
            <ac:picMk id="1030" creationId="{711D57F6-288B-F0DC-596F-0AA23BB25107}"/>
          </ac:picMkLst>
        </pc:picChg>
        <pc:picChg chg="del">
          <ac:chgData name="T H" userId="270efafb50020bd6" providerId="LiveId" clId="{AB2291F4-1CCD-4396-974F-6E475E106B5B}" dt="2022-08-12T21:56:32.979" v="3672" actId="478"/>
          <ac:picMkLst>
            <pc:docMk/>
            <pc:sldMk cId="3509247466" sldId="289"/>
            <ac:picMk id="1032" creationId="{9B497352-87A4-2414-1D92-A9B34F0E0268}"/>
          </ac:picMkLst>
        </pc:picChg>
      </pc:sldChg>
      <pc:sldChg chg="addSp delSp modSp add">
        <pc:chgData name="T H" userId="270efafb50020bd6" providerId="LiveId" clId="{AB2291F4-1CCD-4396-974F-6E475E106B5B}" dt="2022-08-12T22:07:38.031" v="3968"/>
        <pc:sldMkLst>
          <pc:docMk/>
          <pc:sldMk cId="1322459244" sldId="290"/>
        </pc:sldMkLst>
        <pc:spChg chg="add mod">
          <ac:chgData name="T H" userId="270efafb50020bd6" providerId="LiveId" clId="{AB2291F4-1CCD-4396-974F-6E475E106B5B}" dt="2022-08-12T22:07:38.031" v="3968"/>
          <ac:spMkLst>
            <pc:docMk/>
            <pc:sldMk cId="1322459244" sldId="290"/>
            <ac:spMk id="10" creationId="{546489BC-7FDA-14D1-AE4F-0B07627F16F7}"/>
          </ac:spMkLst>
        </pc:spChg>
        <pc:spChg chg="del">
          <ac:chgData name="T H" userId="270efafb50020bd6" providerId="LiveId" clId="{AB2291F4-1CCD-4396-974F-6E475E106B5B}" dt="2022-08-12T22:07:37.424" v="3967" actId="478"/>
          <ac:spMkLst>
            <pc:docMk/>
            <pc:sldMk cId="1322459244" sldId="290"/>
            <ac:spMk id="45" creationId="{00000000-0000-0000-0000-000000000000}"/>
          </ac:spMkLst>
        </pc:spChg>
      </pc:sldChg>
      <pc:sldChg chg="addSp delSp modSp add mod delAnim modAnim">
        <pc:chgData name="T H" userId="270efafb50020bd6" providerId="LiveId" clId="{AB2291F4-1CCD-4396-974F-6E475E106B5B}" dt="2022-08-12T22:07:31.592" v="3966"/>
        <pc:sldMkLst>
          <pc:docMk/>
          <pc:sldMk cId="2269625440" sldId="291"/>
        </pc:sldMkLst>
        <pc:spChg chg="del">
          <ac:chgData name="T H" userId="270efafb50020bd6" providerId="LiveId" clId="{AB2291F4-1CCD-4396-974F-6E475E106B5B}" dt="2022-08-12T22:06:37.391" v="3952" actId="478"/>
          <ac:spMkLst>
            <pc:docMk/>
            <pc:sldMk cId="2269625440" sldId="291"/>
            <ac:spMk id="9" creationId="{EE49CA25-78FD-F039-8798-0D02D1766970}"/>
          </ac:spMkLst>
        </pc:spChg>
        <pc:spChg chg="mod">
          <ac:chgData name="T H" userId="270efafb50020bd6" providerId="LiveId" clId="{AB2291F4-1CCD-4396-974F-6E475E106B5B}" dt="2022-08-12T22:07:06.383" v="3962" actId="1076"/>
          <ac:spMkLst>
            <pc:docMk/>
            <pc:sldMk cId="2269625440" sldId="291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6:59.733" v="3960" actId="1076"/>
          <ac:spMkLst>
            <pc:docMk/>
            <pc:sldMk cId="2269625440" sldId="291"/>
            <ac:spMk id="13" creationId="{00000000-0000-0000-0000-000000000000}"/>
          </ac:spMkLst>
        </pc:spChg>
        <pc:spChg chg="add mod">
          <ac:chgData name="T H" userId="270efafb50020bd6" providerId="LiveId" clId="{AB2291F4-1CCD-4396-974F-6E475E106B5B}" dt="2022-08-12T22:07:31.592" v="3966"/>
          <ac:spMkLst>
            <pc:docMk/>
            <pc:sldMk cId="2269625440" sldId="291"/>
            <ac:spMk id="16" creationId="{8082D4E5-8029-B15F-B534-32C7564E44AC}"/>
          </ac:spMkLst>
        </pc:spChg>
        <pc:spChg chg="del">
          <ac:chgData name="T H" userId="270efafb50020bd6" providerId="LiveId" clId="{AB2291F4-1CCD-4396-974F-6E475E106B5B}" dt="2022-08-12T22:07:31.055" v="3965" actId="478"/>
          <ac:spMkLst>
            <pc:docMk/>
            <pc:sldMk cId="2269625440" sldId="291"/>
            <ac:spMk id="45" creationId="{00000000-0000-0000-0000-000000000000}"/>
          </ac:spMkLst>
        </pc:spChg>
        <pc:picChg chg="del">
          <ac:chgData name="T H" userId="270efafb50020bd6" providerId="LiveId" clId="{AB2291F4-1CCD-4396-974F-6E475E106B5B}" dt="2022-08-12T22:03:40.205" v="3846" actId="478"/>
          <ac:picMkLst>
            <pc:docMk/>
            <pc:sldMk cId="2269625440" sldId="291"/>
            <ac:picMk id="7" creationId="{BA00BC9D-D6D9-30BC-8BA1-45DA780B9894}"/>
          </ac:picMkLst>
        </pc:picChg>
        <pc:picChg chg="del">
          <ac:chgData name="T H" userId="270efafb50020bd6" providerId="LiveId" clId="{AB2291F4-1CCD-4396-974F-6E475E106B5B}" dt="2022-08-12T22:03:39.451" v="3845" actId="478"/>
          <ac:picMkLst>
            <pc:docMk/>
            <pc:sldMk cId="2269625440" sldId="291"/>
            <ac:picMk id="8" creationId="{AA5851B3-AF61-E55B-01A3-B52FFB137B14}"/>
          </ac:picMkLst>
        </pc:picChg>
        <pc:picChg chg="add mod modCrop">
          <ac:chgData name="T H" userId="270efafb50020bd6" providerId="LiveId" clId="{AB2291F4-1CCD-4396-974F-6E475E106B5B}" dt="2022-08-12T22:07:03.771" v="3961" actId="1076"/>
          <ac:picMkLst>
            <pc:docMk/>
            <pc:sldMk cId="2269625440" sldId="291"/>
            <ac:picMk id="11" creationId="{F8DBB1B8-C5B3-628C-997C-CAEC7A3243A3}"/>
          </ac:picMkLst>
        </pc:picChg>
        <pc:picChg chg="add mod">
          <ac:chgData name="T H" userId="270efafb50020bd6" providerId="LiveId" clId="{AB2291F4-1CCD-4396-974F-6E475E106B5B}" dt="2022-08-12T22:06:56.634" v="3959" actId="14100"/>
          <ac:picMkLst>
            <pc:docMk/>
            <pc:sldMk cId="2269625440" sldId="291"/>
            <ac:picMk id="15" creationId="{8510474F-CAD9-8FE1-0F8D-061C423723B9}"/>
          </ac:picMkLst>
        </pc:picChg>
        <pc:picChg chg="del">
          <ac:chgData name="T H" userId="270efafb50020bd6" providerId="LiveId" clId="{AB2291F4-1CCD-4396-974F-6E475E106B5B}" dt="2022-08-12T22:03:38.857" v="3844" actId="478"/>
          <ac:picMkLst>
            <pc:docMk/>
            <pc:sldMk cId="2269625440" sldId="291"/>
            <ac:picMk id="4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Công nghệ lớp 3</a:t>
            </a:r>
          </a:p>
          <a:p>
            <a:pPr algn="ctr" eaLnBrk="1" hangingPunct="1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499519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20DBE5-1CFE-CE36-0C41-8602B6AD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27" y="2514600"/>
            <a:ext cx="7613891" cy="6160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090789-41F3-42D1-BF22-EB67673B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719" y="2514600"/>
            <a:ext cx="6248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21651"/>
          <a:stretch/>
        </p:blipFill>
        <p:spPr bwMode="auto">
          <a:xfrm>
            <a:off x="670719" y="2387086"/>
            <a:ext cx="5105400" cy="5232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1319" y="773325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93E97C6E-0879-3336-148E-6B7BEA0C1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36979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6119" y="776102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tỏa căng thẳng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3319" y="7761021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Giấc ngủ âm ái hơn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DBB1B8-C5B3-628C-997C-CAEC7A324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" t="2517" r="2092"/>
          <a:stretch/>
        </p:blipFill>
        <p:spPr>
          <a:xfrm>
            <a:off x="1299884" y="2231165"/>
            <a:ext cx="7162800" cy="547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510474F-CAD9-8FE1-0F8D-061C4237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19" y="2223089"/>
            <a:ext cx="6494336" cy="5473873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xmlns="" id="{8082D4E5-8029-B15F-B534-32C7564E4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22696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17535"/>
          <a:stretch/>
        </p:blipFill>
        <p:spPr bwMode="auto">
          <a:xfrm>
            <a:off x="670719" y="2387085"/>
            <a:ext cx="5105400" cy="5955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75719" y="791227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546489BC-7FDA-14D1-AE4F-0B07627F1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13224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t d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76199"/>
            <a:ext cx="16154400" cy="90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bạn nhở đang sử dụng quạt điện để làm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82865E2-EDCD-B891-8A25-0B8C9B6B57D0}"/>
              </a:ext>
            </a:extLst>
          </p:cNvPr>
          <p:cNvSpPr txBox="1"/>
          <p:nvPr/>
        </p:nvSpPr>
        <p:spPr>
          <a:xfrm>
            <a:off x="1073834" y="4248834"/>
            <a:ext cx="5921485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Bạn nhỏ sử dụng quạt điện để làm mát.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450C9-C551-2CC3-4B36-6D7B1F13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7" t="448" r="6925" b="15463"/>
          <a:stretch/>
        </p:blipFill>
        <p:spPr>
          <a:xfrm>
            <a:off x="8248699" y="3262982"/>
            <a:ext cx="7033072" cy="55000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42719" y="190562"/>
            <a:ext cx="535114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 ngày 10 </a:t>
            </a:r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 10 năm 2023</a:t>
            </a:r>
            <a:endParaRPr lang="en-US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0119" y="94377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949587" y="4311012"/>
            <a:ext cx="13677106" cy="34970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CA4B94D-0B42-154C-678F-B4A95E9756B0}"/>
              </a:ext>
            </a:extLst>
          </p:cNvPr>
          <p:cNvSpPr/>
          <p:nvPr/>
        </p:nvSpPr>
        <p:spPr>
          <a:xfrm>
            <a:off x="3023925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hộp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3204BFF-537B-A1CC-B46C-0E6C72F91339}"/>
              </a:ext>
            </a:extLst>
          </p:cNvPr>
          <p:cNvSpPr/>
          <p:nvPr/>
        </p:nvSpPr>
        <p:spPr>
          <a:xfrm>
            <a:off x="5851439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trần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8E0E51B-4E03-FBAA-2E05-F5ADB93A6CE6}"/>
              </a:ext>
            </a:extLst>
          </p:cNvPr>
          <p:cNvSpPr/>
          <p:nvPr/>
        </p:nvSpPr>
        <p:spPr>
          <a:xfrm>
            <a:off x="8678953" y="3493875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bàn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6668E6C-A3D2-F27A-27BC-3D8765A48F4F}"/>
              </a:ext>
            </a:extLst>
          </p:cNvPr>
          <p:cNvSpPr/>
          <p:nvPr/>
        </p:nvSpPr>
        <p:spPr>
          <a:xfrm>
            <a:off x="11326487" y="3429000"/>
            <a:ext cx="3223192" cy="7185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treo tường</a:t>
            </a:r>
          </a:p>
        </p:txBody>
      </p:sp>
    </p:spTree>
    <p:extLst>
      <p:ext uri="{BB962C8B-B14F-4D97-AF65-F5344CB8AC3E}">
        <p14:creationId xmlns:p14="http://schemas.microsoft.com/office/powerpoint/2010/main" val="42157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711E-7 0 L 0.29055 0 C 0.42066 0 0.5811 0.1276 0.5811 0.23229 L 0.5811 0.464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55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129E-6 0 L -0.12415 0 C -0.17975 0 -0.24802 0.12795 -0.24802 0.23212 L -0.24802 0.4645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6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844E-8 -1.94444E-6 L -0.17361 0.465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0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9308E-7 3.88889E-6 L -0.14503 0.469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6" y="23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1508919" y="4808744"/>
            <a:ext cx="13677106" cy="3497056"/>
          </a:xfrm>
          <a:prstGeom prst="rect">
            <a:avLst/>
          </a:prstGeom>
        </p:spPr>
      </p:pic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9DEB68F5-3CF7-87A2-C431-95BE571122AD}"/>
              </a:ext>
            </a:extLst>
          </p:cNvPr>
          <p:cNvSpPr/>
          <p:nvPr/>
        </p:nvSpPr>
        <p:spPr>
          <a:xfrm rot="10800000" flipV="1">
            <a:off x="1300639" y="2378126"/>
            <a:ext cx="13676947" cy="1672497"/>
          </a:xfrm>
          <a:prstGeom prst="snip2DiagRect">
            <a:avLst>
              <a:gd name="adj1" fmla="val 0"/>
              <a:gd name="adj2" fmla="val 223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tạo ra gió, giúp làm mát. Quạt điện có nhiều loại với kiểu dáng khác nhau.</a:t>
            </a:r>
          </a:p>
          <a:p>
            <a:pPr algn="ctr">
              <a:lnSpc>
                <a:spcPct val="150000"/>
              </a:lnSpc>
            </a:pP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630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5573" y="1974275"/>
            <a:ext cx="1464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và gọi tên các bộ phận tương ứng của quạt điện theo các thẻ tên dưới đây.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BDE2757-E14A-3A5B-A3ED-FBC4EFEE8EC5}"/>
              </a:ext>
            </a:extLst>
          </p:cNvPr>
          <p:cNvSpPr/>
          <p:nvPr/>
        </p:nvSpPr>
        <p:spPr>
          <a:xfrm>
            <a:off x="13154690" y="254360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007D626-301E-39AA-8B82-E762D044E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549" y="2971800"/>
            <a:ext cx="6096000" cy="579453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97EA21D-466E-0B3F-69A8-9F67FE1447E2}"/>
              </a:ext>
            </a:extLst>
          </p:cNvPr>
          <p:cNvSpPr/>
          <p:nvPr/>
        </p:nvSpPr>
        <p:spPr>
          <a:xfrm>
            <a:off x="13154690" y="323379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quạt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A29C666-39C5-8B79-77EE-022D5448EB39}"/>
              </a:ext>
            </a:extLst>
          </p:cNvPr>
          <p:cNvSpPr/>
          <p:nvPr/>
        </p:nvSpPr>
        <p:spPr>
          <a:xfrm>
            <a:off x="13147429" y="3881810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quạt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FEB6BE0-4E01-3A95-0AD0-4D6D5CF15932}"/>
              </a:ext>
            </a:extLst>
          </p:cNvPr>
          <p:cNvSpPr/>
          <p:nvPr/>
        </p:nvSpPr>
        <p:spPr>
          <a:xfrm>
            <a:off x="13154690" y="4540587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quạt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80D6B48-003D-8E7D-4777-84878018C1F2}"/>
              </a:ext>
            </a:extLst>
          </p:cNvPr>
          <p:cNvSpPr/>
          <p:nvPr/>
        </p:nvSpPr>
        <p:spPr>
          <a:xfrm>
            <a:off x="13154690" y="5231892"/>
            <a:ext cx="2295105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nguồn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6677233-C9B3-036C-F11F-8A9F9FEC4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048" y="6517058"/>
            <a:ext cx="2319042" cy="8169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B442217-DA16-37F5-09E6-8A56E17F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7031" y="5841492"/>
            <a:ext cx="2437075" cy="8169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E4003BC-1764-EFA7-82E3-06B6BA253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2509" y="7227424"/>
            <a:ext cx="2590800" cy="7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1.66667E-6 L -0.65688 0.251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9" y="12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8.33333E-7 L -0.6522 0.014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765E-6 -2.5E-6 L -0.19302 0.27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6" y="135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0.00452 L -0.6522 0.361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17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75 -0.00243 L -0.18746 0.296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0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3.05556E-6 L -0.18122 -0.0894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1" y="-4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-1.66667E-6 L -0.19575 -0.315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5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196E-6 2.77778E-6 L -0.66048 -0.103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4" y="-5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404" y="2159234"/>
            <a:ext cx="1464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mô tả về tác dụng sau đây ứng với bộ phận nào của quạt điện?.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BDE2757-E14A-3A5B-A3ED-FBC4EFEE8EC5}"/>
              </a:ext>
            </a:extLst>
          </p:cNvPr>
          <p:cNvSpPr/>
          <p:nvPr/>
        </p:nvSpPr>
        <p:spPr>
          <a:xfrm>
            <a:off x="646590" y="3151957"/>
            <a:ext cx="4037165" cy="13820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Bật, tắt và điều chình tốc độ quay của cánh quạt.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73DD606-B89B-6E05-8AE5-DD3816AAB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298" r="6392" b="73244"/>
          <a:stretch>
            <a:fillRect/>
          </a:stretch>
        </p:blipFill>
        <p:spPr>
          <a:xfrm>
            <a:off x="9856940" y="307534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BE104F2-E87A-3EBF-C01A-2EE4BA5F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6316" r="72285" b="74262"/>
          <a:stretch>
            <a:fillRect/>
          </a:stretch>
        </p:blipFill>
        <p:spPr>
          <a:xfrm>
            <a:off x="5589740" y="3091737"/>
            <a:ext cx="1371600" cy="1125400"/>
          </a:xfrm>
          <a:custGeom>
            <a:avLst/>
            <a:gdLst>
              <a:gd name="connsiteX0" fmla="*/ 685800 w 1371600"/>
              <a:gd name="connsiteY0" fmla="*/ 0 h 1125400"/>
              <a:gd name="connsiteX1" fmla="*/ 1371600 w 1371600"/>
              <a:gd name="connsiteY1" fmla="*/ 562700 h 1125400"/>
              <a:gd name="connsiteX2" fmla="*/ 685800 w 1371600"/>
              <a:gd name="connsiteY2" fmla="*/ 1125400 h 1125400"/>
              <a:gd name="connsiteX3" fmla="*/ 0 w 1371600"/>
              <a:gd name="connsiteY3" fmla="*/ 562700 h 1125400"/>
              <a:gd name="connsiteX4" fmla="*/ 685800 w 1371600"/>
              <a:gd name="connsiteY4" fmla="*/ 0 h 11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125400">
                <a:moveTo>
                  <a:pt x="685800" y="0"/>
                </a:moveTo>
                <a:cubicBezTo>
                  <a:pt x="1064557" y="0"/>
                  <a:pt x="1371600" y="251929"/>
                  <a:pt x="1371600" y="562700"/>
                </a:cubicBezTo>
                <a:cubicBezTo>
                  <a:pt x="1371600" y="873471"/>
                  <a:pt x="1064557" y="1125400"/>
                  <a:pt x="685800" y="1125400"/>
                </a:cubicBezTo>
                <a:cubicBezTo>
                  <a:pt x="307043" y="1125400"/>
                  <a:pt x="0" y="873471"/>
                  <a:pt x="0" y="562700"/>
                </a:cubicBezTo>
                <a:cubicBezTo>
                  <a:pt x="0" y="25192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DC7524D-ACF0-7CA0-79C4-138EE1319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27486" r="6392" b="51056"/>
          <a:stretch>
            <a:fillRect/>
          </a:stretch>
        </p:blipFill>
        <p:spPr>
          <a:xfrm>
            <a:off x="9856940" y="4361033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B0A2820-A3B9-4E6A-A910-95A9C13E2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28542" r="73462" b="50000"/>
          <a:stretch>
            <a:fillRect/>
          </a:stretch>
        </p:blipFill>
        <p:spPr>
          <a:xfrm>
            <a:off x="5513540" y="438449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06ADEAD-68E2-4E63-B5E4-3E6618697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50817" r="72285" b="27726"/>
          <a:stretch>
            <a:fillRect/>
          </a:stretch>
        </p:blipFill>
        <p:spPr>
          <a:xfrm>
            <a:off x="5589740" y="568662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DEA5AA5-0D5E-BE9D-7E85-0C0B60F74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0817" r="6392" b="27726"/>
          <a:stretch>
            <a:fillRect/>
          </a:stretch>
        </p:blipFill>
        <p:spPr>
          <a:xfrm>
            <a:off x="9856940" y="571294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C907032-EFA1-AAB0-43A0-4CD33F060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74708" r="73462" b="3834"/>
          <a:stretch>
            <a:fillRect/>
          </a:stretch>
        </p:blipFill>
        <p:spPr>
          <a:xfrm>
            <a:off x="5547519" y="706800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490DF01-0DDA-FE56-2E1B-67FABF57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74708" r="6392" b="3834"/>
          <a:stretch>
            <a:fillRect/>
          </a:stretch>
        </p:blipFill>
        <p:spPr>
          <a:xfrm>
            <a:off x="9856940" y="704308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881548C-758C-C96C-143D-7C77DF77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66519" y="2730596"/>
            <a:ext cx="6475970" cy="5794536"/>
          </a:xfrm>
          <a:custGeom>
            <a:avLst/>
            <a:gdLst>
              <a:gd name="connsiteX0" fmla="*/ 0 w 6475970"/>
              <a:gd name="connsiteY0" fmla="*/ 0 h 5794536"/>
              <a:gd name="connsiteX1" fmla="*/ 6475970 w 6475970"/>
              <a:gd name="connsiteY1" fmla="*/ 0 h 5794536"/>
              <a:gd name="connsiteX2" fmla="*/ 6475970 w 6475970"/>
              <a:gd name="connsiteY2" fmla="*/ 5794536 h 5794536"/>
              <a:gd name="connsiteX3" fmla="*/ 0 w 6475970"/>
              <a:gd name="connsiteY3" fmla="*/ 5794536 h 5794536"/>
              <a:gd name="connsiteX4" fmla="*/ 0 w 6475970"/>
              <a:gd name="connsiteY4" fmla="*/ 0 h 5794536"/>
              <a:gd name="connsiteX5" fmla="*/ 5376221 w 6475970"/>
              <a:gd name="connsiteY5" fmla="*/ 306992 h 5794536"/>
              <a:gd name="connsiteX6" fmla="*/ 4690421 w 6475970"/>
              <a:gd name="connsiteY6" fmla="*/ 928679 h 5794536"/>
              <a:gd name="connsiteX7" fmla="*/ 5376221 w 6475970"/>
              <a:gd name="connsiteY7" fmla="*/ 1550366 h 5794536"/>
              <a:gd name="connsiteX8" fmla="*/ 6062021 w 6475970"/>
              <a:gd name="connsiteY8" fmla="*/ 928679 h 5794536"/>
              <a:gd name="connsiteX9" fmla="*/ 5376221 w 6475970"/>
              <a:gd name="connsiteY9" fmla="*/ 306992 h 5794536"/>
              <a:gd name="connsiteX10" fmla="*/ 1109021 w 6475970"/>
              <a:gd name="connsiteY10" fmla="*/ 365980 h 5794536"/>
              <a:gd name="connsiteX11" fmla="*/ 423221 w 6475970"/>
              <a:gd name="connsiteY11" fmla="*/ 928680 h 5794536"/>
              <a:gd name="connsiteX12" fmla="*/ 1109021 w 6475970"/>
              <a:gd name="connsiteY12" fmla="*/ 1491380 h 5794536"/>
              <a:gd name="connsiteX13" fmla="*/ 1794821 w 6475970"/>
              <a:gd name="connsiteY13" fmla="*/ 928680 h 5794536"/>
              <a:gd name="connsiteX14" fmla="*/ 1109021 w 6475970"/>
              <a:gd name="connsiteY14" fmla="*/ 365980 h 5794536"/>
              <a:gd name="connsiteX15" fmla="*/ 5376221 w 6475970"/>
              <a:gd name="connsiteY15" fmla="*/ 1592685 h 5794536"/>
              <a:gd name="connsiteX16" fmla="*/ 4690421 w 6475970"/>
              <a:gd name="connsiteY16" fmla="*/ 2214372 h 5794536"/>
              <a:gd name="connsiteX17" fmla="*/ 5376221 w 6475970"/>
              <a:gd name="connsiteY17" fmla="*/ 2836059 h 5794536"/>
              <a:gd name="connsiteX18" fmla="*/ 6062021 w 6475970"/>
              <a:gd name="connsiteY18" fmla="*/ 2214372 h 5794536"/>
              <a:gd name="connsiteX19" fmla="*/ 5376221 w 6475970"/>
              <a:gd name="connsiteY19" fmla="*/ 1592685 h 5794536"/>
              <a:gd name="connsiteX20" fmla="*/ 1032821 w 6475970"/>
              <a:gd name="connsiteY20" fmla="*/ 1653895 h 5794536"/>
              <a:gd name="connsiteX21" fmla="*/ 347021 w 6475970"/>
              <a:gd name="connsiteY21" fmla="*/ 2275582 h 5794536"/>
              <a:gd name="connsiteX22" fmla="*/ 1032821 w 6475970"/>
              <a:gd name="connsiteY22" fmla="*/ 2897269 h 5794536"/>
              <a:gd name="connsiteX23" fmla="*/ 1718621 w 6475970"/>
              <a:gd name="connsiteY23" fmla="*/ 2275582 h 5794536"/>
              <a:gd name="connsiteX24" fmla="*/ 1032821 w 6475970"/>
              <a:gd name="connsiteY24" fmla="*/ 1653895 h 5794536"/>
              <a:gd name="connsiteX25" fmla="*/ 1109021 w 6475970"/>
              <a:gd name="connsiteY25" fmla="*/ 2944597 h 5794536"/>
              <a:gd name="connsiteX26" fmla="*/ 423221 w 6475970"/>
              <a:gd name="connsiteY26" fmla="*/ 3566284 h 5794536"/>
              <a:gd name="connsiteX27" fmla="*/ 1109021 w 6475970"/>
              <a:gd name="connsiteY27" fmla="*/ 4187971 h 5794536"/>
              <a:gd name="connsiteX28" fmla="*/ 1794821 w 6475970"/>
              <a:gd name="connsiteY28" fmla="*/ 3566284 h 5794536"/>
              <a:gd name="connsiteX29" fmla="*/ 1109021 w 6475970"/>
              <a:gd name="connsiteY29" fmla="*/ 2944597 h 5794536"/>
              <a:gd name="connsiteX30" fmla="*/ 5376221 w 6475970"/>
              <a:gd name="connsiteY30" fmla="*/ 2944597 h 5794536"/>
              <a:gd name="connsiteX31" fmla="*/ 4690421 w 6475970"/>
              <a:gd name="connsiteY31" fmla="*/ 3566284 h 5794536"/>
              <a:gd name="connsiteX32" fmla="*/ 5376221 w 6475970"/>
              <a:gd name="connsiteY32" fmla="*/ 4187971 h 5794536"/>
              <a:gd name="connsiteX33" fmla="*/ 6062021 w 6475970"/>
              <a:gd name="connsiteY33" fmla="*/ 3566284 h 5794536"/>
              <a:gd name="connsiteX34" fmla="*/ 5376221 w 6475970"/>
              <a:gd name="connsiteY34" fmla="*/ 2944597 h 5794536"/>
              <a:gd name="connsiteX35" fmla="*/ 1032821 w 6475970"/>
              <a:gd name="connsiteY35" fmla="*/ 4329005 h 5794536"/>
              <a:gd name="connsiteX36" fmla="*/ 347021 w 6475970"/>
              <a:gd name="connsiteY36" fmla="*/ 4950692 h 5794536"/>
              <a:gd name="connsiteX37" fmla="*/ 1032821 w 6475970"/>
              <a:gd name="connsiteY37" fmla="*/ 5572379 h 5794536"/>
              <a:gd name="connsiteX38" fmla="*/ 1718621 w 6475970"/>
              <a:gd name="connsiteY38" fmla="*/ 4950692 h 5794536"/>
              <a:gd name="connsiteX39" fmla="*/ 1032821 w 6475970"/>
              <a:gd name="connsiteY39" fmla="*/ 4329005 h 5794536"/>
              <a:gd name="connsiteX40" fmla="*/ 5376221 w 6475970"/>
              <a:gd name="connsiteY40" fmla="*/ 4329005 h 5794536"/>
              <a:gd name="connsiteX41" fmla="*/ 4690421 w 6475970"/>
              <a:gd name="connsiteY41" fmla="*/ 4950692 h 5794536"/>
              <a:gd name="connsiteX42" fmla="*/ 5376221 w 6475970"/>
              <a:gd name="connsiteY42" fmla="*/ 5572379 h 5794536"/>
              <a:gd name="connsiteX43" fmla="*/ 6062021 w 6475970"/>
              <a:gd name="connsiteY43" fmla="*/ 4950692 h 5794536"/>
              <a:gd name="connsiteX44" fmla="*/ 5376221 w 6475970"/>
              <a:gd name="connsiteY44" fmla="*/ 4329005 h 579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475970" h="5794536">
                <a:moveTo>
                  <a:pt x="0" y="0"/>
                </a:moveTo>
                <a:lnTo>
                  <a:pt x="6475970" y="0"/>
                </a:lnTo>
                <a:lnTo>
                  <a:pt x="6475970" y="5794536"/>
                </a:lnTo>
                <a:lnTo>
                  <a:pt x="0" y="5794536"/>
                </a:lnTo>
                <a:lnTo>
                  <a:pt x="0" y="0"/>
                </a:lnTo>
                <a:close/>
                <a:moveTo>
                  <a:pt x="5376221" y="306992"/>
                </a:moveTo>
                <a:cubicBezTo>
                  <a:pt x="4997464" y="306992"/>
                  <a:pt x="4690421" y="585331"/>
                  <a:pt x="4690421" y="928679"/>
                </a:cubicBezTo>
                <a:cubicBezTo>
                  <a:pt x="4690421" y="1272027"/>
                  <a:pt x="4997464" y="1550366"/>
                  <a:pt x="5376221" y="1550366"/>
                </a:cubicBezTo>
                <a:cubicBezTo>
                  <a:pt x="5754978" y="1550366"/>
                  <a:pt x="6062021" y="1272027"/>
                  <a:pt x="6062021" y="928679"/>
                </a:cubicBezTo>
                <a:cubicBezTo>
                  <a:pt x="6062021" y="585331"/>
                  <a:pt x="5754978" y="306992"/>
                  <a:pt x="5376221" y="306992"/>
                </a:cubicBezTo>
                <a:close/>
                <a:moveTo>
                  <a:pt x="1109021" y="365980"/>
                </a:moveTo>
                <a:cubicBezTo>
                  <a:pt x="730264" y="365980"/>
                  <a:pt x="423221" y="617909"/>
                  <a:pt x="423221" y="928680"/>
                </a:cubicBezTo>
                <a:cubicBezTo>
                  <a:pt x="423221" y="1239451"/>
                  <a:pt x="730264" y="1491380"/>
                  <a:pt x="1109021" y="1491380"/>
                </a:cubicBezTo>
                <a:cubicBezTo>
                  <a:pt x="1487778" y="1491380"/>
                  <a:pt x="1794821" y="1239451"/>
                  <a:pt x="1794821" y="928680"/>
                </a:cubicBezTo>
                <a:cubicBezTo>
                  <a:pt x="1794821" y="617909"/>
                  <a:pt x="1487778" y="365980"/>
                  <a:pt x="1109021" y="365980"/>
                </a:cubicBezTo>
                <a:close/>
                <a:moveTo>
                  <a:pt x="5376221" y="1592685"/>
                </a:moveTo>
                <a:cubicBezTo>
                  <a:pt x="4997464" y="1592685"/>
                  <a:pt x="4690421" y="1871024"/>
                  <a:pt x="4690421" y="2214372"/>
                </a:cubicBezTo>
                <a:cubicBezTo>
                  <a:pt x="4690421" y="2557720"/>
                  <a:pt x="4997464" y="2836059"/>
                  <a:pt x="5376221" y="2836059"/>
                </a:cubicBezTo>
                <a:cubicBezTo>
                  <a:pt x="5754978" y="2836059"/>
                  <a:pt x="6062021" y="2557720"/>
                  <a:pt x="6062021" y="2214372"/>
                </a:cubicBezTo>
                <a:cubicBezTo>
                  <a:pt x="6062021" y="1871024"/>
                  <a:pt x="5754978" y="1592685"/>
                  <a:pt x="5376221" y="1592685"/>
                </a:cubicBezTo>
                <a:close/>
                <a:moveTo>
                  <a:pt x="1032821" y="1653895"/>
                </a:moveTo>
                <a:cubicBezTo>
                  <a:pt x="654064" y="1653895"/>
                  <a:pt x="347021" y="1932234"/>
                  <a:pt x="347021" y="2275582"/>
                </a:cubicBezTo>
                <a:cubicBezTo>
                  <a:pt x="347021" y="2618930"/>
                  <a:pt x="654064" y="2897269"/>
                  <a:pt x="1032821" y="2897269"/>
                </a:cubicBezTo>
                <a:cubicBezTo>
                  <a:pt x="1411578" y="2897269"/>
                  <a:pt x="1718621" y="2618930"/>
                  <a:pt x="1718621" y="2275582"/>
                </a:cubicBezTo>
                <a:cubicBezTo>
                  <a:pt x="1718621" y="1932234"/>
                  <a:pt x="1411578" y="1653895"/>
                  <a:pt x="1032821" y="1653895"/>
                </a:cubicBezTo>
                <a:close/>
                <a:moveTo>
                  <a:pt x="1109021" y="2944597"/>
                </a:moveTo>
                <a:cubicBezTo>
                  <a:pt x="730264" y="2944597"/>
                  <a:pt x="423221" y="3222936"/>
                  <a:pt x="423221" y="3566284"/>
                </a:cubicBezTo>
                <a:cubicBezTo>
                  <a:pt x="423221" y="3909632"/>
                  <a:pt x="730264" y="4187971"/>
                  <a:pt x="1109021" y="4187971"/>
                </a:cubicBezTo>
                <a:cubicBezTo>
                  <a:pt x="1487778" y="4187971"/>
                  <a:pt x="1794821" y="3909632"/>
                  <a:pt x="1794821" y="3566284"/>
                </a:cubicBezTo>
                <a:cubicBezTo>
                  <a:pt x="1794821" y="3222936"/>
                  <a:pt x="1487778" y="2944597"/>
                  <a:pt x="1109021" y="2944597"/>
                </a:cubicBezTo>
                <a:close/>
                <a:moveTo>
                  <a:pt x="5376221" y="2944597"/>
                </a:moveTo>
                <a:cubicBezTo>
                  <a:pt x="4997464" y="2944597"/>
                  <a:pt x="4690421" y="3222936"/>
                  <a:pt x="4690421" y="3566284"/>
                </a:cubicBezTo>
                <a:cubicBezTo>
                  <a:pt x="4690421" y="3909632"/>
                  <a:pt x="4997464" y="4187971"/>
                  <a:pt x="5376221" y="4187971"/>
                </a:cubicBezTo>
                <a:cubicBezTo>
                  <a:pt x="5754978" y="4187971"/>
                  <a:pt x="6062021" y="3909632"/>
                  <a:pt x="6062021" y="3566284"/>
                </a:cubicBezTo>
                <a:cubicBezTo>
                  <a:pt x="6062021" y="3222936"/>
                  <a:pt x="5754978" y="2944597"/>
                  <a:pt x="5376221" y="2944597"/>
                </a:cubicBezTo>
                <a:close/>
                <a:moveTo>
                  <a:pt x="1032821" y="4329005"/>
                </a:moveTo>
                <a:cubicBezTo>
                  <a:pt x="654064" y="4329005"/>
                  <a:pt x="347021" y="4607344"/>
                  <a:pt x="347021" y="4950692"/>
                </a:cubicBezTo>
                <a:cubicBezTo>
                  <a:pt x="347021" y="5294040"/>
                  <a:pt x="654064" y="5572379"/>
                  <a:pt x="1032821" y="5572379"/>
                </a:cubicBezTo>
                <a:cubicBezTo>
                  <a:pt x="1411578" y="5572379"/>
                  <a:pt x="1718621" y="5294040"/>
                  <a:pt x="1718621" y="4950692"/>
                </a:cubicBezTo>
                <a:cubicBezTo>
                  <a:pt x="1718621" y="4607344"/>
                  <a:pt x="1411578" y="4329005"/>
                  <a:pt x="1032821" y="4329005"/>
                </a:cubicBezTo>
                <a:close/>
                <a:moveTo>
                  <a:pt x="5376221" y="4329005"/>
                </a:moveTo>
                <a:cubicBezTo>
                  <a:pt x="4997464" y="4329005"/>
                  <a:pt x="4690421" y="4607344"/>
                  <a:pt x="4690421" y="4950692"/>
                </a:cubicBezTo>
                <a:cubicBezTo>
                  <a:pt x="4690421" y="5294040"/>
                  <a:pt x="4997464" y="5572379"/>
                  <a:pt x="5376221" y="5572379"/>
                </a:cubicBezTo>
                <a:cubicBezTo>
                  <a:pt x="5754978" y="5572379"/>
                  <a:pt x="6062021" y="5294040"/>
                  <a:pt x="6062021" y="4950692"/>
                </a:cubicBezTo>
                <a:cubicBezTo>
                  <a:pt x="6062021" y="4607344"/>
                  <a:pt x="5754978" y="4329005"/>
                  <a:pt x="5376221" y="4329005"/>
                </a:cubicBezTo>
                <a:close/>
              </a:path>
            </a:pathLst>
          </a:cu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AE5A52CB-C320-8CFF-2864-97D6EA88F281}"/>
              </a:ext>
            </a:extLst>
          </p:cNvPr>
          <p:cNvSpPr/>
          <p:nvPr/>
        </p:nvSpPr>
        <p:spPr>
          <a:xfrm>
            <a:off x="672557" y="4784895"/>
            <a:ext cx="399899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động cơ của quạt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C7AB6381-DDA5-4A3D-235E-5723A6A1AF17}"/>
              </a:ext>
            </a:extLst>
          </p:cNvPr>
          <p:cNvSpPr/>
          <p:nvPr/>
        </p:nvSpPr>
        <p:spPr>
          <a:xfrm>
            <a:off x="634383" y="5824112"/>
            <a:ext cx="4037165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quạt với nguồn điện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0706A1A3-9BF8-0E24-5F67-0798DD23198B}"/>
              </a:ext>
            </a:extLst>
          </p:cNvPr>
          <p:cNvSpPr/>
          <p:nvPr/>
        </p:nvSpPr>
        <p:spPr>
          <a:xfrm>
            <a:off x="619403" y="6927977"/>
            <a:ext cx="406435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thay đổi hướng gió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81639420-3401-3FB1-5660-E9D017324B2D}"/>
              </a:ext>
            </a:extLst>
          </p:cNvPr>
          <p:cNvSpPr/>
          <p:nvPr/>
        </p:nvSpPr>
        <p:spPr>
          <a:xfrm>
            <a:off x="11795919" y="3284145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cánh quạt và an toàn cho người sử dụng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7F0832F5-04C5-FDFE-3CDD-FBC8310BC166}"/>
              </a:ext>
            </a:extLst>
          </p:cNvPr>
          <p:cNvSpPr/>
          <p:nvPr/>
        </p:nvSpPr>
        <p:spPr>
          <a:xfrm>
            <a:off x="11795919" y="4327431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gió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B8FE60A2-95D7-E214-3CBB-9333B52701A0}"/>
              </a:ext>
            </a:extLst>
          </p:cNvPr>
          <p:cNvSpPr/>
          <p:nvPr/>
        </p:nvSpPr>
        <p:spPr>
          <a:xfrm>
            <a:off x="11795919" y="5350828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quạt đứng vững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23F7C33A-99AE-1E43-3883-4B20414A3970}"/>
              </a:ext>
            </a:extLst>
          </p:cNvPr>
          <p:cNvSpPr/>
          <p:nvPr/>
        </p:nvSpPr>
        <p:spPr>
          <a:xfrm>
            <a:off x="11813495" y="6459077"/>
            <a:ext cx="4037166" cy="1389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 động cơ và cánh quạt, có thể điều chỉnh độ cao của quạt</a:t>
            </a:r>
          </a:p>
        </p:txBody>
      </p:sp>
    </p:spTree>
    <p:extLst>
      <p:ext uri="{BB962C8B-B14F-4D97-AF65-F5344CB8AC3E}">
        <p14:creationId xmlns:p14="http://schemas.microsoft.com/office/powerpoint/2010/main" val="38277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-2.77778E-6 L 0.31151 0.008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6" y="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733E-6 4.16667E-6 L 0.30167 -0.008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9" y="-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3.05556E-6 L -0.05735 -0.273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" y="-13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225E-7 -2.22222E-6 L 0.31405 -0.174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8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3.33333E-6 L -0.32088 0.4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4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202E-6 3.64292E-17 L 1.42202E-6 0.00017 C -0.01678 0.00799 0.00039 -0.00139 -0.01327 0.00851 C -0.0159 0.01059 -0.01883 0.01128 -0.02146 0.01372 C -0.02468 0.01649 -0.02721 0.02344 -0.03082 0.02378 L -0.04145 0.025 C -0.05384 0.02691 -0.04253 0.02708 -0.06213 0.0276 L -0.17341 0.03021 C -0.17575 0.03108 -0.178 0.03212 -0.18034 0.03281 C -0.18229 0.03333 -0.18414 0.03333 -0.186 0.03385 C -0.18775 0.03455 -0.18931 0.03611 -0.19097 0.03646 C -0.19555 0.0375 -0.20014 0.03715 -0.20472 0.03767 C -0.21184 0.04132 -0.20199 0.03663 -0.21847 0.04028 C -0.22062 0.0408 -0.22267 0.04236 -0.22481 0.04288 C -0.2333 0.04497 -0.25046 0.04809 -0.25046 0.04844 C -0.25749 0.0474 -0.26461 0.04757 -0.27163 0.04653 C -0.27436 0.04635 -0.27709 0.04444 -0.27982 0.04427 C -0.28889 0.04323 -0.29816 0.04323 -0.30733 0.04288 C -0.30859 0.04115 -0.31006 0.0401 -0.31113 0.03767 C -0.31191 0.03594 -0.31259 0.03385 -0.31357 0.03281 C -0.31454 0.0316 -0.31571 0.03108 -0.31679 0.03021 L -0.31796 0.02639 L -0.31844 0.02639 L -0.31844 0.02656 L -0.31844 0.02639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7" y="2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1.66667E-6 L 0.04935 0.07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" y="38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-4.44444E-6 L -0.15459 -4.44444E-6 C -0.22383 -4.44444E-6 -0.30898 -0.04201 -0.30898 -0.07621 L -0.30898 -0.1522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9" y="-7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20" y="930735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1E34EBD-434C-C0BA-0BF8-AC183ED1A1D2}"/>
              </a:ext>
            </a:extLst>
          </p:cNvPr>
          <p:cNvSpPr/>
          <p:nvPr/>
        </p:nvSpPr>
        <p:spPr>
          <a:xfrm>
            <a:off x="1488467" y="6767818"/>
            <a:ext cx="14020800" cy="1394265"/>
          </a:xfrm>
          <a:prstGeom prst="roundRect">
            <a:avLst>
              <a:gd name="adj" fmla="val 19858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thường có những bộ phận chính như: hộp động cơ, cánh quạt, thân quạt, đế quạt, lồng quạt điều khiển và dây nguồn.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F905479-B622-AE77-C599-963D2A15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842" y="2156903"/>
            <a:ext cx="6096000" cy="47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30" name="Picture 6" descr="300+ mẫu Quạt Trần Đèn Chùm Trang Trí cao cấp, bền đẹp 2021">
            <a:extLst>
              <a:ext uri="{FF2B5EF4-FFF2-40B4-BE49-F238E27FC236}">
                <a16:creationId xmlns:a16="http://schemas.microsoft.com/office/drawing/2014/main" xmlns="" id="{711D57F6-288B-F0DC-596F-0AA23BB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731330"/>
            <a:ext cx="5410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6 Quạt điện của hãng nào tốt nhất hiện nay 2021: Chạy êm">
            <a:extLst>
              <a:ext uri="{FF2B5EF4-FFF2-40B4-BE49-F238E27FC236}">
                <a16:creationId xmlns:a16="http://schemas.microsoft.com/office/drawing/2014/main" xmlns="" id="{9B497352-87A4-2414-1D92-A9B34F0E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51" y="2721314"/>
            <a:ext cx="4876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2F1BCF-69B3-BFCE-2997-2E0864B0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919" y="2763495"/>
            <a:ext cx="3581400" cy="5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630</Words>
  <Application>Microsoft Office PowerPoint</Application>
  <PresentationFormat>Custom</PresentationFormat>
  <Paragraphs>87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249</cp:revision>
  <dcterms:created xsi:type="dcterms:W3CDTF">2022-07-10T01:37:20Z</dcterms:created>
  <dcterms:modified xsi:type="dcterms:W3CDTF">2023-10-10T01:07:04Z</dcterms:modified>
</cp:coreProperties>
</file>