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5" r:id="rId2"/>
    <p:sldId id="257" r:id="rId3"/>
    <p:sldId id="277" r:id="rId4"/>
    <p:sldId id="281" r:id="rId5"/>
    <p:sldId id="283" r:id="rId6"/>
    <p:sldId id="284" r:id="rId7"/>
    <p:sldId id="285" r:id="rId8"/>
    <p:sldId id="282" r:id="rId9"/>
    <p:sldId id="279" r:id="rId10"/>
    <p:sldId id="280" r:id="rId11"/>
    <p:sldId id="286" r:id="rId12"/>
    <p:sldId id="268" r:id="rId13"/>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99"/>
    <a:srgbClr val="FFDB69"/>
    <a:srgbClr val="88DFE8"/>
    <a:srgbClr val="FFCC2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2D75EC-2B88-4211-89A7-F17EE20F6243}" v="715" dt="2022-08-13T02:16:30.6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53" d="100"/>
          <a:sy n="53" d="100"/>
        </p:scale>
        <p:origin x="642" y="90"/>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70F0F32D-80E5-4C10-B470-AC298C807AE8}"/>
    <pc:docChg chg="custSel addSld delSld modSld">
      <pc:chgData name="T H" userId="270efafb50020bd6" providerId="LiveId" clId="{70F0F32D-80E5-4C10-B470-AC298C807AE8}" dt="2022-08-12T00:30:21.441" v="1808"/>
      <pc:docMkLst>
        <pc:docMk/>
      </pc:docMkLst>
      <pc:sldChg chg="del">
        <pc:chgData name="T H" userId="270efafb50020bd6" providerId="LiveId" clId="{70F0F32D-80E5-4C10-B470-AC298C807AE8}" dt="2022-08-11T22:52:30.064" v="462" actId="2696"/>
        <pc:sldMkLst>
          <pc:docMk/>
          <pc:sldMk cId="2365650238" sldId="258"/>
        </pc:sldMkLst>
      </pc:sldChg>
      <pc:sldChg chg="modSp mod">
        <pc:chgData name="T H" userId="270efafb50020bd6" providerId="LiveId" clId="{70F0F32D-80E5-4C10-B470-AC298C807AE8}" dt="2022-08-11T23:40:53.690" v="812" actId="20577"/>
        <pc:sldMkLst>
          <pc:docMk/>
          <pc:sldMk cId="2181279512" sldId="275"/>
        </pc:sldMkLst>
        <pc:spChg chg="mod">
          <ac:chgData name="T H" userId="270efafb50020bd6" providerId="LiveId" clId="{70F0F32D-80E5-4C10-B470-AC298C807AE8}" dt="2022-08-11T23:40:53.690" v="812" actId="20577"/>
          <ac:spMkLst>
            <pc:docMk/>
            <pc:sldMk cId="2181279512" sldId="275"/>
            <ac:spMk id="14" creationId="{00000000-0000-0000-0000-000000000000}"/>
          </ac:spMkLst>
        </pc:spChg>
      </pc:sldChg>
      <pc:sldChg chg="del">
        <pc:chgData name="T H" userId="270efafb50020bd6" providerId="LiveId" clId="{70F0F32D-80E5-4C10-B470-AC298C807AE8}" dt="2022-08-11T22:53:13.681" v="463" actId="2696"/>
        <pc:sldMkLst>
          <pc:docMk/>
          <pc:sldMk cId="3832131824" sldId="276"/>
        </pc:sldMkLst>
      </pc:sldChg>
      <pc:sldChg chg="addSp delSp modSp mod modAnim">
        <pc:chgData name="T H" userId="270efafb50020bd6" providerId="LiveId" clId="{70F0F32D-80E5-4C10-B470-AC298C807AE8}" dt="2022-08-11T23:38:39.430" v="724"/>
        <pc:sldMkLst>
          <pc:docMk/>
          <pc:sldMk cId="296800932" sldId="277"/>
        </pc:sldMkLst>
        <pc:spChg chg="mod">
          <ac:chgData name="T H" userId="270efafb50020bd6" providerId="LiveId" clId="{70F0F32D-80E5-4C10-B470-AC298C807AE8}" dt="2022-08-11T23:38:18.344" v="721" actId="20577"/>
          <ac:spMkLst>
            <pc:docMk/>
            <pc:sldMk cId="296800932" sldId="277"/>
            <ac:spMk id="7" creationId="{00000000-0000-0000-0000-000000000000}"/>
          </ac:spMkLst>
        </pc:spChg>
        <pc:spChg chg="mod">
          <ac:chgData name="T H" userId="270efafb50020bd6" providerId="LiveId" clId="{70F0F32D-80E5-4C10-B470-AC298C807AE8}" dt="2022-08-11T22:36:43.730" v="47" actId="20577"/>
          <ac:spMkLst>
            <pc:docMk/>
            <pc:sldMk cId="296800932" sldId="277"/>
            <ac:spMk id="45" creationId="{00000000-0000-0000-0000-000000000000}"/>
          </ac:spMkLst>
        </pc:spChg>
        <pc:spChg chg="mod">
          <ac:chgData name="T H" userId="270efafb50020bd6" providerId="LiveId" clId="{70F0F32D-80E5-4C10-B470-AC298C807AE8}" dt="2022-08-11T22:38:31.482" v="171" actId="20577"/>
          <ac:spMkLst>
            <pc:docMk/>
            <pc:sldMk cId="296800932" sldId="277"/>
            <ac:spMk id="46" creationId="{00000000-0000-0000-0000-000000000000}"/>
          </ac:spMkLst>
        </pc:spChg>
        <pc:spChg chg="mod">
          <ac:chgData name="T H" userId="270efafb50020bd6" providerId="LiveId" clId="{70F0F32D-80E5-4C10-B470-AC298C807AE8}" dt="2022-08-11T22:54:23.450" v="468" actId="207"/>
          <ac:spMkLst>
            <pc:docMk/>
            <pc:sldMk cId="296800932" sldId="277"/>
            <ac:spMk id="47" creationId="{00000000-0000-0000-0000-000000000000}"/>
          </ac:spMkLst>
        </pc:spChg>
        <pc:picChg chg="add mod modCrop">
          <ac:chgData name="T H" userId="270efafb50020bd6" providerId="LiveId" clId="{70F0F32D-80E5-4C10-B470-AC298C807AE8}" dt="2022-08-11T23:27:44.278" v="477" actId="14100"/>
          <ac:picMkLst>
            <pc:docMk/>
            <pc:sldMk cId="296800932" sldId="277"/>
            <ac:picMk id="9" creationId="{D8627DB2-41D1-A788-6BA5-9F4787429DB8}"/>
          </ac:picMkLst>
        </pc:picChg>
        <pc:picChg chg="del">
          <ac:chgData name="T H" userId="270efafb50020bd6" providerId="LiveId" clId="{70F0F32D-80E5-4C10-B470-AC298C807AE8}" dt="2022-08-11T22:46:45.625" v="443" actId="478"/>
          <ac:picMkLst>
            <pc:docMk/>
            <pc:sldMk cId="296800932" sldId="277"/>
            <ac:picMk id="12" creationId="{00000000-0000-0000-0000-000000000000}"/>
          </ac:picMkLst>
        </pc:picChg>
      </pc:sldChg>
      <pc:sldChg chg="addSp delSp modSp mod modAnim">
        <pc:chgData name="T H" userId="270efafb50020bd6" providerId="LiveId" clId="{70F0F32D-80E5-4C10-B470-AC298C807AE8}" dt="2022-08-12T00:30:21.441" v="1808"/>
        <pc:sldMkLst>
          <pc:docMk/>
          <pc:sldMk cId="780420906" sldId="279"/>
        </pc:sldMkLst>
        <pc:spChg chg="mod">
          <ac:chgData name="T H" userId="270efafb50020bd6" providerId="LiveId" clId="{70F0F32D-80E5-4C10-B470-AC298C807AE8}" dt="2022-08-12T00:29:27.738" v="1803" actId="1076"/>
          <ac:spMkLst>
            <pc:docMk/>
            <pc:sldMk cId="780420906" sldId="279"/>
            <ac:spMk id="9" creationId="{00000000-0000-0000-0000-000000000000}"/>
          </ac:spMkLst>
        </pc:spChg>
        <pc:spChg chg="add mod">
          <ac:chgData name="T H" userId="270efafb50020bd6" providerId="LiveId" clId="{70F0F32D-80E5-4C10-B470-AC298C807AE8}" dt="2022-08-11T23:43:46.436" v="1098"/>
          <ac:spMkLst>
            <pc:docMk/>
            <pc:sldMk cId="780420906" sldId="279"/>
            <ac:spMk id="10" creationId="{A605FB54-5568-11B9-2731-B87FD1F5CE39}"/>
          </ac:spMkLst>
        </pc:spChg>
        <pc:spChg chg="del">
          <ac:chgData name="T H" userId="270efafb50020bd6" providerId="LiveId" clId="{70F0F32D-80E5-4C10-B470-AC298C807AE8}" dt="2022-08-11T23:45:34.772" v="1111" actId="478"/>
          <ac:spMkLst>
            <pc:docMk/>
            <pc:sldMk cId="780420906" sldId="279"/>
            <ac:spMk id="11" creationId="{00000000-0000-0000-0000-000000000000}"/>
          </ac:spMkLst>
        </pc:spChg>
        <pc:spChg chg="add del mod">
          <ac:chgData name="T H" userId="270efafb50020bd6" providerId="LiveId" clId="{70F0F32D-80E5-4C10-B470-AC298C807AE8}" dt="2022-08-11T23:47:35.828" v="1131" actId="478"/>
          <ac:spMkLst>
            <pc:docMk/>
            <pc:sldMk cId="780420906" sldId="279"/>
            <ac:spMk id="12" creationId="{ACE7E322-637D-1637-24FA-1EE518A7C644}"/>
          </ac:spMkLst>
        </pc:spChg>
        <pc:spChg chg="mod">
          <ac:chgData name="T H" userId="270efafb50020bd6" providerId="LiveId" clId="{70F0F32D-80E5-4C10-B470-AC298C807AE8}" dt="2022-08-12T00:12:12.954" v="1780" actId="20577"/>
          <ac:spMkLst>
            <pc:docMk/>
            <pc:sldMk cId="780420906" sldId="279"/>
            <ac:spMk id="45" creationId="{00000000-0000-0000-0000-000000000000}"/>
          </ac:spMkLst>
        </pc:spChg>
        <pc:spChg chg="del">
          <ac:chgData name="T H" userId="270efafb50020bd6" providerId="LiveId" clId="{70F0F32D-80E5-4C10-B470-AC298C807AE8}" dt="2022-08-11T23:43:45.679" v="1097" actId="478"/>
          <ac:spMkLst>
            <pc:docMk/>
            <pc:sldMk cId="780420906" sldId="279"/>
            <ac:spMk id="46" creationId="{00000000-0000-0000-0000-000000000000}"/>
          </ac:spMkLst>
        </pc:spChg>
        <pc:picChg chg="add mod modCrop">
          <ac:chgData name="T H" userId="270efafb50020bd6" providerId="LiveId" clId="{70F0F32D-80E5-4C10-B470-AC298C807AE8}" dt="2022-08-12T00:29:31.059" v="1804" actId="1076"/>
          <ac:picMkLst>
            <pc:docMk/>
            <pc:sldMk cId="780420906" sldId="279"/>
            <ac:picMk id="8" creationId="{6E30AAD2-742A-7958-4D67-65C37B3531BF}"/>
          </ac:picMkLst>
        </pc:picChg>
        <pc:picChg chg="del">
          <ac:chgData name="T H" userId="270efafb50020bd6" providerId="LiveId" clId="{70F0F32D-80E5-4C10-B470-AC298C807AE8}" dt="2022-08-11T23:37:18.972" v="707" actId="478"/>
          <ac:picMkLst>
            <pc:docMk/>
            <pc:sldMk cId="780420906" sldId="279"/>
            <ac:picMk id="13" creationId="{00000000-0000-0000-0000-000000000000}"/>
          </ac:picMkLst>
        </pc:picChg>
      </pc:sldChg>
      <pc:sldChg chg="delSp modSp mod delAnim modAnim">
        <pc:chgData name="T H" userId="270efafb50020bd6" providerId="LiveId" clId="{70F0F32D-80E5-4C10-B470-AC298C807AE8}" dt="2022-08-12T00:11:31.267" v="1727" actId="20577"/>
        <pc:sldMkLst>
          <pc:docMk/>
          <pc:sldMk cId="320930658" sldId="280"/>
        </pc:sldMkLst>
        <pc:spChg chg="del">
          <ac:chgData name="T H" userId="270efafb50020bd6" providerId="LiveId" clId="{70F0F32D-80E5-4C10-B470-AC298C807AE8}" dt="2022-08-11T23:57:44.657" v="1626" actId="478"/>
          <ac:spMkLst>
            <pc:docMk/>
            <pc:sldMk cId="320930658" sldId="280"/>
            <ac:spMk id="8" creationId="{00000000-0000-0000-0000-000000000000}"/>
          </ac:spMkLst>
        </pc:spChg>
        <pc:spChg chg="mod">
          <ac:chgData name="T H" userId="270efafb50020bd6" providerId="LiveId" clId="{70F0F32D-80E5-4C10-B470-AC298C807AE8}" dt="2022-08-11T23:55:10.149" v="1616" actId="20577"/>
          <ac:spMkLst>
            <pc:docMk/>
            <pc:sldMk cId="320930658" sldId="280"/>
            <ac:spMk id="11" creationId="{00000000-0000-0000-0000-000000000000}"/>
          </ac:spMkLst>
        </pc:spChg>
        <pc:spChg chg="del mod">
          <ac:chgData name="T H" userId="270efafb50020bd6" providerId="LiveId" clId="{70F0F32D-80E5-4C10-B470-AC298C807AE8}" dt="2022-08-11T23:54:12.305" v="1609"/>
          <ac:spMkLst>
            <pc:docMk/>
            <pc:sldMk cId="320930658" sldId="280"/>
            <ac:spMk id="14" creationId="{00000000-0000-0000-0000-000000000000}"/>
          </ac:spMkLst>
        </pc:spChg>
        <pc:spChg chg="del">
          <ac:chgData name="T H" userId="270efafb50020bd6" providerId="LiveId" clId="{70F0F32D-80E5-4C10-B470-AC298C807AE8}" dt="2022-08-11T23:54:53.992" v="1613" actId="478"/>
          <ac:spMkLst>
            <pc:docMk/>
            <pc:sldMk cId="320930658" sldId="280"/>
            <ac:spMk id="15" creationId="{00000000-0000-0000-0000-000000000000}"/>
          </ac:spMkLst>
        </pc:spChg>
        <pc:spChg chg="del mod">
          <ac:chgData name="T H" userId="270efafb50020bd6" providerId="LiveId" clId="{70F0F32D-80E5-4C10-B470-AC298C807AE8}" dt="2022-08-11T23:57:48.037" v="1629" actId="478"/>
          <ac:spMkLst>
            <pc:docMk/>
            <pc:sldMk cId="320930658" sldId="280"/>
            <ac:spMk id="16" creationId="{00000000-0000-0000-0000-000000000000}"/>
          </ac:spMkLst>
        </pc:spChg>
        <pc:spChg chg="del">
          <ac:chgData name="T H" userId="270efafb50020bd6" providerId="LiveId" clId="{70F0F32D-80E5-4C10-B470-AC298C807AE8}" dt="2022-08-11T23:57:44.657" v="1626" actId="478"/>
          <ac:spMkLst>
            <pc:docMk/>
            <pc:sldMk cId="320930658" sldId="280"/>
            <ac:spMk id="17" creationId="{00000000-0000-0000-0000-000000000000}"/>
          </ac:spMkLst>
        </pc:spChg>
        <pc:spChg chg="del mod">
          <ac:chgData name="T H" userId="270efafb50020bd6" providerId="LiveId" clId="{70F0F32D-80E5-4C10-B470-AC298C807AE8}" dt="2022-08-11T23:54:12.305" v="1607"/>
          <ac:spMkLst>
            <pc:docMk/>
            <pc:sldMk cId="320930658" sldId="280"/>
            <ac:spMk id="18" creationId="{00000000-0000-0000-0000-000000000000}"/>
          </ac:spMkLst>
        </pc:spChg>
        <pc:spChg chg="del mod">
          <ac:chgData name="T H" userId="270efafb50020bd6" providerId="LiveId" clId="{70F0F32D-80E5-4C10-B470-AC298C807AE8}" dt="2022-08-11T23:57:32.186" v="1622" actId="478"/>
          <ac:spMkLst>
            <pc:docMk/>
            <pc:sldMk cId="320930658" sldId="280"/>
            <ac:spMk id="19" creationId="{00000000-0000-0000-0000-000000000000}"/>
          </ac:spMkLst>
        </pc:spChg>
        <pc:spChg chg="del">
          <ac:chgData name="T H" userId="270efafb50020bd6" providerId="LiveId" clId="{70F0F32D-80E5-4C10-B470-AC298C807AE8}" dt="2022-08-11T23:57:44.657" v="1626" actId="478"/>
          <ac:spMkLst>
            <pc:docMk/>
            <pc:sldMk cId="320930658" sldId="280"/>
            <ac:spMk id="20" creationId="{00000000-0000-0000-0000-000000000000}"/>
          </ac:spMkLst>
        </pc:spChg>
        <pc:spChg chg="del mod">
          <ac:chgData name="T H" userId="270efafb50020bd6" providerId="LiveId" clId="{70F0F32D-80E5-4C10-B470-AC298C807AE8}" dt="2022-08-11T23:57:50.201" v="1631" actId="478"/>
          <ac:spMkLst>
            <pc:docMk/>
            <pc:sldMk cId="320930658" sldId="280"/>
            <ac:spMk id="21" creationId="{00000000-0000-0000-0000-000000000000}"/>
          </ac:spMkLst>
        </pc:spChg>
        <pc:spChg chg="del mod">
          <ac:chgData name="T H" userId="270efafb50020bd6" providerId="LiveId" clId="{70F0F32D-80E5-4C10-B470-AC298C807AE8}" dt="2022-08-11T23:54:12.301" v="1605" actId="478"/>
          <ac:spMkLst>
            <pc:docMk/>
            <pc:sldMk cId="320930658" sldId="280"/>
            <ac:spMk id="22" creationId="{00000000-0000-0000-0000-000000000000}"/>
          </ac:spMkLst>
        </pc:spChg>
        <pc:spChg chg="del mod">
          <ac:chgData name="T H" userId="270efafb50020bd6" providerId="LiveId" clId="{70F0F32D-80E5-4C10-B470-AC298C807AE8}" dt="2022-08-11T23:54:56.658" v="1614" actId="478"/>
          <ac:spMkLst>
            <pc:docMk/>
            <pc:sldMk cId="320930658" sldId="280"/>
            <ac:spMk id="23" creationId="{00000000-0000-0000-0000-000000000000}"/>
          </ac:spMkLst>
        </pc:spChg>
        <pc:spChg chg="del">
          <ac:chgData name="T H" userId="270efafb50020bd6" providerId="LiveId" clId="{70F0F32D-80E5-4C10-B470-AC298C807AE8}" dt="2022-08-11T23:57:46.311" v="1627" actId="478"/>
          <ac:spMkLst>
            <pc:docMk/>
            <pc:sldMk cId="320930658" sldId="280"/>
            <ac:spMk id="24" creationId="{00000000-0000-0000-0000-000000000000}"/>
          </ac:spMkLst>
        </pc:spChg>
        <pc:spChg chg="mod">
          <ac:chgData name="T H" userId="270efafb50020bd6" providerId="LiveId" clId="{70F0F32D-80E5-4C10-B470-AC298C807AE8}" dt="2022-08-12T00:09:17.437" v="1717" actId="20577"/>
          <ac:spMkLst>
            <pc:docMk/>
            <pc:sldMk cId="320930658" sldId="280"/>
            <ac:spMk id="45" creationId="{00000000-0000-0000-0000-000000000000}"/>
          </ac:spMkLst>
        </pc:spChg>
        <pc:graphicFrameChg chg="mod modGraphic">
          <ac:chgData name="T H" userId="270efafb50020bd6" providerId="LiveId" clId="{70F0F32D-80E5-4C10-B470-AC298C807AE8}" dt="2022-08-12T00:11:31.267" v="1727" actId="20577"/>
          <ac:graphicFrameMkLst>
            <pc:docMk/>
            <pc:sldMk cId="320930658" sldId="280"/>
            <ac:graphicFrameMk id="7" creationId="{00000000-0000-0000-0000-000000000000}"/>
          </ac:graphicFrameMkLst>
        </pc:graphicFrameChg>
      </pc:sldChg>
      <pc:sldChg chg="addSp delSp modSp add mod delAnim modAnim">
        <pc:chgData name="T H" userId="270efafb50020bd6" providerId="LiveId" clId="{70F0F32D-80E5-4C10-B470-AC298C807AE8}" dt="2022-08-11T23:41:29.418" v="815"/>
        <pc:sldMkLst>
          <pc:docMk/>
          <pc:sldMk cId="1732376544" sldId="281"/>
        </pc:sldMkLst>
        <pc:spChg chg="del mod">
          <ac:chgData name="T H" userId="270efafb50020bd6" providerId="LiveId" clId="{70F0F32D-80E5-4C10-B470-AC298C807AE8}" dt="2022-08-11T23:35:28.355" v="698" actId="478"/>
          <ac:spMkLst>
            <pc:docMk/>
            <pc:sldMk cId="1732376544" sldId="281"/>
            <ac:spMk id="7" creationId="{00000000-0000-0000-0000-000000000000}"/>
          </ac:spMkLst>
        </pc:spChg>
        <pc:spChg chg="add mod">
          <ac:chgData name="T H" userId="270efafb50020bd6" providerId="LiveId" clId="{70F0F32D-80E5-4C10-B470-AC298C807AE8}" dt="2022-08-11T23:41:22.052" v="813" actId="571"/>
          <ac:spMkLst>
            <pc:docMk/>
            <pc:sldMk cId="1732376544" sldId="281"/>
            <ac:spMk id="7" creationId="{028B0BA2-45F9-220C-C6F9-6FEFB658153C}"/>
          </ac:spMkLst>
        </pc:spChg>
        <pc:spChg chg="add mod">
          <ac:chgData name="T H" userId="270efafb50020bd6" providerId="LiveId" clId="{70F0F32D-80E5-4C10-B470-AC298C807AE8}" dt="2022-08-11T23:36:32.320" v="706" actId="114"/>
          <ac:spMkLst>
            <pc:docMk/>
            <pc:sldMk cId="1732376544" sldId="281"/>
            <ac:spMk id="14" creationId="{AD46774F-0910-2AEC-12DA-BF89A37ECDA2}"/>
          </ac:spMkLst>
        </pc:spChg>
        <pc:spChg chg="mod">
          <ac:chgData name="T H" userId="270efafb50020bd6" providerId="LiveId" clId="{70F0F32D-80E5-4C10-B470-AC298C807AE8}" dt="2022-08-11T23:33:14.408" v="675" actId="20577"/>
          <ac:spMkLst>
            <pc:docMk/>
            <pc:sldMk cId="1732376544" sldId="281"/>
            <ac:spMk id="47" creationId="{00000000-0000-0000-0000-000000000000}"/>
          </ac:spMkLst>
        </pc:spChg>
        <pc:picChg chg="add mod">
          <ac:chgData name="T H" userId="270efafb50020bd6" providerId="LiveId" clId="{70F0F32D-80E5-4C10-B470-AC298C807AE8}" dt="2022-08-11T23:41:22.052" v="813" actId="571"/>
          <ac:picMkLst>
            <pc:docMk/>
            <pc:sldMk cId="1732376544" sldId="281"/>
            <ac:picMk id="8" creationId="{1B26C7AC-B077-860B-88AD-4C30E3C639D6}"/>
          </ac:picMkLst>
        </pc:picChg>
        <pc:picChg chg="del">
          <ac:chgData name="T H" userId="270efafb50020bd6" providerId="LiveId" clId="{70F0F32D-80E5-4C10-B470-AC298C807AE8}" dt="2022-08-11T23:33:17.428" v="676" actId="478"/>
          <ac:picMkLst>
            <pc:docMk/>
            <pc:sldMk cId="1732376544" sldId="281"/>
            <ac:picMk id="9" creationId="{D8627DB2-41D1-A788-6BA5-9F4787429DB8}"/>
          </ac:picMkLst>
        </pc:picChg>
        <pc:picChg chg="add del mod">
          <ac:chgData name="T H" userId="270efafb50020bd6" providerId="LiveId" clId="{70F0F32D-80E5-4C10-B470-AC298C807AE8}" dt="2022-08-11T23:30:42.321" v="571" actId="478"/>
          <ac:picMkLst>
            <pc:docMk/>
            <pc:sldMk cId="1732376544" sldId="281"/>
            <ac:picMk id="10" creationId="{3DC28FDF-BD14-31F2-1584-B41761CA6FEF}"/>
          </ac:picMkLst>
        </pc:picChg>
        <pc:picChg chg="add mod">
          <ac:chgData name="T H" userId="270efafb50020bd6" providerId="LiveId" clId="{70F0F32D-80E5-4C10-B470-AC298C807AE8}" dt="2022-08-11T23:33:53.775" v="682" actId="14100"/>
          <ac:picMkLst>
            <pc:docMk/>
            <pc:sldMk cId="1732376544" sldId="281"/>
            <ac:picMk id="12" creationId="{F99A9AC7-116A-8152-2FEC-0D1CF477B938}"/>
          </ac:picMkLst>
        </pc:picChg>
      </pc:sldChg>
    </pc:docChg>
  </pc:docChgLst>
  <pc:docChgLst>
    <pc:chgData name="T H" userId="270efafb50020bd6" providerId="LiveId" clId="{5F2D75EC-2B88-4211-89A7-F17EE20F6243}"/>
    <pc:docChg chg="undo custSel addSld delSld modSld">
      <pc:chgData name="T H" userId="270efafb50020bd6" providerId="LiveId" clId="{5F2D75EC-2B88-4211-89A7-F17EE20F6243}" dt="2022-08-13T02:16:30.650" v="2088"/>
      <pc:docMkLst>
        <pc:docMk/>
      </pc:docMkLst>
      <pc:sldChg chg="modSp mod">
        <pc:chgData name="T H" userId="270efafb50020bd6" providerId="LiveId" clId="{5F2D75EC-2B88-4211-89A7-F17EE20F6243}" dt="2022-08-12T22:11:25.936" v="25" actId="20577"/>
        <pc:sldMkLst>
          <pc:docMk/>
          <pc:sldMk cId="2181279512" sldId="275"/>
        </pc:sldMkLst>
        <pc:spChg chg="mod">
          <ac:chgData name="T H" userId="270efafb50020bd6" providerId="LiveId" clId="{5F2D75EC-2B88-4211-89A7-F17EE20F6243}" dt="2022-08-12T22:11:25.936" v="25" actId="20577"/>
          <ac:spMkLst>
            <pc:docMk/>
            <pc:sldMk cId="2181279512" sldId="275"/>
            <ac:spMk id="14" creationId="{00000000-0000-0000-0000-000000000000}"/>
          </ac:spMkLst>
        </pc:spChg>
      </pc:sldChg>
      <pc:sldChg chg="addSp delSp modSp mod delAnim modAnim">
        <pc:chgData name="T H" userId="270efafb50020bd6" providerId="LiveId" clId="{5F2D75EC-2B88-4211-89A7-F17EE20F6243}" dt="2022-08-12T23:09:54.601" v="909" actId="20577"/>
        <pc:sldMkLst>
          <pc:docMk/>
          <pc:sldMk cId="296800932" sldId="277"/>
        </pc:sldMkLst>
        <pc:spChg chg="mod">
          <ac:chgData name="T H" userId="270efafb50020bd6" providerId="LiveId" clId="{5F2D75EC-2B88-4211-89A7-F17EE20F6243}" dt="2022-08-12T22:36:23.444" v="702"/>
          <ac:spMkLst>
            <pc:docMk/>
            <pc:sldMk cId="296800932" sldId="277"/>
            <ac:spMk id="7" creationId="{00000000-0000-0000-0000-000000000000}"/>
          </ac:spMkLst>
        </pc:spChg>
        <pc:spChg chg="mod">
          <ac:chgData name="T H" userId="270efafb50020bd6" providerId="LiveId" clId="{5F2D75EC-2B88-4211-89A7-F17EE20F6243}" dt="2022-08-12T22:11:46.243" v="51" actId="20577"/>
          <ac:spMkLst>
            <pc:docMk/>
            <pc:sldMk cId="296800932" sldId="277"/>
            <ac:spMk id="45" creationId="{00000000-0000-0000-0000-000000000000}"/>
          </ac:spMkLst>
        </pc:spChg>
        <pc:spChg chg="mod">
          <ac:chgData name="T H" userId="270efafb50020bd6" providerId="LiveId" clId="{5F2D75EC-2B88-4211-89A7-F17EE20F6243}" dt="2022-08-12T23:09:54.601" v="909" actId="20577"/>
          <ac:spMkLst>
            <pc:docMk/>
            <pc:sldMk cId="296800932" sldId="277"/>
            <ac:spMk id="46" creationId="{00000000-0000-0000-0000-000000000000}"/>
          </ac:spMkLst>
        </pc:spChg>
        <pc:spChg chg="mod">
          <ac:chgData name="T H" userId="270efafb50020bd6" providerId="LiveId" clId="{5F2D75EC-2B88-4211-89A7-F17EE20F6243}" dt="2022-08-12T22:13:34.225" v="242" actId="20577"/>
          <ac:spMkLst>
            <pc:docMk/>
            <pc:sldMk cId="296800932" sldId="277"/>
            <ac:spMk id="47" creationId="{00000000-0000-0000-0000-000000000000}"/>
          </ac:spMkLst>
        </pc:spChg>
        <pc:picChg chg="del">
          <ac:chgData name="T H" userId="270efafb50020bd6" providerId="LiveId" clId="{5F2D75EC-2B88-4211-89A7-F17EE20F6243}" dt="2022-08-12T22:13:38.666" v="244" actId="478"/>
          <ac:picMkLst>
            <pc:docMk/>
            <pc:sldMk cId="296800932" sldId="277"/>
            <ac:picMk id="9" creationId="{D8627DB2-41D1-A788-6BA5-9F4787429DB8}"/>
          </ac:picMkLst>
        </pc:picChg>
        <pc:picChg chg="add mod modCrop">
          <ac:chgData name="T H" userId="270efafb50020bd6" providerId="LiveId" clId="{5F2D75EC-2B88-4211-89A7-F17EE20F6243}" dt="2022-08-12T22:21:31.559" v="381" actId="1076"/>
          <ac:picMkLst>
            <pc:docMk/>
            <pc:sldMk cId="296800932" sldId="277"/>
            <ac:picMk id="10" creationId="{710290C7-1B74-C49E-882C-AB90711C87B6}"/>
          </ac:picMkLst>
        </pc:picChg>
        <pc:picChg chg="add mod">
          <ac:chgData name="T H" userId="270efafb50020bd6" providerId="LiveId" clId="{5F2D75EC-2B88-4211-89A7-F17EE20F6243}" dt="2022-08-12T22:36:33.570" v="703" actId="1076"/>
          <ac:picMkLst>
            <pc:docMk/>
            <pc:sldMk cId="296800932" sldId="277"/>
            <ac:picMk id="11" creationId="{77A1096D-B275-4908-1D46-EAAF56637656}"/>
          </ac:picMkLst>
        </pc:picChg>
        <pc:picChg chg="add mod">
          <ac:chgData name="T H" userId="270efafb50020bd6" providerId="LiveId" clId="{5F2D75EC-2B88-4211-89A7-F17EE20F6243}" dt="2022-08-12T22:29:16.526" v="453" actId="1076"/>
          <ac:picMkLst>
            <pc:docMk/>
            <pc:sldMk cId="296800932" sldId="277"/>
            <ac:picMk id="12" creationId="{C429334F-9362-3AEC-9E5A-1B16B08BB330}"/>
          </ac:picMkLst>
        </pc:picChg>
        <pc:picChg chg="add mod">
          <ac:chgData name="T H" userId="270efafb50020bd6" providerId="LiveId" clId="{5F2D75EC-2B88-4211-89A7-F17EE20F6243}" dt="2022-08-12T22:29:52.912" v="461" actId="1076"/>
          <ac:picMkLst>
            <pc:docMk/>
            <pc:sldMk cId="296800932" sldId="277"/>
            <ac:picMk id="13" creationId="{770771BF-7398-2615-A77C-816CE7289D93}"/>
          </ac:picMkLst>
        </pc:picChg>
        <pc:picChg chg="add mod">
          <ac:chgData name="T H" userId="270efafb50020bd6" providerId="LiveId" clId="{5F2D75EC-2B88-4211-89A7-F17EE20F6243}" dt="2022-08-12T22:46:05.704" v="791" actId="1367"/>
          <ac:picMkLst>
            <pc:docMk/>
            <pc:sldMk cId="296800932" sldId="277"/>
            <ac:picMk id="14" creationId="{D6B16C9A-BA5B-2360-3870-7D45D6E52D2B}"/>
          </ac:picMkLst>
        </pc:picChg>
        <pc:picChg chg="add mod">
          <ac:chgData name="T H" userId="270efafb50020bd6" providerId="LiveId" clId="{5F2D75EC-2B88-4211-89A7-F17EE20F6243}" dt="2022-08-12T22:45:47.289" v="788" actId="571"/>
          <ac:picMkLst>
            <pc:docMk/>
            <pc:sldMk cId="296800932" sldId="277"/>
            <ac:picMk id="15" creationId="{9CFB8553-52E6-3B42-0AD6-85F51ECBEBA9}"/>
          </ac:picMkLst>
        </pc:picChg>
        <pc:picChg chg="add mod">
          <ac:chgData name="T H" userId="270efafb50020bd6" providerId="LiveId" clId="{5F2D75EC-2B88-4211-89A7-F17EE20F6243}" dt="2022-08-12T22:45:47.289" v="788" actId="571"/>
          <ac:picMkLst>
            <pc:docMk/>
            <pc:sldMk cId="296800932" sldId="277"/>
            <ac:picMk id="16" creationId="{4CDFC3B7-2D80-60BF-7DE1-ED21BD0D4553}"/>
          </ac:picMkLst>
        </pc:picChg>
      </pc:sldChg>
      <pc:sldChg chg="addSp delSp modSp mod delAnim modAnim">
        <pc:chgData name="T H" userId="270efafb50020bd6" providerId="LiveId" clId="{5F2D75EC-2B88-4211-89A7-F17EE20F6243}" dt="2022-08-13T02:15:56.583" v="2087" actId="14100"/>
        <pc:sldMkLst>
          <pc:docMk/>
          <pc:sldMk cId="780420906" sldId="279"/>
        </pc:sldMkLst>
        <pc:spChg chg="del">
          <ac:chgData name="T H" userId="270efafb50020bd6" providerId="LiveId" clId="{5F2D75EC-2B88-4211-89A7-F17EE20F6243}" dt="2022-08-12T23:52:21.160" v="1367" actId="478"/>
          <ac:spMkLst>
            <pc:docMk/>
            <pc:sldMk cId="780420906" sldId="279"/>
            <ac:spMk id="9" creationId="{00000000-0000-0000-0000-000000000000}"/>
          </ac:spMkLst>
        </pc:spChg>
        <pc:spChg chg="mod">
          <ac:chgData name="T H" userId="270efafb50020bd6" providerId="LiveId" clId="{5F2D75EC-2B88-4211-89A7-F17EE20F6243}" dt="2022-08-12T23:51:47.580" v="1365" actId="20577"/>
          <ac:spMkLst>
            <pc:docMk/>
            <pc:sldMk cId="780420906" sldId="279"/>
            <ac:spMk id="10" creationId="{A605FB54-5568-11B9-2731-B87FD1F5CE39}"/>
          </ac:spMkLst>
        </pc:spChg>
        <pc:spChg chg="add del mod">
          <ac:chgData name="T H" userId="270efafb50020bd6" providerId="LiveId" clId="{5F2D75EC-2B88-4211-89A7-F17EE20F6243}" dt="2022-08-12T23:56:08.332" v="1407" actId="478"/>
          <ac:spMkLst>
            <pc:docMk/>
            <pc:sldMk cId="780420906" sldId="279"/>
            <ac:spMk id="17" creationId="{85771825-5748-16D3-EEC7-D5C1FD8936CC}"/>
          </ac:spMkLst>
        </pc:spChg>
        <pc:spChg chg="add mod">
          <ac:chgData name="T H" userId="270efafb50020bd6" providerId="LiveId" clId="{5F2D75EC-2B88-4211-89A7-F17EE20F6243}" dt="2022-08-13T02:15:56.583" v="2087" actId="14100"/>
          <ac:spMkLst>
            <pc:docMk/>
            <pc:sldMk cId="780420906" sldId="279"/>
            <ac:spMk id="20" creationId="{CD4F9F0F-128E-2E87-15EB-1F1629079D4C}"/>
          </ac:spMkLst>
        </pc:spChg>
        <pc:spChg chg="mod">
          <ac:chgData name="T H" userId="270efafb50020bd6" providerId="LiveId" clId="{5F2D75EC-2B88-4211-89A7-F17EE20F6243}" dt="2022-08-12T23:51:38.532" v="1339" actId="20577"/>
          <ac:spMkLst>
            <pc:docMk/>
            <pc:sldMk cId="780420906" sldId="279"/>
            <ac:spMk id="45" creationId="{00000000-0000-0000-0000-000000000000}"/>
          </ac:spMkLst>
        </pc:spChg>
        <pc:picChg chg="add del">
          <ac:chgData name="T H" userId="270efafb50020bd6" providerId="LiveId" clId="{5F2D75EC-2B88-4211-89A7-F17EE20F6243}" dt="2022-08-12T23:53:22.398" v="1370"/>
          <ac:picMkLst>
            <pc:docMk/>
            <pc:sldMk cId="780420906" sldId="279"/>
            <ac:picMk id="7" creationId="{DB5A3FDF-AE5E-9E60-367D-962001A80CB4}"/>
          </ac:picMkLst>
        </pc:picChg>
        <pc:picChg chg="del">
          <ac:chgData name="T H" userId="270efafb50020bd6" providerId="LiveId" clId="{5F2D75EC-2B88-4211-89A7-F17EE20F6243}" dt="2022-08-12T23:52:19.131" v="1366" actId="478"/>
          <ac:picMkLst>
            <pc:docMk/>
            <pc:sldMk cId="780420906" sldId="279"/>
            <ac:picMk id="8" creationId="{6E30AAD2-742A-7958-4D67-65C37B3531BF}"/>
          </ac:picMkLst>
        </pc:picChg>
        <pc:picChg chg="add del mod">
          <ac:chgData name="T H" userId="270efafb50020bd6" providerId="LiveId" clId="{5F2D75EC-2B88-4211-89A7-F17EE20F6243}" dt="2022-08-12T23:53:54.658" v="1379" actId="478"/>
          <ac:picMkLst>
            <pc:docMk/>
            <pc:sldMk cId="780420906" sldId="279"/>
            <ac:picMk id="11" creationId="{7AF7834E-E738-4EE1-B004-9AE632B31A1D}"/>
          </ac:picMkLst>
        </pc:picChg>
        <pc:picChg chg="add del mod">
          <ac:chgData name="T H" userId="270efafb50020bd6" providerId="LiveId" clId="{5F2D75EC-2B88-4211-89A7-F17EE20F6243}" dt="2022-08-12T23:53:55.617" v="1380" actId="478"/>
          <ac:picMkLst>
            <pc:docMk/>
            <pc:sldMk cId="780420906" sldId="279"/>
            <ac:picMk id="12" creationId="{92BD4A99-1ECD-3261-B5B8-26E3787F5033}"/>
          </ac:picMkLst>
        </pc:picChg>
        <pc:picChg chg="add del mod">
          <ac:chgData name="T H" userId="270efafb50020bd6" providerId="LiveId" clId="{5F2D75EC-2B88-4211-89A7-F17EE20F6243}" dt="2022-08-13T00:11:03.549" v="1769" actId="21"/>
          <ac:picMkLst>
            <pc:docMk/>
            <pc:sldMk cId="780420906" sldId="279"/>
            <ac:picMk id="13" creationId="{562DCFF1-F518-8DEB-74DC-A98FA016CAFD}"/>
          </ac:picMkLst>
        </pc:picChg>
        <pc:picChg chg="add del mod">
          <ac:chgData name="T H" userId="270efafb50020bd6" providerId="LiveId" clId="{5F2D75EC-2B88-4211-89A7-F17EE20F6243}" dt="2022-08-13T00:11:03.549" v="1769" actId="21"/>
          <ac:picMkLst>
            <pc:docMk/>
            <pc:sldMk cId="780420906" sldId="279"/>
            <ac:picMk id="14" creationId="{A622758F-FCD6-4CEA-6367-BC39E4939983}"/>
          </ac:picMkLst>
        </pc:picChg>
        <pc:picChg chg="add del mod">
          <ac:chgData name="T H" userId="270efafb50020bd6" providerId="LiveId" clId="{5F2D75EC-2B88-4211-89A7-F17EE20F6243}" dt="2022-08-13T00:11:03.549" v="1769" actId="21"/>
          <ac:picMkLst>
            <pc:docMk/>
            <pc:sldMk cId="780420906" sldId="279"/>
            <ac:picMk id="15" creationId="{EEDED1AC-DCD7-85C3-26F5-834E008ECA6F}"/>
          </ac:picMkLst>
        </pc:picChg>
        <pc:picChg chg="add del mod">
          <ac:chgData name="T H" userId="270efafb50020bd6" providerId="LiveId" clId="{5F2D75EC-2B88-4211-89A7-F17EE20F6243}" dt="2022-08-13T00:11:03.549" v="1769" actId="21"/>
          <ac:picMkLst>
            <pc:docMk/>
            <pc:sldMk cId="780420906" sldId="279"/>
            <ac:picMk id="16" creationId="{2983EE47-66DB-CBFD-28AF-E375E85D45BA}"/>
          </ac:picMkLst>
        </pc:picChg>
        <pc:picChg chg="add del mod">
          <ac:chgData name="T H" userId="270efafb50020bd6" providerId="LiveId" clId="{5F2D75EC-2B88-4211-89A7-F17EE20F6243}" dt="2022-08-13T00:13:09.646" v="1777" actId="478"/>
          <ac:picMkLst>
            <pc:docMk/>
            <pc:sldMk cId="780420906" sldId="279"/>
            <ac:picMk id="19" creationId="{BCB41278-9886-95C6-2CA5-EBE78EFB5F56}"/>
          </ac:picMkLst>
        </pc:picChg>
        <pc:picChg chg="add del mod">
          <ac:chgData name="T H" userId="270efafb50020bd6" providerId="LiveId" clId="{5F2D75EC-2B88-4211-89A7-F17EE20F6243}" dt="2022-08-13T00:10:32.816" v="1763"/>
          <ac:picMkLst>
            <pc:docMk/>
            <pc:sldMk cId="780420906" sldId="279"/>
            <ac:picMk id="21" creationId="{0F5D803E-8770-6579-7314-B9EF1DD94530}"/>
          </ac:picMkLst>
        </pc:picChg>
        <pc:picChg chg="add mod">
          <ac:chgData name="T H" userId="270efafb50020bd6" providerId="LiveId" clId="{5F2D75EC-2B88-4211-89A7-F17EE20F6243}" dt="2022-08-13T00:15:09.604" v="1796" actId="1076"/>
          <ac:picMkLst>
            <pc:docMk/>
            <pc:sldMk cId="780420906" sldId="279"/>
            <ac:picMk id="22" creationId="{4317F175-F679-AB62-11A9-9ACB6B7CA32B}"/>
          </ac:picMkLst>
        </pc:picChg>
      </pc:sldChg>
      <pc:sldChg chg="modSp mod modAnim">
        <pc:chgData name="T H" userId="270efafb50020bd6" providerId="LiveId" clId="{5F2D75EC-2B88-4211-89A7-F17EE20F6243}" dt="2022-08-13T02:16:30.650" v="2088"/>
        <pc:sldMkLst>
          <pc:docMk/>
          <pc:sldMk cId="320930658" sldId="280"/>
        </pc:sldMkLst>
        <pc:spChg chg="mod">
          <ac:chgData name="T H" userId="270efafb50020bd6" providerId="LiveId" clId="{5F2D75EC-2B88-4211-89A7-F17EE20F6243}" dt="2022-08-13T02:09:17.674" v="2020" actId="1076"/>
          <ac:spMkLst>
            <pc:docMk/>
            <pc:sldMk cId="320930658" sldId="280"/>
            <ac:spMk id="11" creationId="{00000000-0000-0000-0000-000000000000}"/>
          </ac:spMkLst>
        </pc:spChg>
        <pc:spChg chg="mod">
          <ac:chgData name="T H" userId="270efafb50020bd6" providerId="LiveId" clId="{5F2D75EC-2B88-4211-89A7-F17EE20F6243}" dt="2022-08-13T02:09:13.271" v="2018" actId="1076"/>
          <ac:spMkLst>
            <pc:docMk/>
            <pc:sldMk cId="320930658" sldId="280"/>
            <ac:spMk id="45" creationId="{00000000-0000-0000-0000-000000000000}"/>
          </ac:spMkLst>
        </pc:spChg>
        <pc:spChg chg="mod">
          <ac:chgData name="T H" userId="270efafb50020bd6" providerId="LiveId" clId="{5F2D75EC-2B88-4211-89A7-F17EE20F6243}" dt="2022-08-13T02:09:15.587" v="2019" actId="1076"/>
          <ac:spMkLst>
            <pc:docMk/>
            <pc:sldMk cId="320930658" sldId="280"/>
            <ac:spMk id="46" creationId="{00000000-0000-0000-0000-000000000000}"/>
          </ac:spMkLst>
        </pc:spChg>
        <pc:graphicFrameChg chg="mod modGraphic">
          <ac:chgData name="T H" userId="270efafb50020bd6" providerId="LiveId" clId="{5F2D75EC-2B88-4211-89A7-F17EE20F6243}" dt="2022-08-13T02:15:25.310" v="2085" actId="14100"/>
          <ac:graphicFrameMkLst>
            <pc:docMk/>
            <pc:sldMk cId="320930658" sldId="280"/>
            <ac:graphicFrameMk id="7" creationId="{00000000-0000-0000-0000-000000000000}"/>
          </ac:graphicFrameMkLst>
        </pc:graphicFrameChg>
      </pc:sldChg>
      <pc:sldChg chg="addSp delSp modSp mod delAnim modAnim">
        <pc:chgData name="T H" userId="270efafb50020bd6" providerId="LiveId" clId="{5F2D75EC-2B88-4211-89A7-F17EE20F6243}" dt="2022-08-13T00:16:57.656" v="1818" actId="1076"/>
        <pc:sldMkLst>
          <pc:docMk/>
          <pc:sldMk cId="1732376544" sldId="281"/>
        </pc:sldMkLst>
        <pc:spChg chg="del mod">
          <ac:chgData name="T H" userId="270efafb50020bd6" providerId="LiveId" clId="{5F2D75EC-2B88-4211-89A7-F17EE20F6243}" dt="2022-08-12T23:12:33.617" v="921" actId="478"/>
          <ac:spMkLst>
            <pc:docMk/>
            <pc:sldMk cId="1732376544" sldId="281"/>
            <ac:spMk id="7" creationId="{028B0BA2-45F9-220C-C6F9-6FEFB658153C}"/>
          </ac:spMkLst>
        </pc:spChg>
        <pc:spChg chg="add del">
          <ac:chgData name="T H" userId="270efafb50020bd6" providerId="LiveId" clId="{5F2D75EC-2B88-4211-89A7-F17EE20F6243}" dt="2022-08-12T22:40:05.091" v="719" actId="478"/>
          <ac:spMkLst>
            <pc:docMk/>
            <pc:sldMk cId="1732376544" sldId="281"/>
            <ac:spMk id="11" creationId="{D3CCC15A-4F1C-F23F-246E-0F259647DB39}"/>
          </ac:spMkLst>
        </pc:spChg>
        <pc:spChg chg="add del">
          <ac:chgData name="T H" userId="270efafb50020bd6" providerId="LiveId" clId="{5F2D75EC-2B88-4211-89A7-F17EE20F6243}" dt="2022-08-12T22:41:41.774" v="726"/>
          <ac:spMkLst>
            <pc:docMk/>
            <pc:sldMk cId="1732376544" sldId="281"/>
            <ac:spMk id="13" creationId="{EB8A2298-F531-F399-6BF4-122925F840F6}"/>
          </ac:spMkLst>
        </pc:spChg>
        <pc:spChg chg="del mod">
          <ac:chgData name="T H" userId="270efafb50020bd6" providerId="LiveId" clId="{5F2D75EC-2B88-4211-89A7-F17EE20F6243}" dt="2022-08-12T22:38:36.611" v="706" actId="478"/>
          <ac:spMkLst>
            <pc:docMk/>
            <pc:sldMk cId="1732376544" sldId="281"/>
            <ac:spMk id="14" creationId="{AD46774F-0910-2AEC-12DA-BF89A37ECDA2}"/>
          </ac:spMkLst>
        </pc:spChg>
        <pc:spChg chg="add del mod">
          <ac:chgData name="T H" userId="270efafb50020bd6" providerId="LiveId" clId="{5F2D75EC-2B88-4211-89A7-F17EE20F6243}" dt="2022-08-12T22:41:41.774" v="726"/>
          <ac:spMkLst>
            <pc:docMk/>
            <pc:sldMk cId="1732376544" sldId="281"/>
            <ac:spMk id="15" creationId="{46F79500-2B11-93EA-BE72-4777F116094B}"/>
          </ac:spMkLst>
        </pc:spChg>
        <pc:spChg chg="add del mod">
          <ac:chgData name="T H" userId="270efafb50020bd6" providerId="LiveId" clId="{5F2D75EC-2B88-4211-89A7-F17EE20F6243}" dt="2022-08-12T22:41:41.774" v="726"/>
          <ac:spMkLst>
            <pc:docMk/>
            <pc:sldMk cId="1732376544" sldId="281"/>
            <ac:spMk id="16" creationId="{531F4126-29FF-6CE5-8698-C44D43455C41}"/>
          </ac:spMkLst>
        </pc:spChg>
        <pc:spChg chg="add del mod">
          <ac:chgData name="T H" userId="270efafb50020bd6" providerId="LiveId" clId="{5F2D75EC-2B88-4211-89A7-F17EE20F6243}" dt="2022-08-12T22:40:38.221" v="724" actId="478"/>
          <ac:spMkLst>
            <pc:docMk/>
            <pc:sldMk cId="1732376544" sldId="281"/>
            <ac:spMk id="17" creationId="{73DC5D23-E1FA-E93F-1EDA-D59AEACAD774}"/>
          </ac:spMkLst>
        </pc:spChg>
        <pc:spChg chg="add del mod">
          <ac:chgData name="T H" userId="270efafb50020bd6" providerId="LiveId" clId="{5F2D75EC-2B88-4211-89A7-F17EE20F6243}" dt="2022-08-12T22:40:38.221" v="724" actId="478"/>
          <ac:spMkLst>
            <pc:docMk/>
            <pc:sldMk cId="1732376544" sldId="281"/>
            <ac:spMk id="18" creationId="{A6729C7F-9AB4-DD8F-CC71-37F3DEBAEDD8}"/>
          </ac:spMkLst>
        </pc:spChg>
        <pc:spChg chg="add del mod">
          <ac:chgData name="T H" userId="270efafb50020bd6" providerId="LiveId" clId="{5F2D75EC-2B88-4211-89A7-F17EE20F6243}" dt="2022-08-12T22:41:41.774" v="726"/>
          <ac:spMkLst>
            <pc:docMk/>
            <pc:sldMk cId="1732376544" sldId="281"/>
            <ac:spMk id="19" creationId="{1E42B5BE-45BB-3235-237E-2AC26015BA79}"/>
          </ac:spMkLst>
        </pc:spChg>
        <pc:spChg chg="add del mod">
          <ac:chgData name="T H" userId="270efafb50020bd6" providerId="LiveId" clId="{5F2D75EC-2B88-4211-89A7-F17EE20F6243}" dt="2022-08-13T00:16:44.394" v="1814" actId="21"/>
          <ac:spMkLst>
            <pc:docMk/>
            <pc:sldMk cId="1732376544" sldId="281"/>
            <ac:spMk id="26" creationId="{CF2CA436-D292-FAE4-1455-430273B242E1}"/>
          </ac:spMkLst>
        </pc:spChg>
        <pc:spChg chg="add del mod">
          <ac:chgData name="T H" userId="270efafb50020bd6" providerId="LiveId" clId="{5F2D75EC-2B88-4211-89A7-F17EE20F6243}" dt="2022-08-12T23:12:12.818" v="911"/>
          <ac:spMkLst>
            <pc:docMk/>
            <pc:sldMk cId="1732376544" sldId="281"/>
            <ac:spMk id="27" creationId="{7C55BD6F-99E6-C971-F11E-4F417257AFC9}"/>
          </ac:spMkLst>
        </pc:spChg>
        <pc:spChg chg="add mod">
          <ac:chgData name="T H" userId="270efafb50020bd6" providerId="LiveId" clId="{5F2D75EC-2B88-4211-89A7-F17EE20F6243}" dt="2022-08-12T23:12:29.390" v="919" actId="1076"/>
          <ac:spMkLst>
            <pc:docMk/>
            <pc:sldMk cId="1732376544" sldId="281"/>
            <ac:spMk id="28" creationId="{005FBD89-726B-32A1-E8BA-6B985CE9413D}"/>
          </ac:spMkLst>
        </pc:spChg>
        <pc:spChg chg="del">
          <ac:chgData name="T H" userId="270efafb50020bd6" providerId="LiveId" clId="{5F2D75EC-2B88-4211-89A7-F17EE20F6243}" dt="2022-08-12T23:12:15.027" v="912" actId="478"/>
          <ac:spMkLst>
            <pc:docMk/>
            <pc:sldMk cId="1732376544" sldId="281"/>
            <ac:spMk id="45" creationId="{00000000-0000-0000-0000-000000000000}"/>
          </ac:spMkLst>
        </pc:spChg>
        <pc:spChg chg="mod">
          <ac:chgData name="T H" userId="270efafb50020bd6" providerId="LiveId" clId="{5F2D75EC-2B88-4211-89A7-F17EE20F6243}" dt="2022-08-12T23:47:51.783" v="1044" actId="20577"/>
          <ac:spMkLst>
            <pc:docMk/>
            <pc:sldMk cId="1732376544" sldId="281"/>
            <ac:spMk id="46" creationId="{00000000-0000-0000-0000-000000000000}"/>
          </ac:spMkLst>
        </pc:spChg>
        <pc:spChg chg="mod">
          <ac:chgData name="T H" userId="270efafb50020bd6" providerId="LiveId" clId="{5F2D75EC-2B88-4211-89A7-F17EE20F6243}" dt="2022-08-13T00:15:33.247" v="1799" actId="14100"/>
          <ac:spMkLst>
            <pc:docMk/>
            <pc:sldMk cId="1732376544" sldId="281"/>
            <ac:spMk id="47" creationId="{00000000-0000-0000-0000-000000000000}"/>
          </ac:spMkLst>
        </pc:spChg>
        <pc:picChg chg="del">
          <ac:chgData name="T H" userId="270efafb50020bd6" providerId="LiveId" clId="{5F2D75EC-2B88-4211-89A7-F17EE20F6243}" dt="2022-08-12T22:32:56.573" v="681" actId="478"/>
          <ac:picMkLst>
            <pc:docMk/>
            <pc:sldMk cId="1732376544" sldId="281"/>
            <ac:picMk id="8" creationId="{1B26C7AC-B077-860B-88AD-4C30E3C639D6}"/>
          </ac:picMkLst>
        </pc:picChg>
        <pc:picChg chg="add del mod modCrop">
          <ac:chgData name="T H" userId="270efafb50020bd6" providerId="LiveId" clId="{5F2D75EC-2B88-4211-89A7-F17EE20F6243}" dt="2022-08-12T22:41:41.774" v="726"/>
          <ac:picMkLst>
            <pc:docMk/>
            <pc:sldMk cId="1732376544" sldId="281"/>
            <ac:picMk id="10" creationId="{F0189276-982B-D857-6442-FC3907601E75}"/>
          </ac:picMkLst>
        </pc:picChg>
        <pc:picChg chg="del">
          <ac:chgData name="T H" userId="270efafb50020bd6" providerId="LiveId" clId="{5F2D75EC-2B88-4211-89A7-F17EE20F6243}" dt="2022-08-12T22:32:58.116" v="682" actId="478"/>
          <ac:picMkLst>
            <pc:docMk/>
            <pc:sldMk cId="1732376544" sldId="281"/>
            <ac:picMk id="12" creationId="{F99A9AC7-116A-8152-2FEC-0D1CF477B938}"/>
          </ac:picMkLst>
        </pc:picChg>
        <pc:picChg chg="del mod modCrop">
          <ac:chgData name="T H" userId="270efafb50020bd6" providerId="LiveId" clId="{5F2D75EC-2B88-4211-89A7-F17EE20F6243}" dt="2022-08-12T22:44:24.176" v="763" actId="21"/>
          <ac:picMkLst>
            <pc:docMk/>
            <pc:sldMk cId="1732376544" sldId="281"/>
            <ac:picMk id="20" creationId="{A3EA5350-EB52-D535-AD60-285C5FC98D3F}"/>
          </ac:picMkLst>
        </pc:picChg>
        <pc:picChg chg="del mod">
          <ac:chgData name="T H" userId="270efafb50020bd6" providerId="LiveId" clId="{5F2D75EC-2B88-4211-89A7-F17EE20F6243}" dt="2022-08-13T00:16:44.394" v="1814" actId="21"/>
          <ac:picMkLst>
            <pc:docMk/>
            <pc:sldMk cId="1732376544" sldId="281"/>
            <ac:picMk id="21" creationId="{CD502CBE-DC9B-C963-F0BF-87EE044D9EBE}"/>
          </ac:picMkLst>
        </pc:picChg>
        <pc:picChg chg="del mod">
          <ac:chgData name="T H" userId="270efafb50020bd6" providerId="LiveId" clId="{5F2D75EC-2B88-4211-89A7-F17EE20F6243}" dt="2022-08-13T00:16:44.394" v="1814" actId="21"/>
          <ac:picMkLst>
            <pc:docMk/>
            <pc:sldMk cId="1732376544" sldId="281"/>
            <ac:picMk id="22" creationId="{27D690B5-4888-3B69-7068-CB9A545186F4}"/>
          </ac:picMkLst>
        </pc:picChg>
        <pc:picChg chg="del mod">
          <ac:chgData name="T H" userId="270efafb50020bd6" providerId="LiveId" clId="{5F2D75EC-2B88-4211-89A7-F17EE20F6243}" dt="2022-08-13T00:16:44.394" v="1814" actId="21"/>
          <ac:picMkLst>
            <pc:docMk/>
            <pc:sldMk cId="1732376544" sldId="281"/>
            <ac:picMk id="23" creationId="{057514E7-36AC-39BE-F014-6AF748FB0143}"/>
          </ac:picMkLst>
        </pc:picChg>
        <pc:picChg chg="del mod">
          <ac:chgData name="T H" userId="270efafb50020bd6" providerId="LiveId" clId="{5F2D75EC-2B88-4211-89A7-F17EE20F6243}" dt="2022-08-13T00:16:44.394" v="1814" actId="21"/>
          <ac:picMkLst>
            <pc:docMk/>
            <pc:sldMk cId="1732376544" sldId="281"/>
            <ac:picMk id="24" creationId="{435BBBE0-148D-8447-EC2E-AFF665B0B9DA}"/>
          </ac:picMkLst>
        </pc:picChg>
        <pc:picChg chg="add del mod modCrop">
          <ac:chgData name="T H" userId="270efafb50020bd6" providerId="LiveId" clId="{5F2D75EC-2B88-4211-89A7-F17EE20F6243}" dt="2022-08-12T22:44:54.239" v="768" actId="478"/>
          <ac:picMkLst>
            <pc:docMk/>
            <pc:sldMk cId="1732376544" sldId="281"/>
            <ac:picMk id="25" creationId="{4E119E82-3DD9-C812-D4B8-AB4BBD89A344}"/>
          </ac:picMkLst>
        </pc:picChg>
        <pc:picChg chg="add mod">
          <ac:chgData name="T H" userId="270efafb50020bd6" providerId="LiveId" clId="{5F2D75EC-2B88-4211-89A7-F17EE20F6243}" dt="2022-08-13T00:16:57.656" v="1818" actId="1076"/>
          <ac:picMkLst>
            <pc:docMk/>
            <pc:sldMk cId="1732376544" sldId="281"/>
            <ac:picMk id="29" creationId="{E0C3BD9F-B7EE-9BD8-C039-9FC4E4A3BB7E}"/>
          </ac:picMkLst>
        </pc:picChg>
      </pc:sldChg>
      <pc:sldChg chg="addSp delSp modSp add mod modAnim">
        <pc:chgData name="T H" userId="270efafb50020bd6" providerId="LiveId" clId="{5F2D75EC-2B88-4211-89A7-F17EE20F6243}" dt="2022-08-13T00:18:24.676" v="1829"/>
        <pc:sldMkLst>
          <pc:docMk/>
          <pc:sldMk cId="850050081" sldId="282"/>
        </pc:sldMkLst>
        <pc:spChg chg="del mod">
          <ac:chgData name="T H" userId="270efafb50020bd6" providerId="LiveId" clId="{5F2D75EC-2B88-4211-89A7-F17EE20F6243}" dt="2022-08-12T23:47:58.456" v="1046" actId="478"/>
          <ac:spMkLst>
            <pc:docMk/>
            <pc:sldMk cId="850050081" sldId="282"/>
            <ac:spMk id="7" creationId="{028B0BA2-45F9-220C-C6F9-6FEFB658153C}"/>
          </ac:spMkLst>
        </pc:spChg>
        <pc:spChg chg="mod">
          <ac:chgData name="T H" userId="270efafb50020bd6" providerId="LiveId" clId="{5F2D75EC-2B88-4211-89A7-F17EE20F6243}" dt="2022-08-12T23:09:34.120" v="887" actId="1076"/>
          <ac:spMkLst>
            <pc:docMk/>
            <pc:sldMk cId="850050081" sldId="282"/>
            <ac:spMk id="14" creationId="{AD46774F-0910-2AEC-12DA-BF89A37ECDA2}"/>
          </ac:spMkLst>
        </pc:spChg>
        <pc:spChg chg="mod">
          <ac:chgData name="T H" userId="270efafb50020bd6" providerId="LiveId" clId="{5F2D75EC-2B88-4211-89A7-F17EE20F6243}" dt="2022-08-12T23:51:24.813" v="1287" actId="20577"/>
          <ac:spMkLst>
            <pc:docMk/>
            <pc:sldMk cId="850050081" sldId="282"/>
            <ac:spMk id="45" creationId="{00000000-0000-0000-0000-000000000000}"/>
          </ac:spMkLst>
        </pc:spChg>
        <pc:spChg chg="mod">
          <ac:chgData name="T H" userId="270efafb50020bd6" providerId="LiveId" clId="{5F2D75EC-2B88-4211-89A7-F17EE20F6243}" dt="2022-08-12T23:48:07.589" v="1098" actId="20577"/>
          <ac:spMkLst>
            <pc:docMk/>
            <pc:sldMk cId="850050081" sldId="282"/>
            <ac:spMk id="46" creationId="{00000000-0000-0000-0000-000000000000}"/>
          </ac:spMkLst>
        </pc:spChg>
        <pc:spChg chg="mod">
          <ac:chgData name="T H" userId="270efafb50020bd6" providerId="LiveId" clId="{5F2D75EC-2B88-4211-89A7-F17EE20F6243}" dt="2022-08-12T23:46:52.390" v="925" actId="14100"/>
          <ac:spMkLst>
            <pc:docMk/>
            <pc:sldMk cId="850050081" sldId="282"/>
            <ac:spMk id="47" creationId="{00000000-0000-0000-0000-000000000000}"/>
          </ac:spMkLst>
        </pc:spChg>
        <pc:picChg chg="add mod">
          <ac:chgData name="T H" userId="270efafb50020bd6" providerId="LiveId" clId="{5F2D75EC-2B88-4211-89A7-F17EE20F6243}" dt="2022-08-12T22:54:56.942" v="874" actId="1076"/>
          <ac:picMkLst>
            <pc:docMk/>
            <pc:sldMk cId="850050081" sldId="282"/>
            <ac:picMk id="8" creationId="{C2324AE6-612A-4B4D-6896-F3F61CB4AA53}"/>
          </ac:picMkLst>
        </pc:picChg>
        <pc:picChg chg="del">
          <ac:chgData name="T H" userId="270efafb50020bd6" providerId="LiveId" clId="{5F2D75EC-2B88-4211-89A7-F17EE20F6243}" dt="2022-08-12T22:54:34.405" v="867" actId="478"/>
          <ac:picMkLst>
            <pc:docMk/>
            <pc:sldMk cId="850050081" sldId="282"/>
            <ac:picMk id="10" creationId="{F0189276-982B-D857-6442-FC3907601E75}"/>
          </ac:picMkLst>
        </pc:picChg>
      </pc:sldChg>
      <pc:sldChg chg="addSp delSp modSp add del mod delAnim">
        <pc:chgData name="T H" userId="270efafb50020bd6" providerId="LiveId" clId="{5F2D75EC-2B88-4211-89A7-F17EE20F6243}" dt="2022-08-12T22:30:54.397" v="466" actId="2696"/>
        <pc:sldMkLst>
          <pc:docMk/>
          <pc:sldMk cId="1835618613" sldId="282"/>
        </pc:sldMkLst>
        <pc:spChg chg="del">
          <ac:chgData name="T H" userId="270efafb50020bd6" providerId="LiveId" clId="{5F2D75EC-2B88-4211-89A7-F17EE20F6243}" dt="2022-08-12T22:21:43.443" v="383" actId="478"/>
          <ac:spMkLst>
            <pc:docMk/>
            <pc:sldMk cId="1835618613" sldId="282"/>
            <ac:spMk id="7" creationId="{00000000-0000-0000-0000-000000000000}"/>
          </ac:spMkLst>
        </pc:spChg>
        <pc:picChg chg="add del mod modCrop">
          <ac:chgData name="T H" userId="270efafb50020bd6" providerId="LiveId" clId="{5F2D75EC-2B88-4211-89A7-F17EE20F6243}" dt="2022-08-12T22:26:06.730" v="433" actId="478"/>
          <ac:picMkLst>
            <pc:docMk/>
            <pc:sldMk cId="1835618613" sldId="282"/>
            <ac:picMk id="8" creationId="{9BA6F002-D62E-63A7-5928-5FE8607A5398}"/>
          </ac:picMkLst>
        </pc:picChg>
        <pc:picChg chg="add del mod modCrop">
          <ac:chgData name="T H" userId="270efafb50020bd6" providerId="LiveId" clId="{5F2D75EC-2B88-4211-89A7-F17EE20F6243}" dt="2022-08-12T22:26:01.187" v="432" actId="478"/>
          <ac:picMkLst>
            <pc:docMk/>
            <pc:sldMk cId="1835618613" sldId="282"/>
            <ac:picMk id="9" creationId="{9926F126-99B8-16FB-7CF9-461EA06BE360}"/>
          </ac:picMkLst>
        </pc:picChg>
        <pc:picChg chg="add del mod modCrop">
          <ac:chgData name="T H" userId="270efafb50020bd6" providerId="LiveId" clId="{5F2D75EC-2B88-4211-89A7-F17EE20F6243}" dt="2022-08-12T22:26:08.286" v="435" actId="478"/>
          <ac:picMkLst>
            <pc:docMk/>
            <pc:sldMk cId="1835618613" sldId="282"/>
            <ac:picMk id="10" creationId="{710290C7-1B74-C49E-882C-AB90711C87B6}"/>
          </ac:picMkLst>
        </pc:picChg>
        <pc:picChg chg="add del mod modCrop">
          <ac:chgData name="T H" userId="270efafb50020bd6" providerId="LiveId" clId="{5F2D75EC-2B88-4211-89A7-F17EE20F6243}" dt="2022-08-12T22:26:09.006" v="436" actId="478"/>
          <ac:picMkLst>
            <pc:docMk/>
            <pc:sldMk cId="1835618613" sldId="282"/>
            <ac:picMk id="11" creationId="{5ABFF43C-46CF-DFD7-19DF-DFAF70BA1EA5}"/>
          </ac:picMkLst>
        </pc:picChg>
        <pc:picChg chg="add del mod modCrop">
          <ac:chgData name="T H" userId="270efafb50020bd6" providerId="LiveId" clId="{5F2D75EC-2B88-4211-89A7-F17EE20F6243}" dt="2022-08-12T22:25:37.334" v="423" actId="478"/>
          <ac:picMkLst>
            <pc:docMk/>
            <pc:sldMk cId="1835618613" sldId="282"/>
            <ac:picMk id="12" creationId="{06C6A412-B3D2-77EE-3F63-7081B281F05D}"/>
          </ac:picMkLst>
        </pc:picChg>
        <pc:picChg chg="add del mod">
          <ac:chgData name="T H" userId="270efafb50020bd6" providerId="LiveId" clId="{5F2D75EC-2B88-4211-89A7-F17EE20F6243}" dt="2022-08-12T22:26:07.561" v="434" actId="478"/>
          <ac:picMkLst>
            <pc:docMk/>
            <pc:sldMk cId="1835618613" sldId="282"/>
            <ac:picMk id="13" creationId="{47AFF29F-AAC3-2BCE-3811-BEE7A7AA6053}"/>
          </ac:picMkLst>
        </pc:picChg>
        <pc:picChg chg="add mod">
          <ac:chgData name="T H" userId="270efafb50020bd6" providerId="LiveId" clId="{5F2D75EC-2B88-4211-89A7-F17EE20F6243}" dt="2022-08-12T22:25:57.223" v="431" actId="1076"/>
          <ac:picMkLst>
            <pc:docMk/>
            <pc:sldMk cId="1835618613" sldId="282"/>
            <ac:picMk id="14" creationId="{376F8D43-D0F1-3584-DE5E-6DEA3FA97570}"/>
          </ac:picMkLst>
        </pc:picChg>
      </pc:sldChg>
      <pc:sldChg chg="addSp delSp modSp add del mod addAnim delAnim">
        <pc:chgData name="T H" userId="270efafb50020bd6" providerId="LiveId" clId="{5F2D75EC-2B88-4211-89A7-F17EE20F6243}" dt="2022-08-12T22:36:16.583" v="697" actId="2890"/>
        <pc:sldMkLst>
          <pc:docMk/>
          <pc:sldMk cId="4060689082" sldId="282"/>
        </pc:sldMkLst>
        <pc:spChg chg="add del">
          <ac:chgData name="T H" userId="270efafb50020bd6" providerId="LiveId" clId="{5F2D75EC-2B88-4211-89A7-F17EE20F6243}" dt="2022-08-12T22:36:15.845" v="696" actId="478"/>
          <ac:spMkLst>
            <pc:docMk/>
            <pc:sldMk cId="4060689082" sldId="282"/>
            <ac:spMk id="7" creationId="{00000000-0000-0000-0000-000000000000}"/>
          </ac:spMkLst>
        </pc:spChg>
        <pc:picChg chg="mod">
          <ac:chgData name="T H" userId="270efafb50020bd6" providerId="LiveId" clId="{5F2D75EC-2B88-4211-89A7-F17EE20F6243}" dt="2022-08-12T22:36:14.783" v="695" actId="1076"/>
          <ac:picMkLst>
            <pc:docMk/>
            <pc:sldMk cId="4060689082" sldId="282"/>
            <ac:picMk id="11" creationId="{77A1096D-B275-4908-1D46-EAAF56637656}"/>
          </ac:picMkLst>
        </pc:picChg>
      </pc:sldChg>
      <pc:sldChg chg="addSp delSp modSp add mod modAnim">
        <pc:chgData name="T H" userId="270efafb50020bd6" providerId="LiveId" clId="{5F2D75EC-2B88-4211-89A7-F17EE20F6243}" dt="2022-08-13T00:17:31.905" v="1820"/>
        <pc:sldMkLst>
          <pc:docMk/>
          <pc:sldMk cId="1765785619" sldId="283"/>
        </pc:sldMkLst>
        <pc:spChg chg="del mod">
          <ac:chgData name="T H" userId="270efafb50020bd6" providerId="LiveId" clId="{5F2D75EC-2B88-4211-89A7-F17EE20F6243}" dt="2022-08-12T23:48:31.580" v="1140" actId="478"/>
          <ac:spMkLst>
            <pc:docMk/>
            <pc:sldMk cId="1765785619" sldId="283"/>
            <ac:spMk id="7" creationId="{028B0BA2-45F9-220C-C6F9-6FEFB658153C}"/>
          </ac:spMkLst>
        </pc:spChg>
        <pc:spChg chg="add mod">
          <ac:chgData name="T H" userId="270efafb50020bd6" providerId="LiveId" clId="{5F2D75EC-2B88-4211-89A7-F17EE20F6243}" dt="2022-08-12T22:48:11.157" v="820" actId="1076"/>
          <ac:spMkLst>
            <pc:docMk/>
            <pc:sldMk cId="1765785619" sldId="283"/>
            <ac:spMk id="9" creationId="{6CEDDDAD-9C86-5394-F989-CF767AFD106D}"/>
          </ac:spMkLst>
        </pc:spChg>
        <pc:spChg chg="del">
          <ac:chgData name="T H" userId="270efafb50020bd6" providerId="LiveId" clId="{5F2D75EC-2B88-4211-89A7-F17EE20F6243}" dt="2022-08-12T22:46:55.133" v="799" actId="478"/>
          <ac:spMkLst>
            <pc:docMk/>
            <pc:sldMk cId="1765785619" sldId="283"/>
            <ac:spMk id="26" creationId="{CF2CA436-D292-FAE4-1455-430273B242E1}"/>
          </ac:spMkLst>
        </pc:spChg>
        <pc:spChg chg="mod">
          <ac:chgData name="T H" userId="270efafb50020bd6" providerId="LiveId" clId="{5F2D75EC-2B88-4211-89A7-F17EE20F6243}" dt="2022-08-12T23:48:27.705" v="1138" actId="20577"/>
          <ac:spMkLst>
            <pc:docMk/>
            <pc:sldMk cId="1765785619" sldId="283"/>
            <ac:spMk id="45" creationId="{00000000-0000-0000-0000-000000000000}"/>
          </ac:spMkLst>
        </pc:spChg>
        <pc:spChg chg="mod">
          <ac:chgData name="T H" userId="270efafb50020bd6" providerId="LiveId" clId="{5F2D75EC-2B88-4211-89A7-F17EE20F6243}" dt="2022-08-12T22:48:06.577" v="819" actId="14100"/>
          <ac:spMkLst>
            <pc:docMk/>
            <pc:sldMk cId="1765785619" sldId="283"/>
            <ac:spMk id="47" creationId="{00000000-0000-0000-0000-000000000000}"/>
          </ac:spMkLst>
        </pc:spChg>
        <pc:picChg chg="del">
          <ac:chgData name="T H" userId="270efafb50020bd6" providerId="LiveId" clId="{5F2D75EC-2B88-4211-89A7-F17EE20F6243}" dt="2022-08-12T22:46:48.064" v="797" actId="478"/>
          <ac:picMkLst>
            <pc:docMk/>
            <pc:sldMk cId="1765785619" sldId="283"/>
            <ac:picMk id="21" creationId="{CD502CBE-DC9B-C963-F0BF-87EE044D9EBE}"/>
          </ac:picMkLst>
        </pc:picChg>
        <pc:picChg chg="del">
          <ac:chgData name="T H" userId="270efafb50020bd6" providerId="LiveId" clId="{5F2D75EC-2B88-4211-89A7-F17EE20F6243}" dt="2022-08-12T22:46:46.766" v="796" actId="478"/>
          <ac:picMkLst>
            <pc:docMk/>
            <pc:sldMk cId="1765785619" sldId="283"/>
            <ac:picMk id="22" creationId="{27D690B5-4888-3B69-7068-CB9A545186F4}"/>
          </ac:picMkLst>
        </pc:picChg>
        <pc:picChg chg="del">
          <ac:chgData name="T H" userId="270efafb50020bd6" providerId="LiveId" clId="{5F2D75EC-2B88-4211-89A7-F17EE20F6243}" dt="2022-08-12T22:46:45.667" v="795" actId="478"/>
          <ac:picMkLst>
            <pc:docMk/>
            <pc:sldMk cId="1765785619" sldId="283"/>
            <ac:picMk id="23" creationId="{057514E7-36AC-39BE-F014-6AF748FB0143}"/>
          </ac:picMkLst>
        </pc:picChg>
        <pc:picChg chg="mod">
          <ac:chgData name="T H" userId="270efafb50020bd6" providerId="LiveId" clId="{5F2D75EC-2B88-4211-89A7-F17EE20F6243}" dt="2022-08-12T22:47:06.567" v="804" actId="1076"/>
          <ac:picMkLst>
            <pc:docMk/>
            <pc:sldMk cId="1765785619" sldId="283"/>
            <ac:picMk id="24" creationId="{435BBBE0-148D-8447-EC2E-AFF665B0B9DA}"/>
          </ac:picMkLst>
        </pc:picChg>
      </pc:sldChg>
      <pc:sldChg chg="add del">
        <pc:chgData name="T H" userId="270efafb50020bd6" providerId="LiveId" clId="{5F2D75EC-2B88-4211-89A7-F17EE20F6243}" dt="2022-08-12T22:46:37.459" v="793" actId="2890"/>
        <pc:sldMkLst>
          <pc:docMk/>
          <pc:sldMk cId="2054234798" sldId="283"/>
        </pc:sldMkLst>
      </pc:sldChg>
      <pc:sldChg chg="addSp delSp modSp add mod modAnim">
        <pc:chgData name="T H" userId="270efafb50020bd6" providerId="LiveId" clId="{5F2D75EC-2B88-4211-89A7-F17EE20F6243}" dt="2022-08-13T00:17:57.676" v="1825" actId="20577"/>
        <pc:sldMkLst>
          <pc:docMk/>
          <pc:sldMk cId="1199688829" sldId="284"/>
        </pc:sldMkLst>
        <pc:spChg chg="del mod">
          <ac:chgData name="T H" userId="270efafb50020bd6" providerId="LiveId" clId="{5F2D75EC-2B88-4211-89A7-F17EE20F6243}" dt="2022-08-12T23:47:34.276" v="970" actId="478"/>
          <ac:spMkLst>
            <pc:docMk/>
            <pc:sldMk cId="1199688829" sldId="284"/>
            <ac:spMk id="7" creationId="{028B0BA2-45F9-220C-C6F9-6FEFB658153C}"/>
          </ac:spMkLst>
        </pc:spChg>
        <pc:spChg chg="mod">
          <ac:chgData name="T H" userId="270efafb50020bd6" providerId="LiveId" clId="{5F2D75EC-2B88-4211-89A7-F17EE20F6243}" dt="2022-08-13T00:17:57.676" v="1825" actId="20577"/>
          <ac:spMkLst>
            <pc:docMk/>
            <pc:sldMk cId="1199688829" sldId="284"/>
            <ac:spMk id="9" creationId="{6CEDDDAD-9C86-5394-F989-CF767AFD106D}"/>
          </ac:spMkLst>
        </pc:spChg>
        <pc:spChg chg="mod">
          <ac:chgData name="T H" userId="270efafb50020bd6" providerId="LiveId" clId="{5F2D75EC-2B88-4211-89A7-F17EE20F6243}" dt="2022-08-13T00:17:42.083" v="1822" actId="20577"/>
          <ac:spMkLst>
            <pc:docMk/>
            <pc:sldMk cId="1199688829" sldId="284"/>
            <ac:spMk id="45" creationId="{00000000-0000-0000-0000-000000000000}"/>
          </ac:spMkLst>
        </pc:spChg>
        <pc:spChg chg="mod">
          <ac:chgData name="T H" userId="270efafb50020bd6" providerId="LiveId" clId="{5F2D75EC-2B88-4211-89A7-F17EE20F6243}" dt="2022-08-12T23:48:48.197" v="1196" actId="1076"/>
          <ac:spMkLst>
            <pc:docMk/>
            <pc:sldMk cId="1199688829" sldId="284"/>
            <ac:spMk id="46" creationId="{00000000-0000-0000-0000-000000000000}"/>
          </ac:spMkLst>
        </pc:spChg>
        <pc:picChg chg="add mod">
          <ac:chgData name="T H" userId="270efafb50020bd6" providerId="LiveId" clId="{5F2D75EC-2B88-4211-89A7-F17EE20F6243}" dt="2022-08-12T22:49:21.657" v="827" actId="14100"/>
          <ac:picMkLst>
            <pc:docMk/>
            <pc:sldMk cId="1199688829" sldId="284"/>
            <ac:picMk id="8" creationId="{E6E10A3D-6004-7945-594A-A96C742BDFE8}"/>
          </ac:picMkLst>
        </pc:picChg>
        <pc:picChg chg="del">
          <ac:chgData name="T H" userId="270efafb50020bd6" providerId="LiveId" clId="{5F2D75EC-2B88-4211-89A7-F17EE20F6243}" dt="2022-08-12T22:49:11.593" v="822" actId="478"/>
          <ac:picMkLst>
            <pc:docMk/>
            <pc:sldMk cId="1199688829" sldId="284"/>
            <ac:picMk id="24" creationId="{435BBBE0-148D-8447-EC2E-AFF665B0B9DA}"/>
          </ac:picMkLst>
        </pc:picChg>
      </pc:sldChg>
      <pc:sldChg chg="addSp delSp modSp add mod modAnim">
        <pc:chgData name="T H" userId="270efafb50020bd6" providerId="LiveId" clId="{5F2D75EC-2B88-4211-89A7-F17EE20F6243}" dt="2022-08-13T00:18:15.119" v="1827"/>
        <pc:sldMkLst>
          <pc:docMk/>
          <pc:sldMk cId="72527163" sldId="285"/>
        </pc:sldMkLst>
        <pc:spChg chg="del">
          <ac:chgData name="T H" userId="270efafb50020bd6" providerId="LiveId" clId="{5F2D75EC-2B88-4211-89A7-F17EE20F6243}" dt="2022-08-12T23:50:55.276" v="1197" actId="478"/>
          <ac:spMkLst>
            <pc:docMk/>
            <pc:sldMk cId="72527163" sldId="285"/>
            <ac:spMk id="7" creationId="{028B0BA2-45F9-220C-C6F9-6FEFB658153C}"/>
          </ac:spMkLst>
        </pc:spChg>
        <pc:spChg chg="mod">
          <ac:chgData name="T H" userId="270efafb50020bd6" providerId="LiveId" clId="{5F2D75EC-2B88-4211-89A7-F17EE20F6243}" dt="2022-08-12T22:53:58.026" v="866" actId="948"/>
          <ac:spMkLst>
            <pc:docMk/>
            <pc:sldMk cId="72527163" sldId="285"/>
            <ac:spMk id="9" creationId="{6CEDDDAD-9C86-5394-F989-CF767AFD106D}"/>
          </ac:spMkLst>
        </pc:spChg>
        <pc:spChg chg="mod">
          <ac:chgData name="T H" userId="270efafb50020bd6" providerId="LiveId" clId="{5F2D75EC-2B88-4211-89A7-F17EE20F6243}" dt="2022-08-12T23:51:15.745" v="1263" actId="20577"/>
          <ac:spMkLst>
            <pc:docMk/>
            <pc:sldMk cId="72527163" sldId="285"/>
            <ac:spMk id="45" creationId="{00000000-0000-0000-0000-000000000000}"/>
          </ac:spMkLst>
        </pc:spChg>
        <pc:spChg chg="mod">
          <ac:chgData name="T H" userId="270efafb50020bd6" providerId="LiveId" clId="{5F2D75EC-2B88-4211-89A7-F17EE20F6243}" dt="2022-08-12T23:51:03.706" v="1231" actId="20577"/>
          <ac:spMkLst>
            <pc:docMk/>
            <pc:sldMk cId="72527163" sldId="285"/>
            <ac:spMk id="46" creationId="{00000000-0000-0000-0000-000000000000}"/>
          </ac:spMkLst>
        </pc:spChg>
        <pc:picChg chg="del">
          <ac:chgData name="T H" userId="270efafb50020bd6" providerId="LiveId" clId="{5F2D75EC-2B88-4211-89A7-F17EE20F6243}" dt="2022-08-12T22:50:58.866" v="843" actId="478"/>
          <ac:picMkLst>
            <pc:docMk/>
            <pc:sldMk cId="72527163" sldId="285"/>
            <ac:picMk id="8" creationId="{E6E10A3D-6004-7945-594A-A96C742BDFE8}"/>
          </ac:picMkLst>
        </pc:picChg>
        <pc:picChg chg="add mod">
          <ac:chgData name="T H" userId="270efafb50020bd6" providerId="LiveId" clId="{5F2D75EC-2B88-4211-89A7-F17EE20F6243}" dt="2022-08-12T23:23:35.620" v="923"/>
          <ac:picMkLst>
            <pc:docMk/>
            <pc:sldMk cId="72527163" sldId="285"/>
            <ac:picMk id="10" creationId="{9A80C939-26C2-5FC1-CF98-7DD29529AA6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10/12/2023</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12</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10/12/2023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10/12/2023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10/12/2023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10/12/2023</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Cau%20hoi/Cau%204.pptx" TargetMode="External"/><Relationship Id="rId13" Type="http://schemas.openxmlformats.org/officeDocument/2006/relationships/image" Target="../media/image11.jpeg"/><Relationship Id="rId3" Type="http://schemas.openxmlformats.org/officeDocument/2006/relationships/image" Target="../media/image5.jpeg"/><Relationship Id="rId7" Type="http://schemas.openxmlformats.org/officeDocument/2006/relationships/image" Target="../media/image8.jpeg"/><Relationship Id="rId12" Type="http://schemas.openxmlformats.org/officeDocument/2006/relationships/hyperlink" Target="Cau%20hoi/Cau%201.pptx" TargetMode="Externa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hyperlink" Target="Cau%20hoi/Cau%203.pptx" TargetMode="External"/><Relationship Id="rId11" Type="http://schemas.openxmlformats.org/officeDocument/2006/relationships/image" Target="../media/image10.jpeg"/><Relationship Id="rId5" Type="http://schemas.openxmlformats.org/officeDocument/2006/relationships/image" Target="../media/image7.jpeg"/><Relationship Id="rId10" Type="http://schemas.openxmlformats.org/officeDocument/2006/relationships/hyperlink" Target="Cau%20hoi/Cau%202.pptx" TargetMode="External"/><Relationship Id="rId4" Type="http://schemas.openxmlformats.org/officeDocument/2006/relationships/image" Target="../media/image6.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3382085" y="1143000"/>
            <a:ext cx="1003726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b="1">
                <a:solidFill>
                  <a:srgbClr val="002060"/>
                </a:solidFill>
                <a:latin typeface="Times New Roman" pitchFamily="18" charset="0"/>
              </a:rPr>
              <a:t>TRƯỜNG TIỂU HỌC ……</a:t>
            </a:r>
          </a:p>
        </p:txBody>
      </p:sp>
      <p:sp>
        <p:nvSpPr>
          <p:cNvPr id="14" name="Text Box 14"/>
          <p:cNvSpPr txBox="1">
            <a:spLocks noChangeArrowheads="1"/>
          </p:cNvSpPr>
          <p:nvPr/>
        </p:nvSpPr>
        <p:spPr bwMode="auto">
          <a:xfrm>
            <a:off x="1496219" y="4963047"/>
            <a:ext cx="13500099" cy="143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Công nghệ </a:t>
            </a:r>
          </a:p>
          <a:p>
            <a:pPr algn="ctr" eaLnBrk="1" hangingPunct="1">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  SỬ DỤNG QUẠT ĐIỆN (T2)</a:t>
            </a:r>
          </a:p>
        </p:txBody>
      </p:sp>
      <p:sp>
        <p:nvSpPr>
          <p:cNvPr id="15" name="Text Box 17"/>
          <p:cNvSpPr txBox="1">
            <a:spLocks noChangeArrowheads="1"/>
          </p:cNvSpPr>
          <p:nvPr/>
        </p:nvSpPr>
        <p:spPr bwMode="auto">
          <a:xfrm>
            <a:off x="2510691" y="29718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6"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225" y="649705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6049872" y="1790699"/>
            <a:ext cx="4679247"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8" name="Text Box 14"/>
          <p:cNvSpPr txBox="1">
            <a:spLocks noChangeArrowheads="1"/>
          </p:cNvSpPr>
          <p:nvPr/>
        </p:nvSpPr>
        <p:spPr bwMode="auto">
          <a:xfrm>
            <a:off x="4595019" y="7051969"/>
            <a:ext cx="6934199" cy="133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600"/>
              </a:spcBef>
              <a:defRPr/>
            </a:pPr>
            <a:r>
              <a:rPr lang="en-US" sz="3600" b="1" i="1">
                <a:solidFill>
                  <a:srgbClr val="0000FF"/>
                </a:solidFill>
                <a:latin typeface="Times New Roman" pitchFamily="18" charset="0"/>
                <a:cs typeface="Times New Roman" pitchFamily="18" charset="0"/>
              </a:rPr>
              <a:t>Giáo viên</a:t>
            </a:r>
            <a:r>
              <a:rPr lang="en-US" sz="3600" i="1">
                <a:solidFill>
                  <a:srgbClr val="0000FF"/>
                </a:solidFill>
                <a:latin typeface="Times New Roman" pitchFamily="18" charset="0"/>
                <a:cs typeface="Times New Roman" pitchFamily="18" charset="0"/>
              </a:rPr>
              <a:t>:……………………</a:t>
            </a:r>
          </a:p>
          <a:p>
            <a:pPr algn="ctr" eaLnBrk="1" hangingPunct="1">
              <a:spcBef>
                <a:spcPts val="600"/>
              </a:spcBef>
              <a:defRPr/>
            </a:pPr>
            <a:r>
              <a:rPr lang="en-US" sz="3600" b="1" i="1">
                <a:solidFill>
                  <a:srgbClr val="0000FF"/>
                </a:solidFill>
                <a:latin typeface="Times New Roman" pitchFamily="18" charset="0"/>
                <a:cs typeface="Times New Roman" pitchFamily="18" charset="0"/>
              </a:rPr>
              <a:t>Lớp: </a:t>
            </a:r>
            <a:r>
              <a:rPr lang="en-US" sz="3600" i="1">
                <a:solidFill>
                  <a:srgbClr val="0000FF"/>
                </a:solidFill>
                <a:latin typeface="Times New Roman" pitchFamily="18" charset="0"/>
                <a:cs typeface="Times New Roman" pitchFamily="18" charset="0"/>
              </a:rPr>
              <a:t>………………</a:t>
            </a:r>
            <a:endParaRPr lang="en-US" sz="4800" i="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181279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5"/>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5"/>
                                        </p:tgtEl>
                                        <p:attrNameLst>
                                          <p:attrName>style.color</p:attrName>
                                        </p:attrNameLst>
                                      </p:cBhvr>
                                      <p:by>
                                        <p:hsl h="7200000" s="0" l="0"/>
                                      </p:by>
                                    </p:animClr>
                                    <p:animClr clrSpc="hsl" dir="cw">
                                      <p:cBhvr>
                                        <p:cTn id="9" dur="2000" fill="hold"/>
                                        <p:tgtEl>
                                          <p:spTgt spid="15"/>
                                        </p:tgtEl>
                                        <p:attrNameLst>
                                          <p:attrName>fillcolor</p:attrName>
                                        </p:attrNameLst>
                                      </p:cBhvr>
                                      <p:by>
                                        <p:hsl h="7200000" s="0" l="0"/>
                                      </p:by>
                                    </p:animClr>
                                    <p:animClr clrSpc="hsl" dir="cw">
                                      <p:cBhvr>
                                        <p:cTn id="10" dur="2000" fill="hold"/>
                                        <p:tgtEl>
                                          <p:spTgt spid="15"/>
                                        </p:tgtEl>
                                        <p:attrNameLst>
                                          <p:attrName>stroke.color</p:attrName>
                                        </p:attrNameLst>
                                      </p:cBhvr>
                                      <p:by>
                                        <p:hsl h="7200000" s="0" l="0"/>
                                      </p:by>
                                    </p:animClr>
                                    <p:set>
                                      <p:cBhvr>
                                        <p:cTn id="11" dur="2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75630" y="823827"/>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3: SỬ DỤNG QUẠT ĐIỆN (T2)</a:t>
            </a:r>
          </a:p>
        </p:txBody>
      </p:sp>
      <p:sp>
        <p:nvSpPr>
          <p:cNvPr id="46" name="Text Box 14"/>
          <p:cNvSpPr txBox="1">
            <a:spLocks noChangeArrowheads="1"/>
          </p:cNvSpPr>
          <p:nvPr/>
        </p:nvSpPr>
        <p:spPr bwMode="auto">
          <a:xfrm>
            <a:off x="1508919" y="1231342"/>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4. </a:t>
            </a:r>
            <a:r>
              <a:rPr lang="nl-NL" sz="3600" b="1" u="sng">
                <a:solidFill>
                  <a:srgbClr val="FF0000"/>
                </a:solidFill>
                <a:latin typeface="Times New Roman" pitchFamily="18" charset="0"/>
                <a:cs typeface="Times New Roman" pitchFamily="18" charset="0"/>
              </a:rPr>
              <a:t>Vận dụng</a:t>
            </a:r>
            <a:endParaRPr lang="en-US" sz="3600" b="1" u="sng">
              <a:solidFill>
                <a:srgbClr val="FF0000"/>
              </a:solidFill>
              <a:latin typeface="Times New Roman" pitchFamily="18" charset="0"/>
              <a:cs typeface="Times New Roman" pitchFamily="18" charset="0"/>
            </a:endParaRPr>
          </a:p>
        </p:txBody>
      </p:sp>
      <p:sp>
        <p:nvSpPr>
          <p:cNvPr id="11" name="TextBox 10"/>
          <p:cNvSpPr txBox="1"/>
          <p:nvPr/>
        </p:nvSpPr>
        <p:spPr>
          <a:xfrm>
            <a:off x="1176401" y="1807320"/>
            <a:ext cx="14190536" cy="1200329"/>
          </a:xfrm>
          <a:prstGeom prst="rect">
            <a:avLst/>
          </a:prstGeom>
          <a:noFill/>
        </p:spPr>
        <p:txBody>
          <a:bodyPr wrap="square" rtlCol="0">
            <a:spAutoFit/>
          </a:bodyPr>
          <a:lstStyle/>
          <a:p>
            <a:pPr algn="just"/>
            <a:r>
              <a:rPr lang="vi-VN" sz="3600" b="0" i="1">
                <a:solidFill>
                  <a:srgbClr val="FF0000"/>
                </a:solidFill>
                <a:effectLst/>
                <a:latin typeface="+mj-lt"/>
              </a:rPr>
              <a:t>Trong gia đình em có những loại quạt điện nào? Mỗi loại quạt được dùng trong trường hợp nào?</a:t>
            </a:r>
          </a:p>
        </p:txBody>
      </p:sp>
      <p:graphicFrame>
        <p:nvGraphicFramePr>
          <p:cNvPr id="7" name="Table 6"/>
          <p:cNvGraphicFramePr>
            <a:graphicFrameLocks noGrp="1"/>
          </p:cNvGraphicFramePr>
          <p:nvPr>
            <p:extLst>
              <p:ext uri="{D42A27DB-BD31-4B8C-83A1-F6EECF244321}">
                <p14:modId xmlns:p14="http://schemas.microsoft.com/office/powerpoint/2010/main" val="1852304658"/>
              </p:ext>
            </p:extLst>
          </p:nvPr>
        </p:nvGraphicFramePr>
        <p:xfrm>
          <a:off x="909701" y="3004959"/>
          <a:ext cx="13324618" cy="5171568"/>
        </p:xfrm>
        <a:graphic>
          <a:graphicData uri="http://schemas.openxmlformats.org/drawingml/2006/table">
            <a:tbl>
              <a:tblPr firstRow="1" firstCol="1" bandRow="1">
                <a:tableStyleId>{7DF18680-E054-41AD-8BC1-D1AEF772440D}</a:tableStyleId>
              </a:tblPr>
              <a:tblGrid>
                <a:gridCol w="3750099">
                  <a:extLst>
                    <a:ext uri="{9D8B030D-6E8A-4147-A177-3AD203B41FA5}">
                      <a16:colId xmlns="" xmlns:a16="http://schemas.microsoft.com/office/drawing/2014/main" val="20001"/>
                    </a:ext>
                  </a:extLst>
                </a:gridCol>
                <a:gridCol w="9574519">
                  <a:extLst>
                    <a:ext uri="{9D8B030D-6E8A-4147-A177-3AD203B41FA5}">
                      <a16:colId xmlns="" xmlns:a16="http://schemas.microsoft.com/office/drawing/2014/main" val="20002"/>
                    </a:ext>
                  </a:extLst>
                </a:gridCol>
              </a:tblGrid>
              <a:tr h="708393">
                <a:tc>
                  <a:txBody>
                    <a:bodyPr/>
                    <a:lstStyle/>
                    <a:p>
                      <a:pPr marL="0" marR="0" algn="ctr">
                        <a:lnSpc>
                          <a:spcPct val="150000"/>
                        </a:lnSpc>
                        <a:spcBef>
                          <a:spcPts val="0"/>
                        </a:spcBef>
                        <a:spcAft>
                          <a:spcPts val="0"/>
                        </a:spcAft>
                      </a:pPr>
                      <a:r>
                        <a:rPr lang="nl-NL" sz="3200">
                          <a:solidFill>
                            <a:srgbClr val="FFFF00"/>
                          </a:solidFill>
                          <a:effectLst/>
                          <a:latin typeface="Times New Roman" panose="02020603050405020304" pitchFamily="18" charset="0"/>
                          <a:cs typeface="Times New Roman" panose="02020603050405020304" pitchFamily="18" charset="0"/>
                        </a:rPr>
                        <a:t>Loại quạt</a:t>
                      </a:r>
                      <a:endParaRPr lang="en-US" sz="3200">
                        <a:solidFill>
                          <a:srgbClr val="FFFF00"/>
                        </a:solidFill>
                        <a:effectLst/>
                        <a:latin typeface="Times New Roman" pitchFamily="18" charset="0"/>
                        <a:ea typeface="Times New Roman"/>
                        <a:cs typeface="Times New Roman"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solidFill>
                  </a:tcPr>
                </a:tc>
                <a:tc>
                  <a:txBody>
                    <a:bodyPr/>
                    <a:lstStyle/>
                    <a:p>
                      <a:pPr marL="0" marR="0" algn="ctr">
                        <a:lnSpc>
                          <a:spcPct val="150000"/>
                        </a:lnSpc>
                        <a:spcBef>
                          <a:spcPts val="0"/>
                        </a:spcBef>
                        <a:spcAft>
                          <a:spcPts val="0"/>
                        </a:spcAft>
                      </a:pPr>
                      <a:r>
                        <a:rPr lang="nl-NL" sz="3200">
                          <a:solidFill>
                            <a:srgbClr val="FFFF00"/>
                          </a:solidFill>
                          <a:effectLst/>
                          <a:latin typeface="Times New Roman" panose="02020603050405020304" pitchFamily="18" charset="0"/>
                          <a:ea typeface="Times New Roman"/>
                          <a:cs typeface="Times New Roman" panose="02020603050405020304" pitchFamily="18" charset="0"/>
                        </a:rPr>
                        <a:t>Dùng trong trường hợp</a:t>
                      </a:r>
                      <a:endParaRPr lang="en-US" sz="3200">
                        <a:solidFill>
                          <a:srgbClr val="FFFF00"/>
                        </a:solidFill>
                        <a:effectLst/>
                        <a:latin typeface="Times New Roman" pitchFamily="18" charset="0"/>
                        <a:ea typeface="Times New Roman"/>
                        <a:cs typeface="Times New Roman"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solidFill>
                  </a:tcPr>
                </a:tc>
                <a:extLst>
                  <a:ext uri="{0D108BD9-81ED-4DB2-BD59-A6C34878D82A}">
                    <a16:rowId xmlns="" xmlns:a16="http://schemas.microsoft.com/office/drawing/2014/main" val="10000"/>
                  </a:ext>
                </a:extLst>
              </a:tr>
              <a:tr h="4440048">
                <a:tc>
                  <a:txBody>
                    <a:bodyPr/>
                    <a:lstStyle/>
                    <a:p>
                      <a:pPr marL="0" marR="0" algn="ctr">
                        <a:lnSpc>
                          <a:spcPct val="150000"/>
                        </a:lnSpc>
                        <a:spcBef>
                          <a:spcPts val="0"/>
                        </a:spcBef>
                        <a:spcAft>
                          <a:spcPts val="0"/>
                        </a:spcAft>
                      </a:pPr>
                      <a:r>
                        <a:rPr lang="en-US" sz="3400" b="0" i="0" kern="1200">
                          <a:solidFill>
                            <a:schemeClr val="tx1"/>
                          </a:solidFill>
                          <a:effectLst/>
                          <a:latin typeface="Times New Roman" panose="02020603050405020304" pitchFamily="18" charset="0"/>
                          <a:ea typeface="+mn-ea"/>
                          <a:cs typeface="Times New Roman" panose="02020603050405020304" pitchFamily="18" charset="0"/>
                        </a:rPr>
                        <a:t>- Quạt cây</a:t>
                      </a:r>
                    </a:p>
                    <a:p>
                      <a:pPr marL="0" marR="0" algn="ctr">
                        <a:lnSpc>
                          <a:spcPct val="150000"/>
                        </a:lnSpc>
                        <a:spcBef>
                          <a:spcPts val="0"/>
                        </a:spcBef>
                        <a:spcAft>
                          <a:spcPts val="0"/>
                        </a:spcAft>
                      </a:pPr>
                      <a:endParaRPr lang="en-US" sz="3400" b="0" i="0" kern="1200">
                        <a:solidFill>
                          <a:schemeClr val="tx1"/>
                        </a:solidFill>
                        <a:effectLst/>
                        <a:latin typeface="Times New Roman" panose="02020603050405020304" pitchFamily="18" charset="0"/>
                        <a:ea typeface="+mn-ea"/>
                        <a:cs typeface="Times New Roman" panose="02020603050405020304" pitchFamily="18" charset="0"/>
                      </a:endParaRPr>
                    </a:p>
                    <a:p>
                      <a:pPr marL="0" marR="0" algn="ctr">
                        <a:lnSpc>
                          <a:spcPct val="150000"/>
                        </a:lnSpc>
                        <a:spcBef>
                          <a:spcPts val="0"/>
                        </a:spcBef>
                        <a:spcAft>
                          <a:spcPts val="0"/>
                        </a:spcAft>
                      </a:pPr>
                      <a:endParaRPr lang="en-US" sz="1050" b="0" i="0" kern="1200">
                        <a:solidFill>
                          <a:schemeClr val="tx1"/>
                        </a:solidFill>
                        <a:effectLst/>
                        <a:latin typeface="Times New Roman" panose="02020603050405020304" pitchFamily="18" charset="0"/>
                        <a:ea typeface="+mn-ea"/>
                        <a:cs typeface="Times New Roman" panose="02020603050405020304" pitchFamily="18" charset="0"/>
                      </a:endParaRPr>
                    </a:p>
                    <a:p>
                      <a:pPr marL="0" marR="0" algn="ctr">
                        <a:lnSpc>
                          <a:spcPct val="150000"/>
                        </a:lnSpc>
                        <a:spcBef>
                          <a:spcPts val="0"/>
                        </a:spcBef>
                        <a:spcAft>
                          <a:spcPts val="0"/>
                        </a:spcAft>
                      </a:pPr>
                      <a:r>
                        <a:rPr lang="en-US" sz="3400" b="0" i="0" kern="1200">
                          <a:solidFill>
                            <a:schemeClr val="tx1"/>
                          </a:solidFill>
                          <a:effectLst/>
                          <a:latin typeface="Times New Roman" panose="02020603050405020304" pitchFamily="18" charset="0"/>
                          <a:ea typeface="+mn-ea"/>
                          <a:cs typeface="Times New Roman" panose="02020603050405020304" pitchFamily="18" charset="0"/>
                        </a:rPr>
                        <a:t>- Quạt trần</a:t>
                      </a:r>
                      <a:endParaRPr lang="en-US" sz="34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3">
                        <a:lumMod val="20000"/>
                        <a:lumOff val="80000"/>
                      </a:schemeClr>
                    </a:solidFill>
                  </a:tcPr>
                </a:tc>
                <a:tc>
                  <a:txBody>
                    <a:bodyPr/>
                    <a:lstStyle/>
                    <a:p>
                      <a:pPr algn="just">
                        <a:lnSpc>
                          <a:spcPct val="150000"/>
                        </a:lnSpc>
                        <a:buFont typeface="Arial" panose="020B0604020202020204" pitchFamily="34" charset="0"/>
                        <a:buNone/>
                      </a:pPr>
                      <a:r>
                        <a:rPr lang="en-US" sz="3400" b="0" i="0">
                          <a:solidFill>
                            <a:srgbClr val="000000"/>
                          </a:solidFill>
                          <a:effectLst/>
                          <a:latin typeface="Times New Roman" panose="02020603050405020304" pitchFamily="18" charset="0"/>
                          <a:cs typeface="Times New Roman" panose="02020603050405020304" pitchFamily="18" charset="0"/>
                        </a:rPr>
                        <a:t> - </a:t>
                      </a:r>
                      <a:r>
                        <a:rPr lang="vi-VN" sz="3400" b="0" i="0">
                          <a:solidFill>
                            <a:srgbClr val="000000"/>
                          </a:solidFill>
                          <a:effectLst/>
                          <a:latin typeface="Times New Roman" panose="02020603050405020304" pitchFamily="18" charset="0"/>
                          <a:cs typeface="Times New Roman" panose="02020603050405020304" pitchFamily="18" charset="0"/>
                        </a:rPr>
                        <a:t>Quạt cây được sử dụng trong phòng riêng của em và bố mẹ, khi ngồi học</a:t>
                      </a:r>
                      <a:r>
                        <a:rPr lang="en-US" sz="3400" b="0" i="0" smtClean="0">
                          <a:solidFill>
                            <a:srgbClr val="000000"/>
                          </a:solidFill>
                          <a:effectLst/>
                          <a:latin typeface="Times New Roman" panose="02020603050405020304" pitchFamily="18" charset="0"/>
                          <a:cs typeface="Times New Roman" panose="02020603050405020304" pitchFamily="18" charset="0"/>
                        </a:rPr>
                        <a:t>…</a:t>
                      </a:r>
                    </a:p>
                    <a:p>
                      <a:pPr algn="just">
                        <a:lnSpc>
                          <a:spcPct val="150000"/>
                        </a:lnSpc>
                        <a:buFont typeface="Arial" panose="020B0604020202020204" pitchFamily="34" charset="0"/>
                        <a:buNone/>
                      </a:pPr>
                      <a:endParaRPr lang="en-US" sz="1050" b="0" i="0">
                        <a:solidFill>
                          <a:srgbClr val="000000"/>
                        </a:solidFill>
                        <a:effectLst/>
                        <a:latin typeface="Times New Roman" panose="02020603050405020304" pitchFamily="18" charset="0"/>
                        <a:cs typeface="Times New Roman" panose="02020603050405020304" pitchFamily="18" charset="0"/>
                      </a:endParaRPr>
                    </a:p>
                    <a:p>
                      <a:pPr algn="just">
                        <a:lnSpc>
                          <a:spcPct val="150000"/>
                        </a:lnSpc>
                        <a:buFont typeface="Arial" panose="020B0604020202020204" pitchFamily="34" charset="0"/>
                        <a:buNone/>
                      </a:pPr>
                      <a:r>
                        <a:rPr lang="en-US" sz="3400" b="0" i="0">
                          <a:solidFill>
                            <a:srgbClr val="000000"/>
                          </a:solidFill>
                          <a:effectLst/>
                          <a:latin typeface="Times New Roman" panose="02020603050405020304" pitchFamily="18" charset="0"/>
                          <a:cs typeface="Times New Roman" panose="02020603050405020304" pitchFamily="18" charset="0"/>
                        </a:rPr>
                        <a:t>- </a:t>
                      </a:r>
                      <a:r>
                        <a:rPr lang="vi-VN" sz="3400" b="0" i="0">
                          <a:solidFill>
                            <a:srgbClr val="000000"/>
                          </a:solidFill>
                          <a:effectLst/>
                          <a:latin typeface="Times New Roman" panose="02020603050405020304" pitchFamily="18" charset="0"/>
                          <a:cs typeface="Times New Roman" panose="02020603050405020304" pitchFamily="18" charset="0"/>
                        </a:rPr>
                        <a:t>Quạt trần được lắp trên trần phòng khách, sử dụng khi cả nhà quây quần bên nhau hoặc có khách đến chơi.</a:t>
                      </a: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2093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75630" y="823827"/>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3: SỬ DỤNG QUẠT ĐIỆN (T2)</a:t>
            </a:r>
          </a:p>
        </p:txBody>
      </p:sp>
      <p:sp>
        <p:nvSpPr>
          <p:cNvPr id="46" name="Text Box 14"/>
          <p:cNvSpPr txBox="1">
            <a:spLocks noChangeArrowheads="1"/>
          </p:cNvSpPr>
          <p:nvPr/>
        </p:nvSpPr>
        <p:spPr bwMode="auto">
          <a:xfrm>
            <a:off x="1508919" y="1231342"/>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4. </a:t>
            </a:r>
            <a:r>
              <a:rPr lang="nl-NL" sz="3600" b="1" u="sng">
                <a:solidFill>
                  <a:srgbClr val="FF0000"/>
                </a:solidFill>
                <a:latin typeface="Times New Roman" pitchFamily="18" charset="0"/>
                <a:cs typeface="Times New Roman" pitchFamily="18" charset="0"/>
              </a:rPr>
              <a:t>Vận dụng</a:t>
            </a:r>
            <a:endParaRPr lang="en-US" sz="3600" b="1" u="sng">
              <a:solidFill>
                <a:srgbClr val="FF0000"/>
              </a:solidFill>
              <a:latin typeface="Times New Roman" pitchFamily="18" charset="0"/>
              <a:cs typeface="Times New Roman"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327153786"/>
              </p:ext>
            </p:extLst>
          </p:nvPr>
        </p:nvGraphicFramePr>
        <p:xfrm>
          <a:off x="1204119" y="2362200"/>
          <a:ext cx="14243415" cy="5491608"/>
        </p:xfrm>
        <a:graphic>
          <a:graphicData uri="http://schemas.openxmlformats.org/drawingml/2006/table">
            <a:tbl>
              <a:tblPr firstRow="1" firstCol="1" bandRow="1">
                <a:tableStyleId>{7DF18680-E054-41AD-8BC1-D1AEF772440D}</a:tableStyleId>
              </a:tblPr>
              <a:tblGrid>
                <a:gridCol w="14243415">
                  <a:extLst>
                    <a:ext uri="{9D8B030D-6E8A-4147-A177-3AD203B41FA5}">
                      <a16:colId xmlns="" xmlns:a16="http://schemas.microsoft.com/office/drawing/2014/main" val="20003"/>
                    </a:ext>
                  </a:extLst>
                </a:gridCol>
              </a:tblGrid>
              <a:tr h="708393">
                <a:tc>
                  <a:txBody>
                    <a:bodyPr/>
                    <a:lstStyle/>
                    <a:p>
                      <a:pPr marL="0" marR="0" algn="ctr">
                        <a:lnSpc>
                          <a:spcPct val="150000"/>
                        </a:lnSpc>
                        <a:spcBef>
                          <a:spcPts val="0"/>
                        </a:spcBef>
                        <a:spcAft>
                          <a:spcPts val="0"/>
                        </a:spcAft>
                      </a:pPr>
                      <a:r>
                        <a:rPr lang="nl-NL" sz="4600">
                          <a:solidFill>
                            <a:srgbClr val="FFFF00"/>
                          </a:solidFill>
                          <a:effectLst/>
                          <a:latin typeface="Times New Roman" panose="02020603050405020304" pitchFamily="18" charset="0"/>
                          <a:cs typeface="Times New Roman" panose="02020603050405020304" pitchFamily="18" charset="0"/>
                        </a:rPr>
                        <a:t>Cách sử dụng an toàn</a:t>
                      </a:r>
                      <a:endParaRPr lang="en-US" sz="4600">
                        <a:solidFill>
                          <a:srgbClr val="FFFF00"/>
                        </a:solidFill>
                        <a:effectLst/>
                        <a:latin typeface="Times New Roman" pitchFamily="18" charset="0"/>
                        <a:ea typeface="Times New Roman"/>
                        <a:cs typeface="Times New Roman"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solidFill>
                  </a:tcPr>
                </a:tc>
                <a:extLst>
                  <a:ext uri="{0D108BD9-81ED-4DB2-BD59-A6C34878D82A}">
                    <a16:rowId xmlns="" xmlns:a16="http://schemas.microsoft.com/office/drawing/2014/main" val="10000"/>
                  </a:ext>
                </a:extLst>
              </a:tr>
              <a:tr h="4440048">
                <a:tc>
                  <a:txBody>
                    <a:bodyPr/>
                    <a:lstStyle/>
                    <a:p>
                      <a:pPr algn="just">
                        <a:lnSpc>
                          <a:spcPct val="150000"/>
                        </a:lnSpc>
                        <a:buFont typeface="Arial" panose="020B0604020202020204" pitchFamily="34" charset="0"/>
                        <a:buNone/>
                      </a:pPr>
                      <a:r>
                        <a:rPr lang="en-US" sz="4600" b="0" i="0">
                          <a:solidFill>
                            <a:srgbClr val="000000"/>
                          </a:solidFill>
                          <a:effectLst/>
                          <a:latin typeface="Times New Roman" panose="02020603050405020304" pitchFamily="18" charset="0"/>
                          <a:cs typeface="Times New Roman" panose="02020603050405020304" pitchFamily="18" charset="0"/>
                        </a:rPr>
                        <a:t>- </a:t>
                      </a:r>
                      <a:r>
                        <a:rPr lang="vi-VN" sz="4600" b="0" i="0">
                          <a:solidFill>
                            <a:srgbClr val="000000"/>
                          </a:solidFill>
                          <a:effectLst/>
                          <a:latin typeface="Times New Roman" panose="02020603050405020304" pitchFamily="18" charset="0"/>
                          <a:cs typeface="Times New Roman" panose="02020603050405020304" pitchFamily="18" charset="0"/>
                        </a:rPr>
                        <a:t>Tắt quạt khi không sử dụng, không giật dây nguồn để tắt.</a:t>
                      </a:r>
                    </a:p>
                    <a:p>
                      <a:pPr algn="just">
                        <a:lnSpc>
                          <a:spcPct val="150000"/>
                        </a:lnSpc>
                        <a:buFont typeface="Arial" panose="020B0604020202020204" pitchFamily="34" charset="0"/>
                        <a:buNone/>
                      </a:pPr>
                      <a:r>
                        <a:rPr lang="en-US" sz="4600" b="0" i="0">
                          <a:solidFill>
                            <a:srgbClr val="000000"/>
                          </a:solidFill>
                          <a:effectLst/>
                          <a:latin typeface="Times New Roman" panose="02020603050405020304" pitchFamily="18" charset="0"/>
                          <a:cs typeface="Times New Roman" panose="02020603050405020304" pitchFamily="18" charset="0"/>
                        </a:rPr>
                        <a:t>- </a:t>
                      </a:r>
                      <a:r>
                        <a:rPr lang="vi-VN" sz="4600" b="0" i="0">
                          <a:solidFill>
                            <a:srgbClr val="000000"/>
                          </a:solidFill>
                          <a:effectLst/>
                          <a:latin typeface="Times New Roman" panose="02020603050405020304" pitchFamily="18" charset="0"/>
                          <a:cs typeface="Times New Roman" panose="02020603050405020304" pitchFamily="18" charset="0"/>
                        </a:rPr>
                        <a:t>Không ngồi sát gần quạt.</a:t>
                      </a:r>
                    </a:p>
                    <a:p>
                      <a:pPr algn="just">
                        <a:lnSpc>
                          <a:spcPct val="150000"/>
                        </a:lnSpc>
                        <a:buFont typeface="Arial" panose="020B0604020202020204" pitchFamily="34" charset="0"/>
                        <a:buNone/>
                      </a:pPr>
                      <a:r>
                        <a:rPr lang="en-US" sz="4600" b="0" i="0">
                          <a:solidFill>
                            <a:srgbClr val="000000"/>
                          </a:solidFill>
                          <a:effectLst/>
                          <a:latin typeface="Times New Roman" panose="02020603050405020304" pitchFamily="18" charset="0"/>
                          <a:cs typeface="Times New Roman" panose="02020603050405020304" pitchFamily="18" charset="0"/>
                        </a:rPr>
                        <a:t>- </a:t>
                      </a:r>
                      <a:r>
                        <a:rPr lang="vi-VN" sz="4600" b="0" i="0">
                          <a:solidFill>
                            <a:srgbClr val="000000"/>
                          </a:solidFill>
                          <a:effectLst/>
                          <a:latin typeface="Times New Roman" panose="02020603050405020304" pitchFamily="18" charset="0"/>
                          <a:cs typeface="Times New Roman" panose="02020603050405020304" pitchFamily="18" charset="0"/>
                        </a:rPr>
                        <a:t>Không để quạt ở nơi ẩm ướt, nhiều bụi hay đặt ở nơi chênh vênh, không chắc </a:t>
                      </a:r>
                      <a:r>
                        <a:rPr lang="en-US" sz="4600" b="0" i="0">
                          <a:solidFill>
                            <a:srgbClr val="000000"/>
                          </a:solidFill>
                          <a:effectLst/>
                          <a:latin typeface="Times New Roman" panose="02020603050405020304" pitchFamily="18" charset="0"/>
                          <a:cs typeface="Times New Roman" panose="02020603050405020304" pitchFamily="18" charset="0"/>
                        </a:rPr>
                        <a:t>c</a:t>
                      </a:r>
                      <a:r>
                        <a:rPr lang="vi-VN" sz="4600" b="0" i="0">
                          <a:solidFill>
                            <a:srgbClr val="000000"/>
                          </a:solidFill>
                          <a:effectLst/>
                          <a:latin typeface="Times New Roman" panose="02020603050405020304" pitchFamily="18" charset="0"/>
                          <a:cs typeface="Times New Roman" panose="02020603050405020304" pitchFamily="18" charset="0"/>
                        </a:rPr>
                        <a:t>hắn.</a:t>
                      </a: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623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5090319" y="0"/>
            <a:ext cx="5492209" cy="930735"/>
            <a:chOff x="4988712" y="172432"/>
            <a:chExt cx="5399539" cy="930735"/>
          </a:xfrm>
        </p:grpSpPr>
        <p:grpSp>
          <p:nvGrpSpPr>
            <p:cNvPr id="23" name="Group 22"/>
            <p:cNvGrpSpPr/>
            <p:nvPr/>
          </p:nvGrpSpPr>
          <p:grpSpPr>
            <a:xfrm>
              <a:off x="4988712" y="172432"/>
              <a:ext cx="5399539" cy="930735"/>
              <a:chOff x="4988712" y="172432"/>
              <a:chExt cx="5399539" cy="930735"/>
            </a:xfrm>
          </p:grpSpPr>
          <p:sp>
            <p:nvSpPr>
              <p:cNvPr id="25" name="TextBox 24"/>
              <p:cNvSpPr txBox="1"/>
              <p:nvPr/>
            </p:nvSpPr>
            <p:spPr>
              <a:xfrm>
                <a:off x="4988712"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26" name="TextBox 2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24" name="Straight Connector 2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7" name="Text Box 14"/>
          <p:cNvSpPr txBox="1">
            <a:spLocks noChangeArrowheads="1"/>
          </p:cNvSpPr>
          <p:nvPr/>
        </p:nvSpPr>
        <p:spPr bwMode="auto">
          <a:xfrm>
            <a:off x="3649405" y="1164913"/>
            <a:ext cx="8908514"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effectLst>
                  <a:outerShdw blurRad="38100" dist="38100" dir="2700000" algn="tl">
                    <a:srgbClr val="000000">
                      <a:alpha val="43137"/>
                    </a:srgbClr>
                  </a:outerShdw>
                </a:effectLst>
                <a:latin typeface="Times New Roman" pitchFamily="18" charset="0"/>
              </a:rPr>
              <a:t>TRÒ CHƠI: EM YÊU CHUYỆN CỔ NƯỚC MÌNH</a:t>
            </a:r>
          </a:p>
        </p:txBody>
      </p:sp>
      <p:pic>
        <p:nvPicPr>
          <p:cNvPr id="28" name="Picture 6" descr="Top 18 Câu chuyện cổ tích Việt Nam hay nhất - Toplist.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0469" y="2406702"/>
            <a:ext cx="3106850" cy="203059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Tấm Cám - Truyện Cổ Tích Việt Nam Đặc Sắc - Mua Sách Online giá rẻ"/>
          <p:cNvPicPr>
            <a:picLocks noChangeAspect="1" noChangeArrowheads="1"/>
          </p:cNvPicPr>
          <p:nvPr/>
        </p:nvPicPr>
        <p:blipFill rotWithShape="1">
          <a:blip r:embed="rId3">
            <a:extLst>
              <a:ext uri="{28A0092B-C50C-407E-A947-70E740481C1C}">
                <a14:useLocalDpi xmlns:a14="http://schemas.microsoft.com/office/drawing/2010/main" val="0"/>
              </a:ext>
            </a:extLst>
          </a:blip>
          <a:srcRect t="20902" b="16526"/>
          <a:stretch/>
        </p:blipFill>
        <p:spPr bwMode="auto">
          <a:xfrm>
            <a:off x="12329318" y="2397852"/>
            <a:ext cx="3106851" cy="203059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Truyện Cổ Tích Việt Nam - Chú Cuội Cung Trăng | Kể Chuyện Bé Nghe - YouTub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065"/>
          <a:stretch/>
        </p:blipFill>
        <p:spPr bwMode="auto">
          <a:xfrm>
            <a:off x="975519" y="5530903"/>
            <a:ext cx="2988573" cy="201289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Sự Tích Con Muỗi - Phim Cổ Tích Việt Nam Hay [HD 1080p] - YouTub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94799" y="5530904"/>
            <a:ext cx="3106850" cy="201289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Truyện Cổ Tích Việt Nam - Sự Tích Chim Quốc - Truyện Hay Cho Bé - YouTube">
            <a:hlinkClick r:id="rId6" action="ppaction://hlinkpres?slideindex=1&amp;slidetitle="/>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1931" b="12280"/>
          <a:stretch/>
        </p:blipFill>
        <p:spPr bwMode="auto">
          <a:xfrm>
            <a:off x="4650469" y="5530902"/>
            <a:ext cx="3106850" cy="201289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Cổ tích Việt Nam cho bé mẫu giáo - Sự tích dưa hấu – Nhà xuất bản Kim Đồng">
            <a:hlinkClick r:id="rId8" action="ppaction://hlinkpres?slideindex=1&amp;slidetitle="/>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0123" b="6502"/>
          <a:stretch/>
        </p:blipFill>
        <p:spPr bwMode="auto">
          <a:xfrm>
            <a:off x="12329319" y="5502830"/>
            <a:ext cx="3106851" cy="201289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Kể tóm tắt truyện Sọ Dừa | Văn mẫu lớp 6">
            <a:hlinkClick r:id="rId10" action="ppaction://hlinkpres?slideindex=1&amp;slidetitle="/>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94800" y="2406702"/>
            <a:ext cx="3106850" cy="201289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0" descr="Kho Tàng Truyện Cổ Tích Việt Nam - Cây Khế | Tiki">
            <a:hlinkClick r:id="rId12" action="ppaction://hlinkpres?slideindex=1&amp;slidetitle="/>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5703" t="20000" r="15455" b="13263"/>
          <a:stretch/>
        </p:blipFill>
        <p:spPr bwMode="auto">
          <a:xfrm>
            <a:off x="965361" y="2406702"/>
            <a:ext cx="3145480" cy="2030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8"/>
                                        </p:tgtEl>
                                      </p:cBhvr>
                                    </p:animEffect>
                                    <p:animScale>
                                      <p:cBhvr>
                                        <p:cTn id="7" dur="250" autoRev="1" fill="hold"/>
                                        <p:tgtEl>
                                          <p:spTgt spid="28"/>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29"/>
                                        </p:tgtEl>
                                      </p:cBhvr>
                                    </p:animEffect>
                                    <p:animScale>
                                      <p:cBhvr>
                                        <p:cTn id="11" dur="250" autoRev="1" fill="hold"/>
                                        <p:tgtEl>
                                          <p:spTgt spid="29"/>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35"/>
                                        </p:tgtEl>
                                      </p:cBhvr>
                                    </p:animEffect>
                                    <p:animScale>
                                      <p:cBhvr>
                                        <p:cTn id="15" dur="250" autoRev="1" fill="hold"/>
                                        <p:tgtEl>
                                          <p:spTgt spid="35"/>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34"/>
                                        </p:tgtEl>
                                      </p:cBhvr>
                                    </p:animEffect>
                                    <p:animScale>
                                      <p:cBhvr>
                                        <p:cTn id="19" dur="250" autoRev="1" fill="hold"/>
                                        <p:tgtEl>
                                          <p:spTgt spid="34"/>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30"/>
                                        </p:tgtEl>
                                      </p:cBhvr>
                                    </p:animEffect>
                                    <p:animScale>
                                      <p:cBhvr>
                                        <p:cTn id="23" dur="250" autoRev="1" fill="hold"/>
                                        <p:tgtEl>
                                          <p:spTgt spid="30"/>
                                        </p:tgtEl>
                                      </p:cBhvr>
                                      <p:by x="105000" y="105000"/>
                                    </p:animScale>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500" tmFilter="0, 0; .2, .5; .8, .5; 1, 0"/>
                                        <p:tgtEl>
                                          <p:spTgt spid="32"/>
                                        </p:tgtEl>
                                      </p:cBhvr>
                                    </p:animEffect>
                                    <p:animScale>
                                      <p:cBhvr>
                                        <p:cTn id="27" dur="250" autoRev="1" fill="hold"/>
                                        <p:tgtEl>
                                          <p:spTgt spid="32"/>
                                        </p:tgtEl>
                                      </p:cBhvr>
                                      <p:by x="105000" y="105000"/>
                                    </p:animScale>
                                  </p:childTnLst>
                                </p:cTn>
                              </p:par>
                            </p:childTnLst>
                          </p:cTn>
                        </p:par>
                        <p:par>
                          <p:cTn id="28" fill="hold">
                            <p:stCondLst>
                              <p:cond delay="3000"/>
                            </p:stCondLst>
                            <p:childTnLst>
                              <p:par>
                                <p:cTn id="29" presetID="26" presetClass="emph" presetSubtype="0" fill="hold" nodeType="afterEffect">
                                  <p:stCondLst>
                                    <p:cond delay="0"/>
                                  </p:stCondLst>
                                  <p:childTnLst>
                                    <p:animEffect transition="out" filter="fade">
                                      <p:cBhvr>
                                        <p:cTn id="30" dur="500" tmFilter="0, 0; .2, .5; .8, .5; 1, 0"/>
                                        <p:tgtEl>
                                          <p:spTgt spid="31"/>
                                        </p:tgtEl>
                                      </p:cBhvr>
                                    </p:animEffect>
                                    <p:animScale>
                                      <p:cBhvr>
                                        <p:cTn id="31" dur="250" autoRev="1" fill="hold"/>
                                        <p:tgtEl>
                                          <p:spTgt spid="31"/>
                                        </p:tgtEl>
                                      </p:cBhvr>
                                      <p:by x="105000" y="105000"/>
                                    </p:animScale>
                                  </p:childTnLst>
                                </p:cTn>
                              </p:par>
                            </p:childTnLst>
                          </p:cTn>
                        </p:par>
                        <p:par>
                          <p:cTn id="32" fill="hold">
                            <p:stCondLst>
                              <p:cond delay="3500"/>
                            </p:stCondLst>
                            <p:childTnLst>
                              <p:par>
                                <p:cTn id="33" presetID="26" presetClass="emph" presetSubtype="0" fill="hold" nodeType="afterEffect">
                                  <p:stCondLst>
                                    <p:cond delay="0"/>
                                  </p:stCondLst>
                                  <p:childTnLst>
                                    <p:animEffect transition="out" filter="fade">
                                      <p:cBhvr>
                                        <p:cTn id="34" dur="500" tmFilter="0, 0; .2, .5; .8, .5; 1, 0"/>
                                        <p:tgtEl>
                                          <p:spTgt spid="33"/>
                                        </p:tgtEl>
                                      </p:cBhvr>
                                    </p:animEffect>
                                    <p:animScale>
                                      <p:cBhvr>
                                        <p:cTn id="35" dur="250" autoRev="1" fill="hold"/>
                                        <p:tgtEl>
                                          <p:spTgt spid="33"/>
                                        </p:tgtEl>
                                      </p:cBhvr>
                                      <p:by x="105000" y="105000"/>
                                    </p:animScale>
                                  </p:childTnLst>
                                </p:cTn>
                              </p:par>
                            </p:childTnLst>
                          </p:cTn>
                        </p:par>
                        <p:par>
                          <p:cTn id="36" fill="hold">
                            <p:stCondLst>
                              <p:cond delay="4000"/>
                            </p:stCondLst>
                            <p:childTnLst>
                              <p:par>
                                <p:cTn id="37" presetID="6" presetClass="emph" presetSubtype="0" fill="hold" nodeType="afterEffect">
                                  <p:stCondLst>
                                    <p:cond delay="0"/>
                                  </p:stCondLst>
                                  <p:childTnLst>
                                    <p:animScale>
                                      <p:cBhvr>
                                        <p:cTn id="38" dur="2000" fill="hold"/>
                                        <p:tgtEl>
                                          <p:spTgt spid="32"/>
                                        </p:tgtEl>
                                      </p:cBhvr>
                                      <p:by x="150000" y="150000"/>
                                    </p:animScale>
                                  </p:childTnLst>
                                </p:cTn>
                              </p:par>
                            </p:childTnLst>
                          </p:cTn>
                        </p:par>
                      </p:childTnLst>
                    </p:cTn>
                  </p:par>
                  <p:par>
                    <p:cTn id="39" fill="hold">
                      <p:stCondLst>
                        <p:cond delay="indefinite"/>
                      </p:stCondLst>
                      <p:childTnLst>
                        <p:par>
                          <p:cTn id="40" fill="hold">
                            <p:stCondLst>
                              <p:cond delay="0"/>
                            </p:stCondLst>
                            <p:childTnLst>
                              <p:par>
                                <p:cTn id="41" presetID="26" presetClass="emph" presetSubtype="0" fill="hold" nodeType="clickEffect">
                                  <p:stCondLst>
                                    <p:cond delay="0"/>
                                  </p:stCondLst>
                                  <p:childTnLst>
                                    <p:animEffect transition="out" filter="fade">
                                      <p:cBhvr>
                                        <p:cTn id="42" dur="500" tmFilter="0, 0; .2, .5; .8, .5; 1, 0"/>
                                        <p:tgtEl>
                                          <p:spTgt spid="28"/>
                                        </p:tgtEl>
                                      </p:cBhvr>
                                    </p:animEffect>
                                    <p:animScale>
                                      <p:cBhvr>
                                        <p:cTn id="43" dur="250" autoRev="1" fill="hold"/>
                                        <p:tgtEl>
                                          <p:spTgt spid="28"/>
                                        </p:tgtEl>
                                      </p:cBhvr>
                                      <p:by x="105000" y="105000"/>
                                    </p:animScale>
                                  </p:childTnLst>
                                </p:cTn>
                              </p:par>
                            </p:childTnLst>
                          </p:cTn>
                        </p:par>
                        <p:par>
                          <p:cTn id="44" fill="hold">
                            <p:stCondLst>
                              <p:cond delay="500"/>
                            </p:stCondLst>
                            <p:childTnLst>
                              <p:par>
                                <p:cTn id="45" presetID="26" presetClass="emph" presetSubtype="0" fill="hold" nodeType="afterEffect">
                                  <p:stCondLst>
                                    <p:cond delay="0"/>
                                  </p:stCondLst>
                                  <p:childTnLst>
                                    <p:animEffect transition="out" filter="fade">
                                      <p:cBhvr>
                                        <p:cTn id="46" dur="500" tmFilter="0, 0; .2, .5; .8, .5; 1, 0"/>
                                        <p:tgtEl>
                                          <p:spTgt spid="29"/>
                                        </p:tgtEl>
                                      </p:cBhvr>
                                    </p:animEffect>
                                    <p:animScale>
                                      <p:cBhvr>
                                        <p:cTn id="47" dur="250" autoRev="1" fill="hold"/>
                                        <p:tgtEl>
                                          <p:spTgt spid="29"/>
                                        </p:tgtEl>
                                      </p:cBhvr>
                                      <p:by x="105000" y="105000"/>
                                    </p:animScale>
                                  </p:childTnLst>
                                </p:cTn>
                              </p:par>
                            </p:childTnLst>
                          </p:cTn>
                        </p:par>
                        <p:par>
                          <p:cTn id="48" fill="hold">
                            <p:stCondLst>
                              <p:cond delay="1000"/>
                            </p:stCondLst>
                            <p:childTnLst>
                              <p:par>
                                <p:cTn id="49" presetID="26" presetClass="emph" presetSubtype="0" fill="hold" nodeType="afterEffect">
                                  <p:stCondLst>
                                    <p:cond delay="0"/>
                                  </p:stCondLst>
                                  <p:childTnLst>
                                    <p:animEffect transition="out" filter="fade">
                                      <p:cBhvr>
                                        <p:cTn id="50" dur="500" tmFilter="0, 0; .2, .5; .8, .5; 1, 0"/>
                                        <p:tgtEl>
                                          <p:spTgt spid="35"/>
                                        </p:tgtEl>
                                      </p:cBhvr>
                                    </p:animEffect>
                                    <p:animScale>
                                      <p:cBhvr>
                                        <p:cTn id="51" dur="250" autoRev="1" fill="hold"/>
                                        <p:tgtEl>
                                          <p:spTgt spid="35"/>
                                        </p:tgtEl>
                                      </p:cBhvr>
                                      <p:by x="105000" y="105000"/>
                                    </p:animScale>
                                  </p:childTnLst>
                                </p:cTn>
                              </p:par>
                            </p:childTnLst>
                          </p:cTn>
                        </p:par>
                        <p:par>
                          <p:cTn id="52" fill="hold">
                            <p:stCondLst>
                              <p:cond delay="1500"/>
                            </p:stCondLst>
                            <p:childTnLst>
                              <p:par>
                                <p:cTn id="53" presetID="26" presetClass="emph" presetSubtype="0" fill="hold" nodeType="afterEffect">
                                  <p:stCondLst>
                                    <p:cond delay="0"/>
                                  </p:stCondLst>
                                  <p:childTnLst>
                                    <p:animEffect transition="out" filter="fade">
                                      <p:cBhvr>
                                        <p:cTn id="54" dur="500" tmFilter="0, 0; .2, .5; .8, .5; 1, 0"/>
                                        <p:tgtEl>
                                          <p:spTgt spid="34"/>
                                        </p:tgtEl>
                                      </p:cBhvr>
                                    </p:animEffect>
                                    <p:animScale>
                                      <p:cBhvr>
                                        <p:cTn id="55" dur="250" autoRev="1" fill="hold"/>
                                        <p:tgtEl>
                                          <p:spTgt spid="34"/>
                                        </p:tgtEl>
                                      </p:cBhvr>
                                      <p:by x="105000" y="105000"/>
                                    </p:animScale>
                                  </p:childTnLst>
                                </p:cTn>
                              </p:par>
                            </p:childTnLst>
                          </p:cTn>
                        </p:par>
                        <p:par>
                          <p:cTn id="56" fill="hold">
                            <p:stCondLst>
                              <p:cond delay="2000"/>
                            </p:stCondLst>
                            <p:childTnLst>
                              <p:par>
                                <p:cTn id="57" presetID="26" presetClass="emph" presetSubtype="0" fill="hold" nodeType="afterEffect">
                                  <p:stCondLst>
                                    <p:cond delay="0"/>
                                  </p:stCondLst>
                                  <p:childTnLst>
                                    <p:animEffect transition="out" filter="fade">
                                      <p:cBhvr>
                                        <p:cTn id="58" dur="500" tmFilter="0, 0; .2, .5; .8, .5; 1, 0"/>
                                        <p:tgtEl>
                                          <p:spTgt spid="30"/>
                                        </p:tgtEl>
                                      </p:cBhvr>
                                    </p:animEffect>
                                    <p:animScale>
                                      <p:cBhvr>
                                        <p:cTn id="59" dur="250" autoRev="1" fill="hold"/>
                                        <p:tgtEl>
                                          <p:spTgt spid="30"/>
                                        </p:tgtEl>
                                      </p:cBhvr>
                                      <p:by x="105000" y="105000"/>
                                    </p:animScale>
                                  </p:childTnLst>
                                </p:cTn>
                              </p:par>
                            </p:childTnLst>
                          </p:cTn>
                        </p:par>
                        <p:par>
                          <p:cTn id="60" fill="hold">
                            <p:stCondLst>
                              <p:cond delay="2500"/>
                            </p:stCondLst>
                            <p:childTnLst>
                              <p:par>
                                <p:cTn id="61" presetID="26" presetClass="emph" presetSubtype="0" fill="hold" nodeType="afterEffect">
                                  <p:stCondLst>
                                    <p:cond delay="0"/>
                                  </p:stCondLst>
                                  <p:childTnLst>
                                    <p:animEffect transition="out" filter="fade">
                                      <p:cBhvr>
                                        <p:cTn id="62" dur="500" tmFilter="0, 0; .2, .5; .8, .5; 1, 0"/>
                                        <p:tgtEl>
                                          <p:spTgt spid="32"/>
                                        </p:tgtEl>
                                      </p:cBhvr>
                                    </p:animEffect>
                                    <p:animScale>
                                      <p:cBhvr>
                                        <p:cTn id="63" dur="250" autoRev="1" fill="hold"/>
                                        <p:tgtEl>
                                          <p:spTgt spid="32"/>
                                        </p:tgtEl>
                                      </p:cBhvr>
                                      <p:by x="105000" y="105000"/>
                                    </p:animScale>
                                  </p:childTnLst>
                                </p:cTn>
                              </p:par>
                            </p:childTnLst>
                          </p:cTn>
                        </p:par>
                        <p:par>
                          <p:cTn id="64" fill="hold">
                            <p:stCondLst>
                              <p:cond delay="3000"/>
                            </p:stCondLst>
                            <p:childTnLst>
                              <p:par>
                                <p:cTn id="65" presetID="26" presetClass="emph" presetSubtype="0" fill="hold" nodeType="afterEffect">
                                  <p:stCondLst>
                                    <p:cond delay="0"/>
                                  </p:stCondLst>
                                  <p:childTnLst>
                                    <p:animEffect transition="out" filter="fade">
                                      <p:cBhvr>
                                        <p:cTn id="66" dur="500" tmFilter="0, 0; .2, .5; .8, .5; 1, 0"/>
                                        <p:tgtEl>
                                          <p:spTgt spid="31"/>
                                        </p:tgtEl>
                                      </p:cBhvr>
                                    </p:animEffect>
                                    <p:animScale>
                                      <p:cBhvr>
                                        <p:cTn id="67" dur="250" autoRev="1" fill="hold"/>
                                        <p:tgtEl>
                                          <p:spTgt spid="31"/>
                                        </p:tgtEl>
                                      </p:cBhvr>
                                      <p:by x="105000" y="105000"/>
                                    </p:animScale>
                                  </p:childTnLst>
                                </p:cTn>
                              </p:par>
                            </p:childTnLst>
                          </p:cTn>
                        </p:par>
                        <p:par>
                          <p:cTn id="68" fill="hold">
                            <p:stCondLst>
                              <p:cond delay="3500"/>
                            </p:stCondLst>
                            <p:childTnLst>
                              <p:par>
                                <p:cTn id="69" presetID="26" presetClass="emph" presetSubtype="0" fill="hold" nodeType="afterEffect">
                                  <p:stCondLst>
                                    <p:cond delay="0"/>
                                  </p:stCondLst>
                                  <p:childTnLst>
                                    <p:animEffect transition="out" filter="fade">
                                      <p:cBhvr>
                                        <p:cTn id="70" dur="500" tmFilter="0, 0; .2, .5; .8, .5; 1, 0"/>
                                        <p:tgtEl>
                                          <p:spTgt spid="33"/>
                                        </p:tgtEl>
                                      </p:cBhvr>
                                    </p:animEffect>
                                    <p:animScale>
                                      <p:cBhvr>
                                        <p:cTn id="71" dur="250" autoRev="1" fill="hold"/>
                                        <p:tgtEl>
                                          <p:spTgt spid="33"/>
                                        </p:tgtEl>
                                      </p:cBhvr>
                                      <p:by x="105000" y="105000"/>
                                    </p:animScale>
                                  </p:childTnLst>
                                </p:cTn>
                              </p:par>
                            </p:childTnLst>
                          </p:cTn>
                        </p:par>
                        <p:par>
                          <p:cTn id="72" fill="hold">
                            <p:stCondLst>
                              <p:cond delay="4000"/>
                            </p:stCondLst>
                            <p:childTnLst>
                              <p:par>
                                <p:cTn id="73" presetID="6" presetClass="emph" presetSubtype="0" fill="hold" nodeType="afterEffect">
                                  <p:stCondLst>
                                    <p:cond delay="0"/>
                                  </p:stCondLst>
                                  <p:childTnLst>
                                    <p:animScale>
                                      <p:cBhvr>
                                        <p:cTn id="74" dur="2000" fill="hold"/>
                                        <p:tgtEl>
                                          <p:spTgt spid="33"/>
                                        </p:tgtEl>
                                      </p:cBhvr>
                                      <p:by x="150000" y="150000"/>
                                    </p:animScale>
                                  </p:childTnLst>
                                </p:cTn>
                              </p:par>
                            </p:childTnLst>
                          </p:cTn>
                        </p:par>
                      </p:childTnLst>
                    </p:cTn>
                  </p:par>
                  <p:par>
                    <p:cTn id="75" fill="hold">
                      <p:stCondLst>
                        <p:cond delay="indefinite"/>
                      </p:stCondLst>
                      <p:childTnLst>
                        <p:par>
                          <p:cTn id="76" fill="hold">
                            <p:stCondLst>
                              <p:cond delay="0"/>
                            </p:stCondLst>
                            <p:childTnLst>
                              <p:par>
                                <p:cTn id="77" presetID="26" presetClass="emph" presetSubtype="0" fill="hold" nodeType="clickEffect">
                                  <p:stCondLst>
                                    <p:cond delay="0"/>
                                  </p:stCondLst>
                                  <p:childTnLst>
                                    <p:animEffect transition="out" filter="fade">
                                      <p:cBhvr>
                                        <p:cTn id="78" dur="500" tmFilter="0, 0; .2, .5; .8, .5; 1, 0"/>
                                        <p:tgtEl>
                                          <p:spTgt spid="28"/>
                                        </p:tgtEl>
                                      </p:cBhvr>
                                    </p:animEffect>
                                    <p:animScale>
                                      <p:cBhvr>
                                        <p:cTn id="79" dur="250" autoRev="1" fill="hold"/>
                                        <p:tgtEl>
                                          <p:spTgt spid="28"/>
                                        </p:tgtEl>
                                      </p:cBhvr>
                                      <p:by x="105000" y="105000"/>
                                    </p:animScale>
                                  </p:childTnLst>
                                </p:cTn>
                              </p:par>
                            </p:childTnLst>
                          </p:cTn>
                        </p:par>
                        <p:par>
                          <p:cTn id="80" fill="hold">
                            <p:stCondLst>
                              <p:cond delay="500"/>
                            </p:stCondLst>
                            <p:childTnLst>
                              <p:par>
                                <p:cTn id="81" presetID="26" presetClass="emph" presetSubtype="0" fill="hold" nodeType="afterEffect">
                                  <p:stCondLst>
                                    <p:cond delay="0"/>
                                  </p:stCondLst>
                                  <p:childTnLst>
                                    <p:animEffect transition="out" filter="fade">
                                      <p:cBhvr>
                                        <p:cTn id="82" dur="500" tmFilter="0, 0; .2, .5; .8, .5; 1, 0"/>
                                        <p:tgtEl>
                                          <p:spTgt spid="29"/>
                                        </p:tgtEl>
                                      </p:cBhvr>
                                    </p:animEffect>
                                    <p:animScale>
                                      <p:cBhvr>
                                        <p:cTn id="83" dur="250" autoRev="1" fill="hold"/>
                                        <p:tgtEl>
                                          <p:spTgt spid="29"/>
                                        </p:tgtEl>
                                      </p:cBhvr>
                                      <p:by x="105000" y="105000"/>
                                    </p:animScale>
                                  </p:childTnLst>
                                </p:cTn>
                              </p:par>
                            </p:childTnLst>
                          </p:cTn>
                        </p:par>
                        <p:par>
                          <p:cTn id="84" fill="hold">
                            <p:stCondLst>
                              <p:cond delay="1000"/>
                            </p:stCondLst>
                            <p:childTnLst>
                              <p:par>
                                <p:cTn id="85" presetID="26" presetClass="emph" presetSubtype="0" fill="hold" nodeType="afterEffect">
                                  <p:stCondLst>
                                    <p:cond delay="0"/>
                                  </p:stCondLst>
                                  <p:childTnLst>
                                    <p:animEffect transition="out" filter="fade">
                                      <p:cBhvr>
                                        <p:cTn id="86" dur="500" tmFilter="0, 0; .2, .5; .8, .5; 1, 0"/>
                                        <p:tgtEl>
                                          <p:spTgt spid="35"/>
                                        </p:tgtEl>
                                      </p:cBhvr>
                                    </p:animEffect>
                                    <p:animScale>
                                      <p:cBhvr>
                                        <p:cTn id="87" dur="250" autoRev="1" fill="hold"/>
                                        <p:tgtEl>
                                          <p:spTgt spid="35"/>
                                        </p:tgtEl>
                                      </p:cBhvr>
                                      <p:by x="105000" y="105000"/>
                                    </p:animScale>
                                  </p:childTnLst>
                                </p:cTn>
                              </p:par>
                            </p:childTnLst>
                          </p:cTn>
                        </p:par>
                        <p:par>
                          <p:cTn id="88" fill="hold">
                            <p:stCondLst>
                              <p:cond delay="1500"/>
                            </p:stCondLst>
                            <p:childTnLst>
                              <p:par>
                                <p:cTn id="89" presetID="26" presetClass="emph" presetSubtype="0" fill="hold" nodeType="afterEffect">
                                  <p:stCondLst>
                                    <p:cond delay="0"/>
                                  </p:stCondLst>
                                  <p:childTnLst>
                                    <p:animEffect transition="out" filter="fade">
                                      <p:cBhvr>
                                        <p:cTn id="90" dur="500" tmFilter="0, 0; .2, .5; .8, .5; 1, 0"/>
                                        <p:tgtEl>
                                          <p:spTgt spid="34"/>
                                        </p:tgtEl>
                                      </p:cBhvr>
                                    </p:animEffect>
                                    <p:animScale>
                                      <p:cBhvr>
                                        <p:cTn id="91" dur="250" autoRev="1" fill="hold"/>
                                        <p:tgtEl>
                                          <p:spTgt spid="34"/>
                                        </p:tgtEl>
                                      </p:cBhvr>
                                      <p:by x="105000" y="105000"/>
                                    </p:animScale>
                                  </p:childTnLst>
                                </p:cTn>
                              </p:par>
                            </p:childTnLst>
                          </p:cTn>
                        </p:par>
                        <p:par>
                          <p:cTn id="92" fill="hold">
                            <p:stCondLst>
                              <p:cond delay="2000"/>
                            </p:stCondLst>
                            <p:childTnLst>
                              <p:par>
                                <p:cTn id="93" presetID="26" presetClass="emph" presetSubtype="0" fill="hold" nodeType="afterEffect">
                                  <p:stCondLst>
                                    <p:cond delay="0"/>
                                  </p:stCondLst>
                                  <p:childTnLst>
                                    <p:animEffect transition="out" filter="fade">
                                      <p:cBhvr>
                                        <p:cTn id="94" dur="500" tmFilter="0, 0; .2, .5; .8, .5; 1, 0"/>
                                        <p:tgtEl>
                                          <p:spTgt spid="30"/>
                                        </p:tgtEl>
                                      </p:cBhvr>
                                    </p:animEffect>
                                    <p:animScale>
                                      <p:cBhvr>
                                        <p:cTn id="95" dur="250" autoRev="1" fill="hold"/>
                                        <p:tgtEl>
                                          <p:spTgt spid="30"/>
                                        </p:tgtEl>
                                      </p:cBhvr>
                                      <p:by x="105000" y="105000"/>
                                    </p:animScale>
                                  </p:childTnLst>
                                </p:cTn>
                              </p:par>
                            </p:childTnLst>
                          </p:cTn>
                        </p:par>
                        <p:par>
                          <p:cTn id="96" fill="hold">
                            <p:stCondLst>
                              <p:cond delay="2500"/>
                            </p:stCondLst>
                            <p:childTnLst>
                              <p:par>
                                <p:cTn id="97" presetID="26" presetClass="emph" presetSubtype="0" fill="hold" nodeType="afterEffect">
                                  <p:stCondLst>
                                    <p:cond delay="0"/>
                                  </p:stCondLst>
                                  <p:childTnLst>
                                    <p:animEffect transition="out" filter="fade">
                                      <p:cBhvr>
                                        <p:cTn id="98" dur="500" tmFilter="0, 0; .2, .5; .8, .5; 1, 0"/>
                                        <p:tgtEl>
                                          <p:spTgt spid="32"/>
                                        </p:tgtEl>
                                      </p:cBhvr>
                                    </p:animEffect>
                                    <p:animScale>
                                      <p:cBhvr>
                                        <p:cTn id="99" dur="250" autoRev="1" fill="hold"/>
                                        <p:tgtEl>
                                          <p:spTgt spid="32"/>
                                        </p:tgtEl>
                                      </p:cBhvr>
                                      <p:by x="105000" y="105000"/>
                                    </p:animScale>
                                  </p:childTnLst>
                                </p:cTn>
                              </p:par>
                            </p:childTnLst>
                          </p:cTn>
                        </p:par>
                        <p:par>
                          <p:cTn id="100" fill="hold">
                            <p:stCondLst>
                              <p:cond delay="3000"/>
                            </p:stCondLst>
                            <p:childTnLst>
                              <p:par>
                                <p:cTn id="101" presetID="26" presetClass="emph" presetSubtype="0" fill="hold" nodeType="afterEffect">
                                  <p:stCondLst>
                                    <p:cond delay="0"/>
                                  </p:stCondLst>
                                  <p:childTnLst>
                                    <p:animEffect transition="out" filter="fade">
                                      <p:cBhvr>
                                        <p:cTn id="102" dur="500" tmFilter="0, 0; .2, .5; .8, .5; 1, 0"/>
                                        <p:tgtEl>
                                          <p:spTgt spid="31"/>
                                        </p:tgtEl>
                                      </p:cBhvr>
                                    </p:animEffect>
                                    <p:animScale>
                                      <p:cBhvr>
                                        <p:cTn id="103" dur="250" autoRev="1" fill="hold"/>
                                        <p:tgtEl>
                                          <p:spTgt spid="31"/>
                                        </p:tgtEl>
                                      </p:cBhvr>
                                      <p:by x="105000" y="105000"/>
                                    </p:animScale>
                                  </p:childTnLst>
                                </p:cTn>
                              </p:par>
                            </p:childTnLst>
                          </p:cTn>
                        </p:par>
                        <p:par>
                          <p:cTn id="104" fill="hold">
                            <p:stCondLst>
                              <p:cond delay="3500"/>
                            </p:stCondLst>
                            <p:childTnLst>
                              <p:par>
                                <p:cTn id="105" presetID="26" presetClass="emph" presetSubtype="0" fill="hold" nodeType="afterEffect">
                                  <p:stCondLst>
                                    <p:cond delay="0"/>
                                  </p:stCondLst>
                                  <p:childTnLst>
                                    <p:animEffect transition="out" filter="fade">
                                      <p:cBhvr>
                                        <p:cTn id="106" dur="500" tmFilter="0, 0; .2, .5; .8, .5; 1, 0"/>
                                        <p:tgtEl>
                                          <p:spTgt spid="33"/>
                                        </p:tgtEl>
                                      </p:cBhvr>
                                    </p:animEffect>
                                    <p:animScale>
                                      <p:cBhvr>
                                        <p:cTn id="107" dur="250" autoRev="1" fill="hold"/>
                                        <p:tgtEl>
                                          <p:spTgt spid="33"/>
                                        </p:tgtEl>
                                      </p:cBhvr>
                                      <p:by x="105000" y="105000"/>
                                    </p:animScale>
                                  </p:childTnLst>
                                </p:cTn>
                              </p:par>
                            </p:childTnLst>
                          </p:cTn>
                        </p:par>
                        <p:par>
                          <p:cTn id="108" fill="hold">
                            <p:stCondLst>
                              <p:cond delay="4000"/>
                            </p:stCondLst>
                            <p:childTnLst>
                              <p:par>
                                <p:cTn id="109" presetID="6" presetClass="emph" presetSubtype="0" fill="hold" nodeType="afterEffect">
                                  <p:stCondLst>
                                    <p:cond delay="0"/>
                                  </p:stCondLst>
                                  <p:childTnLst>
                                    <p:animScale>
                                      <p:cBhvr>
                                        <p:cTn id="110" dur="2000" fill="hold"/>
                                        <p:tgtEl>
                                          <p:spTgt spid="34"/>
                                        </p:tgtEl>
                                      </p:cBhvr>
                                      <p:by x="150000" y="150000"/>
                                    </p:animScale>
                                  </p:childTnLst>
                                </p:cTn>
                              </p:par>
                            </p:childTnLst>
                          </p:cTn>
                        </p:par>
                      </p:childTnLst>
                    </p:cTn>
                  </p:par>
                  <p:par>
                    <p:cTn id="111" fill="hold">
                      <p:stCondLst>
                        <p:cond delay="indefinite"/>
                      </p:stCondLst>
                      <p:childTnLst>
                        <p:par>
                          <p:cTn id="112" fill="hold">
                            <p:stCondLst>
                              <p:cond delay="0"/>
                            </p:stCondLst>
                            <p:childTnLst>
                              <p:par>
                                <p:cTn id="113" presetID="26" presetClass="emph" presetSubtype="0" fill="hold" nodeType="clickEffect">
                                  <p:stCondLst>
                                    <p:cond delay="0"/>
                                  </p:stCondLst>
                                  <p:childTnLst>
                                    <p:animEffect transition="out" filter="fade">
                                      <p:cBhvr>
                                        <p:cTn id="114" dur="500" tmFilter="0, 0; .2, .5; .8, .5; 1, 0"/>
                                        <p:tgtEl>
                                          <p:spTgt spid="28"/>
                                        </p:tgtEl>
                                      </p:cBhvr>
                                    </p:animEffect>
                                    <p:animScale>
                                      <p:cBhvr>
                                        <p:cTn id="115" dur="250" autoRev="1" fill="hold"/>
                                        <p:tgtEl>
                                          <p:spTgt spid="28"/>
                                        </p:tgtEl>
                                      </p:cBhvr>
                                      <p:by x="105000" y="105000"/>
                                    </p:animScale>
                                  </p:childTnLst>
                                </p:cTn>
                              </p:par>
                            </p:childTnLst>
                          </p:cTn>
                        </p:par>
                        <p:par>
                          <p:cTn id="116" fill="hold">
                            <p:stCondLst>
                              <p:cond delay="500"/>
                            </p:stCondLst>
                            <p:childTnLst>
                              <p:par>
                                <p:cTn id="117" presetID="26" presetClass="emph" presetSubtype="0" fill="hold" nodeType="afterEffect">
                                  <p:stCondLst>
                                    <p:cond delay="0"/>
                                  </p:stCondLst>
                                  <p:childTnLst>
                                    <p:animEffect transition="out" filter="fade">
                                      <p:cBhvr>
                                        <p:cTn id="118" dur="500" tmFilter="0, 0; .2, .5; .8, .5; 1, 0"/>
                                        <p:tgtEl>
                                          <p:spTgt spid="29"/>
                                        </p:tgtEl>
                                      </p:cBhvr>
                                    </p:animEffect>
                                    <p:animScale>
                                      <p:cBhvr>
                                        <p:cTn id="119" dur="250" autoRev="1" fill="hold"/>
                                        <p:tgtEl>
                                          <p:spTgt spid="29"/>
                                        </p:tgtEl>
                                      </p:cBhvr>
                                      <p:by x="105000" y="105000"/>
                                    </p:animScale>
                                  </p:childTnLst>
                                </p:cTn>
                              </p:par>
                            </p:childTnLst>
                          </p:cTn>
                        </p:par>
                        <p:par>
                          <p:cTn id="120" fill="hold">
                            <p:stCondLst>
                              <p:cond delay="1000"/>
                            </p:stCondLst>
                            <p:childTnLst>
                              <p:par>
                                <p:cTn id="121" presetID="26" presetClass="emph" presetSubtype="0" fill="hold" nodeType="afterEffect">
                                  <p:stCondLst>
                                    <p:cond delay="0"/>
                                  </p:stCondLst>
                                  <p:childTnLst>
                                    <p:animEffect transition="out" filter="fade">
                                      <p:cBhvr>
                                        <p:cTn id="122" dur="500" tmFilter="0, 0; .2, .5; .8, .5; 1, 0"/>
                                        <p:tgtEl>
                                          <p:spTgt spid="35"/>
                                        </p:tgtEl>
                                      </p:cBhvr>
                                    </p:animEffect>
                                    <p:animScale>
                                      <p:cBhvr>
                                        <p:cTn id="123" dur="250" autoRev="1" fill="hold"/>
                                        <p:tgtEl>
                                          <p:spTgt spid="35"/>
                                        </p:tgtEl>
                                      </p:cBhvr>
                                      <p:by x="105000" y="105000"/>
                                    </p:animScale>
                                  </p:childTnLst>
                                </p:cTn>
                              </p:par>
                            </p:childTnLst>
                          </p:cTn>
                        </p:par>
                        <p:par>
                          <p:cTn id="124" fill="hold">
                            <p:stCondLst>
                              <p:cond delay="1500"/>
                            </p:stCondLst>
                            <p:childTnLst>
                              <p:par>
                                <p:cTn id="125" presetID="26" presetClass="emph" presetSubtype="0" fill="hold" nodeType="afterEffect">
                                  <p:stCondLst>
                                    <p:cond delay="0"/>
                                  </p:stCondLst>
                                  <p:childTnLst>
                                    <p:animEffect transition="out" filter="fade">
                                      <p:cBhvr>
                                        <p:cTn id="126" dur="500" tmFilter="0, 0; .2, .5; .8, .5; 1, 0"/>
                                        <p:tgtEl>
                                          <p:spTgt spid="34"/>
                                        </p:tgtEl>
                                      </p:cBhvr>
                                    </p:animEffect>
                                    <p:animScale>
                                      <p:cBhvr>
                                        <p:cTn id="127" dur="250" autoRev="1" fill="hold"/>
                                        <p:tgtEl>
                                          <p:spTgt spid="34"/>
                                        </p:tgtEl>
                                      </p:cBhvr>
                                      <p:by x="105000" y="105000"/>
                                    </p:animScale>
                                  </p:childTnLst>
                                </p:cTn>
                              </p:par>
                            </p:childTnLst>
                          </p:cTn>
                        </p:par>
                        <p:par>
                          <p:cTn id="128" fill="hold">
                            <p:stCondLst>
                              <p:cond delay="2000"/>
                            </p:stCondLst>
                            <p:childTnLst>
                              <p:par>
                                <p:cTn id="129" presetID="26" presetClass="emph" presetSubtype="0" fill="hold" nodeType="afterEffect">
                                  <p:stCondLst>
                                    <p:cond delay="0"/>
                                  </p:stCondLst>
                                  <p:childTnLst>
                                    <p:animEffect transition="out" filter="fade">
                                      <p:cBhvr>
                                        <p:cTn id="130" dur="500" tmFilter="0, 0; .2, .5; .8, .5; 1, 0"/>
                                        <p:tgtEl>
                                          <p:spTgt spid="30"/>
                                        </p:tgtEl>
                                      </p:cBhvr>
                                    </p:animEffect>
                                    <p:animScale>
                                      <p:cBhvr>
                                        <p:cTn id="131" dur="250" autoRev="1" fill="hold"/>
                                        <p:tgtEl>
                                          <p:spTgt spid="30"/>
                                        </p:tgtEl>
                                      </p:cBhvr>
                                      <p:by x="105000" y="105000"/>
                                    </p:animScale>
                                  </p:childTnLst>
                                </p:cTn>
                              </p:par>
                            </p:childTnLst>
                          </p:cTn>
                        </p:par>
                        <p:par>
                          <p:cTn id="132" fill="hold">
                            <p:stCondLst>
                              <p:cond delay="2500"/>
                            </p:stCondLst>
                            <p:childTnLst>
                              <p:par>
                                <p:cTn id="133" presetID="26" presetClass="emph" presetSubtype="0" fill="hold" nodeType="afterEffect">
                                  <p:stCondLst>
                                    <p:cond delay="0"/>
                                  </p:stCondLst>
                                  <p:childTnLst>
                                    <p:animEffect transition="out" filter="fade">
                                      <p:cBhvr>
                                        <p:cTn id="134" dur="500" tmFilter="0, 0; .2, .5; .8, .5; 1, 0"/>
                                        <p:tgtEl>
                                          <p:spTgt spid="32"/>
                                        </p:tgtEl>
                                      </p:cBhvr>
                                    </p:animEffect>
                                    <p:animScale>
                                      <p:cBhvr>
                                        <p:cTn id="135" dur="250" autoRev="1" fill="hold"/>
                                        <p:tgtEl>
                                          <p:spTgt spid="32"/>
                                        </p:tgtEl>
                                      </p:cBhvr>
                                      <p:by x="105000" y="105000"/>
                                    </p:animScale>
                                  </p:childTnLst>
                                </p:cTn>
                              </p:par>
                            </p:childTnLst>
                          </p:cTn>
                        </p:par>
                        <p:par>
                          <p:cTn id="136" fill="hold">
                            <p:stCondLst>
                              <p:cond delay="3000"/>
                            </p:stCondLst>
                            <p:childTnLst>
                              <p:par>
                                <p:cTn id="137" presetID="26" presetClass="emph" presetSubtype="0" fill="hold" nodeType="afterEffect">
                                  <p:stCondLst>
                                    <p:cond delay="0"/>
                                  </p:stCondLst>
                                  <p:childTnLst>
                                    <p:animEffect transition="out" filter="fade">
                                      <p:cBhvr>
                                        <p:cTn id="138" dur="500" tmFilter="0, 0; .2, .5; .8, .5; 1, 0"/>
                                        <p:tgtEl>
                                          <p:spTgt spid="31"/>
                                        </p:tgtEl>
                                      </p:cBhvr>
                                    </p:animEffect>
                                    <p:animScale>
                                      <p:cBhvr>
                                        <p:cTn id="139" dur="250" autoRev="1" fill="hold"/>
                                        <p:tgtEl>
                                          <p:spTgt spid="31"/>
                                        </p:tgtEl>
                                      </p:cBhvr>
                                      <p:by x="105000" y="105000"/>
                                    </p:animScale>
                                  </p:childTnLst>
                                </p:cTn>
                              </p:par>
                            </p:childTnLst>
                          </p:cTn>
                        </p:par>
                        <p:par>
                          <p:cTn id="140" fill="hold">
                            <p:stCondLst>
                              <p:cond delay="3500"/>
                            </p:stCondLst>
                            <p:childTnLst>
                              <p:par>
                                <p:cTn id="141" presetID="26" presetClass="emph" presetSubtype="0" fill="hold" nodeType="afterEffect">
                                  <p:stCondLst>
                                    <p:cond delay="0"/>
                                  </p:stCondLst>
                                  <p:childTnLst>
                                    <p:animEffect transition="out" filter="fade">
                                      <p:cBhvr>
                                        <p:cTn id="142" dur="500" tmFilter="0, 0; .2, .5; .8, .5; 1, 0"/>
                                        <p:tgtEl>
                                          <p:spTgt spid="33"/>
                                        </p:tgtEl>
                                      </p:cBhvr>
                                    </p:animEffect>
                                    <p:animScale>
                                      <p:cBhvr>
                                        <p:cTn id="143" dur="250" autoRev="1" fill="hold"/>
                                        <p:tgtEl>
                                          <p:spTgt spid="33"/>
                                        </p:tgtEl>
                                      </p:cBhvr>
                                      <p:by x="105000" y="105000"/>
                                    </p:animScale>
                                  </p:childTnLst>
                                </p:cTn>
                              </p:par>
                            </p:childTnLst>
                          </p:cTn>
                        </p:par>
                        <p:par>
                          <p:cTn id="144" fill="hold">
                            <p:stCondLst>
                              <p:cond delay="4000"/>
                            </p:stCondLst>
                            <p:childTnLst>
                              <p:par>
                                <p:cTn id="145" presetID="6" presetClass="emph" presetSubtype="0" fill="hold" nodeType="afterEffect">
                                  <p:stCondLst>
                                    <p:cond delay="0"/>
                                  </p:stCondLst>
                                  <p:childTnLst>
                                    <p:animScale>
                                      <p:cBhvr>
                                        <p:cTn id="146" dur="2000" fill="hold"/>
                                        <p:tgtEl>
                                          <p:spTgt spid="3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7" restart="whenNotActive" fill="hold" evtFilter="cancelBubble" nodeType="interactiveSeq">
                <p:stCondLst>
                  <p:cond evt="onClick" delay="0">
                    <p:tgtEl>
                      <p:spTgt spid="32"/>
                    </p:tgtEl>
                  </p:cond>
                </p:stCondLst>
                <p:endSync evt="end" delay="0">
                  <p:rtn val="all"/>
                </p:endSync>
                <p:childTnLst>
                  <p:par>
                    <p:cTn id="148" fill="hold">
                      <p:stCondLst>
                        <p:cond delay="0"/>
                      </p:stCondLst>
                      <p:childTnLst>
                        <p:par>
                          <p:cTn id="149" fill="hold">
                            <p:stCondLst>
                              <p:cond delay="0"/>
                            </p:stCondLst>
                            <p:childTnLst>
                              <p:par>
                                <p:cTn id="150" presetID="10" presetClass="exit" presetSubtype="0" fill="hold" nodeType="clickEffect">
                                  <p:stCondLst>
                                    <p:cond delay="0"/>
                                  </p:stCondLst>
                                  <p:childTnLst>
                                    <p:animEffect transition="out" filter="fade">
                                      <p:cBhvr>
                                        <p:cTn id="151" dur="500"/>
                                        <p:tgtEl>
                                          <p:spTgt spid="32"/>
                                        </p:tgtEl>
                                      </p:cBhvr>
                                    </p:animEffect>
                                    <p:set>
                                      <p:cBhvr>
                                        <p:cTn id="152"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53" restart="whenNotActive" fill="hold" evtFilter="cancelBubble" nodeType="interactiveSeq">
                <p:stCondLst>
                  <p:cond evt="onClick" delay="0">
                    <p:tgtEl>
                      <p:spTgt spid="34"/>
                    </p:tgtEl>
                  </p:cond>
                </p:stCondLst>
                <p:endSync evt="end" delay="0">
                  <p:rtn val="all"/>
                </p:endSync>
                <p:childTnLst>
                  <p:par>
                    <p:cTn id="154" fill="hold">
                      <p:stCondLst>
                        <p:cond delay="0"/>
                      </p:stCondLst>
                      <p:childTnLst>
                        <p:par>
                          <p:cTn id="155" fill="hold">
                            <p:stCondLst>
                              <p:cond delay="0"/>
                            </p:stCondLst>
                            <p:childTnLst>
                              <p:par>
                                <p:cTn id="156" presetID="10" presetClass="exit" presetSubtype="0" fill="hold" nodeType="clickEffect">
                                  <p:stCondLst>
                                    <p:cond delay="0"/>
                                  </p:stCondLst>
                                  <p:childTnLst>
                                    <p:animEffect transition="out" filter="fade">
                                      <p:cBhvr>
                                        <p:cTn id="157" dur="500"/>
                                        <p:tgtEl>
                                          <p:spTgt spid="34"/>
                                        </p:tgtEl>
                                      </p:cBhvr>
                                    </p:animEffect>
                                    <p:set>
                                      <p:cBhvr>
                                        <p:cTn id="158"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59" restart="whenNotActive" fill="hold" evtFilter="cancelBubble" nodeType="interactiveSeq">
                <p:stCondLst>
                  <p:cond evt="onClick" delay="0">
                    <p:tgtEl>
                      <p:spTgt spid="35"/>
                    </p:tgtEl>
                  </p:cond>
                </p:stCondLst>
                <p:endSync evt="end" delay="0">
                  <p:rtn val="all"/>
                </p:endSync>
                <p:childTnLst>
                  <p:par>
                    <p:cTn id="160" fill="hold">
                      <p:stCondLst>
                        <p:cond delay="0"/>
                      </p:stCondLst>
                      <p:childTnLst>
                        <p:par>
                          <p:cTn id="161" fill="hold">
                            <p:stCondLst>
                              <p:cond delay="0"/>
                            </p:stCondLst>
                            <p:childTnLst>
                              <p:par>
                                <p:cTn id="162" presetID="10" presetClass="exit" presetSubtype="0" fill="hold" nodeType="clickEffect">
                                  <p:stCondLst>
                                    <p:cond delay="0"/>
                                  </p:stCondLst>
                                  <p:childTnLst>
                                    <p:animEffect transition="out" filter="fade">
                                      <p:cBhvr>
                                        <p:cTn id="163" dur="500"/>
                                        <p:tgtEl>
                                          <p:spTgt spid="35"/>
                                        </p:tgtEl>
                                      </p:cBhvr>
                                    </p:animEffect>
                                    <p:set>
                                      <p:cBhvr>
                                        <p:cTn id="164"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65" restart="whenNotActive" fill="hold" evtFilter="cancelBubble" nodeType="interactiveSeq">
                <p:stCondLst>
                  <p:cond evt="onClick" delay="0">
                    <p:tgtEl>
                      <p:spTgt spid="33"/>
                    </p:tgtEl>
                  </p:cond>
                </p:stCondLst>
                <p:endSync evt="end" delay="0">
                  <p:rtn val="all"/>
                </p:endSync>
                <p:childTnLst>
                  <p:par>
                    <p:cTn id="166" fill="hold">
                      <p:stCondLst>
                        <p:cond delay="0"/>
                      </p:stCondLst>
                      <p:childTnLst>
                        <p:par>
                          <p:cTn id="167" fill="hold">
                            <p:stCondLst>
                              <p:cond delay="0"/>
                            </p:stCondLst>
                            <p:childTnLst>
                              <p:par>
                                <p:cTn id="168" presetID="10" presetClass="exit" presetSubtype="0" fill="hold" nodeType="clickEffect">
                                  <p:stCondLst>
                                    <p:cond delay="0"/>
                                  </p:stCondLst>
                                  <p:childTnLst>
                                    <p:animEffect transition="out" filter="fade">
                                      <p:cBhvr>
                                        <p:cTn id="169" dur="500"/>
                                        <p:tgtEl>
                                          <p:spTgt spid="33"/>
                                        </p:tgtEl>
                                      </p:cBhvr>
                                    </p:animEffect>
                                    <p:set>
                                      <p:cBhvr>
                                        <p:cTn id="170"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871119" y="0"/>
            <a:ext cx="7022507" cy="1076211"/>
            <a:chOff x="3715169" y="172432"/>
            <a:chExt cx="6904015" cy="1076211"/>
          </a:xfrm>
        </p:grpSpPr>
        <p:sp>
          <p:nvSpPr>
            <p:cNvPr id="5" name="TextBox 4"/>
            <p:cNvSpPr txBox="1"/>
            <p:nvPr/>
          </p:nvSpPr>
          <p:spPr>
            <a:xfrm>
              <a:off x="5063626" y="172432"/>
              <a:ext cx="5555558"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 </a:t>
              </a:r>
              <a:r>
                <a:rPr lang="en-US" sz="2800" smtClean="0">
                  <a:solidFill>
                    <a:srgbClr val="0000CC"/>
                  </a:solidFill>
                  <a:latin typeface="Times New Roman" pitchFamily="18" charset="0"/>
                  <a:cs typeface="Times New Roman" pitchFamily="18" charset="0"/>
                </a:rPr>
                <a:t>Năm ngày 12 </a:t>
              </a:r>
              <a:r>
                <a:rPr lang="en-US" sz="2800" smtClean="0">
                  <a:solidFill>
                    <a:srgbClr val="0000CC"/>
                  </a:solidFill>
                  <a:latin typeface="Times New Roman" pitchFamily="18" charset="0"/>
                  <a:cs typeface="Times New Roman" pitchFamily="18" charset="0"/>
                </a:rPr>
                <a:t>tháng 10 năm 2023</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3715169" y="786978"/>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sp>
        <p:nvSpPr>
          <p:cNvPr id="45" name="Text Box 14"/>
          <p:cNvSpPr txBox="1">
            <a:spLocks noChangeArrowheads="1"/>
          </p:cNvSpPr>
          <p:nvPr/>
        </p:nvSpPr>
        <p:spPr bwMode="auto">
          <a:xfrm>
            <a:off x="5385040" y="683020"/>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3: SỬ DỤNG QUẠT ĐIỆN (T2)</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a:solidFill>
                  <a:srgbClr val="FF0000"/>
                </a:solidFill>
                <a:latin typeface="Times New Roman" pitchFamily="18" charset="0"/>
              </a:rPr>
              <a:t>3. </a:t>
            </a:r>
            <a:r>
              <a:rPr lang="nl-NL" sz="3600" b="1">
                <a:solidFill>
                  <a:srgbClr val="FF0000"/>
                </a:solidFill>
                <a:latin typeface="Times New Roman" pitchFamily="18" charset="0"/>
                <a:cs typeface="Times New Roman" pitchFamily="18" charset="0"/>
              </a:rPr>
              <a:t>Sử dụng quạt điện đúng cách và an toàn.</a:t>
            </a:r>
            <a:endParaRPr lang="en-US" sz="3600" b="1">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b="1" i="1">
                <a:solidFill>
                  <a:srgbClr val="FF0000"/>
                </a:solidFill>
                <a:latin typeface="Times New Roman" panose="02020603050405020304" pitchFamily="18" charset="0"/>
                <a:cs typeface="Times New Roman" panose="02020603050405020304" pitchFamily="18" charset="0"/>
              </a:rPr>
              <a:t>Em hãy sắp xếp các bước trong Hình 4 theo thứ tự hợp lý khí sử dụng quạt điện</a:t>
            </a:r>
          </a:p>
        </p:txBody>
      </p:sp>
      <p:sp>
        <p:nvSpPr>
          <p:cNvPr id="7" name="Rectangle 6"/>
          <p:cNvSpPr/>
          <p:nvPr/>
        </p:nvSpPr>
        <p:spPr>
          <a:xfrm>
            <a:off x="1380008" y="3649682"/>
            <a:ext cx="7748911" cy="4033861"/>
          </a:xfrm>
          <a:prstGeom prst="rect">
            <a:avLst/>
          </a:prstGeom>
        </p:spPr>
        <p:txBody>
          <a:bodyPr wrap="square">
            <a:spAutoFit/>
          </a:bodyPr>
          <a:lstStyle/>
          <a:p>
            <a:pPr>
              <a:lnSpc>
                <a:spcPct val="120000"/>
              </a:lnSpc>
            </a:pPr>
            <a:r>
              <a:rPr lang="en-US" sz="3600" b="1" i="1">
                <a:solidFill>
                  <a:srgbClr val="0000FF"/>
                </a:solidFill>
                <a:latin typeface="Times New Roman" panose="02020603050405020304" pitchFamily="18" charset="0"/>
                <a:cs typeface="Times New Roman" panose="02020603050405020304" pitchFamily="18" charset="0"/>
              </a:rPr>
              <a:t>- </a:t>
            </a:r>
            <a:r>
              <a:rPr lang="vi-VN" sz="3600" b="1" i="1">
                <a:solidFill>
                  <a:srgbClr val="0000FF"/>
                </a:solidFill>
                <a:latin typeface="+mj-lt"/>
              </a:rPr>
              <a:t>Đặt quạt trên bề mặt phẳng, chắc chắn</a:t>
            </a:r>
            <a:r>
              <a:rPr lang="en-US" sz="3600" b="1" i="1">
                <a:solidFill>
                  <a:srgbClr val="0000FF"/>
                </a:solidFill>
                <a:latin typeface="+mj-lt"/>
              </a:rPr>
              <a:t> </a:t>
            </a:r>
            <a:r>
              <a:rPr lang="en-US" sz="3600" b="1" i="1">
                <a:solidFill>
                  <a:srgbClr val="0000FF"/>
                </a:solidFill>
                <a:latin typeface="Times New Roman" panose="02020603050405020304" pitchFamily="18" charset="0"/>
                <a:cs typeface="Times New Roman" panose="02020603050405020304" pitchFamily="18" charset="0"/>
              </a:rPr>
              <a:t>(Hình a)</a:t>
            </a:r>
            <a:endParaRPr lang="vi-VN" sz="3600" b="1" i="1">
              <a:solidFill>
                <a:srgbClr val="0000FF"/>
              </a:solidFill>
              <a:latin typeface="Times New Roman" panose="02020603050405020304" pitchFamily="18" charset="0"/>
              <a:cs typeface="Times New Roman" panose="02020603050405020304" pitchFamily="18" charset="0"/>
            </a:endParaRPr>
          </a:p>
          <a:p>
            <a:pPr>
              <a:lnSpc>
                <a:spcPct val="120000"/>
              </a:lnSpc>
            </a:pPr>
            <a:r>
              <a:rPr lang="en-US" sz="3600" b="1" i="1">
                <a:solidFill>
                  <a:srgbClr val="0000FF"/>
                </a:solidFill>
                <a:latin typeface="+mj-lt"/>
              </a:rPr>
              <a:t>- </a:t>
            </a:r>
            <a:r>
              <a:rPr lang="vi-VN" sz="3600" b="1" i="1">
                <a:solidFill>
                  <a:srgbClr val="0000FF"/>
                </a:solidFill>
                <a:latin typeface="+mj-lt"/>
              </a:rPr>
              <a:t>Bật quạt và chọn tốc độ quay của cánh quạt</a:t>
            </a:r>
            <a:r>
              <a:rPr lang="en-US" sz="3600" b="1" i="1">
                <a:solidFill>
                  <a:srgbClr val="0000FF"/>
                </a:solidFill>
                <a:latin typeface="+mj-lt"/>
              </a:rPr>
              <a:t> </a:t>
            </a:r>
            <a:r>
              <a:rPr lang="en-US" sz="3600" b="1" i="1">
                <a:solidFill>
                  <a:srgbClr val="0000FF"/>
                </a:solidFill>
                <a:latin typeface="Times New Roman" panose="02020603050405020304" pitchFamily="18" charset="0"/>
                <a:cs typeface="Times New Roman" panose="02020603050405020304" pitchFamily="18" charset="0"/>
              </a:rPr>
              <a:t>(Hình c)</a:t>
            </a:r>
            <a:endParaRPr lang="vi-VN" sz="3600" b="1" i="1">
              <a:solidFill>
                <a:srgbClr val="0000FF"/>
              </a:solidFill>
              <a:latin typeface="Times New Roman" panose="02020603050405020304" pitchFamily="18" charset="0"/>
              <a:cs typeface="Times New Roman" panose="02020603050405020304" pitchFamily="18" charset="0"/>
            </a:endParaRPr>
          </a:p>
          <a:p>
            <a:pPr>
              <a:lnSpc>
                <a:spcPct val="120000"/>
              </a:lnSpc>
            </a:pPr>
            <a:r>
              <a:rPr lang="en-US" sz="3600" b="1" i="1">
                <a:solidFill>
                  <a:srgbClr val="0000FF"/>
                </a:solidFill>
                <a:latin typeface="+mj-lt"/>
              </a:rPr>
              <a:t>- </a:t>
            </a:r>
            <a:r>
              <a:rPr lang="vi-VN" sz="3600" b="1" i="1">
                <a:solidFill>
                  <a:srgbClr val="0000FF"/>
                </a:solidFill>
                <a:latin typeface="+mj-lt"/>
              </a:rPr>
              <a:t>Điều chỉnh hướng gió</a:t>
            </a:r>
            <a:r>
              <a:rPr lang="en-US" sz="3600" b="1" i="1">
                <a:solidFill>
                  <a:srgbClr val="0000FF"/>
                </a:solidFill>
                <a:latin typeface="+mj-lt"/>
              </a:rPr>
              <a:t> </a:t>
            </a:r>
            <a:r>
              <a:rPr lang="en-US" sz="3600" b="1" i="1">
                <a:solidFill>
                  <a:srgbClr val="0000FF"/>
                </a:solidFill>
                <a:latin typeface="Times New Roman" panose="02020603050405020304" pitchFamily="18" charset="0"/>
                <a:cs typeface="Times New Roman" panose="02020603050405020304" pitchFamily="18" charset="0"/>
              </a:rPr>
              <a:t>(Hình D)</a:t>
            </a:r>
            <a:endParaRPr lang="vi-VN" sz="3600" b="1" i="1">
              <a:solidFill>
                <a:srgbClr val="0000FF"/>
              </a:solidFill>
              <a:latin typeface="Times New Roman" panose="02020603050405020304" pitchFamily="18" charset="0"/>
              <a:cs typeface="Times New Roman" panose="02020603050405020304" pitchFamily="18" charset="0"/>
            </a:endParaRPr>
          </a:p>
          <a:p>
            <a:pPr>
              <a:lnSpc>
                <a:spcPct val="120000"/>
              </a:lnSpc>
            </a:pPr>
            <a:r>
              <a:rPr lang="en-US" sz="3600" b="1" i="1">
                <a:solidFill>
                  <a:srgbClr val="0000FF"/>
                </a:solidFill>
                <a:latin typeface="+mj-lt"/>
              </a:rPr>
              <a:t>- </a:t>
            </a:r>
            <a:r>
              <a:rPr lang="vi-VN" sz="3600" b="1" i="1">
                <a:solidFill>
                  <a:srgbClr val="0000FF"/>
                </a:solidFill>
                <a:latin typeface="+mj-lt"/>
              </a:rPr>
              <a:t>Tắt quạt khi không sử dụng</a:t>
            </a:r>
            <a:r>
              <a:rPr lang="en-US" sz="3600" b="1" i="1">
                <a:solidFill>
                  <a:srgbClr val="0000FF"/>
                </a:solidFill>
                <a:latin typeface="+mj-lt"/>
              </a:rPr>
              <a:t> </a:t>
            </a:r>
            <a:r>
              <a:rPr lang="en-US" sz="3600" b="1" i="1">
                <a:solidFill>
                  <a:srgbClr val="0000FF"/>
                </a:solidFill>
                <a:latin typeface="Times New Roman" panose="02020603050405020304" pitchFamily="18" charset="0"/>
                <a:cs typeface="Times New Roman" panose="02020603050405020304" pitchFamily="18" charset="0"/>
              </a:rPr>
              <a:t>(Hình B)</a:t>
            </a:r>
          </a:p>
        </p:txBody>
      </p:sp>
      <p:pic>
        <p:nvPicPr>
          <p:cNvPr id="10" name="Picture 9">
            <a:extLst>
              <a:ext uri="{FF2B5EF4-FFF2-40B4-BE49-F238E27FC236}">
                <a16:creationId xmlns="" xmlns:a16="http://schemas.microsoft.com/office/drawing/2014/main" id="{710290C7-1B74-C49E-882C-AB90711C87B6}"/>
              </a:ext>
            </a:extLst>
          </p:cNvPr>
          <p:cNvPicPr>
            <a:picLocks noChangeAspect="1"/>
          </p:cNvPicPr>
          <p:nvPr/>
        </p:nvPicPr>
        <p:blipFill rotWithShape="1">
          <a:blip r:embed="rId2"/>
          <a:srcRect l="6318" t="6638" r="3904"/>
          <a:stretch/>
        </p:blipFill>
        <p:spPr>
          <a:xfrm>
            <a:off x="8980152" y="2993786"/>
            <a:ext cx="6623589" cy="5345651"/>
          </a:xfrm>
          <a:prstGeom prst="rect">
            <a:avLst/>
          </a:prstGeom>
        </p:spPr>
      </p:pic>
      <p:pic>
        <p:nvPicPr>
          <p:cNvPr id="11" name="Picture 10">
            <a:extLst>
              <a:ext uri="{FF2B5EF4-FFF2-40B4-BE49-F238E27FC236}">
                <a16:creationId xmlns="" xmlns:a16="http://schemas.microsoft.com/office/drawing/2014/main" id="{77A1096D-B275-4908-1D46-EAAF56637656}"/>
              </a:ext>
            </a:extLst>
          </p:cNvPr>
          <p:cNvPicPr>
            <a:picLocks noChangeAspect="1"/>
          </p:cNvPicPr>
          <p:nvPr/>
        </p:nvPicPr>
        <p:blipFill rotWithShape="1">
          <a:blip r:embed="rId2"/>
          <a:srcRect l="6318" t="6638" r="49270" b="49445"/>
          <a:stretch/>
        </p:blipFill>
        <p:spPr>
          <a:xfrm>
            <a:off x="9074834" y="3031655"/>
            <a:ext cx="3276600" cy="2514600"/>
          </a:xfrm>
          <a:prstGeom prst="rect">
            <a:avLst/>
          </a:prstGeom>
        </p:spPr>
      </p:pic>
      <p:pic>
        <p:nvPicPr>
          <p:cNvPr id="12" name="Picture 11">
            <a:extLst>
              <a:ext uri="{FF2B5EF4-FFF2-40B4-BE49-F238E27FC236}">
                <a16:creationId xmlns="" xmlns:a16="http://schemas.microsoft.com/office/drawing/2014/main" id="{C429334F-9362-3AEC-9E5A-1B16B08BB330}"/>
              </a:ext>
            </a:extLst>
          </p:cNvPr>
          <p:cNvPicPr>
            <a:picLocks noChangeAspect="1"/>
          </p:cNvPicPr>
          <p:nvPr/>
        </p:nvPicPr>
        <p:blipFill rotWithShape="1">
          <a:blip r:embed="rId2"/>
          <a:srcRect l="9500" t="53758" r="49186" b="4986"/>
          <a:stretch/>
        </p:blipFill>
        <p:spPr>
          <a:xfrm>
            <a:off x="12411425" y="3058876"/>
            <a:ext cx="3066336" cy="2619998"/>
          </a:xfrm>
          <a:prstGeom prst="rect">
            <a:avLst/>
          </a:prstGeom>
        </p:spPr>
      </p:pic>
      <p:pic>
        <p:nvPicPr>
          <p:cNvPr id="13" name="Picture 12">
            <a:extLst>
              <a:ext uri="{FF2B5EF4-FFF2-40B4-BE49-F238E27FC236}">
                <a16:creationId xmlns="" xmlns:a16="http://schemas.microsoft.com/office/drawing/2014/main" id="{770771BF-7398-2615-A77C-816CE7289D93}"/>
              </a:ext>
            </a:extLst>
          </p:cNvPr>
          <p:cNvPicPr>
            <a:picLocks noChangeAspect="1"/>
          </p:cNvPicPr>
          <p:nvPr/>
        </p:nvPicPr>
        <p:blipFill>
          <a:blip r:embed="rId3"/>
          <a:stretch>
            <a:fillRect/>
          </a:stretch>
        </p:blipFill>
        <p:spPr>
          <a:xfrm>
            <a:off x="9208555" y="5645611"/>
            <a:ext cx="2983754" cy="2619998"/>
          </a:xfrm>
          <a:prstGeom prst="rect">
            <a:avLst/>
          </a:prstGeom>
        </p:spPr>
      </p:pic>
      <p:pic>
        <p:nvPicPr>
          <p:cNvPr id="14" name="Picture 13">
            <a:extLst>
              <a:ext uri="{FF2B5EF4-FFF2-40B4-BE49-F238E27FC236}">
                <a16:creationId xmlns="" xmlns:a16="http://schemas.microsoft.com/office/drawing/2014/main" id="{D6B16C9A-BA5B-2360-3870-7D45D6E52D2B}"/>
              </a:ext>
            </a:extLst>
          </p:cNvPr>
          <p:cNvPicPr>
            <a:picLocks noChangeAspect="1"/>
          </p:cNvPicPr>
          <p:nvPr/>
        </p:nvPicPr>
        <p:blipFill rotWithShape="1">
          <a:blip r:embed="rId2"/>
          <a:srcRect l="51127" t="6083" r="4461" b="50000"/>
          <a:stretch/>
        </p:blipFill>
        <p:spPr>
          <a:xfrm>
            <a:off x="12351434" y="5645611"/>
            <a:ext cx="3296311" cy="2529727"/>
          </a:xfrm>
          <a:prstGeom prst="rect">
            <a:avLst/>
          </a:prstGeom>
        </p:spPr>
      </p:pic>
    </p:spTree>
    <p:extLst>
      <p:ext uri="{BB962C8B-B14F-4D97-AF65-F5344CB8AC3E}">
        <p14:creationId xmlns:p14="http://schemas.microsoft.com/office/powerpoint/2010/main" val="29680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3. </a:t>
            </a:r>
            <a:r>
              <a:rPr lang="nl-NL" sz="3600" b="1" u="sng">
                <a:solidFill>
                  <a:srgbClr val="FF0000"/>
                </a:solidFill>
                <a:latin typeface="Times New Roman" pitchFamily="18" charset="0"/>
                <a:cs typeface="Times New Roman" pitchFamily="18" charset="0"/>
              </a:rPr>
              <a:t>Sử dụng quạt điện đúng cách và an toàn.</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491583" y="2165765"/>
            <a:ext cx="13826872" cy="1200329"/>
          </a:xfrm>
          <a:prstGeom prst="rect">
            <a:avLst/>
          </a:prstGeom>
          <a:noFill/>
        </p:spPr>
        <p:txBody>
          <a:bodyPr wrap="square" rtlCol="0">
            <a:spAutoFit/>
          </a:bodyPr>
          <a:lstStyle/>
          <a:p>
            <a:pPr indent="457200" algn="just"/>
            <a:r>
              <a:rPr lang="en-US" sz="3600" b="1" i="1">
                <a:solidFill>
                  <a:srgbClr val="FF0000"/>
                </a:solidFill>
                <a:latin typeface="Times New Roman" panose="02020603050405020304" pitchFamily="18" charset="0"/>
                <a:cs typeface="Times New Roman" panose="02020603050405020304" pitchFamily="18" charset="0"/>
              </a:rPr>
              <a:t>- Em hãy cho biết tại sao các tình huống sử dụng quạt điện trong Hình 5 là mất an toàn?</a:t>
            </a:r>
          </a:p>
        </p:txBody>
      </p:sp>
      <p:sp>
        <p:nvSpPr>
          <p:cNvPr id="28" name="Text Box 14">
            <a:extLst>
              <a:ext uri="{FF2B5EF4-FFF2-40B4-BE49-F238E27FC236}">
                <a16:creationId xmlns="" xmlns:a16="http://schemas.microsoft.com/office/drawing/2014/main" id="{005FBD89-726B-32A1-E8BA-6B985CE9413D}"/>
              </a:ext>
            </a:extLst>
          </p:cNvPr>
          <p:cNvSpPr txBox="1">
            <a:spLocks noChangeArrowheads="1"/>
          </p:cNvSpPr>
          <p:nvPr/>
        </p:nvSpPr>
        <p:spPr bwMode="auto">
          <a:xfrm>
            <a:off x="4458085" y="851256"/>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3: SỬ DỤNG QUẠT ĐIỆN (T2)</a:t>
            </a:r>
          </a:p>
        </p:txBody>
      </p:sp>
      <p:pic>
        <p:nvPicPr>
          <p:cNvPr id="29" name="Picture 28">
            <a:extLst>
              <a:ext uri="{FF2B5EF4-FFF2-40B4-BE49-F238E27FC236}">
                <a16:creationId xmlns="" xmlns:a16="http://schemas.microsoft.com/office/drawing/2014/main" id="{E0C3BD9F-B7EE-9BD8-C039-9FC4E4A3BB7E}"/>
              </a:ext>
            </a:extLst>
          </p:cNvPr>
          <p:cNvPicPr>
            <a:picLocks noChangeAspect="1"/>
          </p:cNvPicPr>
          <p:nvPr/>
        </p:nvPicPr>
        <p:blipFill>
          <a:blip r:embed="rId2"/>
          <a:stretch>
            <a:fillRect/>
          </a:stretch>
        </p:blipFill>
        <p:spPr>
          <a:xfrm>
            <a:off x="4937919" y="3336911"/>
            <a:ext cx="7924800" cy="5677899"/>
          </a:xfrm>
          <a:prstGeom prst="rect">
            <a:avLst/>
          </a:prstGeom>
        </p:spPr>
      </p:pic>
    </p:spTree>
    <p:extLst>
      <p:ext uri="{BB962C8B-B14F-4D97-AF65-F5344CB8AC3E}">
        <p14:creationId xmlns:p14="http://schemas.microsoft.com/office/powerpoint/2010/main" val="173237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3: SỬ DỤNG QUẠT ĐIỆN (T2)</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3. </a:t>
            </a:r>
            <a:r>
              <a:rPr lang="nl-NL" sz="3600" b="1" u="sng">
                <a:solidFill>
                  <a:srgbClr val="FF0000"/>
                </a:solidFill>
                <a:latin typeface="Times New Roman" pitchFamily="18" charset="0"/>
                <a:cs typeface="Times New Roman" pitchFamily="18" charset="0"/>
              </a:rPr>
              <a:t>Sử dụng đèn học đúng cách và an toàn.</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507305" y="2165765"/>
            <a:ext cx="13811149" cy="1200329"/>
          </a:xfrm>
          <a:prstGeom prst="rect">
            <a:avLst/>
          </a:prstGeom>
          <a:noFill/>
        </p:spPr>
        <p:txBody>
          <a:bodyPr wrap="square" rtlCol="0">
            <a:spAutoFit/>
          </a:bodyPr>
          <a:lstStyle/>
          <a:p>
            <a:pPr indent="457200" algn="just"/>
            <a:r>
              <a:rPr lang="en-US" sz="3600" b="1" i="1">
                <a:solidFill>
                  <a:srgbClr val="FF0000"/>
                </a:solidFill>
                <a:latin typeface="Times New Roman" panose="02020603050405020304" pitchFamily="18" charset="0"/>
                <a:cs typeface="Times New Roman" panose="02020603050405020304" pitchFamily="18" charset="0"/>
              </a:rPr>
              <a:t>- Em hãy cho biết tại sao các tình huống sử dụng quạt điện trong Hình 5 là mất an toàn?</a:t>
            </a:r>
          </a:p>
        </p:txBody>
      </p:sp>
      <p:pic>
        <p:nvPicPr>
          <p:cNvPr id="24" name="Picture 23">
            <a:extLst>
              <a:ext uri="{FF2B5EF4-FFF2-40B4-BE49-F238E27FC236}">
                <a16:creationId xmlns="" xmlns:a16="http://schemas.microsoft.com/office/drawing/2014/main" id="{435BBBE0-148D-8447-EC2E-AFF665B0B9DA}"/>
              </a:ext>
            </a:extLst>
          </p:cNvPr>
          <p:cNvPicPr>
            <a:picLocks noChangeAspect="1"/>
          </p:cNvPicPr>
          <p:nvPr/>
        </p:nvPicPr>
        <p:blipFill rotWithShape="1">
          <a:blip r:embed="rId2"/>
          <a:srcRect l="8731" t="12174" r="54337" b="48708"/>
          <a:stretch/>
        </p:blipFill>
        <p:spPr>
          <a:xfrm>
            <a:off x="9738519" y="2875660"/>
            <a:ext cx="5579936" cy="5804493"/>
          </a:xfrm>
          <a:custGeom>
            <a:avLst/>
            <a:gdLst>
              <a:gd name="connsiteX0" fmla="*/ 0 w 3505200"/>
              <a:gd name="connsiteY0" fmla="*/ 0 h 2438400"/>
              <a:gd name="connsiteX1" fmla="*/ 3505200 w 3505200"/>
              <a:gd name="connsiteY1" fmla="*/ 0 h 2438400"/>
              <a:gd name="connsiteX2" fmla="*/ 3505200 w 3505200"/>
              <a:gd name="connsiteY2" fmla="*/ 2438400 h 2438400"/>
              <a:gd name="connsiteX3" fmla="*/ 0 w 3505200"/>
              <a:gd name="connsiteY3" fmla="*/ 2438400 h 2438400"/>
              <a:gd name="connsiteX4" fmla="*/ 0 w 35052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5200" h="2438400">
                <a:moveTo>
                  <a:pt x="0" y="0"/>
                </a:moveTo>
                <a:lnTo>
                  <a:pt x="3505200" y="0"/>
                </a:lnTo>
                <a:lnTo>
                  <a:pt x="3505200" y="2438400"/>
                </a:lnTo>
                <a:lnTo>
                  <a:pt x="0" y="2438400"/>
                </a:lnTo>
                <a:lnTo>
                  <a:pt x="0" y="0"/>
                </a:lnTo>
                <a:close/>
              </a:path>
            </a:pathLst>
          </a:custGeom>
        </p:spPr>
      </p:pic>
      <p:sp>
        <p:nvSpPr>
          <p:cNvPr id="9" name="TextBox 8">
            <a:extLst>
              <a:ext uri="{FF2B5EF4-FFF2-40B4-BE49-F238E27FC236}">
                <a16:creationId xmlns="" xmlns:a16="http://schemas.microsoft.com/office/drawing/2014/main" id="{6CEDDDAD-9C86-5394-F989-CF767AFD106D}"/>
              </a:ext>
            </a:extLst>
          </p:cNvPr>
          <p:cNvSpPr txBox="1"/>
          <p:nvPr/>
        </p:nvSpPr>
        <p:spPr>
          <a:xfrm>
            <a:off x="1356519" y="3886200"/>
            <a:ext cx="8137186" cy="2693494"/>
          </a:xfrm>
          <a:prstGeom prst="rect">
            <a:avLst/>
          </a:prstGeom>
          <a:noFill/>
        </p:spPr>
        <p:txBody>
          <a:bodyPr wrap="square">
            <a:spAutoFit/>
          </a:bodyPr>
          <a:lstStyle/>
          <a:p>
            <a:pPr algn="just">
              <a:lnSpc>
                <a:spcPct val="120000"/>
              </a:lnSpc>
            </a:pPr>
            <a:r>
              <a:rPr lang="en-US" sz="3600" b="1" i="1">
                <a:solidFill>
                  <a:srgbClr val="0000FF"/>
                </a:solidFill>
                <a:latin typeface="Times New Roman" panose="02020603050405020304" pitchFamily="18" charset="0"/>
                <a:cs typeface="Times New Roman" panose="02020603050405020304" pitchFamily="18" charset="0"/>
              </a:rPr>
              <a:t> - </a:t>
            </a:r>
            <a:r>
              <a:rPr lang="vi-VN" sz="3600" b="1" i="1">
                <a:solidFill>
                  <a:srgbClr val="0000FF"/>
                </a:solidFill>
                <a:latin typeface="Times New Roman" panose="02020603050405020304" pitchFamily="18" charset="0"/>
                <a:cs typeface="Times New Roman" panose="02020603050405020304" pitchFamily="18" charset="0"/>
              </a:rPr>
              <a:t>Đặt quạt chênh vênh trên ghế có thể làm đổ quạt, gây hư hỏng và nguy hiểm cho người xung quanh nếu mảnh vỡ của cánh quạt bị văng ra ngoài.</a:t>
            </a:r>
          </a:p>
        </p:txBody>
      </p:sp>
    </p:spTree>
    <p:extLst>
      <p:ext uri="{BB962C8B-B14F-4D97-AF65-F5344CB8AC3E}">
        <p14:creationId xmlns:p14="http://schemas.microsoft.com/office/powerpoint/2010/main" val="176578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3: SỬ DỤNG QUẠT ĐIỆN (T2)</a:t>
            </a:r>
          </a:p>
        </p:txBody>
      </p:sp>
      <p:sp>
        <p:nvSpPr>
          <p:cNvPr id="46" name="Text Box 14"/>
          <p:cNvSpPr txBox="1">
            <a:spLocks noChangeArrowheads="1"/>
          </p:cNvSpPr>
          <p:nvPr/>
        </p:nvSpPr>
        <p:spPr bwMode="auto">
          <a:xfrm>
            <a:off x="1524650" y="157734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3. </a:t>
            </a:r>
            <a:r>
              <a:rPr lang="nl-NL" sz="3600" b="1" u="sng">
                <a:solidFill>
                  <a:srgbClr val="FF0000"/>
                </a:solidFill>
                <a:latin typeface="Times New Roman" pitchFamily="18" charset="0"/>
                <a:cs typeface="Times New Roman" pitchFamily="18" charset="0"/>
              </a:rPr>
              <a:t>Sử dụng quạt điện đúng cách và an toàn.</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507305" y="2165765"/>
            <a:ext cx="13811149" cy="1200329"/>
          </a:xfrm>
          <a:prstGeom prst="rect">
            <a:avLst/>
          </a:prstGeom>
          <a:noFill/>
        </p:spPr>
        <p:txBody>
          <a:bodyPr wrap="square" rtlCol="0">
            <a:spAutoFit/>
          </a:bodyPr>
          <a:lstStyle/>
          <a:p>
            <a:pPr indent="457200" algn="just"/>
            <a:r>
              <a:rPr lang="en-US" sz="3600" b="1" i="1">
                <a:solidFill>
                  <a:srgbClr val="FF0000"/>
                </a:solidFill>
                <a:latin typeface="Times New Roman" panose="02020603050405020304" pitchFamily="18" charset="0"/>
                <a:cs typeface="Times New Roman" panose="02020603050405020304" pitchFamily="18" charset="0"/>
              </a:rPr>
              <a:t>- Em hãy cho biết tại sao các tình huống sử dụng quạt điện trong Hình 5 là mất an toàn?</a:t>
            </a:r>
          </a:p>
        </p:txBody>
      </p:sp>
      <p:sp>
        <p:nvSpPr>
          <p:cNvPr id="9" name="TextBox 8">
            <a:extLst>
              <a:ext uri="{FF2B5EF4-FFF2-40B4-BE49-F238E27FC236}">
                <a16:creationId xmlns="" xmlns:a16="http://schemas.microsoft.com/office/drawing/2014/main" id="{6CEDDDAD-9C86-5394-F989-CF767AFD106D}"/>
              </a:ext>
            </a:extLst>
          </p:cNvPr>
          <p:cNvSpPr txBox="1"/>
          <p:nvPr/>
        </p:nvSpPr>
        <p:spPr>
          <a:xfrm>
            <a:off x="1356519" y="4007859"/>
            <a:ext cx="8137186" cy="2028697"/>
          </a:xfrm>
          <a:prstGeom prst="rect">
            <a:avLst/>
          </a:prstGeom>
          <a:noFill/>
        </p:spPr>
        <p:txBody>
          <a:bodyPr wrap="square">
            <a:spAutoFit/>
          </a:bodyPr>
          <a:lstStyle/>
          <a:p>
            <a:pPr marL="0" marR="0" lvl="0" indent="0" algn="just" defTabSz="1452524" rtl="0" eaLnBrk="1" fontAlgn="auto" latinLnBrk="0" hangingPunct="1">
              <a:lnSpc>
                <a:spcPct val="120000"/>
              </a:lnSpc>
              <a:spcBef>
                <a:spcPts val="0"/>
              </a:spcBef>
              <a:spcAft>
                <a:spcPts val="0"/>
              </a:spcAft>
              <a:buClrTx/>
              <a:buSzTx/>
              <a:tabLst/>
              <a:defRPr/>
            </a:pPr>
            <a:r>
              <a:rPr kumimoji="0" lang="en-US" sz="3600" b="1" i="1"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vi-VN" sz="3600" b="1" i="1"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Ngồi gần sát vào quạt có thể khiến tóc bị cuốn vào cánh quạt gây nguy hiểm, nhất là đối với các bé gái.</a:t>
            </a:r>
          </a:p>
        </p:txBody>
      </p:sp>
      <p:pic>
        <p:nvPicPr>
          <p:cNvPr id="8" name="Picture 7">
            <a:extLst>
              <a:ext uri="{FF2B5EF4-FFF2-40B4-BE49-F238E27FC236}">
                <a16:creationId xmlns="" xmlns:a16="http://schemas.microsoft.com/office/drawing/2014/main" id="{E6E10A3D-6004-7945-594A-A96C742BDFE8}"/>
              </a:ext>
            </a:extLst>
          </p:cNvPr>
          <p:cNvPicPr>
            <a:picLocks noChangeAspect="1"/>
          </p:cNvPicPr>
          <p:nvPr/>
        </p:nvPicPr>
        <p:blipFill rotWithShape="1">
          <a:blip r:embed="rId2"/>
          <a:srcRect l="52950" t="12174" r="10118" b="48708"/>
          <a:stretch/>
        </p:blipFill>
        <p:spPr>
          <a:xfrm>
            <a:off x="9662319" y="2971800"/>
            <a:ext cx="5915026" cy="5638800"/>
          </a:xfrm>
          <a:custGeom>
            <a:avLst/>
            <a:gdLst>
              <a:gd name="connsiteX0" fmla="*/ 0 w 3505200"/>
              <a:gd name="connsiteY0" fmla="*/ 0 h 2438400"/>
              <a:gd name="connsiteX1" fmla="*/ 3505200 w 3505200"/>
              <a:gd name="connsiteY1" fmla="*/ 0 h 2438400"/>
              <a:gd name="connsiteX2" fmla="*/ 3505200 w 3505200"/>
              <a:gd name="connsiteY2" fmla="*/ 2438400 h 2438400"/>
              <a:gd name="connsiteX3" fmla="*/ 0 w 3505200"/>
              <a:gd name="connsiteY3" fmla="*/ 2438400 h 2438400"/>
              <a:gd name="connsiteX4" fmla="*/ 0 w 35052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5200" h="2438400">
                <a:moveTo>
                  <a:pt x="0" y="0"/>
                </a:moveTo>
                <a:lnTo>
                  <a:pt x="3505200" y="0"/>
                </a:lnTo>
                <a:lnTo>
                  <a:pt x="3505200" y="2438400"/>
                </a:lnTo>
                <a:lnTo>
                  <a:pt x="0" y="2438400"/>
                </a:lnTo>
                <a:lnTo>
                  <a:pt x="0" y="0"/>
                </a:lnTo>
                <a:close/>
              </a:path>
            </a:pathLst>
          </a:custGeom>
        </p:spPr>
      </p:pic>
    </p:spTree>
    <p:extLst>
      <p:ext uri="{BB962C8B-B14F-4D97-AF65-F5344CB8AC3E}">
        <p14:creationId xmlns:p14="http://schemas.microsoft.com/office/powerpoint/2010/main" val="119968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3: SỬ DỤNG QUẠT ĐIỆN (T2)</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3. </a:t>
            </a:r>
            <a:r>
              <a:rPr lang="nl-NL" sz="3600" b="1" u="sng">
                <a:solidFill>
                  <a:srgbClr val="FF0000"/>
                </a:solidFill>
                <a:latin typeface="Times New Roman" pitchFamily="18" charset="0"/>
                <a:cs typeface="Times New Roman" pitchFamily="18" charset="0"/>
              </a:rPr>
              <a:t>Sử dụng quạt điện đúng cách và an toàn.</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507305" y="2165765"/>
            <a:ext cx="13811149" cy="1200329"/>
          </a:xfrm>
          <a:prstGeom prst="rect">
            <a:avLst/>
          </a:prstGeom>
          <a:noFill/>
        </p:spPr>
        <p:txBody>
          <a:bodyPr wrap="square" rtlCol="0">
            <a:spAutoFit/>
          </a:bodyPr>
          <a:lstStyle/>
          <a:p>
            <a:pPr indent="457200" algn="just"/>
            <a:r>
              <a:rPr lang="en-US" sz="3600" b="1" i="1">
                <a:solidFill>
                  <a:srgbClr val="FF0000"/>
                </a:solidFill>
                <a:latin typeface="Times New Roman" panose="02020603050405020304" pitchFamily="18" charset="0"/>
                <a:cs typeface="Times New Roman" panose="02020603050405020304" pitchFamily="18" charset="0"/>
              </a:rPr>
              <a:t>- Em hãy cho biết tại sao các tình huống sử dụng quạt điện trong Hình 5 là mất an toàn?</a:t>
            </a:r>
          </a:p>
        </p:txBody>
      </p:sp>
      <p:sp>
        <p:nvSpPr>
          <p:cNvPr id="9" name="TextBox 8">
            <a:extLst>
              <a:ext uri="{FF2B5EF4-FFF2-40B4-BE49-F238E27FC236}">
                <a16:creationId xmlns="" xmlns:a16="http://schemas.microsoft.com/office/drawing/2014/main" id="{6CEDDDAD-9C86-5394-F989-CF767AFD106D}"/>
              </a:ext>
            </a:extLst>
          </p:cNvPr>
          <p:cNvSpPr txBox="1"/>
          <p:nvPr/>
        </p:nvSpPr>
        <p:spPr>
          <a:xfrm>
            <a:off x="1356519" y="4007859"/>
            <a:ext cx="8137186" cy="2693494"/>
          </a:xfrm>
          <a:prstGeom prst="rect">
            <a:avLst/>
          </a:prstGeom>
          <a:noFill/>
        </p:spPr>
        <p:txBody>
          <a:bodyPr wrap="square">
            <a:spAutoFit/>
          </a:bodyPr>
          <a:lstStyle/>
          <a:p>
            <a:pPr marL="0" marR="0" lvl="0" indent="0" algn="just" defTabSz="1452524" rtl="0" eaLnBrk="1" fontAlgn="auto" latinLnBrk="0" hangingPunct="1">
              <a:lnSpc>
                <a:spcPct val="120000"/>
              </a:lnSpc>
              <a:spcBef>
                <a:spcPts val="0"/>
              </a:spcBef>
              <a:spcAft>
                <a:spcPts val="0"/>
              </a:spcAft>
              <a:buClrTx/>
              <a:buSzTx/>
              <a:tabLst/>
              <a:defRPr/>
            </a:pPr>
            <a:r>
              <a:rPr lang="en-US" sz="3600" b="1" i="1">
                <a:solidFill>
                  <a:srgbClr val="0000FF"/>
                </a:solidFill>
                <a:latin typeface="Times New Roman" panose="02020603050405020304" pitchFamily="18" charset="0"/>
                <a:cs typeface="Times New Roman" panose="02020603050405020304" pitchFamily="18" charset="0"/>
              </a:rPr>
              <a:t>- </a:t>
            </a:r>
            <a:r>
              <a:rPr kumimoji="0" lang="vi-VN" sz="3600" b="1" i="1"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Cho tay vào lồng quạt khi quạt đang hoạt động có thể khiến bản thân bị thương do cánh quạt cắt vào tay.</a:t>
            </a:r>
          </a:p>
          <a:p>
            <a:pPr algn="just">
              <a:lnSpc>
                <a:spcPct val="120000"/>
              </a:lnSpc>
            </a:pPr>
            <a:endParaRPr lang="vi-VN" sz="3600" b="1">
              <a:solidFill>
                <a:srgbClr val="0000FF"/>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9A80C939-26C2-5FC1-CF98-7DD29529AA6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8623" t="54864" r="54445" b="6017"/>
          <a:stretch/>
        </p:blipFill>
        <p:spPr>
          <a:xfrm>
            <a:off x="9967119" y="2864854"/>
            <a:ext cx="5075720" cy="5593346"/>
          </a:xfrm>
          <a:custGeom>
            <a:avLst/>
            <a:gdLst>
              <a:gd name="connsiteX0" fmla="*/ 0 w 3505200"/>
              <a:gd name="connsiteY0" fmla="*/ 0 h 2438400"/>
              <a:gd name="connsiteX1" fmla="*/ 3505200 w 3505200"/>
              <a:gd name="connsiteY1" fmla="*/ 0 h 2438400"/>
              <a:gd name="connsiteX2" fmla="*/ 3505200 w 3505200"/>
              <a:gd name="connsiteY2" fmla="*/ 2438400 h 2438400"/>
              <a:gd name="connsiteX3" fmla="*/ 0 w 3505200"/>
              <a:gd name="connsiteY3" fmla="*/ 2438400 h 2438400"/>
              <a:gd name="connsiteX4" fmla="*/ 0 w 35052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5200" h="2438400">
                <a:moveTo>
                  <a:pt x="0" y="0"/>
                </a:moveTo>
                <a:lnTo>
                  <a:pt x="3505200" y="0"/>
                </a:lnTo>
                <a:lnTo>
                  <a:pt x="3505200" y="2438400"/>
                </a:lnTo>
                <a:lnTo>
                  <a:pt x="0" y="2438400"/>
                </a:lnTo>
                <a:lnTo>
                  <a:pt x="0" y="0"/>
                </a:lnTo>
                <a:close/>
              </a:path>
            </a:pathLst>
          </a:custGeom>
        </p:spPr>
      </p:pic>
    </p:spTree>
    <p:extLst>
      <p:ext uri="{BB962C8B-B14F-4D97-AF65-F5344CB8AC3E}">
        <p14:creationId xmlns:p14="http://schemas.microsoft.com/office/powerpoint/2010/main" val="7252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3: SỬ DỤNG QUẠT ĐIỆN (T2)</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3. </a:t>
            </a:r>
            <a:r>
              <a:rPr lang="nl-NL" sz="3600" b="1" u="sng">
                <a:solidFill>
                  <a:srgbClr val="FF0000"/>
                </a:solidFill>
                <a:latin typeface="Times New Roman" pitchFamily="18" charset="0"/>
                <a:cs typeface="Times New Roman" pitchFamily="18" charset="0"/>
              </a:rPr>
              <a:t>Sử dụng quạt điện đúng cách và an toàn.</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491583" y="2165494"/>
            <a:ext cx="13733336" cy="1200329"/>
          </a:xfrm>
          <a:prstGeom prst="rect">
            <a:avLst/>
          </a:prstGeom>
          <a:noFill/>
        </p:spPr>
        <p:txBody>
          <a:bodyPr wrap="square" rtlCol="0">
            <a:spAutoFit/>
          </a:bodyPr>
          <a:lstStyle/>
          <a:p>
            <a:pPr indent="457200" algn="just"/>
            <a:r>
              <a:rPr lang="en-US" sz="3600" b="1" i="1">
                <a:solidFill>
                  <a:srgbClr val="FF0000"/>
                </a:solidFill>
                <a:latin typeface="Times New Roman" panose="02020603050405020304" pitchFamily="18" charset="0"/>
                <a:cs typeface="Times New Roman" panose="02020603050405020304" pitchFamily="18" charset="0"/>
              </a:rPr>
              <a:t>- Em hãy cho biết tại sao các tình huống sử dụng quạt điện trong Hình 5 là mất an toàn?</a:t>
            </a:r>
          </a:p>
        </p:txBody>
      </p:sp>
      <p:sp>
        <p:nvSpPr>
          <p:cNvPr id="14" name="TextBox 13">
            <a:extLst>
              <a:ext uri="{FF2B5EF4-FFF2-40B4-BE49-F238E27FC236}">
                <a16:creationId xmlns="" xmlns:a16="http://schemas.microsoft.com/office/drawing/2014/main" id="{AD46774F-0910-2AEC-12DA-BF89A37ECDA2}"/>
              </a:ext>
            </a:extLst>
          </p:cNvPr>
          <p:cNvSpPr txBox="1"/>
          <p:nvPr/>
        </p:nvSpPr>
        <p:spPr>
          <a:xfrm>
            <a:off x="1258994" y="4114800"/>
            <a:ext cx="8137186" cy="2028697"/>
          </a:xfrm>
          <a:prstGeom prst="rect">
            <a:avLst/>
          </a:prstGeom>
          <a:noFill/>
        </p:spPr>
        <p:txBody>
          <a:bodyPr wrap="square">
            <a:spAutoFit/>
          </a:bodyPr>
          <a:lstStyle/>
          <a:p>
            <a:pPr algn="just">
              <a:lnSpc>
                <a:spcPct val="120000"/>
              </a:lnSpc>
            </a:pPr>
            <a:r>
              <a:rPr lang="en-US" sz="3600" b="1" i="1">
                <a:solidFill>
                  <a:srgbClr val="0000FF"/>
                </a:solidFill>
                <a:latin typeface="Times New Roman" panose="02020603050405020304" pitchFamily="18" charset="0"/>
                <a:cs typeface="Times New Roman" panose="02020603050405020304" pitchFamily="18" charset="0"/>
              </a:rPr>
              <a:t>- </a:t>
            </a:r>
            <a:r>
              <a:rPr lang="vi-VN" sz="3600" b="1" i="1">
                <a:solidFill>
                  <a:srgbClr val="0000FF"/>
                </a:solidFill>
                <a:latin typeface="Times New Roman" panose="02020603050405020304" pitchFamily="18" charset="0"/>
                <a:cs typeface="Times New Roman" panose="02020603050405020304" pitchFamily="18" charset="0"/>
              </a:rPr>
              <a:t>Tắt quạt bằng cách giật dây nguồn có thể khiến dây bị đứt, hỏng, hở điện gây nguy hiểm cho người dùng.</a:t>
            </a:r>
          </a:p>
        </p:txBody>
      </p:sp>
      <p:pic>
        <p:nvPicPr>
          <p:cNvPr id="8" name="Picture 7">
            <a:extLst>
              <a:ext uri="{FF2B5EF4-FFF2-40B4-BE49-F238E27FC236}">
                <a16:creationId xmlns="" xmlns:a16="http://schemas.microsoft.com/office/drawing/2014/main" id="{C2324AE6-612A-4B4D-6896-F3F61CB4AA53}"/>
              </a:ext>
            </a:extLst>
          </p:cNvPr>
          <p:cNvPicPr>
            <a:picLocks noChangeAspect="1"/>
          </p:cNvPicPr>
          <p:nvPr/>
        </p:nvPicPr>
        <p:blipFill rotWithShape="1">
          <a:blip r:embed="rId2"/>
          <a:srcRect l="53311" t="53524" r="9757" b="7358"/>
          <a:stretch/>
        </p:blipFill>
        <p:spPr>
          <a:xfrm>
            <a:off x="9527255" y="2864854"/>
            <a:ext cx="5791200" cy="5669546"/>
          </a:xfrm>
          <a:custGeom>
            <a:avLst/>
            <a:gdLst>
              <a:gd name="connsiteX0" fmla="*/ 0 w 3505200"/>
              <a:gd name="connsiteY0" fmla="*/ 0 h 2438400"/>
              <a:gd name="connsiteX1" fmla="*/ 3505200 w 3505200"/>
              <a:gd name="connsiteY1" fmla="*/ 0 h 2438400"/>
              <a:gd name="connsiteX2" fmla="*/ 3505200 w 3505200"/>
              <a:gd name="connsiteY2" fmla="*/ 2438400 h 2438400"/>
              <a:gd name="connsiteX3" fmla="*/ 0 w 3505200"/>
              <a:gd name="connsiteY3" fmla="*/ 2438400 h 2438400"/>
              <a:gd name="connsiteX4" fmla="*/ 0 w 35052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5200" h="2438400">
                <a:moveTo>
                  <a:pt x="0" y="0"/>
                </a:moveTo>
                <a:lnTo>
                  <a:pt x="3505200" y="0"/>
                </a:lnTo>
                <a:lnTo>
                  <a:pt x="3505200" y="2438400"/>
                </a:lnTo>
                <a:lnTo>
                  <a:pt x="0" y="2438400"/>
                </a:lnTo>
                <a:lnTo>
                  <a:pt x="0" y="0"/>
                </a:lnTo>
                <a:close/>
              </a:path>
            </a:pathLst>
          </a:custGeom>
        </p:spPr>
      </p:pic>
    </p:spTree>
    <p:extLst>
      <p:ext uri="{BB962C8B-B14F-4D97-AF65-F5344CB8AC3E}">
        <p14:creationId xmlns:p14="http://schemas.microsoft.com/office/powerpoint/2010/main" val="850050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3: SỬ DỤNG QUẠT ĐIỆN (T2)</a:t>
            </a:r>
          </a:p>
        </p:txBody>
      </p:sp>
      <p:sp>
        <p:nvSpPr>
          <p:cNvPr id="10" name="Text Box 14">
            <a:extLst>
              <a:ext uri="{FF2B5EF4-FFF2-40B4-BE49-F238E27FC236}">
                <a16:creationId xmlns="" xmlns:a16="http://schemas.microsoft.com/office/drawing/2014/main" id="{A605FB54-5568-11B9-2731-B87FD1F5CE39}"/>
              </a:ext>
            </a:extLst>
          </p:cNvPr>
          <p:cNvSpPr txBox="1">
            <a:spLocks noChangeArrowheads="1"/>
          </p:cNvSpPr>
          <p:nvPr/>
        </p:nvSpPr>
        <p:spPr bwMode="auto">
          <a:xfrm>
            <a:off x="1507306"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3. </a:t>
            </a:r>
            <a:r>
              <a:rPr lang="nl-NL" sz="3600" b="1" u="sng">
                <a:solidFill>
                  <a:srgbClr val="FF0000"/>
                </a:solidFill>
                <a:latin typeface="Times New Roman" pitchFamily="18" charset="0"/>
                <a:cs typeface="Times New Roman" pitchFamily="18" charset="0"/>
              </a:rPr>
              <a:t>Sử dụng quạt điện đúng cách và an toàn.</a:t>
            </a:r>
            <a:endParaRPr lang="en-US" sz="3600" b="1" u="sng">
              <a:solidFill>
                <a:srgbClr val="FF0000"/>
              </a:solidFill>
              <a:latin typeface="Times New Roman" pitchFamily="18" charset="0"/>
              <a:cs typeface="Times New Roman" pitchFamily="18" charset="0"/>
            </a:endParaRPr>
          </a:p>
        </p:txBody>
      </p:sp>
      <p:sp>
        <p:nvSpPr>
          <p:cNvPr id="20" name="Rectangle: Diagonal Corners Snipped 19">
            <a:extLst>
              <a:ext uri="{FF2B5EF4-FFF2-40B4-BE49-F238E27FC236}">
                <a16:creationId xmlns="" xmlns:a16="http://schemas.microsoft.com/office/drawing/2014/main" id="{CD4F9F0F-128E-2E87-15EB-1F1629079D4C}"/>
              </a:ext>
            </a:extLst>
          </p:cNvPr>
          <p:cNvSpPr/>
          <p:nvPr/>
        </p:nvSpPr>
        <p:spPr>
          <a:xfrm>
            <a:off x="1661319" y="6356963"/>
            <a:ext cx="13106399" cy="1921329"/>
          </a:xfrm>
          <a:prstGeom prst="snip2DiagRect">
            <a:avLst>
              <a:gd name="adj1" fmla="val 29365"/>
              <a:gd name="adj2" fmla="val 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sz="3600" b="1" i="1">
                <a:solidFill>
                  <a:srgbClr val="FF0000"/>
                </a:solidFill>
                <a:latin typeface="Times New Roman" panose="02020603050405020304" pitchFamily="18" charset="0"/>
                <a:cs typeface="Times New Roman" panose="02020603050405020304" pitchFamily="18" charset="0"/>
              </a:rPr>
              <a:t>   Khi sử dụng, nếu quạt điện phát ra tiếng kêu khác thường hoặc bị rung lắc, cần nhanh chóng tắt quạt và báo với người lớn để đảm bảo an toàn.</a:t>
            </a:r>
          </a:p>
        </p:txBody>
      </p:sp>
      <p:pic>
        <p:nvPicPr>
          <p:cNvPr id="22" name="Picture 21">
            <a:extLst>
              <a:ext uri="{FF2B5EF4-FFF2-40B4-BE49-F238E27FC236}">
                <a16:creationId xmlns="" xmlns:a16="http://schemas.microsoft.com/office/drawing/2014/main" id="{4317F175-F679-AB62-11A9-9ACB6B7CA32B}"/>
              </a:ext>
            </a:extLst>
          </p:cNvPr>
          <p:cNvPicPr>
            <a:picLocks noChangeAspect="1"/>
          </p:cNvPicPr>
          <p:nvPr/>
        </p:nvPicPr>
        <p:blipFill>
          <a:blip r:embed="rId2"/>
          <a:stretch>
            <a:fillRect/>
          </a:stretch>
        </p:blipFill>
        <p:spPr>
          <a:xfrm>
            <a:off x="1261427" y="2787037"/>
            <a:ext cx="13906181" cy="2840982"/>
          </a:xfrm>
          <a:prstGeom prst="rect">
            <a:avLst/>
          </a:prstGeom>
        </p:spPr>
      </p:pic>
    </p:spTree>
    <p:extLst>
      <p:ext uri="{BB962C8B-B14F-4D97-AF65-F5344CB8AC3E}">
        <p14:creationId xmlns:p14="http://schemas.microsoft.com/office/powerpoint/2010/main" val="78042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1895</TotalTime>
  <Words>777</Words>
  <Application>Microsoft Office PowerPoint</Application>
  <PresentationFormat>Custom</PresentationFormat>
  <Paragraphs>78</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Microsoft account</cp:lastModifiedBy>
  <cp:revision>271</cp:revision>
  <dcterms:created xsi:type="dcterms:W3CDTF">2022-07-10T01:37:20Z</dcterms:created>
  <dcterms:modified xsi:type="dcterms:W3CDTF">2023-10-12T03:08:27Z</dcterms:modified>
</cp:coreProperties>
</file>